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56" r:id="rId4"/>
    <p:sldId id="258" r:id="rId5"/>
  </p:sldIdLst>
  <p:sldSz cx="9144000" cy="7315200"/>
  <p:notesSz cx="7772400" cy="10058400"/>
  <p:defaultTextStyle>
    <a:defPPr>
      <a:defRPr lang="en-GB"/>
    </a:defPPr>
    <a:lvl1pPr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D376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7"/>
    <p:restoredTop sz="94673"/>
  </p:normalViewPr>
  <p:slideViewPr>
    <p:cSldViewPr>
      <p:cViewPr>
        <p:scale>
          <a:sx n="210" d="100"/>
          <a:sy n="210" d="100"/>
        </p:scale>
        <p:origin x="2296" y="144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A7E932B7-0FBE-594F-B4A2-2469AF891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3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5pPr>
            <a:lvl6pPr marL="23764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6pPr>
            <a:lvl7pPr marL="28336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7pPr>
            <a:lvl8pPr marL="32908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8pPr>
            <a:lvl9pPr marL="37480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E95DEE9-AA46-0049-A8DB-C8C248C7286F}" type="slidenum">
              <a:rPr lang="en-US" altLang="en-US" sz="140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114259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5pPr>
            <a:lvl6pPr marL="23764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6pPr>
            <a:lvl7pPr marL="28336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7pPr>
            <a:lvl8pPr marL="32908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8pPr>
            <a:lvl9pPr marL="37480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A78EB17-480A-BC4E-9E9E-5BCE4A4A0F43}" type="slidenum">
              <a:rPr lang="en-US" altLang="en-US" sz="140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76458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0845D-A329-F343-AC1B-93B181578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7B32C-90C4-EF47-885E-964B91212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0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2ED7B-6651-224D-BF05-9A0008DE5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6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0ECE-8937-7941-B2CC-B93F8403E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F13C-D3D9-874C-8022-9F999DFA7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4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7918-B8D6-B24C-86B8-5664CC9139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8E9B-1D22-A740-BF85-11DE7C2BE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0074-53C7-2F4B-85CE-48743F6BE9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89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056F-E612-A043-8111-032C6A110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92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FCD5-C2A0-024B-B2BB-5DF6C7BC4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AE988-9CE4-1C43-85A3-59120EB646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2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88938"/>
            <a:ext cx="78867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947863"/>
            <a:ext cx="788670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213"/>
            <a:ext cx="30861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A3C2F7-AE48-7848-A847-2FFF0DABD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334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Folders</a:t>
            </a:r>
          </a:p>
        </p:txBody>
      </p:sp>
      <p:grpSp>
        <p:nvGrpSpPr>
          <p:cNvPr id="2192" name="Group 2191"/>
          <p:cNvGrpSpPr/>
          <p:nvPr/>
        </p:nvGrpSpPr>
        <p:grpSpPr>
          <a:xfrm>
            <a:off x="7481632" y="4750474"/>
            <a:ext cx="246406" cy="285313"/>
            <a:chOff x="7482559" y="4752327"/>
            <a:chExt cx="246406" cy="285313"/>
          </a:xfrm>
          <a:solidFill>
            <a:srgbClr val="02D35F"/>
          </a:solidFill>
        </p:grpSpPr>
        <p:sp>
          <p:nvSpPr>
            <p:cNvPr id="2193" name="Freeform 51"/>
            <p:cNvSpPr>
              <a:spLocks noChangeArrowheads="1"/>
            </p:cNvSpPr>
            <p:nvPr/>
          </p:nvSpPr>
          <p:spPr bwMode="auto">
            <a:xfrm>
              <a:off x="7482559" y="4752327"/>
              <a:ext cx="246406" cy="285313"/>
            </a:xfrm>
            <a:custGeom>
              <a:avLst/>
              <a:gdLst>
                <a:gd name="T0" fmla="*/ 581 w 585"/>
                <a:gd name="T1" fmla="*/ 190 h 678"/>
                <a:gd name="T2" fmla="*/ 576 w 585"/>
                <a:gd name="T3" fmla="*/ 188 h 678"/>
                <a:gd name="T4" fmla="*/ 572 w 585"/>
                <a:gd name="T5" fmla="*/ 186 h 678"/>
                <a:gd name="T6" fmla="*/ 490 w 585"/>
                <a:gd name="T7" fmla="*/ 11 h 678"/>
                <a:gd name="T8" fmla="*/ 199 w 585"/>
                <a:gd name="T9" fmla="*/ 0 h 678"/>
                <a:gd name="T10" fmla="*/ 187 w 585"/>
                <a:gd name="T11" fmla="*/ 47 h 678"/>
                <a:gd name="T12" fmla="*/ 140 w 585"/>
                <a:gd name="T13" fmla="*/ 58 h 678"/>
                <a:gd name="T14" fmla="*/ 105 w 585"/>
                <a:gd name="T15" fmla="*/ 94 h 678"/>
                <a:gd name="T16" fmla="*/ 93 w 585"/>
                <a:gd name="T17" fmla="*/ 236 h 678"/>
                <a:gd name="T18" fmla="*/ 4 w 585"/>
                <a:gd name="T19" fmla="*/ 330 h 678"/>
                <a:gd name="T20" fmla="*/ 0 w 585"/>
                <a:gd name="T21" fmla="*/ 665 h 678"/>
                <a:gd name="T22" fmla="*/ 409 w 585"/>
                <a:gd name="T23" fmla="*/ 677 h 678"/>
                <a:gd name="T24" fmla="*/ 416 w 585"/>
                <a:gd name="T25" fmla="*/ 673 h 678"/>
                <a:gd name="T26" fmla="*/ 584 w 585"/>
                <a:gd name="T27" fmla="*/ 513 h 678"/>
                <a:gd name="T28" fmla="*/ 582 w 585"/>
                <a:gd name="T29" fmla="*/ 194 h 678"/>
                <a:gd name="T30" fmla="*/ 490 w 585"/>
                <a:gd name="T31" fmla="*/ 210 h 678"/>
                <a:gd name="T32" fmla="*/ 540 w 585"/>
                <a:gd name="T33" fmla="*/ 210 h 678"/>
                <a:gd name="T34" fmla="*/ 490 w 585"/>
                <a:gd name="T35" fmla="*/ 210 h 678"/>
                <a:gd name="T36" fmla="*/ 210 w 585"/>
                <a:gd name="T37" fmla="*/ 23 h 678"/>
                <a:gd name="T38" fmla="*/ 467 w 585"/>
                <a:gd name="T39" fmla="*/ 186 h 678"/>
                <a:gd name="T40" fmla="*/ 467 w 585"/>
                <a:gd name="T41" fmla="*/ 273 h 678"/>
                <a:gd name="T42" fmla="*/ 443 w 585"/>
                <a:gd name="T43" fmla="*/ 58 h 678"/>
                <a:gd name="T44" fmla="*/ 210 w 585"/>
                <a:gd name="T45" fmla="*/ 47 h 678"/>
                <a:gd name="T46" fmla="*/ 117 w 585"/>
                <a:gd name="T47" fmla="*/ 116 h 678"/>
                <a:gd name="T48" fmla="*/ 140 w 585"/>
                <a:gd name="T49" fmla="*/ 116 h 678"/>
                <a:gd name="T50" fmla="*/ 373 w 585"/>
                <a:gd name="T51" fmla="*/ 116 h 678"/>
                <a:gd name="T52" fmla="*/ 117 w 585"/>
                <a:gd name="T53" fmla="*/ 327 h 678"/>
                <a:gd name="T54" fmla="*/ 93 w 585"/>
                <a:gd name="T55" fmla="*/ 269 h 678"/>
                <a:gd name="T56" fmla="*/ 93 w 585"/>
                <a:gd name="T57" fmla="*/ 327 h 678"/>
                <a:gd name="T58" fmla="*/ 93 w 585"/>
                <a:gd name="T59" fmla="*/ 269 h 678"/>
                <a:gd name="T60" fmla="*/ 397 w 585"/>
                <a:gd name="T61" fmla="*/ 654 h 678"/>
                <a:gd name="T62" fmla="*/ 24 w 585"/>
                <a:gd name="T63" fmla="*/ 350 h 678"/>
                <a:gd name="T64" fmla="*/ 385 w 585"/>
                <a:gd name="T65" fmla="*/ 350 h 678"/>
                <a:gd name="T66" fmla="*/ 397 w 585"/>
                <a:gd name="T67" fmla="*/ 654 h 678"/>
                <a:gd name="T68" fmla="*/ 405 w 585"/>
                <a:gd name="T69" fmla="*/ 327 h 678"/>
                <a:gd name="T70" fmla="*/ 397 w 585"/>
                <a:gd name="T71" fmla="*/ 105 h 678"/>
                <a:gd name="T72" fmla="*/ 163 w 585"/>
                <a:gd name="T73" fmla="*/ 94 h 678"/>
                <a:gd name="T74" fmla="*/ 420 w 585"/>
                <a:gd name="T75" fmla="*/ 70 h 678"/>
                <a:gd name="T76" fmla="*/ 405 w 585"/>
                <a:gd name="T77" fmla="*/ 327 h 678"/>
                <a:gd name="T78" fmla="*/ 561 w 585"/>
                <a:gd name="T79" fmla="*/ 508 h 678"/>
                <a:gd name="T80" fmla="*/ 420 w 585"/>
                <a:gd name="T81" fmla="*/ 343 h 678"/>
                <a:gd name="T82" fmla="*/ 443 w 585"/>
                <a:gd name="T83" fmla="*/ 327 h 678"/>
                <a:gd name="T84" fmla="*/ 561 w 585"/>
                <a:gd name="T85" fmla="*/ 22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5" h="678">
                  <a:moveTo>
                    <a:pt x="581" y="190"/>
                  </a:moveTo>
                  <a:lnTo>
                    <a:pt x="581" y="190"/>
                  </a:lnTo>
                  <a:lnTo>
                    <a:pt x="581" y="190"/>
                  </a:lnTo>
                  <a:cubicBezTo>
                    <a:pt x="580" y="189"/>
                    <a:pt x="578" y="189"/>
                    <a:pt x="576" y="188"/>
                  </a:cubicBezTo>
                  <a:cubicBezTo>
                    <a:pt x="575" y="187"/>
                    <a:pt x="574" y="186"/>
                    <a:pt x="572" y="186"/>
                  </a:cubicBezTo>
                  <a:lnTo>
                    <a:pt x="572" y="186"/>
                  </a:lnTo>
                  <a:cubicBezTo>
                    <a:pt x="490" y="186"/>
                    <a:pt x="490" y="186"/>
                    <a:pt x="490" y="186"/>
                  </a:cubicBezTo>
                  <a:cubicBezTo>
                    <a:pt x="490" y="11"/>
                    <a:pt x="490" y="11"/>
                    <a:pt x="490" y="11"/>
                  </a:cubicBezTo>
                  <a:cubicBezTo>
                    <a:pt x="490" y="5"/>
                    <a:pt x="485" y="0"/>
                    <a:pt x="47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2" y="0"/>
                    <a:pt x="187" y="5"/>
                    <a:pt x="187" y="11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45" y="47"/>
                    <a:pt x="140" y="52"/>
                    <a:pt x="140" y="58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99" y="94"/>
                    <a:pt x="93" y="99"/>
                    <a:pt x="93" y="10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4" y="330"/>
                    <a:pt x="4" y="330"/>
                    <a:pt x="4" y="330"/>
                  </a:cubicBezTo>
                  <a:lnTo>
                    <a:pt x="4" y="330"/>
                  </a:lnTo>
                  <a:cubicBezTo>
                    <a:pt x="2" y="332"/>
                    <a:pt x="0" y="335"/>
                    <a:pt x="0" y="338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71"/>
                    <a:pt x="5" y="677"/>
                    <a:pt x="12" y="677"/>
                  </a:cubicBezTo>
                  <a:cubicBezTo>
                    <a:pt x="409" y="677"/>
                    <a:pt x="409" y="677"/>
                    <a:pt x="409" y="677"/>
                  </a:cubicBezTo>
                  <a:cubicBezTo>
                    <a:pt x="412" y="677"/>
                    <a:pt x="414" y="675"/>
                    <a:pt x="416" y="673"/>
                  </a:cubicBezTo>
                  <a:lnTo>
                    <a:pt x="416" y="673"/>
                  </a:lnTo>
                  <a:cubicBezTo>
                    <a:pt x="580" y="521"/>
                    <a:pt x="580" y="521"/>
                    <a:pt x="580" y="521"/>
                  </a:cubicBezTo>
                  <a:cubicBezTo>
                    <a:pt x="583" y="519"/>
                    <a:pt x="584" y="516"/>
                    <a:pt x="584" y="513"/>
                  </a:cubicBezTo>
                  <a:cubicBezTo>
                    <a:pt x="584" y="198"/>
                    <a:pt x="584" y="198"/>
                    <a:pt x="584" y="198"/>
                  </a:cubicBezTo>
                  <a:cubicBezTo>
                    <a:pt x="584" y="197"/>
                    <a:pt x="583" y="196"/>
                    <a:pt x="582" y="194"/>
                  </a:cubicBezTo>
                  <a:cubicBezTo>
                    <a:pt x="582" y="193"/>
                    <a:pt x="582" y="191"/>
                    <a:pt x="581" y="190"/>
                  </a:cubicBezTo>
                  <a:close/>
                  <a:moveTo>
                    <a:pt x="490" y="210"/>
                  </a:moveTo>
                  <a:lnTo>
                    <a:pt x="490" y="210"/>
                  </a:lnTo>
                  <a:cubicBezTo>
                    <a:pt x="540" y="210"/>
                    <a:pt x="540" y="210"/>
                    <a:pt x="540" y="210"/>
                  </a:cubicBezTo>
                  <a:cubicBezTo>
                    <a:pt x="490" y="253"/>
                    <a:pt x="490" y="253"/>
                    <a:pt x="490" y="253"/>
                  </a:cubicBezTo>
                  <a:lnTo>
                    <a:pt x="490" y="210"/>
                  </a:lnTo>
                  <a:close/>
                  <a:moveTo>
                    <a:pt x="210" y="23"/>
                  </a:moveTo>
                  <a:lnTo>
                    <a:pt x="210" y="23"/>
                  </a:lnTo>
                  <a:cubicBezTo>
                    <a:pt x="467" y="23"/>
                    <a:pt x="467" y="23"/>
                    <a:pt x="467" y="23"/>
                  </a:cubicBezTo>
                  <a:cubicBezTo>
                    <a:pt x="467" y="186"/>
                    <a:pt x="467" y="186"/>
                    <a:pt x="467" y="186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7" y="273"/>
                    <a:pt x="467" y="273"/>
                    <a:pt x="467" y="273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3" y="58"/>
                    <a:pt x="443" y="58"/>
                    <a:pt x="443" y="58"/>
                  </a:cubicBezTo>
                  <a:cubicBezTo>
                    <a:pt x="443" y="52"/>
                    <a:pt x="438" y="47"/>
                    <a:pt x="432" y="47"/>
                  </a:cubicBezTo>
                  <a:cubicBezTo>
                    <a:pt x="210" y="47"/>
                    <a:pt x="210" y="47"/>
                    <a:pt x="210" y="47"/>
                  </a:cubicBezTo>
                  <a:lnTo>
                    <a:pt x="210" y="23"/>
                  </a:lnTo>
                  <a:close/>
                  <a:moveTo>
                    <a:pt x="117" y="116"/>
                  </a:moveTo>
                  <a:lnTo>
                    <a:pt x="117" y="116"/>
                  </a:lnTo>
                  <a:cubicBezTo>
                    <a:pt x="140" y="116"/>
                    <a:pt x="140" y="116"/>
                    <a:pt x="140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373" y="116"/>
                    <a:pt x="373" y="116"/>
                    <a:pt x="373" y="116"/>
                  </a:cubicBezTo>
                  <a:cubicBezTo>
                    <a:pt x="373" y="327"/>
                    <a:pt x="373" y="327"/>
                    <a:pt x="373" y="327"/>
                  </a:cubicBezTo>
                  <a:cubicBezTo>
                    <a:pt x="117" y="327"/>
                    <a:pt x="117" y="327"/>
                    <a:pt x="117" y="327"/>
                  </a:cubicBezTo>
                  <a:lnTo>
                    <a:pt x="117" y="116"/>
                  </a:lnTo>
                  <a:close/>
                  <a:moveTo>
                    <a:pt x="93" y="269"/>
                  </a:moveTo>
                  <a:lnTo>
                    <a:pt x="93" y="269"/>
                  </a:lnTo>
                  <a:cubicBezTo>
                    <a:pt x="93" y="327"/>
                    <a:pt x="93" y="327"/>
                    <a:pt x="93" y="327"/>
                  </a:cubicBezTo>
                  <a:cubicBezTo>
                    <a:pt x="39" y="327"/>
                    <a:pt x="39" y="327"/>
                    <a:pt x="39" y="327"/>
                  </a:cubicBezTo>
                  <a:lnTo>
                    <a:pt x="93" y="269"/>
                  </a:lnTo>
                  <a:close/>
                  <a:moveTo>
                    <a:pt x="397" y="654"/>
                  </a:moveTo>
                  <a:lnTo>
                    <a:pt x="397" y="654"/>
                  </a:lnTo>
                  <a:cubicBezTo>
                    <a:pt x="24" y="654"/>
                    <a:pt x="24" y="654"/>
                    <a:pt x="24" y="654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397" y="350"/>
                    <a:pt x="397" y="350"/>
                    <a:pt x="397" y="350"/>
                  </a:cubicBezTo>
                  <a:lnTo>
                    <a:pt x="397" y="654"/>
                  </a:lnTo>
                  <a:close/>
                  <a:moveTo>
                    <a:pt x="405" y="327"/>
                  </a:moveTo>
                  <a:lnTo>
                    <a:pt x="405" y="327"/>
                  </a:lnTo>
                  <a:cubicBezTo>
                    <a:pt x="397" y="327"/>
                    <a:pt x="397" y="327"/>
                    <a:pt x="397" y="327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99"/>
                    <a:pt x="392" y="94"/>
                    <a:pt x="385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420" y="70"/>
                    <a:pt x="420" y="70"/>
                    <a:pt x="420" y="70"/>
                  </a:cubicBezTo>
                  <a:cubicBezTo>
                    <a:pt x="420" y="313"/>
                    <a:pt x="420" y="313"/>
                    <a:pt x="420" y="313"/>
                  </a:cubicBezTo>
                  <a:lnTo>
                    <a:pt x="405" y="327"/>
                  </a:lnTo>
                  <a:close/>
                  <a:moveTo>
                    <a:pt x="561" y="508"/>
                  </a:moveTo>
                  <a:lnTo>
                    <a:pt x="561" y="508"/>
                  </a:lnTo>
                  <a:cubicBezTo>
                    <a:pt x="420" y="638"/>
                    <a:pt x="420" y="638"/>
                    <a:pt x="420" y="638"/>
                  </a:cubicBezTo>
                  <a:cubicBezTo>
                    <a:pt x="420" y="343"/>
                    <a:pt x="420" y="343"/>
                    <a:pt x="420" y="343"/>
                  </a:cubicBezTo>
                  <a:cubicBezTo>
                    <a:pt x="440" y="327"/>
                    <a:pt x="440" y="327"/>
                    <a:pt x="440" y="327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4"/>
                    <a:pt x="443" y="324"/>
                    <a:pt x="443" y="324"/>
                  </a:cubicBezTo>
                  <a:cubicBezTo>
                    <a:pt x="561" y="224"/>
                    <a:pt x="561" y="224"/>
                    <a:pt x="561" y="224"/>
                  </a:cubicBezTo>
                  <a:lnTo>
                    <a:pt x="561" y="50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4" name="Freeform 52"/>
            <p:cNvSpPr>
              <a:spLocks noChangeArrowheads="1"/>
            </p:cNvSpPr>
            <p:nvPr/>
          </p:nvSpPr>
          <p:spPr bwMode="auto">
            <a:xfrm>
              <a:off x="7547402" y="4928331"/>
              <a:ext cx="50023" cy="11116"/>
            </a:xfrm>
            <a:custGeom>
              <a:avLst/>
              <a:gdLst>
                <a:gd name="T0" fmla="*/ 105 w 117"/>
                <a:gd name="T1" fmla="*/ 0 h 25"/>
                <a:gd name="T2" fmla="*/ 105 w 117"/>
                <a:gd name="T3" fmla="*/ 0 h 25"/>
                <a:gd name="T4" fmla="*/ 11 w 117"/>
                <a:gd name="T5" fmla="*/ 0 h 25"/>
                <a:gd name="T6" fmla="*/ 0 w 117"/>
                <a:gd name="T7" fmla="*/ 13 h 25"/>
                <a:gd name="T8" fmla="*/ 11 w 117"/>
                <a:gd name="T9" fmla="*/ 24 h 25"/>
                <a:gd name="T10" fmla="*/ 105 w 117"/>
                <a:gd name="T11" fmla="*/ 24 h 25"/>
                <a:gd name="T12" fmla="*/ 116 w 117"/>
                <a:gd name="T13" fmla="*/ 13 h 25"/>
                <a:gd name="T14" fmla="*/ 105 w 11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5">
                  <a:moveTo>
                    <a:pt x="105" y="0"/>
                  </a:moveTo>
                  <a:lnTo>
                    <a:pt x="10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1" y="24"/>
                    <a:pt x="116" y="19"/>
                    <a:pt x="116" y="13"/>
                  </a:cubicBezTo>
                  <a:cubicBezTo>
                    <a:pt x="116" y="6"/>
                    <a:pt x="111" y="0"/>
                    <a:pt x="10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95" name="Group 2194"/>
          <p:cNvGrpSpPr/>
          <p:nvPr/>
        </p:nvGrpSpPr>
        <p:grpSpPr>
          <a:xfrm>
            <a:off x="6619210" y="4775485"/>
            <a:ext cx="246406" cy="235291"/>
            <a:chOff x="6630326" y="4776411"/>
            <a:chExt cx="246406" cy="235291"/>
          </a:xfrm>
          <a:solidFill>
            <a:srgbClr val="02D35F"/>
          </a:solidFill>
        </p:grpSpPr>
        <p:sp>
          <p:nvSpPr>
            <p:cNvPr id="2196" name="Freeform 53"/>
            <p:cNvSpPr>
              <a:spLocks noChangeArrowheads="1"/>
            </p:cNvSpPr>
            <p:nvPr/>
          </p:nvSpPr>
          <p:spPr bwMode="auto">
            <a:xfrm>
              <a:off x="6630326" y="4776411"/>
              <a:ext cx="246406" cy="235291"/>
            </a:xfrm>
            <a:custGeom>
              <a:avLst/>
              <a:gdLst>
                <a:gd name="T0" fmla="*/ 571 w 585"/>
                <a:gd name="T1" fmla="*/ 0 h 561"/>
                <a:gd name="T2" fmla="*/ 571 w 585"/>
                <a:gd name="T3" fmla="*/ 0 h 561"/>
                <a:gd name="T4" fmla="*/ 568 w 585"/>
                <a:gd name="T5" fmla="*/ 0 h 561"/>
                <a:gd name="T6" fmla="*/ 513 w 585"/>
                <a:gd name="T7" fmla="*/ 0 h 561"/>
                <a:gd name="T8" fmla="*/ 131 w 585"/>
                <a:gd name="T9" fmla="*/ 0 h 561"/>
                <a:gd name="T10" fmla="*/ 121 w 585"/>
                <a:gd name="T11" fmla="*/ 5 h 561"/>
                <a:gd name="T12" fmla="*/ 2 w 585"/>
                <a:gd name="T13" fmla="*/ 168 h 561"/>
                <a:gd name="T14" fmla="*/ 1 w 585"/>
                <a:gd name="T15" fmla="*/ 172 h 561"/>
                <a:gd name="T16" fmla="*/ 0 w 585"/>
                <a:gd name="T17" fmla="*/ 175 h 561"/>
                <a:gd name="T18" fmla="*/ 0 w 585"/>
                <a:gd name="T19" fmla="*/ 549 h 561"/>
                <a:gd name="T20" fmla="*/ 11 w 585"/>
                <a:gd name="T21" fmla="*/ 560 h 561"/>
                <a:gd name="T22" fmla="*/ 455 w 585"/>
                <a:gd name="T23" fmla="*/ 560 h 561"/>
                <a:gd name="T24" fmla="*/ 455 w 585"/>
                <a:gd name="T25" fmla="*/ 560 h 561"/>
                <a:gd name="T26" fmla="*/ 462 w 585"/>
                <a:gd name="T27" fmla="*/ 557 h 561"/>
                <a:gd name="T28" fmla="*/ 464 w 585"/>
                <a:gd name="T29" fmla="*/ 556 h 561"/>
                <a:gd name="T30" fmla="*/ 465 w 585"/>
                <a:gd name="T31" fmla="*/ 554 h 561"/>
                <a:gd name="T32" fmla="*/ 582 w 585"/>
                <a:gd name="T33" fmla="*/ 345 h 561"/>
                <a:gd name="T34" fmla="*/ 584 w 585"/>
                <a:gd name="T35" fmla="*/ 338 h 561"/>
                <a:gd name="T36" fmla="*/ 584 w 585"/>
                <a:gd name="T37" fmla="*/ 12 h 561"/>
                <a:gd name="T38" fmla="*/ 571 w 585"/>
                <a:gd name="T39" fmla="*/ 0 h 561"/>
                <a:gd name="T40" fmla="*/ 137 w 585"/>
                <a:gd name="T41" fmla="*/ 23 h 561"/>
                <a:gd name="T42" fmla="*/ 137 w 585"/>
                <a:gd name="T43" fmla="*/ 23 h 561"/>
                <a:gd name="T44" fmla="*/ 316 w 585"/>
                <a:gd name="T45" fmla="*/ 23 h 561"/>
                <a:gd name="T46" fmla="*/ 211 w 585"/>
                <a:gd name="T47" fmla="*/ 164 h 561"/>
                <a:gd name="T48" fmla="*/ 34 w 585"/>
                <a:gd name="T49" fmla="*/ 164 h 561"/>
                <a:gd name="T50" fmla="*/ 137 w 585"/>
                <a:gd name="T51" fmla="*/ 23 h 561"/>
                <a:gd name="T52" fmla="*/ 443 w 585"/>
                <a:gd name="T53" fmla="*/ 537 h 561"/>
                <a:gd name="T54" fmla="*/ 443 w 585"/>
                <a:gd name="T55" fmla="*/ 537 h 561"/>
                <a:gd name="T56" fmla="*/ 23 w 585"/>
                <a:gd name="T57" fmla="*/ 537 h 561"/>
                <a:gd name="T58" fmla="*/ 23 w 585"/>
                <a:gd name="T59" fmla="*/ 186 h 561"/>
                <a:gd name="T60" fmla="*/ 443 w 585"/>
                <a:gd name="T61" fmla="*/ 186 h 561"/>
                <a:gd name="T62" fmla="*/ 443 w 585"/>
                <a:gd name="T63" fmla="*/ 537 h 561"/>
                <a:gd name="T64" fmla="*/ 448 w 585"/>
                <a:gd name="T65" fmla="*/ 164 h 561"/>
                <a:gd name="T66" fmla="*/ 448 w 585"/>
                <a:gd name="T67" fmla="*/ 164 h 561"/>
                <a:gd name="T68" fmla="*/ 240 w 585"/>
                <a:gd name="T69" fmla="*/ 164 h 561"/>
                <a:gd name="T70" fmla="*/ 344 w 585"/>
                <a:gd name="T71" fmla="*/ 25 h 561"/>
                <a:gd name="T72" fmla="*/ 344 w 585"/>
                <a:gd name="T73" fmla="*/ 23 h 561"/>
                <a:gd name="T74" fmla="*/ 513 w 585"/>
                <a:gd name="T75" fmla="*/ 23 h 561"/>
                <a:gd name="T76" fmla="*/ 546 w 585"/>
                <a:gd name="T77" fmla="*/ 23 h 561"/>
                <a:gd name="T78" fmla="*/ 448 w 585"/>
                <a:gd name="T79" fmla="*/ 164 h 561"/>
                <a:gd name="T80" fmla="*/ 560 w 585"/>
                <a:gd name="T81" fmla="*/ 335 h 561"/>
                <a:gd name="T82" fmla="*/ 560 w 585"/>
                <a:gd name="T83" fmla="*/ 335 h 561"/>
                <a:gd name="T84" fmla="*/ 467 w 585"/>
                <a:gd name="T85" fmla="*/ 504 h 561"/>
                <a:gd name="T86" fmla="*/ 467 w 585"/>
                <a:gd name="T87" fmla="*/ 179 h 561"/>
                <a:gd name="T88" fmla="*/ 560 w 585"/>
                <a:gd name="T89" fmla="*/ 45 h 561"/>
                <a:gd name="T90" fmla="*/ 560 w 585"/>
                <a:gd name="T91" fmla="*/ 33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5" h="561">
                  <a:moveTo>
                    <a:pt x="571" y="0"/>
                  </a:moveTo>
                  <a:lnTo>
                    <a:pt x="571" y="0"/>
                  </a:lnTo>
                  <a:cubicBezTo>
                    <a:pt x="568" y="0"/>
                    <a:pt x="568" y="0"/>
                    <a:pt x="568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7" y="0"/>
                    <a:pt x="123" y="2"/>
                    <a:pt x="121" y="5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2" y="170"/>
                    <a:pt x="2" y="171"/>
                    <a:pt x="1" y="172"/>
                  </a:cubicBezTo>
                  <a:cubicBezTo>
                    <a:pt x="1" y="173"/>
                    <a:pt x="0" y="174"/>
                    <a:pt x="0" y="175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55"/>
                    <a:pt x="5" y="560"/>
                    <a:pt x="11" y="560"/>
                  </a:cubicBezTo>
                  <a:cubicBezTo>
                    <a:pt x="455" y="560"/>
                    <a:pt x="455" y="560"/>
                    <a:pt x="455" y="560"/>
                  </a:cubicBezTo>
                  <a:lnTo>
                    <a:pt x="455" y="560"/>
                  </a:lnTo>
                  <a:cubicBezTo>
                    <a:pt x="458" y="560"/>
                    <a:pt x="460" y="559"/>
                    <a:pt x="462" y="557"/>
                  </a:cubicBezTo>
                  <a:cubicBezTo>
                    <a:pt x="463" y="557"/>
                    <a:pt x="463" y="556"/>
                    <a:pt x="464" y="556"/>
                  </a:cubicBezTo>
                  <a:cubicBezTo>
                    <a:pt x="464" y="555"/>
                    <a:pt x="465" y="555"/>
                    <a:pt x="465" y="554"/>
                  </a:cubicBezTo>
                  <a:cubicBezTo>
                    <a:pt x="582" y="345"/>
                    <a:pt x="582" y="345"/>
                    <a:pt x="582" y="345"/>
                  </a:cubicBezTo>
                  <a:cubicBezTo>
                    <a:pt x="583" y="343"/>
                    <a:pt x="584" y="341"/>
                    <a:pt x="584" y="338"/>
                  </a:cubicBezTo>
                  <a:cubicBezTo>
                    <a:pt x="584" y="12"/>
                    <a:pt x="584" y="12"/>
                    <a:pt x="584" y="12"/>
                  </a:cubicBezTo>
                  <a:cubicBezTo>
                    <a:pt x="584" y="5"/>
                    <a:pt x="578" y="0"/>
                    <a:pt x="571" y="0"/>
                  </a:cubicBezTo>
                  <a:close/>
                  <a:moveTo>
                    <a:pt x="137" y="23"/>
                  </a:moveTo>
                  <a:lnTo>
                    <a:pt x="137" y="23"/>
                  </a:lnTo>
                  <a:cubicBezTo>
                    <a:pt x="316" y="23"/>
                    <a:pt x="316" y="23"/>
                    <a:pt x="316" y="23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34" y="164"/>
                    <a:pt x="34" y="164"/>
                    <a:pt x="34" y="164"/>
                  </a:cubicBezTo>
                  <a:lnTo>
                    <a:pt x="137" y="23"/>
                  </a:lnTo>
                  <a:close/>
                  <a:moveTo>
                    <a:pt x="443" y="537"/>
                  </a:moveTo>
                  <a:lnTo>
                    <a:pt x="443" y="537"/>
                  </a:lnTo>
                  <a:cubicBezTo>
                    <a:pt x="23" y="537"/>
                    <a:pt x="23" y="537"/>
                    <a:pt x="23" y="537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443" y="186"/>
                    <a:pt x="443" y="186"/>
                    <a:pt x="443" y="186"/>
                  </a:cubicBezTo>
                  <a:lnTo>
                    <a:pt x="443" y="537"/>
                  </a:lnTo>
                  <a:close/>
                  <a:moveTo>
                    <a:pt x="448" y="164"/>
                  </a:moveTo>
                  <a:lnTo>
                    <a:pt x="448" y="164"/>
                  </a:lnTo>
                  <a:cubicBezTo>
                    <a:pt x="240" y="164"/>
                    <a:pt x="240" y="164"/>
                    <a:pt x="240" y="164"/>
                  </a:cubicBezTo>
                  <a:cubicBezTo>
                    <a:pt x="344" y="25"/>
                    <a:pt x="344" y="25"/>
                    <a:pt x="344" y="25"/>
                  </a:cubicBezTo>
                  <a:cubicBezTo>
                    <a:pt x="344" y="24"/>
                    <a:pt x="344" y="24"/>
                    <a:pt x="344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46" y="23"/>
                    <a:pt x="546" y="23"/>
                    <a:pt x="546" y="23"/>
                  </a:cubicBezTo>
                  <a:lnTo>
                    <a:pt x="448" y="164"/>
                  </a:lnTo>
                  <a:close/>
                  <a:moveTo>
                    <a:pt x="560" y="335"/>
                  </a:moveTo>
                  <a:lnTo>
                    <a:pt x="560" y="335"/>
                  </a:lnTo>
                  <a:cubicBezTo>
                    <a:pt x="467" y="504"/>
                    <a:pt x="467" y="504"/>
                    <a:pt x="467" y="504"/>
                  </a:cubicBezTo>
                  <a:cubicBezTo>
                    <a:pt x="467" y="179"/>
                    <a:pt x="467" y="179"/>
                    <a:pt x="467" y="179"/>
                  </a:cubicBezTo>
                  <a:cubicBezTo>
                    <a:pt x="560" y="45"/>
                    <a:pt x="560" y="45"/>
                    <a:pt x="560" y="45"/>
                  </a:cubicBezTo>
                  <a:lnTo>
                    <a:pt x="560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7" name="Freeform 54"/>
            <p:cNvSpPr>
              <a:spLocks noChangeArrowheads="1"/>
            </p:cNvSpPr>
            <p:nvPr/>
          </p:nvSpPr>
          <p:spPr bwMode="auto">
            <a:xfrm>
              <a:off x="6695170" y="4893131"/>
              <a:ext cx="59286" cy="9263"/>
            </a:xfrm>
            <a:custGeom>
              <a:avLst/>
              <a:gdLst>
                <a:gd name="T0" fmla="*/ 11 w 140"/>
                <a:gd name="T1" fmla="*/ 23 h 24"/>
                <a:gd name="T2" fmla="*/ 11 w 140"/>
                <a:gd name="T3" fmla="*/ 23 h 24"/>
                <a:gd name="T4" fmla="*/ 128 w 140"/>
                <a:gd name="T5" fmla="*/ 23 h 24"/>
                <a:gd name="T6" fmla="*/ 139 w 140"/>
                <a:gd name="T7" fmla="*/ 12 h 24"/>
                <a:gd name="T8" fmla="*/ 128 w 140"/>
                <a:gd name="T9" fmla="*/ 0 h 24"/>
                <a:gd name="T10" fmla="*/ 11 w 140"/>
                <a:gd name="T11" fmla="*/ 0 h 24"/>
                <a:gd name="T12" fmla="*/ 0 w 140"/>
                <a:gd name="T13" fmla="*/ 12 h 24"/>
                <a:gd name="T14" fmla="*/ 11 w 140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4">
                  <a:moveTo>
                    <a:pt x="11" y="23"/>
                  </a:moveTo>
                  <a:lnTo>
                    <a:pt x="11" y="23"/>
                  </a:lnTo>
                  <a:cubicBezTo>
                    <a:pt x="128" y="23"/>
                    <a:pt x="128" y="23"/>
                    <a:pt x="128" y="23"/>
                  </a:cubicBezTo>
                  <a:cubicBezTo>
                    <a:pt x="134" y="23"/>
                    <a:pt x="139" y="18"/>
                    <a:pt x="139" y="12"/>
                  </a:cubicBezTo>
                  <a:cubicBezTo>
                    <a:pt x="139" y="5"/>
                    <a:pt x="134" y="0"/>
                    <a:pt x="1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98" name="Group 2197"/>
          <p:cNvGrpSpPr/>
          <p:nvPr/>
        </p:nvGrpSpPr>
        <p:grpSpPr>
          <a:xfrm>
            <a:off x="4876765" y="4761590"/>
            <a:ext cx="263080" cy="263080"/>
            <a:chOff x="4872133" y="4763443"/>
            <a:chExt cx="263080" cy="263080"/>
          </a:xfrm>
          <a:solidFill>
            <a:srgbClr val="02D35F"/>
          </a:solidFill>
        </p:grpSpPr>
        <p:sp>
          <p:nvSpPr>
            <p:cNvPr id="2199" name="Freeform 55"/>
            <p:cNvSpPr>
              <a:spLocks noChangeArrowheads="1"/>
            </p:cNvSpPr>
            <p:nvPr/>
          </p:nvSpPr>
          <p:spPr bwMode="auto">
            <a:xfrm>
              <a:off x="4951799" y="4945006"/>
              <a:ext cx="105602" cy="44464"/>
            </a:xfrm>
            <a:custGeom>
              <a:avLst/>
              <a:gdLst>
                <a:gd name="T0" fmla="*/ 12 w 253"/>
                <a:gd name="T1" fmla="*/ 106 h 107"/>
                <a:gd name="T2" fmla="*/ 12 w 253"/>
                <a:gd name="T3" fmla="*/ 106 h 107"/>
                <a:gd name="T4" fmla="*/ 239 w 253"/>
                <a:gd name="T5" fmla="*/ 106 h 107"/>
                <a:gd name="T6" fmla="*/ 252 w 253"/>
                <a:gd name="T7" fmla="*/ 95 h 107"/>
                <a:gd name="T8" fmla="*/ 252 w 253"/>
                <a:gd name="T9" fmla="*/ 11 h 107"/>
                <a:gd name="T10" fmla="*/ 239 w 253"/>
                <a:gd name="T11" fmla="*/ 0 h 107"/>
                <a:gd name="T12" fmla="*/ 12 w 253"/>
                <a:gd name="T13" fmla="*/ 0 h 107"/>
                <a:gd name="T14" fmla="*/ 0 w 253"/>
                <a:gd name="T15" fmla="*/ 11 h 107"/>
                <a:gd name="T16" fmla="*/ 0 w 253"/>
                <a:gd name="T17" fmla="*/ 95 h 107"/>
                <a:gd name="T18" fmla="*/ 12 w 253"/>
                <a:gd name="T19" fmla="*/ 106 h 107"/>
                <a:gd name="T20" fmla="*/ 24 w 253"/>
                <a:gd name="T21" fmla="*/ 24 h 107"/>
                <a:gd name="T22" fmla="*/ 24 w 253"/>
                <a:gd name="T23" fmla="*/ 24 h 107"/>
                <a:gd name="T24" fmla="*/ 228 w 253"/>
                <a:gd name="T25" fmla="*/ 24 h 107"/>
                <a:gd name="T26" fmla="*/ 228 w 253"/>
                <a:gd name="T27" fmla="*/ 83 h 107"/>
                <a:gd name="T28" fmla="*/ 24 w 253"/>
                <a:gd name="T29" fmla="*/ 83 h 107"/>
                <a:gd name="T30" fmla="*/ 24 w 253"/>
                <a:gd name="T31" fmla="*/ 2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3" h="107">
                  <a:moveTo>
                    <a:pt x="12" y="106"/>
                  </a:moveTo>
                  <a:lnTo>
                    <a:pt x="12" y="106"/>
                  </a:lnTo>
                  <a:cubicBezTo>
                    <a:pt x="239" y="106"/>
                    <a:pt x="239" y="106"/>
                    <a:pt x="239" y="106"/>
                  </a:cubicBezTo>
                  <a:cubicBezTo>
                    <a:pt x="246" y="106"/>
                    <a:pt x="252" y="101"/>
                    <a:pt x="252" y="95"/>
                  </a:cubicBezTo>
                  <a:cubicBezTo>
                    <a:pt x="252" y="11"/>
                    <a:pt x="252" y="11"/>
                    <a:pt x="252" y="11"/>
                  </a:cubicBezTo>
                  <a:cubicBezTo>
                    <a:pt x="252" y="5"/>
                    <a:pt x="246" y="0"/>
                    <a:pt x="23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1"/>
                    <a:pt x="5" y="106"/>
                    <a:pt x="12" y="106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228" y="24"/>
                    <a:pt x="228" y="24"/>
                    <a:pt x="228" y="24"/>
                  </a:cubicBezTo>
                  <a:cubicBezTo>
                    <a:pt x="228" y="83"/>
                    <a:pt x="228" y="83"/>
                    <a:pt x="228" y="83"/>
                  </a:cubicBezTo>
                  <a:cubicBezTo>
                    <a:pt x="24" y="83"/>
                    <a:pt x="24" y="83"/>
                    <a:pt x="24" y="83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0" name="Freeform 56"/>
            <p:cNvSpPr>
              <a:spLocks noChangeArrowheads="1"/>
            </p:cNvSpPr>
            <p:nvPr/>
          </p:nvSpPr>
          <p:spPr bwMode="auto">
            <a:xfrm>
              <a:off x="4872133" y="4763443"/>
              <a:ext cx="263080" cy="263080"/>
            </a:xfrm>
            <a:custGeom>
              <a:avLst/>
              <a:gdLst>
                <a:gd name="T0" fmla="*/ 625 w 626"/>
                <a:gd name="T1" fmla="*/ 382 h 625"/>
                <a:gd name="T2" fmla="*/ 625 w 626"/>
                <a:gd name="T3" fmla="*/ 382 h 625"/>
                <a:gd name="T4" fmla="*/ 549 w 626"/>
                <a:gd name="T5" fmla="*/ 9 h 625"/>
                <a:gd name="T6" fmla="*/ 537 w 626"/>
                <a:gd name="T7" fmla="*/ 0 h 625"/>
                <a:gd name="T8" fmla="*/ 97 w 626"/>
                <a:gd name="T9" fmla="*/ 0 h 625"/>
                <a:gd name="T10" fmla="*/ 86 w 626"/>
                <a:gd name="T11" fmla="*/ 9 h 625"/>
                <a:gd name="T12" fmla="*/ 1 w 626"/>
                <a:gd name="T13" fmla="*/ 382 h 625"/>
                <a:gd name="T14" fmla="*/ 1 w 626"/>
                <a:gd name="T15" fmla="*/ 384 h 625"/>
                <a:gd name="T16" fmla="*/ 0 w 626"/>
                <a:gd name="T17" fmla="*/ 385 h 625"/>
                <a:gd name="T18" fmla="*/ 0 w 626"/>
                <a:gd name="T19" fmla="*/ 544 h 625"/>
                <a:gd name="T20" fmla="*/ 82 w 626"/>
                <a:gd name="T21" fmla="*/ 624 h 625"/>
                <a:gd name="T22" fmla="*/ 552 w 626"/>
                <a:gd name="T23" fmla="*/ 624 h 625"/>
                <a:gd name="T24" fmla="*/ 625 w 626"/>
                <a:gd name="T25" fmla="*/ 544 h 625"/>
                <a:gd name="T26" fmla="*/ 625 w 626"/>
                <a:gd name="T27" fmla="*/ 385 h 625"/>
                <a:gd name="T28" fmla="*/ 625 w 626"/>
                <a:gd name="T29" fmla="*/ 384 h 625"/>
                <a:gd name="T30" fmla="*/ 625 w 626"/>
                <a:gd name="T31" fmla="*/ 382 h 625"/>
                <a:gd name="T32" fmla="*/ 106 w 626"/>
                <a:gd name="T33" fmla="*/ 24 h 625"/>
                <a:gd name="T34" fmla="*/ 106 w 626"/>
                <a:gd name="T35" fmla="*/ 24 h 625"/>
                <a:gd name="T36" fmla="*/ 528 w 626"/>
                <a:gd name="T37" fmla="*/ 24 h 625"/>
                <a:gd name="T38" fmla="*/ 541 w 626"/>
                <a:gd name="T39" fmla="*/ 83 h 625"/>
                <a:gd name="T40" fmla="*/ 93 w 626"/>
                <a:gd name="T41" fmla="*/ 83 h 625"/>
                <a:gd name="T42" fmla="*/ 106 w 626"/>
                <a:gd name="T43" fmla="*/ 24 h 625"/>
                <a:gd name="T44" fmla="*/ 88 w 626"/>
                <a:gd name="T45" fmla="*/ 106 h 625"/>
                <a:gd name="T46" fmla="*/ 88 w 626"/>
                <a:gd name="T47" fmla="*/ 106 h 625"/>
                <a:gd name="T48" fmla="*/ 541 w 626"/>
                <a:gd name="T49" fmla="*/ 106 h 625"/>
                <a:gd name="T50" fmla="*/ 545 w 626"/>
                <a:gd name="T51" fmla="*/ 105 h 625"/>
                <a:gd name="T52" fmla="*/ 557 w 626"/>
                <a:gd name="T53" fmla="*/ 165 h 625"/>
                <a:gd name="T54" fmla="*/ 74 w 626"/>
                <a:gd name="T55" fmla="*/ 165 h 625"/>
                <a:gd name="T56" fmla="*/ 88 w 626"/>
                <a:gd name="T57" fmla="*/ 106 h 625"/>
                <a:gd name="T58" fmla="*/ 69 w 626"/>
                <a:gd name="T59" fmla="*/ 189 h 625"/>
                <a:gd name="T60" fmla="*/ 69 w 626"/>
                <a:gd name="T61" fmla="*/ 189 h 625"/>
                <a:gd name="T62" fmla="*/ 561 w 626"/>
                <a:gd name="T63" fmla="*/ 189 h 625"/>
                <a:gd name="T64" fmla="*/ 561 w 626"/>
                <a:gd name="T65" fmla="*/ 189 h 625"/>
                <a:gd name="T66" fmla="*/ 578 w 626"/>
                <a:gd name="T67" fmla="*/ 269 h 625"/>
                <a:gd name="T68" fmla="*/ 50 w 626"/>
                <a:gd name="T69" fmla="*/ 269 h 625"/>
                <a:gd name="T70" fmla="*/ 69 w 626"/>
                <a:gd name="T71" fmla="*/ 189 h 625"/>
                <a:gd name="T72" fmla="*/ 45 w 626"/>
                <a:gd name="T73" fmla="*/ 292 h 625"/>
                <a:gd name="T74" fmla="*/ 45 w 626"/>
                <a:gd name="T75" fmla="*/ 292 h 625"/>
                <a:gd name="T76" fmla="*/ 582 w 626"/>
                <a:gd name="T77" fmla="*/ 292 h 625"/>
                <a:gd name="T78" fmla="*/ 582 w 626"/>
                <a:gd name="T79" fmla="*/ 292 h 625"/>
                <a:gd name="T80" fmla="*/ 599 w 626"/>
                <a:gd name="T81" fmla="*/ 373 h 625"/>
                <a:gd name="T82" fmla="*/ 27 w 626"/>
                <a:gd name="T83" fmla="*/ 373 h 625"/>
                <a:gd name="T84" fmla="*/ 45 w 626"/>
                <a:gd name="T85" fmla="*/ 292 h 625"/>
                <a:gd name="T86" fmla="*/ 601 w 626"/>
                <a:gd name="T87" fmla="*/ 544 h 625"/>
                <a:gd name="T88" fmla="*/ 601 w 626"/>
                <a:gd name="T89" fmla="*/ 544 h 625"/>
                <a:gd name="T90" fmla="*/ 552 w 626"/>
                <a:gd name="T91" fmla="*/ 601 h 625"/>
                <a:gd name="T92" fmla="*/ 82 w 626"/>
                <a:gd name="T93" fmla="*/ 601 h 625"/>
                <a:gd name="T94" fmla="*/ 24 w 626"/>
                <a:gd name="T95" fmla="*/ 544 h 625"/>
                <a:gd name="T96" fmla="*/ 24 w 626"/>
                <a:gd name="T97" fmla="*/ 396 h 625"/>
                <a:gd name="T98" fmla="*/ 601 w 626"/>
                <a:gd name="T99" fmla="*/ 396 h 625"/>
                <a:gd name="T100" fmla="*/ 601 w 626"/>
                <a:gd name="T101" fmla="*/ 54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6" h="625">
                  <a:moveTo>
                    <a:pt x="625" y="382"/>
                  </a:moveTo>
                  <a:lnTo>
                    <a:pt x="625" y="382"/>
                  </a:lnTo>
                  <a:cubicBezTo>
                    <a:pt x="549" y="9"/>
                    <a:pt x="549" y="9"/>
                    <a:pt x="549" y="9"/>
                  </a:cubicBezTo>
                  <a:cubicBezTo>
                    <a:pt x="548" y="4"/>
                    <a:pt x="544" y="0"/>
                    <a:pt x="53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2" y="0"/>
                    <a:pt x="88" y="4"/>
                    <a:pt x="86" y="9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0" y="383"/>
                    <a:pt x="1" y="383"/>
                    <a:pt x="1" y="384"/>
                  </a:cubicBezTo>
                  <a:cubicBezTo>
                    <a:pt x="1" y="384"/>
                    <a:pt x="0" y="384"/>
                    <a:pt x="0" y="385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585"/>
                    <a:pt x="41" y="624"/>
                    <a:pt x="82" y="624"/>
                  </a:cubicBezTo>
                  <a:cubicBezTo>
                    <a:pt x="552" y="624"/>
                    <a:pt x="552" y="624"/>
                    <a:pt x="552" y="624"/>
                  </a:cubicBezTo>
                  <a:cubicBezTo>
                    <a:pt x="592" y="624"/>
                    <a:pt x="625" y="588"/>
                    <a:pt x="625" y="544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5" y="384"/>
                    <a:pt x="625" y="384"/>
                    <a:pt x="625" y="384"/>
                  </a:cubicBezTo>
                  <a:cubicBezTo>
                    <a:pt x="625" y="383"/>
                    <a:pt x="625" y="383"/>
                    <a:pt x="625" y="382"/>
                  </a:cubicBezTo>
                  <a:close/>
                  <a:moveTo>
                    <a:pt x="106" y="24"/>
                  </a:moveTo>
                  <a:lnTo>
                    <a:pt x="106" y="24"/>
                  </a:lnTo>
                  <a:cubicBezTo>
                    <a:pt x="528" y="24"/>
                    <a:pt x="528" y="24"/>
                    <a:pt x="528" y="2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93" y="83"/>
                    <a:pt x="93" y="83"/>
                    <a:pt x="93" y="83"/>
                  </a:cubicBezTo>
                  <a:lnTo>
                    <a:pt x="106" y="24"/>
                  </a:lnTo>
                  <a:close/>
                  <a:moveTo>
                    <a:pt x="88" y="106"/>
                  </a:moveTo>
                  <a:lnTo>
                    <a:pt x="88" y="106"/>
                  </a:lnTo>
                  <a:cubicBezTo>
                    <a:pt x="541" y="106"/>
                    <a:pt x="541" y="106"/>
                    <a:pt x="541" y="106"/>
                  </a:cubicBezTo>
                  <a:cubicBezTo>
                    <a:pt x="542" y="106"/>
                    <a:pt x="543" y="105"/>
                    <a:pt x="545" y="105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74" y="165"/>
                    <a:pt x="74" y="165"/>
                    <a:pt x="74" y="165"/>
                  </a:cubicBezTo>
                  <a:lnTo>
                    <a:pt x="88" y="106"/>
                  </a:lnTo>
                  <a:close/>
                  <a:moveTo>
                    <a:pt x="69" y="189"/>
                  </a:moveTo>
                  <a:lnTo>
                    <a:pt x="69" y="189"/>
                  </a:lnTo>
                  <a:cubicBezTo>
                    <a:pt x="561" y="189"/>
                    <a:pt x="561" y="189"/>
                    <a:pt x="561" y="189"/>
                  </a:cubicBezTo>
                  <a:lnTo>
                    <a:pt x="561" y="189"/>
                  </a:lnTo>
                  <a:cubicBezTo>
                    <a:pt x="578" y="269"/>
                    <a:pt x="578" y="269"/>
                    <a:pt x="578" y="269"/>
                  </a:cubicBezTo>
                  <a:cubicBezTo>
                    <a:pt x="50" y="269"/>
                    <a:pt x="50" y="269"/>
                    <a:pt x="50" y="269"/>
                  </a:cubicBezTo>
                  <a:lnTo>
                    <a:pt x="69" y="189"/>
                  </a:lnTo>
                  <a:close/>
                  <a:moveTo>
                    <a:pt x="45" y="292"/>
                  </a:moveTo>
                  <a:lnTo>
                    <a:pt x="45" y="292"/>
                  </a:lnTo>
                  <a:cubicBezTo>
                    <a:pt x="582" y="292"/>
                    <a:pt x="582" y="292"/>
                    <a:pt x="582" y="292"/>
                  </a:cubicBezTo>
                  <a:lnTo>
                    <a:pt x="582" y="292"/>
                  </a:lnTo>
                  <a:cubicBezTo>
                    <a:pt x="599" y="373"/>
                    <a:pt x="599" y="373"/>
                    <a:pt x="599" y="373"/>
                  </a:cubicBezTo>
                  <a:cubicBezTo>
                    <a:pt x="27" y="373"/>
                    <a:pt x="27" y="373"/>
                    <a:pt x="27" y="373"/>
                  </a:cubicBezTo>
                  <a:lnTo>
                    <a:pt x="45" y="292"/>
                  </a:lnTo>
                  <a:close/>
                  <a:moveTo>
                    <a:pt x="601" y="544"/>
                  </a:moveTo>
                  <a:lnTo>
                    <a:pt x="601" y="544"/>
                  </a:lnTo>
                  <a:cubicBezTo>
                    <a:pt x="601" y="571"/>
                    <a:pt x="581" y="601"/>
                    <a:pt x="552" y="601"/>
                  </a:cubicBezTo>
                  <a:cubicBezTo>
                    <a:pt x="82" y="601"/>
                    <a:pt x="82" y="601"/>
                    <a:pt x="82" y="601"/>
                  </a:cubicBezTo>
                  <a:cubicBezTo>
                    <a:pt x="53" y="601"/>
                    <a:pt x="24" y="572"/>
                    <a:pt x="24" y="544"/>
                  </a:cubicBezTo>
                  <a:cubicBezTo>
                    <a:pt x="24" y="396"/>
                    <a:pt x="24" y="396"/>
                    <a:pt x="24" y="396"/>
                  </a:cubicBezTo>
                  <a:cubicBezTo>
                    <a:pt x="601" y="396"/>
                    <a:pt x="601" y="396"/>
                    <a:pt x="601" y="396"/>
                  </a:cubicBezTo>
                  <a:lnTo>
                    <a:pt x="601" y="5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41" name="Freeform 57"/>
          <p:cNvSpPr>
            <a:spLocks noChangeArrowheads="1"/>
          </p:cNvSpPr>
          <p:nvPr/>
        </p:nvSpPr>
        <p:spPr bwMode="auto">
          <a:xfrm>
            <a:off x="2263775" y="1936750"/>
            <a:ext cx="293688" cy="247650"/>
          </a:xfrm>
          <a:custGeom>
            <a:avLst/>
            <a:gdLst>
              <a:gd name="T0" fmla="*/ 276087 w 701"/>
              <a:gd name="T1" fmla="*/ 58448 h 586"/>
              <a:gd name="T2" fmla="*/ 276087 w 701"/>
              <a:gd name="T3" fmla="*/ 58448 h 586"/>
              <a:gd name="T4" fmla="*/ 246671 w 701"/>
              <a:gd name="T5" fmla="*/ 58448 h 586"/>
              <a:gd name="T6" fmla="*/ 246671 w 701"/>
              <a:gd name="T7" fmla="*/ 49197 h 586"/>
              <a:gd name="T8" fmla="*/ 228602 w 701"/>
              <a:gd name="T9" fmla="*/ 31537 h 586"/>
              <a:gd name="T10" fmla="*/ 104636 w 701"/>
              <a:gd name="T11" fmla="*/ 31537 h 586"/>
              <a:gd name="T12" fmla="*/ 96652 w 701"/>
              <a:gd name="T13" fmla="*/ 12194 h 586"/>
              <a:gd name="T14" fmla="*/ 78162 w 701"/>
              <a:gd name="T15" fmla="*/ 0 h 586"/>
              <a:gd name="T16" fmla="*/ 18070 w 701"/>
              <a:gd name="T17" fmla="*/ 0 h 586"/>
              <a:gd name="T18" fmla="*/ 0 w 701"/>
              <a:gd name="T19" fmla="*/ 17661 h 586"/>
              <a:gd name="T20" fmla="*/ 0 w 701"/>
              <a:gd name="T21" fmla="*/ 224962 h 586"/>
              <a:gd name="T22" fmla="*/ 5043 w 701"/>
              <a:gd name="T23" fmla="*/ 238838 h 586"/>
              <a:gd name="T24" fmla="*/ 21011 w 701"/>
              <a:gd name="T25" fmla="*/ 245566 h 586"/>
              <a:gd name="T26" fmla="*/ 21011 w 701"/>
              <a:gd name="T27" fmla="*/ 245566 h 586"/>
              <a:gd name="T28" fmla="*/ 256337 w 701"/>
              <a:gd name="T29" fmla="*/ 245987 h 586"/>
              <a:gd name="T30" fmla="*/ 273986 w 701"/>
              <a:gd name="T31" fmla="*/ 228326 h 586"/>
              <a:gd name="T32" fmla="*/ 294157 w 701"/>
              <a:gd name="T33" fmla="*/ 76529 h 586"/>
              <a:gd name="T34" fmla="*/ 276087 w 701"/>
              <a:gd name="T35" fmla="*/ 58448 h 586"/>
              <a:gd name="T36" fmla="*/ 21011 w 701"/>
              <a:gd name="T37" fmla="*/ 235895 h 586"/>
              <a:gd name="T38" fmla="*/ 21011 w 701"/>
              <a:gd name="T39" fmla="*/ 235895 h 586"/>
              <a:gd name="T40" fmla="*/ 21011 w 701"/>
              <a:gd name="T41" fmla="*/ 235895 h 586"/>
              <a:gd name="T42" fmla="*/ 12607 w 701"/>
              <a:gd name="T43" fmla="*/ 232110 h 586"/>
              <a:gd name="T44" fmla="*/ 9665 w 701"/>
              <a:gd name="T45" fmla="*/ 224962 h 586"/>
              <a:gd name="T46" fmla="*/ 9665 w 701"/>
              <a:gd name="T47" fmla="*/ 17661 h 586"/>
              <a:gd name="T48" fmla="*/ 18070 w 701"/>
              <a:gd name="T49" fmla="*/ 10092 h 586"/>
              <a:gd name="T50" fmla="*/ 78162 w 701"/>
              <a:gd name="T51" fmla="*/ 10092 h 586"/>
              <a:gd name="T52" fmla="*/ 87407 w 701"/>
              <a:gd name="T53" fmla="*/ 15979 h 586"/>
              <a:gd name="T54" fmla="*/ 98332 w 701"/>
              <a:gd name="T55" fmla="*/ 41628 h 586"/>
              <a:gd name="T56" fmla="*/ 228602 w 701"/>
              <a:gd name="T57" fmla="*/ 41628 h 586"/>
              <a:gd name="T58" fmla="*/ 237006 w 701"/>
              <a:gd name="T59" fmla="*/ 49197 h 586"/>
              <a:gd name="T60" fmla="*/ 237006 w 701"/>
              <a:gd name="T61" fmla="*/ 58448 h 586"/>
              <a:gd name="T62" fmla="*/ 68497 w 701"/>
              <a:gd name="T63" fmla="*/ 58448 h 586"/>
              <a:gd name="T64" fmla="*/ 50427 w 701"/>
              <a:gd name="T65" fmla="*/ 75688 h 586"/>
              <a:gd name="T66" fmla="*/ 32777 w 701"/>
              <a:gd name="T67" fmla="*/ 227485 h 586"/>
              <a:gd name="T68" fmla="*/ 32777 w 701"/>
              <a:gd name="T69" fmla="*/ 227485 h 586"/>
              <a:gd name="T70" fmla="*/ 21011 w 701"/>
              <a:gd name="T71" fmla="*/ 235895 h 586"/>
              <a:gd name="T72" fmla="*/ 264321 w 701"/>
              <a:gd name="T73" fmla="*/ 227905 h 586"/>
              <a:gd name="T74" fmla="*/ 264321 w 701"/>
              <a:gd name="T75" fmla="*/ 227905 h 586"/>
              <a:gd name="T76" fmla="*/ 256337 w 701"/>
              <a:gd name="T77" fmla="*/ 235895 h 586"/>
              <a:gd name="T78" fmla="*/ 39501 w 701"/>
              <a:gd name="T79" fmla="*/ 235895 h 586"/>
              <a:gd name="T80" fmla="*/ 42022 w 701"/>
              <a:gd name="T81" fmla="*/ 227064 h 586"/>
              <a:gd name="T82" fmla="*/ 60092 w 701"/>
              <a:gd name="T83" fmla="*/ 76529 h 586"/>
              <a:gd name="T84" fmla="*/ 68497 w 701"/>
              <a:gd name="T85" fmla="*/ 68119 h 586"/>
              <a:gd name="T86" fmla="*/ 276087 w 701"/>
              <a:gd name="T87" fmla="*/ 68119 h 586"/>
              <a:gd name="T88" fmla="*/ 284071 w 701"/>
              <a:gd name="T89" fmla="*/ 75688 h 586"/>
              <a:gd name="T90" fmla="*/ 264321 w 701"/>
              <a:gd name="T91" fmla="*/ 227905 h 58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701" h="586">
                <a:moveTo>
                  <a:pt x="657" y="139"/>
                </a:moveTo>
                <a:lnTo>
                  <a:pt x="657" y="139"/>
                </a:lnTo>
                <a:cubicBezTo>
                  <a:pt x="587" y="139"/>
                  <a:pt x="587" y="139"/>
                  <a:pt x="587" y="139"/>
                </a:cubicBezTo>
                <a:cubicBezTo>
                  <a:pt x="587" y="117"/>
                  <a:pt x="587" y="117"/>
                  <a:pt x="587" y="117"/>
                </a:cubicBezTo>
                <a:cubicBezTo>
                  <a:pt x="587" y="94"/>
                  <a:pt x="568" y="75"/>
                  <a:pt x="544" y="75"/>
                </a:cubicBezTo>
                <a:cubicBezTo>
                  <a:pt x="249" y="75"/>
                  <a:pt x="249" y="75"/>
                  <a:pt x="249" y="75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1" y="11"/>
                  <a:pt x="205" y="0"/>
                  <a:pt x="18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47"/>
                  <a:pt x="5" y="559"/>
                  <a:pt x="12" y="568"/>
                </a:cubicBezTo>
                <a:cubicBezTo>
                  <a:pt x="18" y="575"/>
                  <a:pt x="31" y="584"/>
                  <a:pt x="50" y="584"/>
                </a:cubicBezTo>
                <a:cubicBezTo>
                  <a:pt x="610" y="585"/>
                  <a:pt x="610" y="585"/>
                  <a:pt x="610" y="585"/>
                </a:cubicBezTo>
                <a:cubicBezTo>
                  <a:pt x="634" y="585"/>
                  <a:pt x="652" y="566"/>
                  <a:pt x="652" y="543"/>
                </a:cubicBezTo>
                <a:cubicBezTo>
                  <a:pt x="700" y="182"/>
                  <a:pt x="700" y="182"/>
                  <a:pt x="700" y="182"/>
                </a:cubicBezTo>
                <a:cubicBezTo>
                  <a:pt x="700" y="158"/>
                  <a:pt x="680" y="139"/>
                  <a:pt x="657" y="139"/>
                </a:cubicBezTo>
                <a:close/>
                <a:moveTo>
                  <a:pt x="50" y="561"/>
                </a:moveTo>
                <a:lnTo>
                  <a:pt x="50" y="561"/>
                </a:lnTo>
                <a:cubicBezTo>
                  <a:pt x="41" y="561"/>
                  <a:pt x="35" y="558"/>
                  <a:pt x="30" y="552"/>
                </a:cubicBezTo>
                <a:cubicBezTo>
                  <a:pt x="25" y="548"/>
                  <a:pt x="23" y="541"/>
                  <a:pt x="23" y="535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2"/>
                  <a:pt x="33" y="24"/>
                  <a:pt x="43" y="24"/>
                </a:cubicBezTo>
                <a:cubicBezTo>
                  <a:pt x="186" y="24"/>
                  <a:pt x="186" y="24"/>
                  <a:pt x="186" y="24"/>
                </a:cubicBezTo>
                <a:cubicBezTo>
                  <a:pt x="195" y="24"/>
                  <a:pt x="204" y="29"/>
                  <a:pt x="208" y="38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544" y="99"/>
                  <a:pt x="544" y="99"/>
                  <a:pt x="544" y="99"/>
                </a:cubicBezTo>
                <a:cubicBezTo>
                  <a:pt x="554" y="99"/>
                  <a:pt x="564" y="107"/>
                  <a:pt x="564" y="117"/>
                </a:cubicBezTo>
                <a:cubicBezTo>
                  <a:pt x="564" y="139"/>
                  <a:pt x="564" y="139"/>
                  <a:pt x="564" y="139"/>
                </a:cubicBezTo>
                <a:cubicBezTo>
                  <a:pt x="163" y="139"/>
                  <a:pt x="163" y="139"/>
                  <a:pt x="163" y="139"/>
                </a:cubicBezTo>
                <a:cubicBezTo>
                  <a:pt x="139" y="139"/>
                  <a:pt x="120" y="158"/>
                  <a:pt x="120" y="180"/>
                </a:cubicBezTo>
                <a:cubicBezTo>
                  <a:pt x="118" y="195"/>
                  <a:pt x="78" y="538"/>
                  <a:pt x="78" y="541"/>
                </a:cubicBezTo>
                <a:cubicBezTo>
                  <a:pt x="76" y="548"/>
                  <a:pt x="72" y="561"/>
                  <a:pt x="50" y="561"/>
                </a:cubicBezTo>
                <a:close/>
                <a:moveTo>
                  <a:pt x="629" y="542"/>
                </a:moveTo>
                <a:lnTo>
                  <a:pt x="629" y="542"/>
                </a:lnTo>
                <a:cubicBezTo>
                  <a:pt x="629" y="552"/>
                  <a:pt x="621" y="561"/>
                  <a:pt x="610" y="561"/>
                </a:cubicBezTo>
                <a:cubicBezTo>
                  <a:pt x="94" y="561"/>
                  <a:pt x="94" y="561"/>
                  <a:pt x="94" y="561"/>
                </a:cubicBezTo>
                <a:cubicBezTo>
                  <a:pt x="99" y="551"/>
                  <a:pt x="100" y="543"/>
                  <a:pt x="100" y="540"/>
                </a:cubicBezTo>
                <a:cubicBezTo>
                  <a:pt x="106" y="504"/>
                  <a:pt x="143" y="183"/>
                  <a:pt x="143" y="182"/>
                </a:cubicBezTo>
                <a:cubicBezTo>
                  <a:pt x="143" y="171"/>
                  <a:pt x="152" y="162"/>
                  <a:pt x="163" y="162"/>
                </a:cubicBezTo>
                <a:cubicBezTo>
                  <a:pt x="657" y="162"/>
                  <a:pt x="657" y="162"/>
                  <a:pt x="657" y="162"/>
                </a:cubicBezTo>
                <a:cubicBezTo>
                  <a:pt x="668" y="162"/>
                  <a:pt x="676" y="171"/>
                  <a:pt x="676" y="180"/>
                </a:cubicBezTo>
                <a:lnTo>
                  <a:pt x="629" y="54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58"/>
          <p:cNvSpPr>
            <a:spLocks noChangeArrowheads="1"/>
          </p:cNvSpPr>
          <p:nvPr/>
        </p:nvSpPr>
        <p:spPr bwMode="auto">
          <a:xfrm>
            <a:off x="3140075" y="1936750"/>
            <a:ext cx="274638" cy="247650"/>
          </a:xfrm>
          <a:custGeom>
            <a:avLst/>
            <a:gdLst>
              <a:gd name="T0" fmla="*/ 20575 w 653"/>
              <a:gd name="T1" fmla="*/ 245566 h 586"/>
              <a:gd name="T2" fmla="*/ 20575 w 653"/>
              <a:gd name="T3" fmla="*/ 245566 h 586"/>
              <a:gd name="T4" fmla="*/ 20575 w 653"/>
              <a:gd name="T5" fmla="*/ 245566 h 586"/>
              <a:gd name="T6" fmla="*/ 255720 w 653"/>
              <a:gd name="T7" fmla="*/ 245987 h 586"/>
              <a:gd name="T8" fmla="*/ 273776 w 653"/>
              <a:gd name="T9" fmla="*/ 227905 h 586"/>
              <a:gd name="T10" fmla="*/ 273776 w 653"/>
              <a:gd name="T11" fmla="*/ 78211 h 586"/>
              <a:gd name="T12" fmla="*/ 258660 w 653"/>
              <a:gd name="T13" fmla="*/ 60130 h 586"/>
              <a:gd name="T14" fmla="*/ 246482 w 653"/>
              <a:gd name="T15" fmla="*/ 60130 h 586"/>
              <a:gd name="T16" fmla="*/ 246482 w 653"/>
              <a:gd name="T17" fmla="*/ 49197 h 586"/>
              <a:gd name="T18" fmla="*/ 228427 w 653"/>
              <a:gd name="T19" fmla="*/ 31537 h 586"/>
              <a:gd name="T20" fmla="*/ 104556 w 653"/>
              <a:gd name="T21" fmla="*/ 31537 h 586"/>
              <a:gd name="T22" fmla="*/ 96158 w 653"/>
              <a:gd name="T23" fmla="*/ 12194 h 586"/>
              <a:gd name="T24" fmla="*/ 77682 w 653"/>
              <a:gd name="T25" fmla="*/ 0 h 586"/>
              <a:gd name="T26" fmla="*/ 17636 w 653"/>
              <a:gd name="T27" fmla="*/ 0 h 586"/>
              <a:gd name="T28" fmla="*/ 0 w 653"/>
              <a:gd name="T29" fmla="*/ 17661 h 586"/>
              <a:gd name="T30" fmla="*/ 0 w 653"/>
              <a:gd name="T31" fmla="*/ 224962 h 586"/>
              <a:gd name="T32" fmla="*/ 5039 w 653"/>
              <a:gd name="T33" fmla="*/ 238838 h 586"/>
              <a:gd name="T34" fmla="*/ 20575 w 653"/>
              <a:gd name="T35" fmla="*/ 245566 h 586"/>
              <a:gd name="T36" fmla="*/ 258660 w 653"/>
              <a:gd name="T37" fmla="*/ 70222 h 586"/>
              <a:gd name="T38" fmla="*/ 258660 w 653"/>
              <a:gd name="T39" fmla="*/ 70222 h 586"/>
              <a:gd name="T40" fmla="*/ 264118 w 653"/>
              <a:gd name="T41" fmla="*/ 78211 h 586"/>
              <a:gd name="T42" fmla="*/ 264118 w 653"/>
              <a:gd name="T43" fmla="*/ 227905 h 586"/>
              <a:gd name="T44" fmla="*/ 255720 w 653"/>
              <a:gd name="T45" fmla="*/ 235895 h 586"/>
              <a:gd name="T46" fmla="*/ 39891 w 653"/>
              <a:gd name="T47" fmla="*/ 235895 h 586"/>
              <a:gd name="T48" fmla="*/ 42410 w 653"/>
              <a:gd name="T49" fmla="*/ 229167 h 586"/>
              <a:gd name="T50" fmla="*/ 42410 w 653"/>
              <a:gd name="T51" fmla="*/ 214870 h 586"/>
              <a:gd name="T52" fmla="*/ 42410 w 653"/>
              <a:gd name="T53" fmla="*/ 78211 h 586"/>
              <a:gd name="T54" fmla="*/ 50808 w 653"/>
              <a:gd name="T55" fmla="*/ 70222 h 586"/>
              <a:gd name="T56" fmla="*/ 258660 w 653"/>
              <a:gd name="T57" fmla="*/ 70222 h 586"/>
              <a:gd name="T58" fmla="*/ 9658 w 653"/>
              <a:gd name="T59" fmla="*/ 17661 h 586"/>
              <a:gd name="T60" fmla="*/ 9658 w 653"/>
              <a:gd name="T61" fmla="*/ 17661 h 586"/>
              <a:gd name="T62" fmla="*/ 17636 w 653"/>
              <a:gd name="T63" fmla="*/ 10092 h 586"/>
              <a:gd name="T64" fmla="*/ 77682 w 653"/>
              <a:gd name="T65" fmla="*/ 10092 h 586"/>
              <a:gd name="T66" fmla="*/ 87340 w 653"/>
              <a:gd name="T67" fmla="*/ 15979 h 586"/>
              <a:gd name="T68" fmla="*/ 98257 w 653"/>
              <a:gd name="T69" fmla="*/ 41628 h 586"/>
              <a:gd name="T70" fmla="*/ 228427 w 653"/>
              <a:gd name="T71" fmla="*/ 41628 h 586"/>
              <a:gd name="T72" fmla="*/ 236405 w 653"/>
              <a:gd name="T73" fmla="*/ 49197 h 586"/>
              <a:gd name="T74" fmla="*/ 236825 w 653"/>
              <a:gd name="T75" fmla="*/ 60130 h 586"/>
              <a:gd name="T76" fmla="*/ 50808 w 653"/>
              <a:gd name="T77" fmla="*/ 60130 h 586"/>
              <a:gd name="T78" fmla="*/ 32752 w 653"/>
              <a:gd name="T79" fmla="*/ 78211 h 586"/>
              <a:gd name="T80" fmla="*/ 32752 w 653"/>
              <a:gd name="T81" fmla="*/ 227905 h 586"/>
              <a:gd name="T82" fmla="*/ 20575 w 653"/>
              <a:gd name="T83" fmla="*/ 235895 h 586"/>
              <a:gd name="T84" fmla="*/ 20575 w 653"/>
              <a:gd name="T85" fmla="*/ 235895 h 586"/>
              <a:gd name="T86" fmla="*/ 12597 w 653"/>
              <a:gd name="T87" fmla="*/ 232110 h 586"/>
              <a:gd name="T88" fmla="*/ 9658 w 653"/>
              <a:gd name="T89" fmla="*/ 224962 h 586"/>
              <a:gd name="T90" fmla="*/ 9658 w 653"/>
              <a:gd name="T91" fmla="*/ 17661 h 58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53" h="586">
                <a:moveTo>
                  <a:pt x="49" y="584"/>
                </a:moveTo>
                <a:lnTo>
                  <a:pt x="49" y="584"/>
                </a:lnTo>
                <a:cubicBezTo>
                  <a:pt x="609" y="585"/>
                  <a:pt x="609" y="585"/>
                  <a:pt x="609" y="585"/>
                </a:cubicBezTo>
                <a:cubicBezTo>
                  <a:pt x="633" y="585"/>
                  <a:pt x="652" y="566"/>
                  <a:pt x="652" y="542"/>
                </a:cubicBezTo>
                <a:cubicBezTo>
                  <a:pt x="652" y="186"/>
                  <a:pt x="652" y="186"/>
                  <a:pt x="652" y="186"/>
                </a:cubicBezTo>
                <a:cubicBezTo>
                  <a:pt x="652" y="160"/>
                  <a:pt x="638" y="143"/>
                  <a:pt x="616" y="143"/>
                </a:cubicBezTo>
                <a:cubicBezTo>
                  <a:pt x="587" y="143"/>
                  <a:pt x="587" y="143"/>
                  <a:pt x="587" y="143"/>
                </a:cubicBezTo>
                <a:cubicBezTo>
                  <a:pt x="587" y="117"/>
                  <a:pt x="587" y="117"/>
                  <a:pt x="587" y="117"/>
                </a:cubicBezTo>
                <a:cubicBezTo>
                  <a:pt x="587" y="94"/>
                  <a:pt x="567" y="75"/>
                  <a:pt x="544" y="75"/>
                </a:cubicBezTo>
                <a:cubicBezTo>
                  <a:pt x="249" y="75"/>
                  <a:pt x="249" y="75"/>
                  <a:pt x="249" y="75"/>
                </a:cubicBezTo>
                <a:cubicBezTo>
                  <a:pt x="229" y="29"/>
                  <a:pt x="229" y="29"/>
                  <a:pt x="229" y="29"/>
                </a:cubicBezTo>
                <a:cubicBezTo>
                  <a:pt x="221" y="11"/>
                  <a:pt x="204" y="0"/>
                  <a:pt x="18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47"/>
                  <a:pt x="5" y="559"/>
                  <a:pt x="12" y="568"/>
                </a:cubicBezTo>
                <a:cubicBezTo>
                  <a:pt x="18" y="575"/>
                  <a:pt x="30" y="584"/>
                  <a:pt x="49" y="584"/>
                </a:cubicBezTo>
                <a:close/>
                <a:moveTo>
                  <a:pt x="616" y="167"/>
                </a:moveTo>
                <a:lnTo>
                  <a:pt x="616" y="167"/>
                </a:lnTo>
                <a:cubicBezTo>
                  <a:pt x="625" y="167"/>
                  <a:pt x="629" y="173"/>
                  <a:pt x="629" y="186"/>
                </a:cubicBezTo>
                <a:cubicBezTo>
                  <a:pt x="629" y="542"/>
                  <a:pt x="629" y="542"/>
                  <a:pt x="629" y="542"/>
                </a:cubicBezTo>
                <a:cubicBezTo>
                  <a:pt x="629" y="552"/>
                  <a:pt x="620" y="561"/>
                  <a:pt x="609" y="561"/>
                </a:cubicBezTo>
                <a:cubicBezTo>
                  <a:pt x="95" y="561"/>
                  <a:pt x="95" y="561"/>
                  <a:pt x="95" y="561"/>
                </a:cubicBezTo>
                <a:cubicBezTo>
                  <a:pt x="98" y="556"/>
                  <a:pt x="100" y="550"/>
                  <a:pt x="101" y="545"/>
                </a:cubicBezTo>
                <a:cubicBezTo>
                  <a:pt x="101" y="544"/>
                  <a:pt x="102" y="541"/>
                  <a:pt x="101" y="511"/>
                </a:cubicBezTo>
                <a:cubicBezTo>
                  <a:pt x="101" y="186"/>
                  <a:pt x="101" y="186"/>
                  <a:pt x="101" y="186"/>
                </a:cubicBezTo>
                <a:cubicBezTo>
                  <a:pt x="101" y="176"/>
                  <a:pt x="111" y="167"/>
                  <a:pt x="121" y="167"/>
                </a:cubicBezTo>
                <a:lnTo>
                  <a:pt x="616" y="167"/>
                </a:lnTo>
                <a:close/>
                <a:moveTo>
                  <a:pt x="23" y="42"/>
                </a:moveTo>
                <a:lnTo>
                  <a:pt x="23" y="42"/>
                </a:lnTo>
                <a:cubicBezTo>
                  <a:pt x="23" y="32"/>
                  <a:pt x="32" y="24"/>
                  <a:pt x="42" y="24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95" y="24"/>
                  <a:pt x="203" y="29"/>
                  <a:pt x="208" y="38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544" y="99"/>
                  <a:pt x="544" y="99"/>
                  <a:pt x="544" y="99"/>
                </a:cubicBezTo>
                <a:cubicBezTo>
                  <a:pt x="554" y="99"/>
                  <a:pt x="563" y="107"/>
                  <a:pt x="563" y="117"/>
                </a:cubicBezTo>
                <a:cubicBezTo>
                  <a:pt x="564" y="143"/>
                  <a:pt x="564" y="143"/>
                  <a:pt x="564" y="143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97" y="143"/>
                  <a:pt x="78" y="163"/>
                  <a:pt x="78" y="186"/>
                </a:cubicBezTo>
                <a:cubicBezTo>
                  <a:pt x="78" y="542"/>
                  <a:pt x="78" y="542"/>
                  <a:pt x="78" y="542"/>
                </a:cubicBezTo>
                <a:cubicBezTo>
                  <a:pt x="77" y="548"/>
                  <a:pt x="72" y="561"/>
                  <a:pt x="49" y="561"/>
                </a:cubicBezTo>
                <a:cubicBezTo>
                  <a:pt x="41" y="561"/>
                  <a:pt x="35" y="558"/>
                  <a:pt x="30" y="552"/>
                </a:cubicBezTo>
                <a:cubicBezTo>
                  <a:pt x="25" y="548"/>
                  <a:pt x="23" y="541"/>
                  <a:pt x="23" y="535"/>
                </a:cubicBezTo>
                <a:lnTo>
                  <a:pt x="23" y="4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59"/>
          <p:cNvSpPr>
            <a:spLocks noChangeArrowheads="1"/>
          </p:cNvSpPr>
          <p:nvPr/>
        </p:nvSpPr>
        <p:spPr bwMode="auto">
          <a:xfrm>
            <a:off x="1420813" y="1936750"/>
            <a:ext cx="246062" cy="247650"/>
          </a:xfrm>
          <a:custGeom>
            <a:avLst/>
            <a:gdLst>
              <a:gd name="T0" fmla="*/ 17601 w 588"/>
              <a:gd name="T1" fmla="*/ 245987 h 586"/>
              <a:gd name="T2" fmla="*/ 17601 w 588"/>
              <a:gd name="T3" fmla="*/ 245987 h 586"/>
              <a:gd name="T4" fmla="*/ 20115 w 588"/>
              <a:gd name="T5" fmla="*/ 245987 h 586"/>
              <a:gd name="T6" fmla="*/ 225454 w 588"/>
              <a:gd name="T7" fmla="*/ 245987 h 586"/>
              <a:gd name="T8" fmla="*/ 227968 w 588"/>
              <a:gd name="T9" fmla="*/ 245987 h 586"/>
              <a:gd name="T10" fmla="*/ 241378 w 588"/>
              <a:gd name="T11" fmla="*/ 239259 h 586"/>
              <a:gd name="T12" fmla="*/ 245988 w 588"/>
              <a:gd name="T13" fmla="*/ 234633 h 586"/>
              <a:gd name="T14" fmla="*/ 245988 w 588"/>
              <a:gd name="T15" fmla="*/ 227905 h 586"/>
              <a:gd name="T16" fmla="*/ 245988 w 588"/>
              <a:gd name="T17" fmla="*/ 225803 h 586"/>
              <a:gd name="T18" fmla="*/ 245988 w 588"/>
              <a:gd name="T19" fmla="*/ 78632 h 586"/>
              <a:gd name="T20" fmla="*/ 245988 w 588"/>
              <a:gd name="T21" fmla="*/ 55925 h 586"/>
              <a:gd name="T22" fmla="*/ 245988 w 588"/>
              <a:gd name="T23" fmla="*/ 49197 h 586"/>
              <a:gd name="T24" fmla="*/ 227968 w 588"/>
              <a:gd name="T25" fmla="*/ 31537 h 586"/>
              <a:gd name="T26" fmla="*/ 103927 w 588"/>
              <a:gd name="T27" fmla="*/ 31537 h 586"/>
              <a:gd name="T28" fmla="*/ 95965 w 588"/>
              <a:gd name="T29" fmla="*/ 12194 h 586"/>
              <a:gd name="T30" fmla="*/ 77526 w 588"/>
              <a:gd name="T31" fmla="*/ 0 h 586"/>
              <a:gd name="T32" fmla="*/ 17601 w 588"/>
              <a:gd name="T33" fmla="*/ 0 h 586"/>
              <a:gd name="T34" fmla="*/ 0 w 588"/>
              <a:gd name="T35" fmla="*/ 17661 h 586"/>
              <a:gd name="T36" fmla="*/ 0 w 588"/>
              <a:gd name="T37" fmla="*/ 78632 h 586"/>
              <a:gd name="T38" fmla="*/ 0 w 588"/>
              <a:gd name="T39" fmla="*/ 225803 h 586"/>
              <a:gd name="T40" fmla="*/ 0 w 588"/>
              <a:gd name="T41" fmla="*/ 227905 h 586"/>
              <a:gd name="T42" fmla="*/ 17601 w 588"/>
              <a:gd name="T43" fmla="*/ 245987 h 586"/>
              <a:gd name="T44" fmla="*/ 9638 w 588"/>
              <a:gd name="T45" fmla="*/ 24388 h 586"/>
              <a:gd name="T46" fmla="*/ 9638 w 588"/>
              <a:gd name="T47" fmla="*/ 24388 h 586"/>
              <a:gd name="T48" fmla="*/ 17601 w 588"/>
              <a:gd name="T49" fmla="*/ 15979 h 586"/>
              <a:gd name="T50" fmla="*/ 77526 w 588"/>
              <a:gd name="T51" fmla="*/ 15979 h 586"/>
              <a:gd name="T52" fmla="*/ 86745 w 588"/>
              <a:gd name="T53" fmla="*/ 22286 h 586"/>
              <a:gd name="T54" fmla="*/ 96803 w 588"/>
              <a:gd name="T55" fmla="*/ 44992 h 586"/>
              <a:gd name="T56" fmla="*/ 100993 w 588"/>
              <a:gd name="T57" fmla="*/ 47515 h 586"/>
              <a:gd name="T58" fmla="*/ 227968 w 588"/>
              <a:gd name="T59" fmla="*/ 47515 h 586"/>
              <a:gd name="T60" fmla="*/ 235931 w 588"/>
              <a:gd name="T61" fmla="*/ 55925 h 586"/>
              <a:gd name="T62" fmla="*/ 235931 w 588"/>
              <a:gd name="T63" fmla="*/ 61392 h 586"/>
              <a:gd name="T64" fmla="*/ 225454 w 588"/>
              <a:gd name="T65" fmla="*/ 58448 h 586"/>
              <a:gd name="T66" fmla="*/ 20115 w 588"/>
              <a:gd name="T67" fmla="*/ 58448 h 586"/>
              <a:gd name="T68" fmla="*/ 9638 w 588"/>
              <a:gd name="T69" fmla="*/ 61392 h 586"/>
              <a:gd name="T70" fmla="*/ 9638 w 588"/>
              <a:gd name="T71" fmla="*/ 24388 h 586"/>
              <a:gd name="T72" fmla="*/ 9638 w 588"/>
              <a:gd name="T73" fmla="*/ 78632 h 586"/>
              <a:gd name="T74" fmla="*/ 9638 w 588"/>
              <a:gd name="T75" fmla="*/ 78632 h 586"/>
              <a:gd name="T76" fmla="*/ 20115 w 588"/>
              <a:gd name="T77" fmla="*/ 68119 h 586"/>
              <a:gd name="T78" fmla="*/ 225454 w 588"/>
              <a:gd name="T79" fmla="*/ 68119 h 586"/>
              <a:gd name="T80" fmla="*/ 235931 w 588"/>
              <a:gd name="T81" fmla="*/ 78632 h 586"/>
              <a:gd name="T82" fmla="*/ 235931 w 588"/>
              <a:gd name="T83" fmla="*/ 225803 h 586"/>
              <a:gd name="T84" fmla="*/ 225454 w 588"/>
              <a:gd name="T85" fmla="*/ 236315 h 586"/>
              <a:gd name="T86" fmla="*/ 20115 w 588"/>
              <a:gd name="T87" fmla="*/ 236315 h 586"/>
              <a:gd name="T88" fmla="*/ 9638 w 588"/>
              <a:gd name="T89" fmla="*/ 225803 h 586"/>
              <a:gd name="T90" fmla="*/ 9638 w 588"/>
              <a:gd name="T91" fmla="*/ 78632 h 58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8" h="586">
                <a:moveTo>
                  <a:pt x="42" y="585"/>
                </a:moveTo>
                <a:lnTo>
                  <a:pt x="42" y="585"/>
                </a:lnTo>
                <a:cubicBezTo>
                  <a:pt x="48" y="585"/>
                  <a:pt x="48" y="585"/>
                  <a:pt x="48" y="585"/>
                </a:cubicBezTo>
                <a:cubicBezTo>
                  <a:pt x="538" y="585"/>
                  <a:pt x="538" y="585"/>
                  <a:pt x="538" y="585"/>
                </a:cubicBezTo>
                <a:cubicBezTo>
                  <a:pt x="544" y="585"/>
                  <a:pt x="544" y="585"/>
                  <a:pt x="544" y="585"/>
                </a:cubicBezTo>
                <a:cubicBezTo>
                  <a:pt x="557" y="585"/>
                  <a:pt x="568" y="578"/>
                  <a:pt x="576" y="569"/>
                </a:cubicBezTo>
                <a:cubicBezTo>
                  <a:pt x="582" y="568"/>
                  <a:pt x="587" y="564"/>
                  <a:pt x="587" y="558"/>
                </a:cubicBezTo>
                <a:cubicBezTo>
                  <a:pt x="587" y="542"/>
                  <a:pt x="587" y="542"/>
                  <a:pt x="587" y="542"/>
                </a:cubicBezTo>
                <a:cubicBezTo>
                  <a:pt x="587" y="537"/>
                  <a:pt x="587" y="537"/>
                  <a:pt x="587" y="537"/>
                </a:cubicBezTo>
                <a:cubicBezTo>
                  <a:pt x="587" y="187"/>
                  <a:pt x="587" y="187"/>
                  <a:pt x="587" y="187"/>
                </a:cubicBezTo>
                <a:cubicBezTo>
                  <a:pt x="587" y="133"/>
                  <a:pt x="587" y="133"/>
                  <a:pt x="587" y="133"/>
                </a:cubicBezTo>
                <a:cubicBezTo>
                  <a:pt x="587" y="117"/>
                  <a:pt x="587" y="117"/>
                  <a:pt x="587" y="117"/>
                </a:cubicBezTo>
                <a:cubicBezTo>
                  <a:pt x="587" y="94"/>
                  <a:pt x="567" y="75"/>
                  <a:pt x="544" y="75"/>
                </a:cubicBezTo>
                <a:cubicBezTo>
                  <a:pt x="248" y="75"/>
                  <a:pt x="248" y="75"/>
                  <a:pt x="248" y="75"/>
                </a:cubicBezTo>
                <a:cubicBezTo>
                  <a:pt x="229" y="29"/>
                  <a:pt x="229" y="29"/>
                  <a:pt x="229" y="29"/>
                </a:cubicBezTo>
                <a:cubicBezTo>
                  <a:pt x="221" y="11"/>
                  <a:pt x="204" y="0"/>
                  <a:pt x="18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8" y="0"/>
                  <a:pt x="0" y="18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537"/>
                  <a:pt x="0" y="537"/>
                  <a:pt x="0" y="537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6"/>
                  <a:pt x="18" y="585"/>
                  <a:pt x="42" y="585"/>
                </a:cubicBezTo>
                <a:close/>
                <a:moveTo>
                  <a:pt x="23" y="58"/>
                </a:moveTo>
                <a:lnTo>
                  <a:pt x="23" y="58"/>
                </a:lnTo>
                <a:cubicBezTo>
                  <a:pt x="23" y="46"/>
                  <a:pt x="31" y="38"/>
                  <a:pt x="42" y="38"/>
                </a:cubicBezTo>
                <a:cubicBezTo>
                  <a:pt x="185" y="38"/>
                  <a:pt x="185" y="38"/>
                  <a:pt x="185" y="38"/>
                </a:cubicBezTo>
                <a:cubicBezTo>
                  <a:pt x="194" y="38"/>
                  <a:pt x="204" y="44"/>
                  <a:pt x="207" y="53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32" y="111"/>
                  <a:pt x="236" y="113"/>
                  <a:pt x="241" y="113"/>
                </a:cubicBezTo>
                <a:cubicBezTo>
                  <a:pt x="544" y="113"/>
                  <a:pt x="544" y="113"/>
                  <a:pt x="544" y="113"/>
                </a:cubicBezTo>
                <a:cubicBezTo>
                  <a:pt x="555" y="113"/>
                  <a:pt x="563" y="122"/>
                  <a:pt x="563" y="133"/>
                </a:cubicBezTo>
                <a:cubicBezTo>
                  <a:pt x="563" y="146"/>
                  <a:pt x="563" y="146"/>
                  <a:pt x="563" y="146"/>
                </a:cubicBezTo>
                <a:cubicBezTo>
                  <a:pt x="556" y="141"/>
                  <a:pt x="547" y="139"/>
                  <a:pt x="538" y="139"/>
                </a:cubicBezTo>
                <a:cubicBezTo>
                  <a:pt x="48" y="139"/>
                  <a:pt x="48" y="139"/>
                  <a:pt x="48" y="139"/>
                </a:cubicBezTo>
                <a:cubicBezTo>
                  <a:pt x="38" y="139"/>
                  <a:pt x="30" y="141"/>
                  <a:pt x="23" y="146"/>
                </a:cubicBezTo>
                <a:lnTo>
                  <a:pt x="23" y="58"/>
                </a:lnTo>
                <a:close/>
                <a:moveTo>
                  <a:pt x="23" y="187"/>
                </a:moveTo>
                <a:lnTo>
                  <a:pt x="23" y="187"/>
                </a:lnTo>
                <a:cubicBezTo>
                  <a:pt x="23" y="173"/>
                  <a:pt x="34" y="162"/>
                  <a:pt x="48" y="162"/>
                </a:cubicBezTo>
                <a:cubicBezTo>
                  <a:pt x="538" y="162"/>
                  <a:pt x="538" y="162"/>
                  <a:pt x="538" y="162"/>
                </a:cubicBezTo>
                <a:cubicBezTo>
                  <a:pt x="551" y="162"/>
                  <a:pt x="563" y="173"/>
                  <a:pt x="563" y="187"/>
                </a:cubicBezTo>
                <a:cubicBezTo>
                  <a:pt x="563" y="537"/>
                  <a:pt x="563" y="537"/>
                  <a:pt x="563" y="537"/>
                </a:cubicBezTo>
                <a:cubicBezTo>
                  <a:pt x="563" y="550"/>
                  <a:pt x="551" y="562"/>
                  <a:pt x="538" y="562"/>
                </a:cubicBezTo>
                <a:cubicBezTo>
                  <a:pt x="48" y="562"/>
                  <a:pt x="48" y="562"/>
                  <a:pt x="48" y="562"/>
                </a:cubicBezTo>
                <a:cubicBezTo>
                  <a:pt x="34" y="562"/>
                  <a:pt x="23" y="550"/>
                  <a:pt x="23" y="537"/>
                </a:cubicBezTo>
                <a:lnTo>
                  <a:pt x="23" y="18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04" name="Group 2203"/>
          <p:cNvGrpSpPr/>
          <p:nvPr/>
        </p:nvGrpSpPr>
        <p:grpSpPr>
          <a:xfrm>
            <a:off x="4006932" y="1937482"/>
            <a:ext cx="276050" cy="246407"/>
            <a:chOff x="3964321" y="1919581"/>
            <a:chExt cx="276050" cy="246407"/>
          </a:xfrm>
          <a:solidFill>
            <a:srgbClr val="02D35F"/>
          </a:solidFill>
        </p:grpSpPr>
        <p:sp>
          <p:nvSpPr>
            <p:cNvPr id="2205" name="Freeform 60"/>
            <p:cNvSpPr>
              <a:spLocks noChangeArrowheads="1"/>
            </p:cNvSpPr>
            <p:nvPr/>
          </p:nvSpPr>
          <p:spPr bwMode="auto">
            <a:xfrm>
              <a:off x="3964321" y="1919581"/>
              <a:ext cx="276050" cy="246407"/>
            </a:xfrm>
            <a:custGeom>
              <a:avLst/>
              <a:gdLst>
                <a:gd name="T0" fmla="*/ 49 w 659"/>
                <a:gd name="T1" fmla="*/ 585 h 586"/>
                <a:gd name="T2" fmla="*/ 49 w 659"/>
                <a:gd name="T3" fmla="*/ 585 h 586"/>
                <a:gd name="T4" fmla="*/ 50 w 659"/>
                <a:gd name="T5" fmla="*/ 585 h 586"/>
                <a:gd name="T6" fmla="*/ 444 w 659"/>
                <a:gd name="T7" fmla="*/ 585 h 586"/>
                <a:gd name="T8" fmla="*/ 456 w 659"/>
                <a:gd name="T9" fmla="*/ 573 h 586"/>
                <a:gd name="T10" fmla="*/ 444 w 659"/>
                <a:gd name="T11" fmla="*/ 561 h 586"/>
                <a:gd name="T12" fmla="*/ 94 w 659"/>
                <a:gd name="T13" fmla="*/ 561 h 586"/>
                <a:gd name="T14" fmla="*/ 100 w 659"/>
                <a:gd name="T15" fmla="*/ 545 h 586"/>
                <a:gd name="T16" fmla="*/ 101 w 659"/>
                <a:gd name="T17" fmla="*/ 526 h 586"/>
                <a:gd name="T18" fmla="*/ 101 w 659"/>
                <a:gd name="T19" fmla="*/ 526 h 586"/>
                <a:gd name="T20" fmla="*/ 102 w 659"/>
                <a:gd name="T21" fmla="*/ 186 h 586"/>
                <a:gd name="T22" fmla="*/ 120 w 659"/>
                <a:gd name="T23" fmla="*/ 167 h 586"/>
                <a:gd name="T24" fmla="*/ 615 w 659"/>
                <a:gd name="T25" fmla="*/ 167 h 586"/>
                <a:gd name="T26" fmla="*/ 635 w 659"/>
                <a:gd name="T27" fmla="*/ 186 h 586"/>
                <a:gd name="T28" fmla="*/ 635 w 659"/>
                <a:gd name="T29" fmla="*/ 375 h 586"/>
                <a:gd name="T30" fmla="*/ 646 w 659"/>
                <a:gd name="T31" fmla="*/ 388 h 586"/>
                <a:gd name="T32" fmla="*/ 658 w 659"/>
                <a:gd name="T33" fmla="*/ 375 h 586"/>
                <a:gd name="T34" fmla="*/ 658 w 659"/>
                <a:gd name="T35" fmla="*/ 186 h 586"/>
                <a:gd name="T36" fmla="*/ 615 w 659"/>
                <a:gd name="T37" fmla="*/ 143 h 586"/>
                <a:gd name="T38" fmla="*/ 586 w 659"/>
                <a:gd name="T39" fmla="*/ 143 h 586"/>
                <a:gd name="T40" fmla="*/ 586 w 659"/>
                <a:gd name="T41" fmla="*/ 117 h 586"/>
                <a:gd name="T42" fmla="*/ 543 w 659"/>
                <a:gd name="T43" fmla="*/ 76 h 586"/>
                <a:gd name="T44" fmla="*/ 249 w 659"/>
                <a:gd name="T45" fmla="*/ 76 h 586"/>
                <a:gd name="T46" fmla="*/ 229 w 659"/>
                <a:gd name="T47" fmla="*/ 29 h 586"/>
                <a:gd name="T48" fmla="*/ 184 w 659"/>
                <a:gd name="T49" fmla="*/ 0 h 586"/>
                <a:gd name="T50" fmla="*/ 42 w 659"/>
                <a:gd name="T51" fmla="*/ 0 h 586"/>
                <a:gd name="T52" fmla="*/ 0 w 659"/>
                <a:gd name="T53" fmla="*/ 42 h 586"/>
                <a:gd name="T54" fmla="*/ 0 w 659"/>
                <a:gd name="T55" fmla="*/ 535 h 586"/>
                <a:gd name="T56" fmla="*/ 11 w 659"/>
                <a:gd name="T57" fmla="*/ 568 h 586"/>
                <a:gd name="T58" fmla="*/ 49 w 659"/>
                <a:gd name="T59" fmla="*/ 585 h 586"/>
                <a:gd name="T60" fmla="*/ 23 w 659"/>
                <a:gd name="T61" fmla="*/ 42 h 586"/>
                <a:gd name="T62" fmla="*/ 23 w 659"/>
                <a:gd name="T63" fmla="*/ 42 h 586"/>
                <a:gd name="T64" fmla="*/ 42 w 659"/>
                <a:gd name="T65" fmla="*/ 24 h 586"/>
                <a:gd name="T66" fmla="*/ 184 w 659"/>
                <a:gd name="T67" fmla="*/ 24 h 586"/>
                <a:gd name="T68" fmla="*/ 207 w 659"/>
                <a:gd name="T69" fmla="*/ 38 h 586"/>
                <a:gd name="T70" fmla="*/ 233 w 659"/>
                <a:gd name="T71" fmla="*/ 99 h 586"/>
                <a:gd name="T72" fmla="*/ 543 w 659"/>
                <a:gd name="T73" fmla="*/ 99 h 586"/>
                <a:gd name="T74" fmla="*/ 562 w 659"/>
                <a:gd name="T75" fmla="*/ 117 h 586"/>
                <a:gd name="T76" fmla="*/ 563 w 659"/>
                <a:gd name="T77" fmla="*/ 143 h 586"/>
                <a:gd name="T78" fmla="*/ 120 w 659"/>
                <a:gd name="T79" fmla="*/ 143 h 586"/>
                <a:gd name="T80" fmla="*/ 78 w 659"/>
                <a:gd name="T81" fmla="*/ 186 h 586"/>
                <a:gd name="T82" fmla="*/ 77 w 659"/>
                <a:gd name="T83" fmla="*/ 536 h 586"/>
                <a:gd name="T84" fmla="*/ 78 w 659"/>
                <a:gd name="T85" fmla="*/ 536 h 586"/>
                <a:gd name="T86" fmla="*/ 77 w 659"/>
                <a:gd name="T87" fmla="*/ 541 h 586"/>
                <a:gd name="T88" fmla="*/ 49 w 659"/>
                <a:gd name="T89" fmla="*/ 561 h 586"/>
                <a:gd name="T90" fmla="*/ 49 w 659"/>
                <a:gd name="T91" fmla="*/ 561 h 586"/>
                <a:gd name="T92" fmla="*/ 29 w 659"/>
                <a:gd name="T93" fmla="*/ 552 h 586"/>
                <a:gd name="T94" fmla="*/ 23 w 659"/>
                <a:gd name="T95" fmla="*/ 535 h 586"/>
                <a:gd name="T96" fmla="*/ 23 w 659"/>
                <a:gd name="T97" fmla="*/ 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49" y="585"/>
                  </a:moveTo>
                  <a:lnTo>
                    <a:pt x="49" y="585"/>
                  </a:lnTo>
                  <a:lnTo>
                    <a:pt x="50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1" y="585"/>
                    <a:pt x="456" y="580"/>
                    <a:pt x="456" y="573"/>
                  </a:cubicBezTo>
                  <a:cubicBezTo>
                    <a:pt x="456" y="566"/>
                    <a:pt x="451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8" y="556"/>
                    <a:pt x="100" y="550"/>
                    <a:pt x="100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7"/>
                    <a:pt x="120" y="167"/>
                  </a:cubicBezTo>
                  <a:cubicBezTo>
                    <a:pt x="615" y="167"/>
                    <a:pt x="615" y="167"/>
                    <a:pt x="615" y="167"/>
                  </a:cubicBezTo>
                  <a:cubicBezTo>
                    <a:pt x="626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3"/>
                    <a:pt x="640" y="388"/>
                    <a:pt x="646" y="388"/>
                  </a:cubicBezTo>
                  <a:cubicBezTo>
                    <a:pt x="653" y="388"/>
                    <a:pt x="658" y="383"/>
                    <a:pt x="658" y="375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3"/>
                    <a:pt x="615" y="143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7" y="76"/>
                    <a:pt x="543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1" y="568"/>
                  </a:cubicBezTo>
                  <a:cubicBezTo>
                    <a:pt x="17" y="575"/>
                    <a:pt x="30" y="585"/>
                    <a:pt x="49" y="585"/>
                  </a:cubicBezTo>
                  <a:close/>
                  <a:moveTo>
                    <a:pt x="23" y="42"/>
                  </a:moveTo>
                  <a:lnTo>
                    <a:pt x="23" y="42"/>
                  </a:lnTo>
                  <a:cubicBezTo>
                    <a:pt x="23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4" y="99"/>
                    <a:pt x="562" y="107"/>
                    <a:pt x="562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98" y="143"/>
                    <a:pt x="78" y="163"/>
                    <a:pt x="78" y="186"/>
                  </a:cubicBezTo>
                  <a:cubicBezTo>
                    <a:pt x="77" y="536"/>
                    <a:pt x="77" y="536"/>
                    <a:pt x="77" y="536"/>
                  </a:cubicBezTo>
                  <a:lnTo>
                    <a:pt x="78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69" y="561"/>
                    <a:pt x="49" y="561"/>
                  </a:cubicBezTo>
                  <a:lnTo>
                    <a:pt x="49" y="561"/>
                  </a:lnTo>
                  <a:cubicBezTo>
                    <a:pt x="40" y="561"/>
                    <a:pt x="34" y="558"/>
                    <a:pt x="29" y="552"/>
                  </a:cubicBezTo>
                  <a:cubicBezTo>
                    <a:pt x="25" y="548"/>
                    <a:pt x="23" y="541"/>
                    <a:pt x="23" y="535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6" name="Freeform 61"/>
            <p:cNvSpPr>
              <a:spLocks noChangeArrowheads="1"/>
            </p:cNvSpPr>
            <p:nvPr/>
          </p:nvSpPr>
          <p:spPr bwMode="auto">
            <a:xfrm>
              <a:off x="4166263" y="2093732"/>
              <a:ext cx="55580" cy="55580"/>
            </a:xfrm>
            <a:custGeom>
              <a:avLst/>
              <a:gdLst>
                <a:gd name="T0" fmla="*/ 129 w 134"/>
                <a:gd name="T1" fmla="*/ 5 h 134"/>
                <a:gd name="T2" fmla="*/ 129 w 134"/>
                <a:gd name="T3" fmla="*/ 5 h 134"/>
                <a:gd name="T4" fmla="*/ 112 w 134"/>
                <a:gd name="T5" fmla="*/ 5 h 134"/>
                <a:gd name="T6" fmla="*/ 66 w 134"/>
                <a:gd name="T7" fmla="*/ 51 h 134"/>
                <a:gd name="T8" fmla="*/ 21 w 134"/>
                <a:gd name="T9" fmla="*/ 5 h 134"/>
                <a:gd name="T10" fmla="*/ 4 w 134"/>
                <a:gd name="T11" fmla="*/ 5 h 134"/>
                <a:gd name="T12" fmla="*/ 4 w 134"/>
                <a:gd name="T13" fmla="*/ 22 h 134"/>
                <a:gd name="T14" fmla="*/ 50 w 134"/>
                <a:gd name="T15" fmla="*/ 68 h 134"/>
                <a:gd name="T16" fmla="*/ 4 w 134"/>
                <a:gd name="T17" fmla="*/ 113 h 134"/>
                <a:gd name="T18" fmla="*/ 4 w 134"/>
                <a:gd name="T19" fmla="*/ 130 h 134"/>
                <a:gd name="T20" fmla="*/ 12 w 134"/>
                <a:gd name="T21" fmla="*/ 133 h 134"/>
                <a:gd name="T22" fmla="*/ 21 w 134"/>
                <a:gd name="T23" fmla="*/ 130 h 134"/>
                <a:gd name="T24" fmla="*/ 66 w 134"/>
                <a:gd name="T25" fmla="*/ 84 h 134"/>
                <a:gd name="T26" fmla="*/ 112 w 134"/>
                <a:gd name="T27" fmla="*/ 130 h 134"/>
                <a:gd name="T28" fmla="*/ 121 w 134"/>
                <a:gd name="T29" fmla="*/ 133 h 134"/>
                <a:gd name="T30" fmla="*/ 129 w 134"/>
                <a:gd name="T31" fmla="*/ 130 h 134"/>
                <a:gd name="T32" fmla="*/ 129 w 134"/>
                <a:gd name="T33" fmla="*/ 113 h 134"/>
                <a:gd name="T34" fmla="*/ 83 w 134"/>
                <a:gd name="T35" fmla="*/ 68 h 134"/>
                <a:gd name="T36" fmla="*/ 129 w 134"/>
                <a:gd name="T37" fmla="*/ 22 h 134"/>
                <a:gd name="T38" fmla="*/ 129 w 134"/>
                <a:gd name="T39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29" y="5"/>
                  </a:moveTo>
                  <a:lnTo>
                    <a:pt x="129" y="5"/>
                  </a:lnTo>
                  <a:cubicBezTo>
                    <a:pt x="125" y="0"/>
                    <a:pt x="117" y="0"/>
                    <a:pt x="112" y="5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0" y="118"/>
                    <a:pt x="0" y="125"/>
                    <a:pt x="4" y="130"/>
                  </a:cubicBezTo>
                  <a:cubicBezTo>
                    <a:pt x="6" y="132"/>
                    <a:pt x="9" y="133"/>
                    <a:pt x="12" y="133"/>
                  </a:cubicBezTo>
                  <a:cubicBezTo>
                    <a:pt x="15" y="133"/>
                    <a:pt x="19" y="132"/>
                    <a:pt x="21" y="130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4" y="132"/>
                    <a:pt x="117" y="133"/>
                    <a:pt x="121" y="133"/>
                  </a:cubicBezTo>
                  <a:cubicBezTo>
                    <a:pt x="124" y="133"/>
                    <a:pt x="127" y="132"/>
                    <a:pt x="129" y="130"/>
                  </a:cubicBezTo>
                  <a:cubicBezTo>
                    <a:pt x="133" y="125"/>
                    <a:pt x="133" y="118"/>
                    <a:pt x="129" y="113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33" y="17"/>
                    <a:pt x="133" y="9"/>
                    <a:pt x="129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07" name="Group 2206"/>
          <p:cNvGrpSpPr/>
          <p:nvPr/>
        </p:nvGrpSpPr>
        <p:grpSpPr>
          <a:xfrm>
            <a:off x="6603462" y="1937482"/>
            <a:ext cx="277902" cy="246407"/>
            <a:chOff x="6615505" y="1919581"/>
            <a:chExt cx="277902" cy="246407"/>
          </a:xfrm>
          <a:solidFill>
            <a:srgbClr val="02D35F"/>
          </a:solidFill>
        </p:grpSpPr>
        <p:sp>
          <p:nvSpPr>
            <p:cNvPr id="2208" name="Freeform 62"/>
            <p:cNvSpPr>
              <a:spLocks noChangeArrowheads="1"/>
            </p:cNvSpPr>
            <p:nvPr/>
          </p:nvSpPr>
          <p:spPr bwMode="auto">
            <a:xfrm>
              <a:off x="6811889" y="2088175"/>
              <a:ext cx="68549" cy="68549"/>
            </a:xfrm>
            <a:custGeom>
              <a:avLst/>
              <a:gdLst>
                <a:gd name="T0" fmla="*/ 80 w 162"/>
                <a:gd name="T1" fmla="*/ 162 h 163"/>
                <a:gd name="T2" fmla="*/ 80 w 162"/>
                <a:gd name="T3" fmla="*/ 162 h 163"/>
                <a:gd name="T4" fmla="*/ 92 w 162"/>
                <a:gd name="T5" fmla="*/ 150 h 163"/>
                <a:gd name="T6" fmla="*/ 92 w 162"/>
                <a:gd name="T7" fmla="*/ 93 h 163"/>
                <a:gd name="T8" fmla="*/ 150 w 162"/>
                <a:gd name="T9" fmla="*/ 93 h 163"/>
                <a:gd name="T10" fmla="*/ 161 w 162"/>
                <a:gd name="T11" fmla="*/ 82 h 163"/>
                <a:gd name="T12" fmla="*/ 150 w 162"/>
                <a:gd name="T13" fmla="*/ 70 h 163"/>
                <a:gd name="T14" fmla="*/ 92 w 162"/>
                <a:gd name="T15" fmla="*/ 70 h 163"/>
                <a:gd name="T16" fmla="*/ 92 w 162"/>
                <a:gd name="T17" fmla="*/ 12 h 163"/>
                <a:gd name="T18" fmla="*/ 80 w 162"/>
                <a:gd name="T19" fmla="*/ 0 h 163"/>
                <a:gd name="T20" fmla="*/ 68 w 162"/>
                <a:gd name="T21" fmla="*/ 12 h 163"/>
                <a:gd name="T22" fmla="*/ 68 w 162"/>
                <a:gd name="T23" fmla="*/ 70 h 163"/>
                <a:gd name="T24" fmla="*/ 11 w 162"/>
                <a:gd name="T25" fmla="*/ 70 h 163"/>
                <a:gd name="T26" fmla="*/ 0 w 162"/>
                <a:gd name="T27" fmla="*/ 82 h 163"/>
                <a:gd name="T28" fmla="*/ 11 w 162"/>
                <a:gd name="T29" fmla="*/ 93 h 163"/>
                <a:gd name="T30" fmla="*/ 68 w 162"/>
                <a:gd name="T31" fmla="*/ 93 h 163"/>
                <a:gd name="T32" fmla="*/ 68 w 162"/>
                <a:gd name="T33" fmla="*/ 150 h 163"/>
                <a:gd name="T34" fmla="*/ 80 w 162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63">
                  <a:moveTo>
                    <a:pt x="80" y="162"/>
                  </a:moveTo>
                  <a:lnTo>
                    <a:pt x="80" y="162"/>
                  </a:lnTo>
                  <a:cubicBezTo>
                    <a:pt x="87" y="162"/>
                    <a:pt x="92" y="157"/>
                    <a:pt x="92" y="150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6" y="93"/>
                    <a:pt x="161" y="88"/>
                    <a:pt x="161" y="82"/>
                  </a:cubicBezTo>
                  <a:cubicBezTo>
                    <a:pt x="161" y="75"/>
                    <a:pt x="156" y="70"/>
                    <a:pt x="150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6"/>
                    <a:pt x="87" y="0"/>
                    <a:pt x="80" y="0"/>
                  </a:cubicBezTo>
                  <a:cubicBezTo>
                    <a:pt x="74" y="0"/>
                    <a:pt x="68" y="6"/>
                    <a:pt x="68" y="12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75"/>
                    <a:pt x="0" y="82"/>
                  </a:cubicBezTo>
                  <a:cubicBezTo>
                    <a:pt x="0" y="88"/>
                    <a:pt x="5" y="93"/>
                    <a:pt x="11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57"/>
                    <a:pt x="74" y="162"/>
                    <a:pt x="80" y="1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9" name="Freeform 63"/>
            <p:cNvSpPr>
              <a:spLocks noChangeArrowheads="1"/>
            </p:cNvSpPr>
            <p:nvPr/>
          </p:nvSpPr>
          <p:spPr bwMode="auto">
            <a:xfrm>
              <a:off x="6615505" y="1919581"/>
              <a:ext cx="277902" cy="246407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45 w 660"/>
                <a:gd name="T7" fmla="*/ 585 h 586"/>
                <a:gd name="T8" fmla="*/ 456 w 660"/>
                <a:gd name="T9" fmla="*/ 573 h 586"/>
                <a:gd name="T10" fmla="*/ 445 w 660"/>
                <a:gd name="T11" fmla="*/ 561 h 586"/>
                <a:gd name="T12" fmla="*/ 95 w 660"/>
                <a:gd name="T13" fmla="*/ 561 h 586"/>
                <a:gd name="T14" fmla="*/ 101 w 660"/>
                <a:gd name="T15" fmla="*/ 545 h 586"/>
                <a:gd name="T16" fmla="*/ 102 w 660"/>
                <a:gd name="T17" fmla="*/ 526 h 586"/>
                <a:gd name="T18" fmla="*/ 101 w 660"/>
                <a:gd name="T19" fmla="*/ 526 h 586"/>
                <a:gd name="T20" fmla="*/ 102 w 660"/>
                <a:gd name="T21" fmla="*/ 186 h 586"/>
                <a:gd name="T22" fmla="*/ 122 w 660"/>
                <a:gd name="T23" fmla="*/ 167 h 586"/>
                <a:gd name="T24" fmla="*/ 616 w 660"/>
                <a:gd name="T25" fmla="*/ 167 h 586"/>
                <a:gd name="T26" fmla="*/ 635 w 660"/>
                <a:gd name="T27" fmla="*/ 186 h 586"/>
                <a:gd name="T28" fmla="*/ 635 w 660"/>
                <a:gd name="T29" fmla="*/ 375 h 586"/>
                <a:gd name="T30" fmla="*/ 647 w 660"/>
                <a:gd name="T31" fmla="*/ 388 h 586"/>
                <a:gd name="T32" fmla="*/ 659 w 660"/>
                <a:gd name="T33" fmla="*/ 375 h 586"/>
                <a:gd name="T34" fmla="*/ 659 w 660"/>
                <a:gd name="T35" fmla="*/ 186 h 586"/>
                <a:gd name="T36" fmla="*/ 616 w 660"/>
                <a:gd name="T37" fmla="*/ 143 h 586"/>
                <a:gd name="T38" fmla="*/ 587 w 660"/>
                <a:gd name="T39" fmla="*/ 143 h 586"/>
                <a:gd name="T40" fmla="*/ 586 w 660"/>
                <a:gd name="T41" fmla="*/ 117 h 586"/>
                <a:gd name="T42" fmla="*/ 544 w 660"/>
                <a:gd name="T43" fmla="*/ 76 h 586"/>
                <a:gd name="T44" fmla="*/ 249 w 660"/>
                <a:gd name="T45" fmla="*/ 76 h 586"/>
                <a:gd name="T46" fmla="*/ 229 w 660"/>
                <a:gd name="T47" fmla="*/ 29 h 586"/>
                <a:gd name="T48" fmla="*/ 185 w 660"/>
                <a:gd name="T49" fmla="*/ 0 h 586"/>
                <a:gd name="T50" fmla="*/ 43 w 660"/>
                <a:gd name="T51" fmla="*/ 0 h 586"/>
                <a:gd name="T52" fmla="*/ 0 w 660"/>
                <a:gd name="T53" fmla="*/ 42 h 586"/>
                <a:gd name="T54" fmla="*/ 0 w 660"/>
                <a:gd name="T55" fmla="*/ 535 h 586"/>
                <a:gd name="T56" fmla="*/ 12 w 660"/>
                <a:gd name="T57" fmla="*/ 568 h 586"/>
                <a:gd name="T58" fmla="*/ 50 w 660"/>
                <a:gd name="T59" fmla="*/ 585 h 586"/>
                <a:gd name="T60" fmla="*/ 24 w 660"/>
                <a:gd name="T61" fmla="*/ 42 h 586"/>
                <a:gd name="T62" fmla="*/ 24 w 660"/>
                <a:gd name="T63" fmla="*/ 42 h 586"/>
                <a:gd name="T64" fmla="*/ 43 w 660"/>
                <a:gd name="T65" fmla="*/ 24 h 586"/>
                <a:gd name="T66" fmla="*/ 185 w 660"/>
                <a:gd name="T67" fmla="*/ 24 h 586"/>
                <a:gd name="T68" fmla="*/ 207 w 660"/>
                <a:gd name="T69" fmla="*/ 38 h 586"/>
                <a:gd name="T70" fmla="*/ 234 w 660"/>
                <a:gd name="T71" fmla="*/ 99 h 586"/>
                <a:gd name="T72" fmla="*/ 544 w 660"/>
                <a:gd name="T73" fmla="*/ 99 h 586"/>
                <a:gd name="T74" fmla="*/ 563 w 660"/>
                <a:gd name="T75" fmla="*/ 117 h 586"/>
                <a:gd name="T76" fmla="*/ 563 w 660"/>
                <a:gd name="T77" fmla="*/ 143 h 586"/>
                <a:gd name="T78" fmla="*/ 122 w 660"/>
                <a:gd name="T79" fmla="*/ 143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50 w 660"/>
                <a:gd name="T91" fmla="*/ 561 h 586"/>
                <a:gd name="T92" fmla="*/ 30 w 660"/>
                <a:gd name="T93" fmla="*/ 552 h 586"/>
                <a:gd name="T94" fmla="*/ 24 w 660"/>
                <a:gd name="T95" fmla="*/ 535 h 586"/>
                <a:gd name="T96" fmla="*/ 24 w 660"/>
                <a:gd name="T97" fmla="*/ 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3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5"/>
                  </a:cubicBezTo>
                  <a:cubicBezTo>
                    <a:pt x="101" y="542"/>
                    <a:pt x="102" y="526"/>
                    <a:pt x="102" y="526"/>
                  </a:cubicBezTo>
                  <a:cubicBezTo>
                    <a:pt x="101" y="526"/>
                    <a:pt x="101" y="526"/>
                    <a:pt x="101" y="526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7"/>
                    <a:pt x="122" y="167"/>
                  </a:cubicBezTo>
                  <a:cubicBezTo>
                    <a:pt x="616" y="167"/>
                    <a:pt x="616" y="167"/>
                    <a:pt x="616" y="167"/>
                  </a:cubicBezTo>
                  <a:cubicBezTo>
                    <a:pt x="627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3"/>
                    <a:pt x="640" y="388"/>
                    <a:pt x="647" y="388"/>
                  </a:cubicBezTo>
                  <a:cubicBezTo>
                    <a:pt x="654" y="388"/>
                    <a:pt x="659" y="383"/>
                    <a:pt x="659" y="375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39" y="143"/>
                    <a:pt x="616" y="143"/>
                  </a:cubicBezTo>
                  <a:cubicBezTo>
                    <a:pt x="587" y="143"/>
                    <a:pt x="587" y="143"/>
                    <a:pt x="587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8" y="76"/>
                    <a:pt x="544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2" y="568"/>
                  </a:cubicBezTo>
                  <a:cubicBezTo>
                    <a:pt x="19" y="575"/>
                    <a:pt x="30" y="585"/>
                    <a:pt x="50" y="585"/>
                  </a:cubicBezTo>
                  <a:close/>
                  <a:moveTo>
                    <a:pt x="24" y="42"/>
                  </a:moveTo>
                  <a:lnTo>
                    <a:pt x="24" y="42"/>
                  </a:lnTo>
                  <a:cubicBezTo>
                    <a:pt x="24" y="32"/>
                    <a:pt x="32" y="24"/>
                    <a:pt x="43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4" y="29"/>
                    <a:pt x="207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5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98" y="143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6" y="550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4" y="558"/>
                    <a:pt x="30" y="552"/>
                  </a:cubicBezTo>
                  <a:cubicBezTo>
                    <a:pt x="26" y="548"/>
                    <a:pt x="24" y="541"/>
                    <a:pt x="24" y="535"/>
                  </a:cubicBezTo>
                  <a:lnTo>
                    <a:pt x="24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10" name="Group 2209"/>
          <p:cNvGrpSpPr/>
          <p:nvPr/>
        </p:nvGrpSpPr>
        <p:grpSpPr>
          <a:xfrm>
            <a:off x="7465884" y="1937482"/>
            <a:ext cx="277902" cy="246407"/>
            <a:chOff x="7465884" y="1919581"/>
            <a:chExt cx="277902" cy="246407"/>
          </a:xfrm>
          <a:solidFill>
            <a:srgbClr val="02D35F"/>
          </a:solidFill>
        </p:grpSpPr>
        <p:sp>
          <p:nvSpPr>
            <p:cNvPr id="2211" name="Freeform 64"/>
            <p:cNvSpPr>
              <a:spLocks noChangeArrowheads="1"/>
            </p:cNvSpPr>
            <p:nvPr/>
          </p:nvSpPr>
          <p:spPr bwMode="auto">
            <a:xfrm>
              <a:off x="7465884" y="1919581"/>
              <a:ext cx="277902" cy="246407"/>
            </a:xfrm>
            <a:custGeom>
              <a:avLst/>
              <a:gdLst>
                <a:gd name="T0" fmla="*/ 617 w 660"/>
                <a:gd name="T1" fmla="*/ 143 h 586"/>
                <a:gd name="T2" fmla="*/ 617 w 660"/>
                <a:gd name="T3" fmla="*/ 143 h 586"/>
                <a:gd name="T4" fmla="*/ 587 w 660"/>
                <a:gd name="T5" fmla="*/ 143 h 586"/>
                <a:gd name="T6" fmla="*/ 587 w 660"/>
                <a:gd name="T7" fmla="*/ 117 h 586"/>
                <a:gd name="T8" fmla="*/ 545 w 660"/>
                <a:gd name="T9" fmla="*/ 76 h 586"/>
                <a:gd name="T10" fmla="*/ 250 w 660"/>
                <a:gd name="T11" fmla="*/ 76 h 586"/>
                <a:gd name="T12" fmla="*/ 229 w 660"/>
                <a:gd name="T13" fmla="*/ 29 h 586"/>
                <a:gd name="T14" fmla="*/ 186 w 660"/>
                <a:gd name="T15" fmla="*/ 0 h 586"/>
                <a:gd name="T16" fmla="*/ 43 w 660"/>
                <a:gd name="T17" fmla="*/ 0 h 586"/>
                <a:gd name="T18" fmla="*/ 0 w 660"/>
                <a:gd name="T19" fmla="*/ 42 h 586"/>
                <a:gd name="T20" fmla="*/ 0 w 660"/>
                <a:gd name="T21" fmla="*/ 535 h 586"/>
                <a:gd name="T22" fmla="*/ 13 w 660"/>
                <a:gd name="T23" fmla="*/ 568 h 586"/>
                <a:gd name="T24" fmla="*/ 50 w 660"/>
                <a:gd name="T25" fmla="*/ 585 h 586"/>
                <a:gd name="T26" fmla="*/ 50 w 660"/>
                <a:gd name="T27" fmla="*/ 585 h 586"/>
                <a:gd name="T28" fmla="*/ 445 w 660"/>
                <a:gd name="T29" fmla="*/ 585 h 586"/>
                <a:gd name="T30" fmla="*/ 456 w 660"/>
                <a:gd name="T31" fmla="*/ 573 h 586"/>
                <a:gd name="T32" fmla="*/ 445 w 660"/>
                <a:gd name="T33" fmla="*/ 561 h 586"/>
                <a:gd name="T34" fmla="*/ 95 w 660"/>
                <a:gd name="T35" fmla="*/ 561 h 586"/>
                <a:gd name="T36" fmla="*/ 101 w 660"/>
                <a:gd name="T37" fmla="*/ 545 h 586"/>
                <a:gd name="T38" fmla="*/ 102 w 660"/>
                <a:gd name="T39" fmla="*/ 526 h 586"/>
                <a:gd name="T40" fmla="*/ 102 w 660"/>
                <a:gd name="T41" fmla="*/ 526 h 586"/>
                <a:gd name="T42" fmla="*/ 102 w 660"/>
                <a:gd name="T43" fmla="*/ 186 h 586"/>
                <a:gd name="T44" fmla="*/ 122 w 660"/>
                <a:gd name="T45" fmla="*/ 167 h 586"/>
                <a:gd name="T46" fmla="*/ 617 w 660"/>
                <a:gd name="T47" fmla="*/ 167 h 586"/>
                <a:gd name="T48" fmla="*/ 636 w 660"/>
                <a:gd name="T49" fmla="*/ 186 h 586"/>
                <a:gd name="T50" fmla="*/ 636 w 660"/>
                <a:gd name="T51" fmla="*/ 375 h 586"/>
                <a:gd name="T52" fmla="*/ 648 w 660"/>
                <a:gd name="T53" fmla="*/ 388 h 586"/>
                <a:gd name="T54" fmla="*/ 659 w 660"/>
                <a:gd name="T55" fmla="*/ 375 h 586"/>
                <a:gd name="T56" fmla="*/ 659 w 660"/>
                <a:gd name="T57" fmla="*/ 186 h 586"/>
                <a:gd name="T58" fmla="*/ 617 w 660"/>
                <a:gd name="T59" fmla="*/ 143 h 586"/>
                <a:gd name="T60" fmla="*/ 122 w 660"/>
                <a:gd name="T61" fmla="*/ 143 h 586"/>
                <a:gd name="T62" fmla="*/ 122 w 660"/>
                <a:gd name="T63" fmla="*/ 143 h 586"/>
                <a:gd name="T64" fmla="*/ 79 w 660"/>
                <a:gd name="T65" fmla="*/ 186 h 586"/>
                <a:gd name="T66" fmla="*/ 78 w 660"/>
                <a:gd name="T67" fmla="*/ 536 h 586"/>
                <a:gd name="T68" fmla="*/ 78 w 660"/>
                <a:gd name="T69" fmla="*/ 536 h 586"/>
                <a:gd name="T70" fmla="*/ 78 w 660"/>
                <a:gd name="T71" fmla="*/ 541 h 586"/>
                <a:gd name="T72" fmla="*/ 50 w 660"/>
                <a:gd name="T73" fmla="*/ 561 h 586"/>
                <a:gd name="T74" fmla="*/ 50 w 660"/>
                <a:gd name="T75" fmla="*/ 561 h 586"/>
                <a:gd name="T76" fmla="*/ 30 w 660"/>
                <a:gd name="T77" fmla="*/ 552 h 586"/>
                <a:gd name="T78" fmla="*/ 24 w 660"/>
                <a:gd name="T79" fmla="*/ 535 h 586"/>
                <a:gd name="T80" fmla="*/ 24 w 660"/>
                <a:gd name="T81" fmla="*/ 42 h 586"/>
                <a:gd name="T82" fmla="*/ 43 w 660"/>
                <a:gd name="T83" fmla="*/ 24 h 586"/>
                <a:gd name="T84" fmla="*/ 186 w 660"/>
                <a:gd name="T85" fmla="*/ 24 h 586"/>
                <a:gd name="T86" fmla="*/ 208 w 660"/>
                <a:gd name="T87" fmla="*/ 38 h 586"/>
                <a:gd name="T88" fmla="*/ 234 w 660"/>
                <a:gd name="T89" fmla="*/ 99 h 586"/>
                <a:gd name="T90" fmla="*/ 545 w 660"/>
                <a:gd name="T91" fmla="*/ 99 h 586"/>
                <a:gd name="T92" fmla="*/ 563 w 660"/>
                <a:gd name="T93" fmla="*/ 117 h 586"/>
                <a:gd name="T94" fmla="*/ 563 w 660"/>
                <a:gd name="T95" fmla="*/ 143 h 586"/>
                <a:gd name="T96" fmla="*/ 122 w 660"/>
                <a:gd name="T97" fmla="*/ 1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617" y="143"/>
                  </a:moveTo>
                  <a:lnTo>
                    <a:pt x="617" y="143"/>
                  </a:ln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8" y="76"/>
                    <a:pt x="545" y="76"/>
                  </a:cubicBezTo>
                  <a:cubicBezTo>
                    <a:pt x="250" y="76"/>
                    <a:pt x="250" y="76"/>
                    <a:pt x="250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5" y="559"/>
                    <a:pt x="13" y="568"/>
                  </a:cubicBezTo>
                  <a:cubicBezTo>
                    <a:pt x="19" y="575"/>
                    <a:pt x="30" y="585"/>
                    <a:pt x="50" y="585"/>
                  </a:cubicBez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3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5"/>
                  </a:cubicBezTo>
                  <a:cubicBezTo>
                    <a:pt x="102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2" y="167"/>
                    <a:pt x="122" y="167"/>
                  </a:cubicBezTo>
                  <a:cubicBezTo>
                    <a:pt x="617" y="167"/>
                    <a:pt x="617" y="167"/>
                    <a:pt x="617" y="167"/>
                  </a:cubicBezTo>
                  <a:cubicBezTo>
                    <a:pt x="627" y="167"/>
                    <a:pt x="636" y="176"/>
                    <a:pt x="636" y="186"/>
                  </a:cubicBezTo>
                  <a:cubicBezTo>
                    <a:pt x="636" y="375"/>
                    <a:pt x="636" y="375"/>
                    <a:pt x="636" y="375"/>
                  </a:cubicBezTo>
                  <a:cubicBezTo>
                    <a:pt x="636" y="383"/>
                    <a:pt x="642" y="388"/>
                    <a:pt x="648" y="388"/>
                  </a:cubicBezTo>
                  <a:cubicBezTo>
                    <a:pt x="654" y="388"/>
                    <a:pt x="659" y="383"/>
                    <a:pt x="659" y="375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0" y="143"/>
                    <a:pt x="617" y="143"/>
                  </a:cubicBezTo>
                  <a:close/>
                  <a:moveTo>
                    <a:pt x="122" y="143"/>
                  </a:moveTo>
                  <a:lnTo>
                    <a:pt x="122" y="143"/>
                  </a:lnTo>
                  <a:cubicBezTo>
                    <a:pt x="98" y="143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5" y="558"/>
                    <a:pt x="30" y="552"/>
                  </a:cubicBezTo>
                  <a:cubicBezTo>
                    <a:pt x="26" y="548"/>
                    <a:pt x="24" y="541"/>
                    <a:pt x="24" y="535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2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6" y="24"/>
                    <a:pt x="204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lnTo>
                    <a:pt x="122" y="1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2" name="Freeform 65"/>
            <p:cNvSpPr>
              <a:spLocks noChangeArrowheads="1"/>
            </p:cNvSpPr>
            <p:nvPr/>
          </p:nvSpPr>
          <p:spPr bwMode="auto">
            <a:xfrm>
              <a:off x="7660416" y="2117818"/>
              <a:ext cx="74107" cy="9263"/>
            </a:xfrm>
            <a:custGeom>
              <a:avLst/>
              <a:gdLst>
                <a:gd name="T0" fmla="*/ 165 w 178"/>
                <a:gd name="T1" fmla="*/ 23 h 24"/>
                <a:gd name="T2" fmla="*/ 165 w 178"/>
                <a:gd name="T3" fmla="*/ 23 h 24"/>
                <a:gd name="T4" fmla="*/ 177 w 178"/>
                <a:gd name="T5" fmla="*/ 12 h 24"/>
                <a:gd name="T6" fmla="*/ 165 w 178"/>
                <a:gd name="T7" fmla="*/ 0 h 24"/>
                <a:gd name="T8" fmla="*/ 12 w 178"/>
                <a:gd name="T9" fmla="*/ 0 h 24"/>
                <a:gd name="T10" fmla="*/ 0 w 178"/>
                <a:gd name="T11" fmla="*/ 12 h 24"/>
                <a:gd name="T12" fmla="*/ 12 w 178"/>
                <a:gd name="T13" fmla="*/ 23 h 24"/>
                <a:gd name="T14" fmla="*/ 165 w 178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24">
                  <a:moveTo>
                    <a:pt x="165" y="23"/>
                  </a:moveTo>
                  <a:lnTo>
                    <a:pt x="165" y="23"/>
                  </a:lnTo>
                  <a:cubicBezTo>
                    <a:pt x="172" y="23"/>
                    <a:pt x="177" y="18"/>
                    <a:pt x="177" y="12"/>
                  </a:cubicBezTo>
                  <a:cubicBezTo>
                    <a:pt x="177" y="5"/>
                    <a:pt x="172" y="0"/>
                    <a:pt x="16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165" y="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13" name="Group 2212"/>
          <p:cNvGrpSpPr/>
          <p:nvPr/>
        </p:nvGrpSpPr>
        <p:grpSpPr>
          <a:xfrm>
            <a:off x="5725293" y="1927293"/>
            <a:ext cx="290870" cy="266785"/>
            <a:chOff x="5748451" y="1919581"/>
            <a:chExt cx="290870" cy="266785"/>
          </a:xfrm>
          <a:solidFill>
            <a:srgbClr val="02D35F"/>
          </a:solidFill>
        </p:grpSpPr>
        <p:sp>
          <p:nvSpPr>
            <p:cNvPr id="2214" name="Freeform 2213"/>
            <p:cNvSpPr>
              <a:spLocks noChangeArrowheads="1"/>
            </p:cNvSpPr>
            <p:nvPr/>
          </p:nvSpPr>
          <p:spPr bwMode="auto">
            <a:xfrm>
              <a:off x="5972625" y="2132639"/>
              <a:ext cx="38907" cy="9263"/>
            </a:xfrm>
            <a:custGeom>
              <a:avLst/>
              <a:gdLst>
                <a:gd name="T0" fmla="*/ 79 w 91"/>
                <a:gd name="T1" fmla="*/ 0 h 23"/>
                <a:gd name="T2" fmla="*/ 79 w 91"/>
                <a:gd name="T3" fmla="*/ 0 h 23"/>
                <a:gd name="T4" fmla="*/ 11 w 91"/>
                <a:gd name="T5" fmla="*/ 0 h 23"/>
                <a:gd name="T6" fmla="*/ 0 w 91"/>
                <a:gd name="T7" fmla="*/ 11 h 23"/>
                <a:gd name="T8" fmla="*/ 11 w 91"/>
                <a:gd name="T9" fmla="*/ 22 h 23"/>
                <a:gd name="T10" fmla="*/ 79 w 91"/>
                <a:gd name="T11" fmla="*/ 22 h 23"/>
                <a:gd name="T12" fmla="*/ 90 w 91"/>
                <a:gd name="T13" fmla="*/ 11 h 23"/>
                <a:gd name="T14" fmla="*/ 79 w 91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3">
                  <a:moveTo>
                    <a:pt x="79" y="0"/>
                  </a:moveTo>
                  <a:lnTo>
                    <a:pt x="7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5" y="22"/>
                    <a:pt x="90" y="17"/>
                    <a:pt x="90" y="11"/>
                  </a:cubicBezTo>
                  <a:cubicBezTo>
                    <a:pt x="90" y="5"/>
                    <a:pt x="85" y="0"/>
                    <a:pt x="7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5" name="Freeform 2214"/>
            <p:cNvSpPr>
              <a:spLocks noChangeArrowheads="1"/>
            </p:cNvSpPr>
            <p:nvPr/>
          </p:nvSpPr>
          <p:spPr bwMode="auto">
            <a:xfrm>
              <a:off x="5942982" y="2088175"/>
              <a:ext cx="96339" cy="98191"/>
            </a:xfrm>
            <a:custGeom>
              <a:avLst/>
              <a:gdLst>
                <a:gd name="T0" fmla="*/ 115 w 231"/>
                <a:gd name="T1" fmla="*/ 0 h 232"/>
                <a:gd name="T2" fmla="*/ 115 w 231"/>
                <a:gd name="T3" fmla="*/ 0 h 232"/>
                <a:gd name="T4" fmla="*/ 0 w 231"/>
                <a:gd name="T5" fmla="*/ 116 h 232"/>
                <a:gd name="T6" fmla="*/ 115 w 231"/>
                <a:gd name="T7" fmla="*/ 231 h 232"/>
                <a:gd name="T8" fmla="*/ 230 w 231"/>
                <a:gd name="T9" fmla="*/ 116 h 232"/>
                <a:gd name="T10" fmla="*/ 115 w 231"/>
                <a:gd name="T11" fmla="*/ 0 h 232"/>
                <a:gd name="T12" fmla="*/ 115 w 231"/>
                <a:gd name="T13" fmla="*/ 208 h 232"/>
                <a:gd name="T14" fmla="*/ 115 w 231"/>
                <a:gd name="T15" fmla="*/ 208 h 232"/>
                <a:gd name="T16" fmla="*/ 24 w 231"/>
                <a:gd name="T17" fmla="*/ 116 h 232"/>
                <a:gd name="T18" fmla="*/ 115 w 231"/>
                <a:gd name="T19" fmla="*/ 24 h 232"/>
                <a:gd name="T20" fmla="*/ 207 w 231"/>
                <a:gd name="T21" fmla="*/ 116 h 232"/>
                <a:gd name="T22" fmla="*/ 115 w 231"/>
                <a:gd name="T23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232">
                  <a:moveTo>
                    <a:pt x="115" y="0"/>
                  </a:moveTo>
                  <a:lnTo>
                    <a:pt x="115" y="0"/>
                  </a:ln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5" y="231"/>
                  </a:cubicBezTo>
                  <a:cubicBezTo>
                    <a:pt x="179" y="231"/>
                    <a:pt x="230" y="179"/>
                    <a:pt x="230" y="116"/>
                  </a:cubicBezTo>
                  <a:cubicBezTo>
                    <a:pt x="230" y="52"/>
                    <a:pt x="179" y="0"/>
                    <a:pt x="115" y="0"/>
                  </a:cubicBezTo>
                  <a:close/>
                  <a:moveTo>
                    <a:pt x="115" y="208"/>
                  </a:moveTo>
                  <a:lnTo>
                    <a:pt x="115" y="208"/>
                  </a:lnTo>
                  <a:cubicBezTo>
                    <a:pt x="64" y="208"/>
                    <a:pt x="24" y="166"/>
                    <a:pt x="24" y="116"/>
                  </a:cubicBezTo>
                  <a:cubicBezTo>
                    <a:pt x="24" y="65"/>
                    <a:pt x="64" y="24"/>
                    <a:pt x="115" y="24"/>
                  </a:cubicBezTo>
                  <a:cubicBezTo>
                    <a:pt x="165" y="24"/>
                    <a:pt x="207" y="65"/>
                    <a:pt x="207" y="116"/>
                  </a:cubicBezTo>
                  <a:cubicBezTo>
                    <a:pt x="207" y="166"/>
                    <a:pt x="165" y="208"/>
                    <a:pt x="115" y="2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6" name="Freeform 2215"/>
            <p:cNvSpPr>
              <a:spLocks noChangeArrowheads="1"/>
            </p:cNvSpPr>
            <p:nvPr/>
          </p:nvSpPr>
          <p:spPr bwMode="auto">
            <a:xfrm>
              <a:off x="5748451" y="1919581"/>
              <a:ext cx="276049" cy="246407"/>
            </a:xfrm>
            <a:custGeom>
              <a:avLst/>
              <a:gdLst>
                <a:gd name="T0" fmla="*/ 49 w 659"/>
                <a:gd name="T1" fmla="*/ 585 h 586"/>
                <a:gd name="T2" fmla="*/ 49 w 659"/>
                <a:gd name="T3" fmla="*/ 585 h 586"/>
                <a:gd name="T4" fmla="*/ 50 w 659"/>
                <a:gd name="T5" fmla="*/ 585 h 586"/>
                <a:gd name="T6" fmla="*/ 444 w 659"/>
                <a:gd name="T7" fmla="*/ 585 h 586"/>
                <a:gd name="T8" fmla="*/ 456 w 659"/>
                <a:gd name="T9" fmla="*/ 573 h 586"/>
                <a:gd name="T10" fmla="*/ 444 w 659"/>
                <a:gd name="T11" fmla="*/ 561 h 586"/>
                <a:gd name="T12" fmla="*/ 94 w 659"/>
                <a:gd name="T13" fmla="*/ 561 h 586"/>
                <a:gd name="T14" fmla="*/ 100 w 659"/>
                <a:gd name="T15" fmla="*/ 545 h 586"/>
                <a:gd name="T16" fmla="*/ 101 w 659"/>
                <a:gd name="T17" fmla="*/ 536 h 586"/>
                <a:gd name="T18" fmla="*/ 101 w 659"/>
                <a:gd name="T19" fmla="*/ 536 h 586"/>
                <a:gd name="T20" fmla="*/ 101 w 659"/>
                <a:gd name="T21" fmla="*/ 536 h 586"/>
                <a:gd name="T22" fmla="*/ 101 w 659"/>
                <a:gd name="T23" fmla="*/ 526 h 586"/>
                <a:gd name="T24" fmla="*/ 101 w 659"/>
                <a:gd name="T25" fmla="*/ 526 h 586"/>
                <a:gd name="T26" fmla="*/ 102 w 659"/>
                <a:gd name="T27" fmla="*/ 186 h 586"/>
                <a:gd name="T28" fmla="*/ 120 w 659"/>
                <a:gd name="T29" fmla="*/ 167 h 586"/>
                <a:gd name="T30" fmla="*/ 615 w 659"/>
                <a:gd name="T31" fmla="*/ 167 h 586"/>
                <a:gd name="T32" fmla="*/ 635 w 659"/>
                <a:gd name="T33" fmla="*/ 186 h 586"/>
                <a:gd name="T34" fmla="*/ 635 w 659"/>
                <a:gd name="T35" fmla="*/ 375 h 586"/>
                <a:gd name="T36" fmla="*/ 646 w 659"/>
                <a:gd name="T37" fmla="*/ 388 h 586"/>
                <a:gd name="T38" fmla="*/ 658 w 659"/>
                <a:gd name="T39" fmla="*/ 375 h 586"/>
                <a:gd name="T40" fmla="*/ 658 w 659"/>
                <a:gd name="T41" fmla="*/ 186 h 586"/>
                <a:gd name="T42" fmla="*/ 615 w 659"/>
                <a:gd name="T43" fmla="*/ 143 h 586"/>
                <a:gd name="T44" fmla="*/ 586 w 659"/>
                <a:gd name="T45" fmla="*/ 143 h 586"/>
                <a:gd name="T46" fmla="*/ 586 w 659"/>
                <a:gd name="T47" fmla="*/ 117 h 586"/>
                <a:gd name="T48" fmla="*/ 543 w 659"/>
                <a:gd name="T49" fmla="*/ 76 h 586"/>
                <a:gd name="T50" fmla="*/ 248 w 659"/>
                <a:gd name="T51" fmla="*/ 76 h 586"/>
                <a:gd name="T52" fmla="*/ 229 w 659"/>
                <a:gd name="T53" fmla="*/ 29 h 586"/>
                <a:gd name="T54" fmla="*/ 184 w 659"/>
                <a:gd name="T55" fmla="*/ 0 h 586"/>
                <a:gd name="T56" fmla="*/ 42 w 659"/>
                <a:gd name="T57" fmla="*/ 0 h 586"/>
                <a:gd name="T58" fmla="*/ 0 w 659"/>
                <a:gd name="T59" fmla="*/ 42 h 586"/>
                <a:gd name="T60" fmla="*/ 0 w 659"/>
                <a:gd name="T61" fmla="*/ 535 h 586"/>
                <a:gd name="T62" fmla="*/ 11 w 659"/>
                <a:gd name="T63" fmla="*/ 568 h 586"/>
                <a:gd name="T64" fmla="*/ 49 w 659"/>
                <a:gd name="T65" fmla="*/ 585 h 586"/>
                <a:gd name="T66" fmla="*/ 23 w 659"/>
                <a:gd name="T67" fmla="*/ 42 h 586"/>
                <a:gd name="T68" fmla="*/ 23 w 659"/>
                <a:gd name="T69" fmla="*/ 42 h 586"/>
                <a:gd name="T70" fmla="*/ 42 w 659"/>
                <a:gd name="T71" fmla="*/ 24 h 586"/>
                <a:gd name="T72" fmla="*/ 184 w 659"/>
                <a:gd name="T73" fmla="*/ 24 h 586"/>
                <a:gd name="T74" fmla="*/ 207 w 659"/>
                <a:gd name="T75" fmla="*/ 38 h 586"/>
                <a:gd name="T76" fmla="*/ 233 w 659"/>
                <a:gd name="T77" fmla="*/ 99 h 586"/>
                <a:gd name="T78" fmla="*/ 543 w 659"/>
                <a:gd name="T79" fmla="*/ 99 h 586"/>
                <a:gd name="T80" fmla="*/ 562 w 659"/>
                <a:gd name="T81" fmla="*/ 117 h 586"/>
                <a:gd name="T82" fmla="*/ 563 w 659"/>
                <a:gd name="T83" fmla="*/ 143 h 586"/>
                <a:gd name="T84" fmla="*/ 120 w 659"/>
                <a:gd name="T85" fmla="*/ 143 h 586"/>
                <a:gd name="T86" fmla="*/ 78 w 659"/>
                <a:gd name="T87" fmla="*/ 186 h 586"/>
                <a:gd name="T88" fmla="*/ 78 w 659"/>
                <a:gd name="T89" fmla="*/ 536 h 586"/>
                <a:gd name="T90" fmla="*/ 78 w 659"/>
                <a:gd name="T91" fmla="*/ 536 h 586"/>
                <a:gd name="T92" fmla="*/ 77 w 659"/>
                <a:gd name="T93" fmla="*/ 541 h 586"/>
                <a:gd name="T94" fmla="*/ 50 w 659"/>
                <a:gd name="T95" fmla="*/ 561 h 586"/>
                <a:gd name="T96" fmla="*/ 29 w 659"/>
                <a:gd name="T97" fmla="*/ 552 h 586"/>
                <a:gd name="T98" fmla="*/ 23 w 659"/>
                <a:gd name="T99" fmla="*/ 535 h 586"/>
                <a:gd name="T100" fmla="*/ 23 w 659"/>
                <a:gd name="T101" fmla="*/ 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9" h="586">
                  <a:moveTo>
                    <a:pt x="49" y="585"/>
                  </a:moveTo>
                  <a:lnTo>
                    <a:pt x="49" y="585"/>
                  </a:lnTo>
                  <a:cubicBezTo>
                    <a:pt x="50" y="585"/>
                    <a:pt x="50" y="585"/>
                    <a:pt x="50" y="585"/>
                  </a:cubicBezTo>
                  <a:cubicBezTo>
                    <a:pt x="444" y="585"/>
                    <a:pt x="444" y="585"/>
                    <a:pt x="444" y="585"/>
                  </a:cubicBezTo>
                  <a:cubicBezTo>
                    <a:pt x="450" y="585"/>
                    <a:pt x="456" y="580"/>
                    <a:pt x="456" y="573"/>
                  </a:cubicBezTo>
                  <a:cubicBezTo>
                    <a:pt x="456" y="566"/>
                    <a:pt x="450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7" y="556"/>
                    <a:pt x="100" y="550"/>
                    <a:pt x="100" y="545"/>
                  </a:cubicBezTo>
                  <a:cubicBezTo>
                    <a:pt x="101" y="544"/>
                    <a:pt x="101" y="540"/>
                    <a:pt x="101" y="536"/>
                  </a:cubicBezTo>
                  <a:lnTo>
                    <a:pt x="101" y="536"/>
                  </a:lnTo>
                  <a:lnTo>
                    <a:pt x="101" y="536"/>
                  </a:lnTo>
                  <a:cubicBezTo>
                    <a:pt x="101" y="531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7"/>
                    <a:pt x="120" y="167"/>
                  </a:cubicBezTo>
                  <a:cubicBezTo>
                    <a:pt x="615" y="167"/>
                    <a:pt x="615" y="167"/>
                    <a:pt x="615" y="167"/>
                  </a:cubicBezTo>
                  <a:cubicBezTo>
                    <a:pt x="626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3"/>
                    <a:pt x="640" y="388"/>
                    <a:pt x="646" y="388"/>
                  </a:cubicBezTo>
                  <a:cubicBezTo>
                    <a:pt x="652" y="388"/>
                    <a:pt x="658" y="383"/>
                    <a:pt x="658" y="375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3"/>
                    <a:pt x="615" y="143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7" y="76"/>
                    <a:pt x="543" y="76"/>
                  </a:cubicBezTo>
                  <a:cubicBezTo>
                    <a:pt x="248" y="76"/>
                    <a:pt x="248" y="76"/>
                    <a:pt x="248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1" y="568"/>
                  </a:cubicBezTo>
                  <a:cubicBezTo>
                    <a:pt x="17" y="575"/>
                    <a:pt x="30" y="585"/>
                    <a:pt x="49" y="585"/>
                  </a:cubicBezTo>
                  <a:close/>
                  <a:moveTo>
                    <a:pt x="23" y="42"/>
                  </a:moveTo>
                  <a:lnTo>
                    <a:pt x="23" y="42"/>
                  </a:lnTo>
                  <a:cubicBezTo>
                    <a:pt x="23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2" y="107"/>
                    <a:pt x="562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97" y="143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69" y="561"/>
                    <a:pt x="50" y="561"/>
                  </a:cubicBezTo>
                  <a:cubicBezTo>
                    <a:pt x="41" y="561"/>
                    <a:pt x="34" y="558"/>
                    <a:pt x="29" y="552"/>
                  </a:cubicBezTo>
                  <a:cubicBezTo>
                    <a:pt x="25" y="548"/>
                    <a:pt x="23" y="541"/>
                    <a:pt x="23" y="535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17" name="Group 2216"/>
          <p:cNvGrpSpPr/>
          <p:nvPr/>
        </p:nvGrpSpPr>
        <p:grpSpPr>
          <a:xfrm>
            <a:off x="4870281" y="1937482"/>
            <a:ext cx="276049" cy="246407"/>
            <a:chOff x="4866576" y="1919581"/>
            <a:chExt cx="276049" cy="246407"/>
          </a:xfrm>
          <a:solidFill>
            <a:srgbClr val="02D35F"/>
          </a:solidFill>
        </p:grpSpPr>
        <p:sp>
          <p:nvSpPr>
            <p:cNvPr id="2218" name="Freeform 69"/>
            <p:cNvSpPr>
              <a:spLocks noChangeArrowheads="1"/>
            </p:cNvSpPr>
            <p:nvPr/>
          </p:nvSpPr>
          <p:spPr bwMode="auto">
            <a:xfrm>
              <a:off x="5074076" y="2097438"/>
              <a:ext cx="38906" cy="38907"/>
            </a:xfrm>
            <a:custGeom>
              <a:avLst/>
              <a:gdLst>
                <a:gd name="T0" fmla="*/ 79 w 92"/>
                <a:gd name="T1" fmla="*/ 34 h 92"/>
                <a:gd name="T2" fmla="*/ 79 w 92"/>
                <a:gd name="T3" fmla="*/ 34 h 92"/>
                <a:gd name="T4" fmla="*/ 58 w 92"/>
                <a:gd name="T5" fmla="*/ 34 h 92"/>
                <a:gd name="T6" fmla="*/ 58 w 92"/>
                <a:gd name="T7" fmla="*/ 12 h 92"/>
                <a:gd name="T8" fmla="*/ 46 w 92"/>
                <a:gd name="T9" fmla="*/ 0 h 92"/>
                <a:gd name="T10" fmla="*/ 35 w 92"/>
                <a:gd name="T11" fmla="*/ 12 h 92"/>
                <a:gd name="T12" fmla="*/ 35 w 92"/>
                <a:gd name="T13" fmla="*/ 34 h 92"/>
                <a:gd name="T14" fmla="*/ 13 w 92"/>
                <a:gd name="T15" fmla="*/ 34 h 92"/>
                <a:gd name="T16" fmla="*/ 0 w 92"/>
                <a:gd name="T17" fmla="*/ 45 h 92"/>
                <a:gd name="T18" fmla="*/ 13 w 92"/>
                <a:gd name="T19" fmla="*/ 57 h 92"/>
                <a:gd name="T20" fmla="*/ 35 w 92"/>
                <a:gd name="T21" fmla="*/ 57 h 92"/>
                <a:gd name="T22" fmla="*/ 35 w 92"/>
                <a:gd name="T23" fmla="*/ 80 h 92"/>
                <a:gd name="T24" fmla="*/ 46 w 92"/>
                <a:gd name="T25" fmla="*/ 91 h 92"/>
                <a:gd name="T26" fmla="*/ 58 w 92"/>
                <a:gd name="T27" fmla="*/ 80 h 92"/>
                <a:gd name="T28" fmla="*/ 58 w 92"/>
                <a:gd name="T29" fmla="*/ 57 h 92"/>
                <a:gd name="T30" fmla="*/ 79 w 92"/>
                <a:gd name="T31" fmla="*/ 57 h 92"/>
                <a:gd name="T32" fmla="*/ 91 w 92"/>
                <a:gd name="T33" fmla="*/ 45 h 92"/>
                <a:gd name="T34" fmla="*/ 79 w 92"/>
                <a:gd name="T35" fmla="*/ 3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79" y="34"/>
                  </a:moveTo>
                  <a:lnTo>
                    <a:pt x="79" y="34"/>
                  </a:lnTo>
                  <a:cubicBezTo>
                    <a:pt x="58" y="34"/>
                    <a:pt x="58" y="34"/>
                    <a:pt x="58" y="34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6"/>
                    <a:pt x="52" y="0"/>
                    <a:pt x="46" y="0"/>
                  </a:cubicBezTo>
                  <a:cubicBezTo>
                    <a:pt x="40" y="0"/>
                    <a:pt x="35" y="6"/>
                    <a:pt x="35" y="1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0" y="39"/>
                    <a:pt x="0" y="45"/>
                  </a:cubicBezTo>
                  <a:cubicBezTo>
                    <a:pt x="0" y="51"/>
                    <a:pt x="5" y="57"/>
                    <a:pt x="13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6"/>
                    <a:pt x="40" y="91"/>
                    <a:pt x="46" y="91"/>
                  </a:cubicBezTo>
                  <a:cubicBezTo>
                    <a:pt x="52" y="91"/>
                    <a:pt x="58" y="86"/>
                    <a:pt x="58" y="80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6" y="57"/>
                    <a:pt x="91" y="51"/>
                    <a:pt x="91" y="45"/>
                  </a:cubicBezTo>
                  <a:cubicBezTo>
                    <a:pt x="91" y="39"/>
                    <a:pt x="86" y="34"/>
                    <a:pt x="79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9" name="Freeform 70"/>
            <p:cNvSpPr>
              <a:spLocks noChangeArrowheads="1"/>
            </p:cNvSpPr>
            <p:nvPr/>
          </p:nvSpPr>
          <p:spPr bwMode="auto">
            <a:xfrm>
              <a:off x="5044433" y="2069648"/>
              <a:ext cx="98191" cy="96339"/>
            </a:xfrm>
            <a:custGeom>
              <a:avLst/>
              <a:gdLst>
                <a:gd name="T0" fmla="*/ 116 w 232"/>
                <a:gd name="T1" fmla="*/ 0 h 231"/>
                <a:gd name="T2" fmla="*/ 116 w 232"/>
                <a:gd name="T3" fmla="*/ 0 h 231"/>
                <a:gd name="T4" fmla="*/ 0 w 232"/>
                <a:gd name="T5" fmla="*/ 114 h 231"/>
                <a:gd name="T6" fmla="*/ 116 w 232"/>
                <a:gd name="T7" fmla="*/ 230 h 231"/>
                <a:gd name="T8" fmla="*/ 231 w 232"/>
                <a:gd name="T9" fmla="*/ 114 h 231"/>
                <a:gd name="T10" fmla="*/ 116 w 232"/>
                <a:gd name="T11" fmla="*/ 0 h 231"/>
                <a:gd name="T12" fmla="*/ 116 w 232"/>
                <a:gd name="T13" fmla="*/ 206 h 231"/>
                <a:gd name="T14" fmla="*/ 116 w 232"/>
                <a:gd name="T15" fmla="*/ 206 h 231"/>
                <a:gd name="T16" fmla="*/ 24 w 232"/>
                <a:gd name="T17" fmla="*/ 114 h 231"/>
                <a:gd name="T18" fmla="*/ 116 w 232"/>
                <a:gd name="T19" fmla="*/ 23 h 231"/>
                <a:gd name="T20" fmla="*/ 208 w 232"/>
                <a:gd name="T21" fmla="*/ 114 h 231"/>
                <a:gd name="T22" fmla="*/ 116 w 232"/>
                <a:gd name="T23" fmla="*/ 2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231">
                  <a:moveTo>
                    <a:pt x="116" y="0"/>
                  </a:moveTo>
                  <a:lnTo>
                    <a:pt x="116" y="0"/>
                  </a:lnTo>
                  <a:cubicBezTo>
                    <a:pt x="53" y="0"/>
                    <a:pt x="0" y="51"/>
                    <a:pt x="0" y="114"/>
                  </a:cubicBezTo>
                  <a:cubicBezTo>
                    <a:pt x="0" y="178"/>
                    <a:pt x="53" y="230"/>
                    <a:pt x="116" y="230"/>
                  </a:cubicBezTo>
                  <a:cubicBezTo>
                    <a:pt x="180" y="230"/>
                    <a:pt x="231" y="178"/>
                    <a:pt x="231" y="114"/>
                  </a:cubicBezTo>
                  <a:cubicBezTo>
                    <a:pt x="231" y="51"/>
                    <a:pt x="180" y="0"/>
                    <a:pt x="116" y="0"/>
                  </a:cubicBezTo>
                  <a:close/>
                  <a:moveTo>
                    <a:pt x="116" y="206"/>
                  </a:moveTo>
                  <a:lnTo>
                    <a:pt x="116" y="206"/>
                  </a:lnTo>
                  <a:cubicBezTo>
                    <a:pt x="65" y="206"/>
                    <a:pt x="24" y="165"/>
                    <a:pt x="24" y="114"/>
                  </a:cubicBezTo>
                  <a:cubicBezTo>
                    <a:pt x="24" y="64"/>
                    <a:pt x="65" y="23"/>
                    <a:pt x="116" y="23"/>
                  </a:cubicBezTo>
                  <a:cubicBezTo>
                    <a:pt x="166" y="23"/>
                    <a:pt x="208" y="64"/>
                    <a:pt x="208" y="114"/>
                  </a:cubicBezTo>
                  <a:cubicBezTo>
                    <a:pt x="208" y="165"/>
                    <a:pt x="166" y="206"/>
                    <a:pt x="116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0" name="Freeform 71"/>
            <p:cNvSpPr>
              <a:spLocks noChangeArrowheads="1"/>
            </p:cNvSpPr>
            <p:nvPr/>
          </p:nvSpPr>
          <p:spPr bwMode="auto">
            <a:xfrm>
              <a:off x="4866576" y="1919581"/>
              <a:ext cx="276049" cy="246407"/>
            </a:xfrm>
            <a:custGeom>
              <a:avLst/>
              <a:gdLst>
                <a:gd name="T0" fmla="*/ 615 w 659"/>
                <a:gd name="T1" fmla="*/ 143 h 586"/>
                <a:gd name="T2" fmla="*/ 615 w 659"/>
                <a:gd name="T3" fmla="*/ 143 h 586"/>
                <a:gd name="T4" fmla="*/ 586 w 659"/>
                <a:gd name="T5" fmla="*/ 143 h 586"/>
                <a:gd name="T6" fmla="*/ 586 w 659"/>
                <a:gd name="T7" fmla="*/ 117 h 586"/>
                <a:gd name="T8" fmla="*/ 543 w 659"/>
                <a:gd name="T9" fmla="*/ 76 h 586"/>
                <a:gd name="T10" fmla="*/ 248 w 659"/>
                <a:gd name="T11" fmla="*/ 76 h 586"/>
                <a:gd name="T12" fmla="*/ 229 w 659"/>
                <a:gd name="T13" fmla="*/ 29 h 586"/>
                <a:gd name="T14" fmla="*/ 184 w 659"/>
                <a:gd name="T15" fmla="*/ 0 h 586"/>
                <a:gd name="T16" fmla="*/ 42 w 659"/>
                <a:gd name="T17" fmla="*/ 0 h 586"/>
                <a:gd name="T18" fmla="*/ 0 w 659"/>
                <a:gd name="T19" fmla="*/ 42 h 586"/>
                <a:gd name="T20" fmla="*/ 0 w 659"/>
                <a:gd name="T21" fmla="*/ 535 h 586"/>
                <a:gd name="T22" fmla="*/ 11 w 659"/>
                <a:gd name="T23" fmla="*/ 568 h 586"/>
                <a:gd name="T24" fmla="*/ 50 w 659"/>
                <a:gd name="T25" fmla="*/ 585 h 586"/>
                <a:gd name="T26" fmla="*/ 50 w 659"/>
                <a:gd name="T27" fmla="*/ 585 h 586"/>
                <a:gd name="T28" fmla="*/ 444 w 659"/>
                <a:gd name="T29" fmla="*/ 585 h 586"/>
                <a:gd name="T30" fmla="*/ 456 w 659"/>
                <a:gd name="T31" fmla="*/ 573 h 586"/>
                <a:gd name="T32" fmla="*/ 444 w 659"/>
                <a:gd name="T33" fmla="*/ 561 h 586"/>
                <a:gd name="T34" fmla="*/ 94 w 659"/>
                <a:gd name="T35" fmla="*/ 561 h 586"/>
                <a:gd name="T36" fmla="*/ 100 w 659"/>
                <a:gd name="T37" fmla="*/ 545 h 586"/>
                <a:gd name="T38" fmla="*/ 101 w 659"/>
                <a:gd name="T39" fmla="*/ 526 h 586"/>
                <a:gd name="T40" fmla="*/ 101 w 659"/>
                <a:gd name="T41" fmla="*/ 526 h 586"/>
                <a:gd name="T42" fmla="*/ 102 w 659"/>
                <a:gd name="T43" fmla="*/ 186 h 586"/>
                <a:gd name="T44" fmla="*/ 120 w 659"/>
                <a:gd name="T45" fmla="*/ 167 h 586"/>
                <a:gd name="T46" fmla="*/ 615 w 659"/>
                <a:gd name="T47" fmla="*/ 167 h 586"/>
                <a:gd name="T48" fmla="*/ 635 w 659"/>
                <a:gd name="T49" fmla="*/ 186 h 586"/>
                <a:gd name="T50" fmla="*/ 635 w 659"/>
                <a:gd name="T51" fmla="*/ 375 h 586"/>
                <a:gd name="T52" fmla="*/ 646 w 659"/>
                <a:gd name="T53" fmla="*/ 388 h 586"/>
                <a:gd name="T54" fmla="*/ 658 w 659"/>
                <a:gd name="T55" fmla="*/ 375 h 586"/>
                <a:gd name="T56" fmla="*/ 658 w 659"/>
                <a:gd name="T57" fmla="*/ 186 h 586"/>
                <a:gd name="T58" fmla="*/ 615 w 659"/>
                <a:gd name="T59" fmla="*/ 143 h 586"/>
                <a:gd name="T60" fmla="*/ 120 w 659"/>
                <a:gd name="T61" fmla="*/ 143 h 586"/>
                <a:gd name="T62" fmla="*/ 120 w 659"/>
                <a:gd name="T63" fmla="*/ 143 h 586"/>
                <a:gd name="T64" fmla="*/ 78 w 659"/>
                <a:gd name="T65" fmla="*/ 186 h 586"/>
                <a:gd name="T66" fmla="*/ 78 w 659"/>
                <a:gd name="T67" fmla="*/ 536 h 586"/>
                <a:gd name="T68" fmla="*/ 78 w 659"/>
                <a:gd name="T69" fmla="*/ 536 h 586"/>
                <a:gd name="T70" fmla="*/ 77 w 659"/>
                <a:gd name="T71" fmla="*/ 541 h 586"/>
                <a:gd name="T72" fmla="*/ 50 w 659"/>
                <a:gd name="T73" fmla="*/ 561 h 586"/>
                <a:gd name="T74" fmla="*/ 50 w 659"/>
                <a:gd name="T75" fmla="*/ 561 h 586"/>
                <a:gd name="T76" fmla="*/ 29 w 659"/>
                <a:gd name="T77" fmla="*/ 552 h 586"/>
                <a:gd name="T78" fmla="*/ 22 w 659"/>
                <a:gd name="T79" fmla="*/ 535 h 586"/>
                <a:gd name="T80" fmla="*/ 22 w 659"/>
                <a:gd name="T81" fmla="*/ 42 h 586"/>
                <a:gd name="T82" fmla="*/ 42 w 659"/>
                <a:gd name="T83" fmla="*/ 24 h 586"/>
                <a:gd name="T84" fmla="*/ 184 w 659"/>
                <a:gd name="T85" fmla="*/ 24 h 586"/>
                <a:gd name="T86" fmla="*/ 207 w 659"/>
                <a:gd name="T87" fmla="*/ 38 h 586"/>
                <a:gd name="T88" fmla="*/ 233 w 659"/>
                <a:gd name="T89" fmla="*/ 99 h 586"/>
                <a:gd name="T90" fmla="*/ 543 w 659"/>
                <a:gd name="T91" fmla="*/ 99 h 586"/>
                <a:gd name="T92" fmla="*/ 563 w 659"/>
                <a:gd name="T93" fmla="*/ 117 h 586"/>
                <a:gd name="T94" fmla="*/ 563 w 659"/>
                <a:gd name="T95" fmla="*/ 143 h 586"/>
                <a:gd name="T96" fmla="*/ 120 w 659"/>
                <a:gd name="T97" fmla="*/ 1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615" y="143"/>
                  </a:moveTo>
                  <a:lnTo>
                    <a:pt x="615" y="143"/>
                  </a:lnTo>
                  <a:cubicBezTo>
                    <a:pt x="586" y="143"/>
                    <a:pt x="586" y="143"/>
                    <a:pt x="586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7" y="76"/>
                    <a:pt x="543" y="76"/>
                  </a:cubicBezTo>
                  <a:cubicBezTo>
                    <a:pt x="248" y="76"/>
                    <a:pt x="248" y="76"/>
                    <a:pt x="248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1" y="568"/>
                  </a:cubicBezTo>
                  <a:cubicBezTo>
                    <a:pt x="17" y="575"/>
                    <a:pt x="30" y="585"/>
                    <a:pt x="50" y="585"/>
                  </a:cubicBezTo>
                  <a:lnTo>
                    <a:pt x="50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0" y="585"/>
                    <a:pt x="456" y="580"/>
                    <a:pt x="456" y="573"/>
                  </a:cubicBezTo>
                  <a:cubicBezTo>
                    <a:pt x="456" y="566"/>
                    <a:pt x="450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7" y="556"/>
                    <a:pt x="100" y="550"/>
                    <a:pt x="100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7"/>
                    <a:pt x="120" y="167"/>
                  </a:cubicBezTo>
                  <a:cubicBezTo>
                    <a:pt x="615" y="167"/>
                    <a:pt x="615" y="167"/>
                    <a:pt x="615" y="167"/>
                  </a:cubicBezTo>
                  <a:cubicBezTo>
                    <a:pt x="626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3"/>
                    <a:pt x="640" y="388"/>
                    <a:pt x="646" y="388"/>
                  </a:cubicBezTo>
                  <a:cubicBezTo>
                    <a:pt x="652" y="388"/>
                    <a:pt x="658" y="383"/>
                    <a:pt x="658" y="375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3"/>
                    <a:pt x="615" y="143"/>
                  </a:cubicBezTo>
                  <a:close/>
                  <a:moveTo>
                    <a:pt x="120" y="143"/>
                  </a:moveTo>
                  <a:lnTo>
                    <a:pt x="120" y="143"/>
                  </a:lnTo>
                  <a:cubicBezTo>
                    <a:pt x="97" y="143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7" y="540"/>
                    <a:pt x="77" y="541"/>
                  </a:cubicBezTo>
                  <a:cubicBezTo>
                    <a:pt x="76" y="550"/>
                    <a:pt x="69" y="561"/>
                    <a:pt x="50" y="561"/>
                  </a:cubicBezTo>
                  <a:lnTo>
                    <a:pt x="50" y="561"/>
                  </a:lnTo>
                  <a:cubicBezTo>
                    <a:pt x="40" y="561"/>
                    <a:pt x="34" y="558"/>
                    <a:pt x="29" y="552"/>
                  </a:cubicBezTo>
                  <a:cubicBezTo>
                    <a:pt x="25" y="548"/>
                    <a:pt x="22" y="541"/>
                    <a:pt x="22" y="535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lnTo>
                    <a:pt x="120" y="1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21" name="Group 2220"/>
          <p:cNvGrpSpPr/>
          <p:nvPr/>
        </p:nvGrpSpPr>
        <p:grpSpPr>
          <a:xfrm>
            <a:off x="8339422" y="2853483"/>
            <a:ext cx="274196" cy="298281"/>
            <a:chOff x="8334791" y="2844068"/>
            <a:chExt cx="274196" cy="298281"/>
          </a:xfrm>
          <a:solidFill>
            <a:srgbClr val="02D35F"/>
          </a:solidFill>
        </p:grpSpPr>
        <p:sp>
          <p:nvSpPr>
            <p:cNvPr id="2222" name="Freeform 72"/>
            <p:cNvSpPr>
              <a:spLocks noChangeArrowheads="1"/>
            </p:cNvSpPr>
            <p:nvPr/>
          </p:nvSpPr>
          <p:spPr bwMode="auto">
            <a:xfrm>
              <a:off x="8334791" y="2844068"/>
              <a:ext cx="274196" cy="298281"/>
            </a:xfrm>
            <a:custGeom>
              <a:avLst/>
              <a:gdLst>
                <a:gd name="T0" fmla="*/ 184 w 653"/>
                <a:gd name="T1" fmla="*/ 11 h 708"/>
                <a:gd name="T2" fmla="*/ 184 w 653"/>
                <a:gd name="T3" fmla="*/ 11 h 708"/>
                <a:gd name="T4" fmla="*/ 184 w 653"/>
                <a:gd name="T5" fmla="*/ 123 h 708"/>
                <a:gd name="T6" fmla="*/ 42 w 653"/>
                <a:gd name="T7" fmla="*/ 123 h 708"/>
                <a:gd name="T8" fmla="*/ 0 w 653"/>
                <a:gd name="T9" fmla="*/ 166 h 708"/>
                <a:gd name="T10" fmla="*/ 0 w 653"/>
                <a:gd name="T11" fmla="*/ 659 h 708"/>
                <a:gd name="T12" fmla="*/ 13 w 653"/>
                <a:gd name="T13" fmla="*/ 694 h 708"/>
                <a:gd name="T14" fmla="*/ 49 w 653"/>
                <a:gd name="T15" fmla="*/ 707 h 708"/>
                <a:gd name="T16" fmla="*/ 49 w 653"/>
                <a:gd name="T17" fmla="*/ 707 h 708"/>
                <a:gd name="T18" fmla="*/ 609 w 653"/>
                <a:gd name="T19" fmla="*/ 707 h 708"/>
                <a:gd name="T20" fmla="*/ 652 w 653"/>
                <a:gd name="T21" fmla="*/ 666 h 708"/>
                <a:gd name="T22" fmla="*/ 652 w 653"/>
                <a:gd name="T23" fmla="*/ 310 h 708"/>
                <a:gd name="T24" fmla="*/ 615 w 653"/>
                <a:gd name="T25" fmla="*/ 267 h 708"/>
                <a:gd name="T26" fmla="*/ 607 w 653"/>
                <a:gd name="T27" fmla="*/ 267 h 708"/>
                <a:gd name="T28" fmla="*/ 607 w 653"/>
                <a:gd name="T29" fmla="*/ 11 h 708"/>
                <a:gd name="T30" fmla="*/ 595 w 653"/>
                <a:gd name="T31" fmla="*/ 0 h 708"/>
                <a:gd name="T32" fmla="*/ 197 w 653"/>
                <a:gd name="T33" fmla="*/ 0 h 708"/>
                <a:gd name="T34" fmla="*/ 184 w 653"/>
                <a:gd name="T35" fmla="*/ 11 h 708"/>
                <a:gd name="T36" fmla="*/ 78 w 653"/>
                <a:gd name="T37" fmla="*/ 665 h 708"/>
                <a:gd name="T38" fmla="*/ 78 w 653"/>
                <a:gd name="T39" fmla="*/ 665 h 708"/>
                <a:gd name="T40" fmla="*/ 49 w 653"/>
                <a:gd name="T41" fmla="*/ 685 h 708"/>
                <a:gd name="T42" fmla="*/ 49 w 653"/>
                <a:gd name="T43" fmla="*/ 685 h 708"/>
                <a:gd name="T44" fmla="*/ 30 w 653"/>
                <a:gd name="T45" fmla="*/ 677 h 708"/>
                <a:gd name="T46" fmla="*/ 23 w 653"/>
                <a:gd name="T47" fmla="*/ 659 h 708"/>
                <a:gd name="T48" fmla="*/ 23 w 653"/>
                <a:gd name="T49" fmla="*/ 166 h 708"/>
                <a:gd name="T50" fmla="*/ 42 w 653"/>
                <a:gd name="T51" fmla="*/ 146 h 708"/>
                <a:gd name="T52" fmla="*/ 184 w 653"/>
                <a:gd name="T53" fmla="*/ 146 h 708"/>
                <a:gd name="T54" fmla="*/ 184 w 653"/>
                <a:gd name="T55" fmla="*/ 267 h 708"/>
                <a:gd name="T56" fmla="*/ 121 w 653"/>
                <a:gd name="T57" fmla="*/ 267 h 708"/>
                <a:gd name="T58" fmla="*/ 78 w 653"/>
                <a:gd name="T59" fmla="*/ 310 h 708"/>
                <a:gd name="T60" fmla="*/ 78 w 653"/>
                <a:gd name="T61" fmla="*/ 665 h 708"/>
                <a:gd name="T62" fmla="*/ 615 w 653"/>
                <a:gd name="T63" fmla="*/ 290 h 708"/>
                <a:gd name="T64" fmla="*/ 615 w 653"/>
                <a:gd name="T65" fmla="*/ 290 h 708"/>
                <a:gd name="T66" fmla="*/ 628 w 653"/>
                <a:gd name="T67" fmla="*/ 310 h 708"/>
                <a:gd name="T68" fmla="*/ 628 w 653"/>
                <a:gd name="T69" fmla="*/ 666 h 708"/>
                <a:gd name="T70" fmla="*/ 609 w 653"/>
                <a:gd name="T71" fmla="*/ 685 h 708"/>
                <a:gd name="T72" fmla="*/ 95 w 653"/>
                <a:gd name="T73" fmla="*/ 685 h 708"/>
                <a:gd name="T74" fmla="*/ 101 w 653"/>
                <a:gd name="T75" fmla="*/ 667 h 708"/>
                <a:gd name="T76" fmla="*/ 101 w 653"/>
                <a:gd name="T77" fmla="*/ 310 h 708"/>
                <a:gd name="T78" fmla="*/ 121 w 653"/>
                <a:gd name="T79" fmla="*/ 290 h 708"/>
                <a:gd name="T80" fmla="*/ 615 w 653"/>
                <a:gd name="T81" fmla="*/ 290 h 708"/>
                <a:gd name="T82" fmla="*/ 208 w 653"/>
                <a:gd name="T83" fmla="*/ 22 h 708"/>
                <a:gd name="T84" fmla="*/ 208 w 653"/>
                <a:gd name="T85" fmla="*/ 22 h 708"/>
                <a:gd name="T86" fmla="*/ 583 w 653"/>
                <a:gd name="T87" fmla="*/ 22 h 708"/>
                <a:gd name="T88" fmla="*/ 583 w 653"/>
                <a:gd name="T89" fmla="*/ 267 h 708"/>
                <a:gd name="T90" fmla="*/ 208 w 653"/>
                <a:gd name="T91" fmla="*/ 267 h 708"/>
                <a:gd name="T92" fmla="*/ 208 w 653"/>
                <a:gd name="T93" fmla="*/ 2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3" h="708">
                  <a:moveTo>
                    <a:pt x="184" y="11"/>
                  </a:moveTo>
                  <a:lnTo>
                    <a:pt x="184" y="11"/>
                  </a:lnTo>
                  <a:cubicBezTo>
                    <a:pt x="184" y="123"/>
                    <a:pt x="184" y="123"/>
                    <a:pt x="184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19" y="123"/>
                    <a:pt x="0" y="142"/>
                    <a:pt x="0" y="166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2"/>
                    <a:pt x="5" y="685"/>
                    <a:pt x="13" y="694"/>
                  </a:cubicBezTo>
                  <a:cubicBezTo>
                    <a:pt x="23" y="702"/>
                    <a:pt x="35" y="707"/>
                    <a:pt x="49" y="707"/>
                  </a:cubicBezTo>
                  <a:lnTo>
                    <a:pt x="49" y="707"/>
                  </a:lnTo>
                  <a:cubicBezTo>
                    <a:pt x="609" y="707"/>
                    <a:pt x="609" y="707"/>
                    <a:pt x="609" y="707"/>
                  </a:cubicBezTo>
                  <a:cubicBezTo>
                    <a:pt x="633" y="707"/>
                    <a:pt x="652" y="689"/>
                    <a:pt x="652" y="666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52" y="284"/>
                    <a:pt x="637" y="267"/>
                    <a:pt x="615" y="267"/>
                  </a:cubicBezTo>
                  <a:cubicBezTo>
                    <a:pt x="607" y="267"/>
                    <a:pt x="607" y="267"/>
                    <a:pt x="607" y="267"/>
                  </a:cubicBezTo>
                  <a:cubicBezTo>
                    <a:pt x="607" y="11"/>
                    <a:pt x="607" y="11"/>
                    <a:pt x="607" y="11"/>
                  </a:cubicBezTo>
                  <a:cubicBezTo>
                    <a:pt x="607" y="5"/>
                    <a:pt x="602" y="0"/>
                    <a:pt x="59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9" y="0"/>
                    <a:pt x="184" y="5"/>
                    <a:pt x="184" y="11"/>
                  </a:cubicBezTo>
                  <a:close/>
                  <a:moveTo>
                    <a:pt x="78" y="665"/>
                  </a:moveTo>
                  <a:lnTo>
                    <a:pt x="78" y="665"/>
                  </a:lnTo>
                  <a:cubicBezTo>
                    <a:pt x="77" y="671"/>
                    <a:pt x="73" y="685"/>
                    <a:pt x="49" y="685"/>
                  </a:cubicBezTo>
                  <a:lnTo>
                    <a:pt x="49" y="685"/>
                  </a:lnTo>
                  <a:cubicBezTo>
                    <a:pt x="42" y="685"/>
                    <a:pt x="35" y="681"/>
                    <a:pt x="30" y="677"/>
                  </a:cubicBezTo>
                  <a:cubicBezTo>
                    <a:pt x="26" y="672"/>
                    <a:pt x="23" y="666"/>
                    <a:pt x="23" y="65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3" y="156"/>
                    <a:pt x="31" y="146"/>
                    <a:pt x="42" y="146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97" y="267"/>
                    <a:pt x="78" y="286"/>
                    <a:pt x="78" y="310"/>
                  </a:cubicBezTo>
                  <a:lnTo>
                    <a:pt x="78" y="665"/>
                  </a:lnTo>
                  <a:close/>
                  <a:moveTo>
                    <a:pt x="615" y="290"/>
                  </a:moveTo>
                  <a:lnTo>
                    <a:pt x="615" y="290"/>
                  </a:lnTo>
                  <a:cubicBezTo>
                    <a:pt x="624" y="290"/>
                    <a:pt x="628" y="297"/>
                    <a:pt x="628" y="310"/>
                  </a:cubicBezTo>
                  <a:cubicBezTo>
                    <a:pt x="628" y="666"/>
                    <a:pt x="628" y="666"/>
                    <a:pt x="628" y="666"/>
                  </a:cubicBezTo>
                  <a:cubicBezTo>
                    <a:pt x="628" y="676"/>
                    <a:pt x="619" y="685"/>
                    <a:pt x="609" y="685"/>
                  </a:cubicBezTo>
                  <a:cubicBezTo>
                    <a:pt x="95" y="685"/>
                    <a:pt x="95" y="685"/>
                    <a:pt x="95" y="685"/>
                  </a:cubicBezTo>
                  <a:cubicBezTo>
                    <a:pt x="98" y="678"/>
                    <a:pt x="100" y="672"/>
                    <a:pt x="101" y="667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1" y="299"/>
                    <a:pt x="110" y="290"/>
                    <a:pt x="121" y="290"/>
                  </a:cubicBezTo>
                  <a:lnTo>
                    <a:pt x="615" y="290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cubicBezTo>
                    <a:pt x="583" y="22"/>
                    <a:pt x="583" y="22"/>
                    <a:pt x="583" y="22"/>
                  </a:cubicBezTo>
                  <a:cubicBezTo>
                    <a:pt x="583" y="267"/>
                    <a:pt x="583" y="267"/>
                    <a:pt x="583" y="267"/>
                  </a:cubicBezTo>
                  <a:cubicBezTo>
                    <a:pt x="208" y="267"/>
                    <a:pt x="208" y="267"/>
                    <a:pt x="208" y="267"/>
                  </a:cubicBez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3" name="Freeform 73"/>
            <p:cNvSpPr>
              <a:spLocks noChangeArrowheads="1"/>
            </p:cNvSpPr>
            <p:nvPr/>
          </p:nvSpPr>
          <p:spPr bwMode="auto">
            <a:xfrm>
              <a:off x="8434836" y="2879268"/>
              <a:ext cx="124129" cy="11116"/>
            </a:xfrm>
            <a:custGeom>
              <a:avLst/>
              <a:gdLst>
                <a:gd name="T0" fmla="*/ 284 w 297"/>
                <a:gd name="T1" fmla="*/ 0 h 25"/>
                <a:gd name="T2" fmla="*/ 284 w 297"/>
                <a:gd name="T3" fmla="*/ 0 h 25"/>
                <a:gd name="T4" fmla="*/ 12 w 297"/>
                <a:gd name="T5" fmla="*/ 0 h 25"/>
                <a:gd name="T6" fmla="*/ 0 w 297"/>
                <a:gd name="T7" fmla="*/ 12 h 25"/>
                <a:gd name="T8" fmla="*/ 12 w 297"/>
                <a:gd name="T9" fmla="*/ 24 h 25"/>
                <a:gd name="T10" fmla="*/ 284 w 297"/>
                <a:gd name="T11" fmla="*/ 24 h 25"/>
                <a:gd name="T12" fmla="*/ 296 w 297"/>
                <a:gd name="T13" fmla="*/ 12 h 25"/>
                <a:gd name="T14" fmla="*/ 284 w 29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91" y="24"/>
                    <a:pt x="296" y="19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4" name="Freeform 74"/>
            <p:cNvSpPr>
              <a:spLocks noChangeArrowheads="1"/>
            </p:cNvSpPr>
            <p:nvPr/>
          </p:nvSpPr>
          <p:spPr bwMode="auto">
            <a:xfrm>
              <a:off x="8434836" y="2914470"/>
              <a:ext cx="124129" cy="9263"/>
            </a:xfrm>
            <a:custGeom>
              <a:avLst/>
              <a:gdLst>
                <a:gd name="T0" fmla="*/ 284 w 297"/>
                <a:gd name="T1" fmla="*/ 0 h 24"/>
                <a:gd name="T2" fmla="*/ 284 w 297"/>
                <a:gd name="T3" fmla="*/ 0 h 24"/>
                <a:gd name="T4" fmla="*/ 12 w 297"/>
                <a:gd name="T5" fmla="*/ 0 h 24"/>
                <a:gd name="T6" fmla="*/ 0 w 297"/>
                <a:gd name="T7" fmla="*/ 12 h 24"/>
                <a:gd name="T8" fmla="*/ 12 w 297"/>
                <a:gd name="T9" fmla="*/ 23 h 24"/>
                <a:gd name="T10" fmla="*/ 284 w 297"/>
                <a:gd name="T11" fmla="*/ 23 h 24"/>
                <a:gd name="T12" fmla="*/ 296 w 297"/>
                <a:gd name="T13" fmla="*/ 12 h 24"/>
                <a:gd name="T14" fmla="*/ 284 w 2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4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1" y="23"/>
                    <a:pt x="296" y="18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5" name="Freeform 75"/>
            <p:cNvSpPr>
              <a:spLocks noChangeArrowheads="1"/>
            </p:cNvSpPr>
            <p:nvPr/>
          </p:nvSpPr>
          <p:spPr bwMode="auto">
            <a:xfrm>
              <a:off x="8434836" y="2897795"/>
              <a:ext cx="81518" cy="9264"/>
            </a:xfrm>
            <a:custGeom>
              <a:avLst/>
              <a:gdLst>
                <a:gd name="T0" fmla="*/ 12 w 193"/>
                <a:gd name="T1" fmla="*/ 23 h 24"/>
                <a:gd name="T2" fmla="*/ 12 w 193"/>
                <a:gd name="T3" fmla="*/ 23 h 24"/>
                <a:gd name="T4" fmla="*/ 179 w 193"/>
                <a:gd name="T5" fmla="*/ 23 h 24"/>
                <a:gd name="T6" fmla="*/ 192 w 193"/>
                <a:gd name="T7" fmla="*/ 12 h 24"/>
                <a:gd name="T8" fmla="*/ 179 w 193"/>
                <a:gd name="T9" fmla="*/ 0 h 24"/>
                <a:gd name="T10" fmla="*/ 12 w 193"/>
                <a:gd name="T11" fmla="*/ 0 h 24"/>
                <a:gd name="T12" fmla="*/ 0 w 193"/>
                <a:gd name="T13" fmla="*/ 12 h 24"/>
                <a:gd name="T14" fmla="*/ 12 w 193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">
                  <a:moveTo>
                    <a:pt x="12" y="23"/>
                  </a:moveTo>
                  <a:lnTo>
                    <a:pt x="12" y="23"/>
                  </a:lnTo>
                  <a:cubicBezTo>
                    <a:pt x="179" y="23"/>
                    <a:pt x="179" y="23"/>
                    <a:pt x="179" y="23"/>
                  </a:cubicBezTo>
                  <a:cubicBezTo>
                    <a:pt x="187" y="23"/>
                    <a:pt x="192" y="18"/>
                    <a:pt x="192" y="12"/>
                  </a:cubicBezTo>
                  <a:cubicBezTo>
                    <a:pt x="192" y="6"/>
                    <a:pt x="187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26" name="Group 2225"/>
          <p:cNvGrpSpPr/>
          <p:nvPr/>
        </p:nvGrpSpPr>
        <p:grpSpPr>
          <a:xfrm>
            <a:off x="8337569" y="1937482"/>
            <a:ext cx="277902" cy="246407"/>
            <a:chOff x="8334791" y="1919581"/>
            <a:chExt cx="277902" cy="246407"/>
          </a:xfrm>
          <a:solidFill>
            <a:srgbClr val="02D35F"/>
          </a:solidFill>
        </p:grpSpPr>
        <p:sp>
          <p:nvSpPr>
            <p:cNvPr id="2227" name="Freeform 76"/>
            <p:cNvSpPr>
              <a:spLocks noChangeArrowheads="1"/>
            </p:cNvSpPr>
            <p:nvPr/>
          </p:nvSpPr>
          <p:spPr bwMode="auto">
            <a:xfrm>
              <a:off x="8334791" y="1919581"/>
              <a:ext cx="277902" cy="246407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44 w 660"/>
                <a:gd name="T7" fmla="*/ 585 h 586"/>
                <a:gd name="T8" fmla="*/ 456 w 660"/>
                <a:gd name="T9" fmla="*/ 573 h 586"/>
                <a:gd name="T10" fmla="*/ 444 w 660"/>
                <a:gd name="T11" fmla="*/ 561 h 586"/>
                <a:gd name="T12" fmla="*/ 94 w 660"/>
                <a:gd name="T13" fmla="*/ 561 h 586"/>
                <a:gd name="T14" fmla="*/ 101 w 660"/>
                <a:gd name="T15" fmla="*/ 545 h 586"/>
                <a:gd name="T16" fmla="*/ 102 w 660"/>
                <a:gd name="T17" fmla="*/ 526 h 586"/>
                <a:gd name="T18" fmla="*/ 102 w 660"/>
                <a:gd name="T19" fmla="*/ 526 h 586"/>
                <a:gd name="T20" fmla="*/ 102 w 660"/>
                <a:gd name="T21" fmla="*/ 186 h 586"/>
                <a:gd name="T22" fmla="*/ 122 w 660"/>
                <a:gd name="T23" fmla="*/ 167 h 586"/>
                <a:gd name="T24" fmla="*/ 616 w 660"/>
                <a:gd name="T25" fmla="*/ 167 h 586"/>
                <a:gd name="T26" fmla="*/ 636 w 660"/>
                <a:gd name="T27" fmla="*/ 186 h 586"/>
                <a:gd name="T28" fmla="*/ 636 w 660"/>
                <a:gd name="T29" fmla="*/ 375 h 586"/>
                <a:gd name="T30" fmla="*/ 647 w 660"/>
                <a:gd name="T31" fmla="*/ 388 h 586"/>
                <a:gd name="T32" fmla="*/ 659 w 660"/>
                <a:gd name="T33" fmla="*/ 375 h 586"/>
                <a:gd name="T34" fmla="*/ 659 w 660"/>
                <a:gd name="T35" fmla="*/ 186 h 586"/>
                <a:gd name="T36" fmla="*/ 616 w 660"/>
                <a:gd name="T37" fmla="*/ 143 h 586"/>
                <a:gd name="T38" fmla="*/ 587 w 660"/>
                <a:gd name="T39" fmla="*/ 143 h 586"/>
                <a:gd name="T40" fmla="*/ 587 w 660"/>
                <a:gd name="T41" fmla="*/ 117 h 586"/>
                <a:gd name="T42" fmla="*/ 544 w 660"/>
                <a:gd name="T43" fmla="*/ 76 h 586"/>
                <a:gd name="T44" fmla="*/ 250 w 660"/>
                <a:gd name="T45" fmla="*/ 76 h 586"/>
                <a:gd name="T46" fmla="*/ 229 w 660"/>
                <a:gd name="T47" fmla="*/ 29 h 586"/>
                <a:gd name="T48" fmla="*/ 185 w 660"/>
                <a:gd name="T49" fmla="*/ 0 h 586"/>
                <a:gd name="T50" fmla="*/ 42 w 660"/>
                <a:gd name="T51" fmla="*/ 0 h 586"/>
                <a:gd name="T52" fmla="*/ 0 w 660"/>
                <a:gd name="T53" fmla="*/ 42 h 586"/>
                <a:gd name="T54" fmla="*/ 0 w 660"/>
                <a:gd name="T55" fmla="*/ 535 h 586"/>
                <a:gd name="T56" fmla="*/ 12 w 660"/>
                <a:gd name="T57" fmla="*/ 568 h 586"/>
                <a:gd name="T58" fmla="*/ 50 w 660"/>
                <a:gd name="T59" fmla="*/ 585 h 586"/>
                <a:gd name="T60" fmla="*/ 24 w 660"/>
                <a:gd name="T61" fmla="*/ 42 h 586"/>
                <a:gd name="T62" fmla="*/ 24 w 660"/>
                <a:gd name="T63" fmla="*/ 42 h 586"/>
                <a:gd name="T64" fmla="*/ 42 w 660"/>
                <a:gd name="T65" fmla="*/ 24 h 586"/>
                <a:gd name="T66" fmla="*/ 185 w 660"/>
                <a:gd name="T67" fmla="*/ 24 h 586"/>
                <a:gd name="T68" fmla="*/ 208 w 660"/>
                <a:gd name="T69" fmla="*/ 38 h 586"/>
                <a:gd name="T70" fmla="*/ 234 w 660"/>
                <a:gd name="T71" fmla="*/ 99 h 586"/>
                <a:gd name="T72" fmla="*/ 544 w 660"/>
                <a:gd name="T73" fmla="*/ 99 h 586"/>
                <a:gd name="T74" fmla="*/ 563 w 660"/>
                <a:gd name="T75" fmla="*/ 117 h 586"/>
                <a:gd name="T76" fmla="*/ 563 w 660"/>
                <a:gd name="T77" fmla="*/ 143 h 586"/>
                <a:gd name="T78" fmla="*/ 122 w 660"/>
                <a:gd name="T79" fmla="*/ 143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30 w 660"/>
                <a:gd name="T91" fmla="*/ 552 h 586"/>
                <a:gd name="T92" fmla="*/ 24 w 660"/>
                <a:gd name="T93" fmla="*/ 535 h 586"/>
                <a:gd name="T94" fmla="*/ 24 w 660"/>
                <a:gd name="T95" fmla="*/ 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1" y="585"/>
                    <a:pt x="456" y="580"/>
                    <a:pt x="456" y="573"/>
                  </a:cubicBezTo>
                  <a:cubicBezTo>
                    <a:pt x="456" y="566"/>
                    <a:pt x="451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8" y="556"/>
                    <a:pt x="100" y="550"/>
                    <a:pt x="101" y="545"/>
                  </a:cubicBezTo>
                  <a:cubicBezTo>
                    <a:pt x="102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7"/>
                    <a:pt x="122" y="167"/>
                  </a:cubicBezTo>
                  <a:cubicBezTo>
                    <a:pt x="616" y="167"/>
                    <a:pt x="616" y="167"/>
                    <a:pt x="616" y="167"/>
                  </a:cubicBezTo>
                  <a:cubicBezTo>
                    <a:pt x="626" y="167"/>
                    <a:pt x="636" y="176"/>
                    <a:pt x="636" y="186"/>
                  </a:cubicBezTo>
                  <a:cubicBezTo>
                    <a:pt x="636" y="375"/>
                    <a:pt x="636" y="375"/>
                    <a:pt x="636" y="375"/>
                  </a:cubicBezTo>
                  <a:cubicBezTo>
                    <a:pt x="636" y="383"/>
                    <a:pt x="641" y="388"/>
                    <a:pt x="647" y="388"/>
                  </a:cubicBezTo>
                  <a:cubicBezTo>
                    <a:pt x="654" y="388"/>
                    <a:pt x="659" y="383"/>
                    <a:pt x="659" y="375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0" y="143"/>
                    <a:pt x="616" y="143"/>
                  </a:cubicBez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7" y="76"/>
                    <a:pt x="544" y="76"/>
                  </a:cubicBezTo>
                  <a:cubicBezTo>
                    <a:pt x="250" y="76"/>
                    <a:pt x="250" y="76"/>
                    <a:pt x="250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5" y="559"/>
                    <a:pt x="12" y="568"/>
                  </a:cubicBezTo>
                  <a:cubicBezTo>
                    <a:pt x="18" y="575"/>
                    <a:pt x="30" y="585"/>
                    <a:pt x="50" y="585"/>
                  </a:cubicBezTo>
                  <a:close/>
                  <a:moveTo>
                    <a:pt x="24" y="42"/>
                  </a:moveTo>
                  <a:lnTo>
                    <a:pt x="24" y="42"/>
                  </a:lnTo>
                  <a:cubicBezTo>
                    <a:pt x="24" y="32"/>
                    <a:pt x="32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4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5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98" y="143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1"/>
                    <a:pt x="50" y="561"/>
                  </a:cubicBezTo>
                  <a:cubicBezTo>
                    <a:pt x="40" y="562"/>
                    <a:pt x="34" y="558"/>
                    <a:pt x="30" y="552"/>
                  </a:cubicBezTo>
                  <a:cubicBezTo>
                    <a:pt x="26" y="548"/>
                    <a:pt x="24" y="541"/>
                    <a:pt x="24" y="535"/>
                  </a:cubicBezTo>
                  <a:lnTo>
                    <a:pt x="24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8" name="Freeform 77"/>
            <p:cNvSpPr>
              <a:spLocks noChangeArrowheads="1"/>
            </p:cNvSpPr>
            <p:nvPr/>
          </p:nvSpPr>
          <p:spPr bwMode="auto">
            <a:xfrm>
              <a:off x="8534880" y="2078911"/>
              <a:ext cx="62991" cy="74107"/>
            </a:xfrm>
            <a:custGeom>
              <a:avLst/>
              <a:gdLst>
                <a:gd name="T0" fmla="*/ 75 w 152"/>
                <a:gd name="T1" fmla="*/ 0 h 175"/>
                <a:gd name="T2" fmla="*/ 75 w 152"/>
                <a:gd name="T3" fmla="*/ 0 h 175"/>
                <a:gd name="T4" fmla="*/ 63 w 152"/>
                <a:gd name="T5" fmla="*/ 12 h 175"/>
                <a:gd name="T6" fmla="*/ 63 w 152"/>
                <a:gd name="T7" fmla="*/ 139 h 175"/>
                <a:gd name="T8" fmla="*/ 19 w 152"/>
                <a:gd name="T9" fmla="*/ 106 h 175"/>
                <a:gd name="T10" fmla="*/ 4 w 152"/>
                <a:gd name="T11" fmla="*/ 108 h 175"/>
                <a:gd name="T12" fmla="*/ 6 w 152"/>
                <a:gd name="T13" fmla="*/ 125 h 175"/>
                <a:gd name="T14" fmla="*/ 68 w 152"/>
                <a:gd name="T15" fmla="*/ 172 h 175"/>
                <a:gd name="T16" fmla="*/ 75 w 152"/>
                <a:gd name="T17" fmla="*/ 174 h 175"/>
                <a:gd name="T18" fmla="*/ 82 w 152"/>
                <a:gd name="T19" fmla="*/ 172 h 175"/>
                <a:gd name="T20" fmla="*/ 144 w 152"/>
                <a:gd name="T21" fmla="*/ 125 h 175"/>
                <a:gd name="T22" fmla="*/ 146 w 152"/>
                <a:gd name="T23" fmla="*/ 108 h 175"/>
                <a:gd name="T24" fmla="*/ 131 w 152"/>
                <a:gd name="T25" fmla="*/ 106 h 175"/>
                <a:gd name="T26" fmla="*/ 87 w 152"/>
                <a:gd name="T27" fmla="*/ 139 h 175"/>
                <a:gd name="T28" fmla="*/ 87 w 152"/>
                <a:gd name="T29" fmla="*/ 12 h 175"/>
                <a:gd name="T30" fmla="*/ 75 w 152"/>
                <a:gd name="T3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75">
                  <a:moveTo>
                    <a:pt x="75" y="0"/>
                  </a:moveTo>
                  <a:lnTo>
                    <a:pt x="75" y="0"/>
                  </a:lnTo>
                  <a:cubicBezTo>
                    <a:pt x="68" y="0"/>
                    <a:pt x="63" y="5"/>
                    <a:pt x="63" y="12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4" y="102"/>
                    <a:pt x="7" y="103"/>
                    <a:pt x="4" y="108"/>
                  </a:cubicBezTo>
                  <a:cubicBezTo>
                    <a:pt x="0" y="113"/>
                    <a:pt x="1" y="120"/>
                    <a:pt x="6" y="125"/>
                  </a:cubicBezTo>
                  <a:cubicBezTo>
                    <a:pt x="68" y="172"/>
                    <a:pt x="68" y="172"/>
                    <a:pt x="68" y="172"/>
                  </a:cubicBezTo>
                  <a:cubicBezTo>
                    <a:pt x="70" y="173"/>
                    <a:pt x="73" y="174"/>
                    <a:pt x="75" y="174"/>
                  </a:cubicBezTo>
                  <a:cubicBezTo>
                    <a:pt x="78" y="174"/>
                    <a:pt x="80" y="173"/>
                    <a:pt x="82" y="172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50" y="120"/>
                    <a:pt x="151" y="113"/>
                    <a:pt x="146" y="108"/>
                  </a:cubicBezTo>
                  <a:cubicBezTo>
                    <a:pt x="143" y="103"/>
                    <a:pt x="136" y="102"/>
                    <a:pt x="131" y="106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5"/>
                    <a:pt x="82" y="0"/>
                    <a:pt x="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29" name="Group 2228"/>
          <p:cNvGrpSpPr/>
          <p:nvPr/>
        </p:nvGrpSpPr>
        <p:grpSpPr>
          <a:xfrm>
            <a:off x="6603462" y="2879420"/>
            <a:ext cx="277902" cy="246406"/>
            <a:chOff x="6615505" y="2870006"/>
            <a:chExt cx="277902" cy="246406"/>
          </a:xfrm>
          <a:solidFill>
            <a:srgbClr val="02D35F"/>
          </a:solidFill>
        </p:grpSpPr>
        <p:sp>
          <p:nvSpPr>
            <p:cNvPr id="2230" name="Freeform 78"/>
            <p:cNvSpPr>
              <a:spLocks noChangeArrowheads="1"/>
            </p:cNvSpPr>
            <p:nvPr/>
          </p:nvSpPr>
          <p:spPr bwMode="auto">
            <a:xfrm>
              <a:off x="6826710" y="3031188"/>
              <a:ext cx="62991" cy="72255"/>
            </a:xfrm>
            <a:custGeom>
              <a:avLst/>
              <a:gdLst>
                <a:gd name="T0" fmla="*/ 18 w 148"/>
                <a:gd name="T1" fmla="*/ 2 h 172"/>
                <a:gd name="T2" fmla="*/ 18 w 148"/>
                <a:gd name="T3" fmla="*/ 2 h 172"/>
                <a:gd name="T4" fmla="*/ 5 w 148"/>
                <a:gd name="T5" fmla="*/ 2 h 172"/>
                <a:gd name="T6" fmla="*/ 0 w 148"/>
                <a:gd name="T7" fmla="*/ 11 h 172"/>
                <a:gd name="T8" fmla="*/ 0 w 148"/>
                <a:gd name="T9" fmla="*/ 159 h 172"/>
                <a:gd name="T10" fmla="*/ 5 w 148"/>
                <a:gd name="T11" fmla="*/ 170 h 172"/>
                <a:gd name="T12" fmla="*/ 11 w 148"/>
                <a:gd name="T13" fmla="*/ 171 h 172"/>
                <a:gd name="T14" fmla="*/ 18 w 148"/>
                <a:gd name="T15" fmla="*/ 170 h 172"/>
                <a:gd name="T16" fmla="*/ 141 w 148"/>
                <a:gd name="T17" fmla="*/ 96 h 172"/>
                <a:gd name="T18" fmla="*/ 147 w 148"/>
                <a:gd name="T19" fmla="*/ 85 h 172"/>
                <a:gd name="T20" fmla="*/ 141 w 148"/>
                <a:gd name="T21" fmla="*/ 76 h 172"/>
                <a:gd name="T22" fmla="*/ 18 w 148"/>
                <a:gd name="T23" fmla="*/ 2 h 172"/>
                <a:gd name="T24" fmla="*/ 23 w 148"/>
                <a:gd name="T25" fmla="*/ 138 h 172"/>
                <a:gd name="T26" fmla="*/ 23 w 148"/>
                <a:gd name="T27" fmla="*/ 138 h 172"/>
                <a:gd name="T28" fmla="*/ 23 w 148"/>
                <a:gd name="T29" fmla="*/ 32 h 172"/>
                <a:gd name="T30" fmla="*/ 112 w 148"/>
                <a:gd name="T31" fmla="*/ 85 h 172"/>
                <a:gd name="T32" fmla="*/ 23 w 148"/>
                <a:gd name="T33" fmla="*/ 13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72">
                  <a:moveTo>
                    <a:pt x="18" y="2"/>
                  </a:moveTo>
                  <a:lnTo>
                    <a:pt x="18" y="2"/>
                  </a:lnTo>
                  <a:cubicBezTo>
                    <a:pt x="14" y="0"/>
                    <a:pt x="9" y="0"/>
                    <a:pt x="5" y="2"/>
                  </a:cubicBezTo>
                  <a:cubicBezTo>
                    <a:pt x="2" y="3"/>
                    <a:pt x="0" y="7"/>
                    <a:pt x="0" y="1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3"/>
                    <a:pt x="2" y="168"/>
                    <a:pt x="5" y="170"/>
                  </a:cubicBezTo>
                  <a:cubicBezTo>
                    <a:pt x="7" y="171"/>
                    <a:pt x="9" y="171"/>
                    <a:pt x="11" y="171"/>
                  </a:cubicBezTo>
                  <a:cubicBezTo>
                    <a:pt x="14" y="171"/>
                    <a:pt x="16" y="171"/>
                    <a:pt x="18" y="170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5" y="94"/>
                    <a:pt x="147" y="90"/>
                    <a:pt x="147" y="85"/>
                  </a:cubicBezTo>
                  <a:cubicBezTo>
                    <a:pt x="147" y="81"/>
                    <a:pt x="145" y="78"/>
                    <a:pt x="141" y="76"/>
                  </a:cubicBezTo>
                  <a:lnTo>
                    <a:pt x="18" y="2"/>
                  </a:lnTo>
                  <a:close/>
                  <a:moveTo>
                    <a:pt x="23" y="138"/>
                  </a:moveTo>
                  <a:lnTo>
                    <a:pt x="23" y="138"/>
                  </a:lnTo>
                  <a:cubicBezTo>
                    <a:pt x="23" y="32"/>
                    <a:pt x="23" y="32"/>
                    <a:pt x="23" y="32"/>
                  </a:cubicBezTo>
                  <a:cubicBezTo>
                    <a:pt x="112" y="85"/>
                    <a:pt x="112" y="85"/>
                    <a:pt x="112" y="85"/>
                  </a:cubicBezTo>
                  <a:lnTo>
                    <a:pt x="23" y="13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1" name="Freeform 79"/>
            <p:cNvSpPr>
              <a:spLocks noChangeArrowheads="1"/>
            </p:cNvSpPr>
            <p:nvPr/>
          </p:nvSpPr>
          <p:spPr bwMode="auto">
            <a:xfrm>
              <a:off x="6615505" y="2870006"/>
              <a:ext cx="277902" cy="246406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45 w 660"/>
                <a:gd name="T7" fmla="*/ 585 h 586"/>
                <a:gd name="T8" fmla="*/ 456 w 660"/>
                <a:gd name="T9" fmla="*/ 574 h 586"/>
                <a:gd name="T10" fmla="*/ 445 w 660"/>
                <a:gd name="T11" fmla="*/ 561 h 586"/>
                <a:gd name="T12" fmla="*/ 95 w 660"/>
                <a:gd name="T13" fmla="*/ 561 h 586"/>
                <a:gd name="T14" fmla="*/ 101 w 660"/>
                <a:gd name="T15" fmla="*/ 546 h 586"/>
                <a:gd name="T16" fmla="*/ 102 w 660"/>
                <a:gd name="T17" fmla="*/ 527 h 586"/>
                <a:gd name="T18" fmla="*/ 101 w 660"/>
                <a:gd name="T19" fmla="*/ 527 h 586"/>
                <a:gd name="T20" fmla="*/ 102 w 660"/>
                <a:gd name="T21" fmla="*/ 186 h 586"/>
                <a:gd name="T22" fmla="*/ 122 w 660"/>
                <a:gd name="T23" fmla="*/ 168 h 586"/>
                <a:gd name="T24" fmla="*/ 616 w 660"/>
                <a:gd name="T25" fmla="*/ 168 h 586"/>
                <a:gd name="T26" fmla="*/ 635 w 660"/>
                <a:gd name="T27" fmla="*/ 186 h 586"/>
                <a:gd name="T28" fmla="*/ 635 w 660"/>
                <a:gd name="T29" fmla="*/ 376 h 586"/>
                <a:gd name="T30" fmla="*/ 647 w 660"/>
                <a:gd name="T31" fmla="*/ 388 h 586"/>
                <a:gd name="T32" fmla="*/ 659 w 660"/>
                <a:gd name="T33" fmla="*/ 376 h 586"/>
                <a:gd name="T34" fmla="*/ 659 w 660"/>
                <a:gd name="T35" fmla="*/ 186 h 586"/>
                <a:gd name="T36" fmla="*/ 616 w 660"/>
                <a:gd name="T37" fmla="*/ 144 h 586"/>
                <a:gd name="T38" fmla="*/ 587 w 660"/>
                <a:gd name="T39" fmla="*/ 144 h 586"/>
                <a:gd name="T40" fmla="*/ 586 w 660"/>
                <a:gd name="T41" fmla="*/ 118 h 586"/>
                <a:gd name="T42" fmla="*/ 544 w 660"/>
                <a:gd name="T43" fmla="*/ 75 h 586"/>
                <a:gd name="T44" fmla="*/ 249 w 660"/>
                <a:gd name="T45" fmla="*/ 75 h 586"/>
                <a:gd name="T46" fmla="*/ 229 w 660"/>
                <a:gd name="T47" fmla="*/ 29 h 586"/>
                <a:gd name="T48" fmla="*/ 185 w 660"/>
                <a:gd name="T49" fmla="*/ 0 h 586"/>
                <a:gd name="T50" fmla="*/ 43 w 660"/>
                <a:gd name="T51" fmla="*/ 0 h 586"/>
                <a:gd name="T52" fmla="*/ 0 w 660"/>
                <a:gd name="T53" fmla="*/ 43 h 586"/>
                <a:gd name="T54" fmla="*/ 0 w 660"/>
                <a:gd name="T55" fmla="*/ 535 h 586"/>
                <a:gd name="T56" fmla="*/ 12 w 660"/>
                <a:gd name="T57" fmla="*/ 568 h 586"/>
                <a:gd name="T58" fmla="*/ 50 w 660"/>
                <a:gd name="T59" fmla="*/ 585 h 586"/>
                <a:gd name="T60" fmla="*/ 24 w 660"/>
                <a:gd name="T61" fmla="*/ 43 h 586"/>
                <a:gd name="T62" fmla="*/ 24 w 660"/>
                <a:gd name="T63" fmla="*/ 43 h 586"/>
                <a:gd name="T64" fmla="*/ 43 w 660"/>
                <a:gd name="T65" fmla="*/ 24 h 586"/>
                <a:gd name="T66" fmla="*/ 185 w 660"/>
                <a:gd name="T67" fmla="*/ 24 h 586"/>
                <a:gd name="T68" fmla="*/ 207 w 660"/>
                <a:gd name="T69" fmla="*/ 38 h 586"/>
                <a:gd name="T70" fmla="*/ 234 w 660"/>
                <a:gd name="T71" fmla="*/ 99 h 586"/>
                <a:gd name="T72" fmla="*/ 544 w 660"/>
                <a:gd name="T73" fmla="*/ 99 h 586"/>
                <a:gd name="T74" fmla="*/ 563 w 660"/>
                <a:gd name="T75" fmla="*/ 118 h 586"/>
                <a:gd name="T76" fmla="*/ 563 w 660"/>
                <a:gd name="T77" fmla="*/ 144 h 586"/>
                <a:gd name="T78" fmla="*/ 122 w 660"/>
                <a:gd name="T79" fmla="*/ 144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50 w 660"/>
                <a:gd name="T91" fmla="*/ 561 h 586"/>
                <a:gd name="T92" fmla="*/ 30 w 660"/>
                <a:gd name="T93" fmla="*/ 553 h 586"/>
                <a:gd name="T94" fmla="*/ 24 w 660"/>
                <a:gd name="T95" fmla="*/ 535 h 586"/>
                <a:gd name="T96" fmla="*/ 24 w 660"/>
                <a:gd name="T97" fmla="*/ 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4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1"/>
                    <a:pt x="101" y="546"/>
                  </a:cubicBezTo>
                  <a:cubicBezTo>
                    <a:pt x="101" y="542"/>
                    <a:pt x="102" y="527"/>
                    <a:pt x="102" y="527"/>
                  </a:cubicBezTo>
                  <a:cubicBezTo>
                    <a:pt x="101" y="527"/>
                    <a:pt x="101" y="527"/>
                    <a:pt x="101" y="527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8"/>
                    <a:pt x="122" y="168"/>
                  </a:cubicBezTo>
                  <a:cubicBezTo>
                    <a:pt x="616" y="168"/>
                    <a:pt x="616" y="168"/>
                    <a:pt x="616" y="168"/>
                  </a:cubicBezTo>
                  <a:cubicBezTo>
                    <a:pt x="627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0" y="388"/>
                    <a:pt x="647" y="388"/>
                  </a:cubicBezTo>
                  <a:cubicBezTo>
                    <a:pt x="654" y="388"/>
                    <a:pt x="659" y="383"/>
                    <a:pt x="659" y="376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39" y="144"/>
                    <a:pt x="616" y="144"/>
                  </a:cubicBezTo>
                  <a:cubicBezTo>
                    <a:pt x="587" y="144"/>
                    <a:pt x="587" y="144"/>
                    <a:pt x="587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8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4" y="559"/>
                    <a:pt x="12" y="568"/>
                  </a:cubicBezTo>
                  <a:cubicBezTo>
                    <a:pt x="19" y="576"/>
                    <a:pt x="30" y="585"/>
                    <a:pt x="50" y="585"/>
                  </a:cubicBezTo>
                  <a:close/>
                  <a:moveTo>
                    <a:pt x="24" y="43"/>
                  </a:moveTo>
                  <a:lnTo>
                    <a:pt x="24" y="43"/>
                  </a:lnTo>
                  <a:cubicBezTo>
                    <a:pt x="24" y="32"/>
                    <a:pt x="32" y="24"/>
                    <a:pt x="43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4" y="29"/>
                    <a:pt x="207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5" y="99"/>
                    <a:pt x="563" y="107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98" y="144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6" y="551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4" y="558"/>
                    <a:pt x="30" y="553"/>
                  </a:cubicBezTo>
                  <a:cubicBezTo>
                    <a:pt x="26" y="549"/>
                    <a:pt x="24" y="541"/>
                    <a:pt x="24" y="535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32" name="Group 2231"/>
          <p:cNvGrpSpPr/>
          <p:nvPr/>
        </p:nvGrpSpPr>
        <p:grpSpPr>
          <a:xfrm>
            <a:off x="5732704" y="2879420"/>
            <a:ext cx="276049" cy="246406"/>
            <a:chOff x="5748451" y="2870006"/>
            <a:chExt cx="276049" cy="246406"/>
          </a:xfrm>
          <a:solidFill>
            <a:srgbClr val="02D35F"/>
          </a:solidFill>
        </p:grpSpPr>
        <p:sp>
          <p:nvSpPr>
            <p:cNvPr id="2233" name="Freeform 80"/>
            <p:cNvSpPr>
              <a:spLocks noChangeArrowheads="1"/>
            </p:cNvSpPr>
            <p:nvPr/>
          </p:nvSpPr>
          <p:spPr bwMode="auto">
            <a:xfrm>
              <a:off x="5926308" y="3042304"/>
              <a:ext cx="94486" cy="53728"/>
            </a:xfrm>
            <a:custGeom>
              <a:avLst/>
              <a:gdLst>
                <a:gd name="T0" fmla="*/ 2 w 226"/>
                <a:gd name="T1" fmla="*/ 120 h 127"/>
                <a:gd name="T2" fmla="*/ 2 w 226"/>
                <a:gd name="T3" fmla="*/ 120 h 127"/>
                <a:gd name="T4" fmla="*/ 13 w 226"/>
                <a:gd name="T5" fmla="*/ 126 h 127"/>
                <a:gd name="T6" fmla="*/ 213 w 226"/>
                <a:gd name="T7" fmla="*/ 126 h 127"/>
                <a:gd name="T8" fmla="*/ 223 w 226"/>
                <a:gd name="T9" fmla="*/ 121 h 127"/>
                <a:gd name="T10" fmla="*/ 223 w 226"/>
                <a:gd name="T11" fmla="*/ 109 h 127"/>
                <a:gd name="T12" fmla="*/ 170 w 226"/>
                <a:gd name="T13" fmla="*/ 6 h 127"/>
                <a:gd name="T14" fmla="*/ 162 w 226"/>
                <a:gd name="T15" fmla="*/ 0 h 127"/>
                <a:gd name="T16" fmla="*/ 151 w 226"/>
                <a:gd name="T17" fmla="*/ 4 h 127"/>
                <a:gd name="T18" fmla="*/ 103 w 226"/>
                <a:gd name="T19" fmla="*/ 57 h 127"/>
                <a:gd name="T20" fmla="*/ 72 w 226"/>
                <a:gd name="T21" fmla="*/ 44 h 127"/>
                <a:gd name="T22" fmla="*/ 59 w 226"/>
                <a:gd name="T23" fmla="*/ 46 h 127"/>
                <a:gd name="T24" fmla="*/ 5 w 226"/>
                <a:gd name="T25" fmla="*/ 107 h 127"/>
                <a:gd name="T26" fmla="*/ 2 w 226"/>
                <a:gd name="T27" fmla="*/ 120 h 127"/>
                <a:gd name="T28" fmla="*/ 70 w 226"/>
                <a:gd name="T29" fmla="*/ 68 h 127"/>
                <a:gd name="T30" fmla="*/ 70 w 226"/>
                <a:gd name="T31" fmla="*/ 68 h 127"/>
                <a:gd name="T32" fmla="*/ 102 w 226"/>
                <a:gd name="T33" fmla="*/ 82 h 127"/>
                <a:gd name="T34" fmla="*/ 116 w 226"/>
                <a:gd name="T35" fmla="*/ 79 h 127"/>
                <a:gd name="T36" fmla="*/ 158 w 226"/>
                <a:gd name="T37" fmla="*/ 32 h 127"/>
                <a:gd name="T38" fmla="*/ 194 w 226"/>
                <a:gd name="T39" fmla="*/ 103 h 127"/>
                <a:gd name="T40" fmla="*/ 39 w 226"/>
                <a:gd name="T41" fmla="*/ 103 h 127"/>
                <a:gd name="T42" fmla="*/ 70 w 226"/>
                <a:gd name="T43" fmla="*/ 6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27">
                  <a:moveTo>
                    <a:pt x="2" y="120"/>
                  </a:moveTo>
                  <a:lnTo>
                    <a:pt x="2" y="120"/>
                  </a:lnTo>
                  <a:cubicBezTo>
                    <a:pt x="5" y="124"/>
                    <a:pt x="9" y="126"/>
                    <a:pt x="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7" y="126"/>
                    <a:pt x="221" y="124"/>
                    <a:pt x="223" y="121"/>
                  </a:cubicBezTo>
                  <a:cubicBezTo>
                    <a:pt x="225" y="118"/>
                    <a:pt x="225" y="112"/>
                    <a:pt x="223" y="109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9" y="3"/>
                    <a:pt x="166" y="1"/>
                    <a:pt x="162" y="0"/>
                  </a:cubicBezTo>
                  <a:cubicBezTo>
                    <a:pt x="158" y="0"/>
                    <a:pt x="154" y="1"/>
                    <a:pt x="151" y="4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7" y="42"/>
                    <a:pt x="62" y="43"/>
                    <a:pt x="59" y="4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" y="110"/>
                    <a:pt x="0" y="116"/>
                    <a:pt x="2" y="120"/>
                  </a:cubicBezTo>
                  <a:close/>
                  <a:moveTo>
                    <a:pt x="70" y="68"/>
                  </a:moveTo>
                  <a:lnTo>
                    <a:pt x="70" y="68"/>
                  </a:lnTo>
                  <a:cubicBezTo>
                    <a:pt x="102" y="82"/>
                    <a:pt x="102" y="82"/>
                    <a:pt x="102" y="82"/>
                  </a:cubicBezTo>
                  <a:cubicBezTo>
                    <a:pt x="107" y="84"/>
                    <a:pt x="113" y="83"/>
                    <a:pt x="116" y="79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39" y="103"/>
                    <a:pt x="39" y="103"/>
                    <a:pt x="39" y="103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4" name="Freeform 81"/>
            <p:cNvSpPr>
              <a:spLocks noChangeArrowheads="1"/>
            </p:cNvSpPr>
            <p:nvPr/>
          </p:nvSpPr>
          <p:spPr bwMode="auto">
            <a:xfrm>
              <a:off x="5930014" y="3016367"/>
              <a:ext cx="37054" cy="37054"/>
            </a:xfrm>
            <a:custGeom>
              <a:avLst/>
              <a:gdLst>
                <a:gd name="T0" fmla="*/ 88 w 89"/>
                <a:gd name="T1" fmla="*/ 44 h 89"/>
                <a:gd name="T2" fmla="*/ 88 w 89"/>
                <a:gd name="T3" fmla="*/ 44 h 89"/>
                <a:gd name="T4" fmla="*/ 43 w 89"/>
                <a:gd name="T5" fmla="*/ 0 h 89"/>
                <a:gd name="T6" fmla="*/ 0 w 89"/>
                <a:gd name="T7" fmla="*/ 44 h 89"/>
                <a:gd name="T8" fmla="*/ 43 w 89"/>
                <a:gd name="T9" fmla="*/ 88 h 89"/>
                <a:gd name="T10" fmla="*/ 88 w 89"/>
                <a:gd name="T11" fmla="*/ 44 h 89"/>
                <a:gd name="T12" fmla="*/ 23 w 89"/>
                <a:gd name="T13" fmla="*/ 44 h 89"/>
                <a:gd name="T14" fmla="*/ 23 w 89"/>
                <a:gd name="T15" fmla="*/ 44 h 89"/>
                <a:gd name="T16" fmla="*/ 43 w 89"/>
                <a:gd name="T17" fmla="*/ 23 h 89"/>
                <a:gd name="T18" fmla="*/ 65 w 89"/>
                <a:gd name="T19" fmla="*/ 44 h 89"/>
                <a:gd name="T20" fmla="*/ 43 w 89"/>
                <a:gd name="T21" fmla="*/ 65 h 89"/>
                <a:gd name="T22" fmla="*/ 23 w 89"/>
                <a:gd name="T23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9">
                  <a:moveTo>
                    <a:pt x="88" y="44"/>
                  </a:moveTo>
                  <a:lnTo>
                    <a:pt x="88" y="44"/>
                  </a:lnTo>
                  <a:cubicBezTo>
                    <a:pt x="88" y="19"/>
                    <a:pt x="68" y="0"/>
                    <a:pt x="43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8"/>
                    <a:pt x="43" y="88"/>
                  </a:cubicBezTo>
                  <a:cubicBezTo>
                    <a:pt x="68" y="88"/>
                    <a:pt x="88" y="68"/>
                    <a:pt x="88" y="44"/>
                  </a:cubicBezTo>
                  <a:close/>
                  <a:moveTo>
                    <a:pt x="23" y="44"/>
                  </a:moveTo>
                  <a:lnTo>
                    <a:pt x="23" y="44"/>
                  </a:lnTo>
                  <a:cubicBezTo>
                    <a:pt x="23" y="33"/>
                    <a:pt x="32" y="23"/>
                    <a:pt x="43" y="23"/>
                  </a:cubicBezTo>
                  <a:cubicBezTo>
                    <a:pt x="56" y="23"/>
                    <a:pt x="65" y="33"/>
                    <a:pt x="65" y="44"/>
                  </a:cubicBezTo>
                  <a:cubicBezTo>
                    <a:pt x="65" y="56"/>
                    <a:pt x="56" y="65"/>
                    <a:pt x="43" y="65"/>
                  </a:cubicBezTo>
                  <a:cubicBezTo>
                    <a:pt x="32" y="65"/>
                    <a:pt x="23" y="56"/>
                    <a:pt x="23" y="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5" name="Freeform 82"/>
            <p:cNvSpPr>
              <a:spLocks noChangeArrowheads="1"/>
            </p:cNvSpPr>
            <p:nvPr/>
          </p:nvSpPr>
          <p:spPr bwMode="auto">
            <a:xfrm>
              <a:off x="5748451" y="2870006"/>
              <a:ext cx="276049" cy="246406"/>
            </a:xfrm>
            <a:custGeom>
              <a:avLst/>
              <a:gdLst>
                <a:gd name="T0" fmla="*/ 49 w 659"/>
                <a:gd name="T1" fmla="*/ 585 h 586"/>
                <a:gd name="T2" fmla="*/ 49 w 659"/>
                <a:gd name="T3" fmla="*/ 585 h 586"/>
                <a:gd name="T4" fmla="*/ 50 w 659"/>
                <a:gd name="T5" fmla="*/ 585 h 586"/>
                <a:gd name="T6" fmla="*/ 444 w 659"/>
                <a:gd name="T7" fmla="*/ 585 h 586"/>
                <a:gd name="T8" fmla="*/ 456 w 659"/>
                <a:gd name="T9" fmla="*/ 574 h 586"/>
                <a:gd name="T10" fmla="*/ 444 w 659"/>
                <a:gd name="T11" fmla="*/ 561 h 586"/>
                <a:gd name="T12" fmla="*/ 94 w 659"/>
                <a:gd name="T13" fmla="*/ 561 h 586"/>
                <a:gd name="T14" fmla="*/ 100 w 659"/>
                <a:gd name="T15" fmla="*/ 546 h 586"/>
                <a:gd name="T16" fmla="*/ 101 w 659"/>
                <a:gd name="T17" fmla="*/ 536 h 586"/>
                <a:gd name="T18" fmla="*/ 101 w 659"/>
                <a:gd name="T19" fmla="*/ 536 h 586"/>
                <a:gd name="T20" fmla="*/ 101 w 659"/>
                <a:gd name="T21" fmla="*/ 536 h 586"/>
                <a:gd name="T22" fmla="*/ 101 w 659"/>
                <a:gd name="T23" fmla="*/ 527 h 586"/>
                <a:gd name="T24" fmla="*/ 101 w 659"/>
                <a:gd name="T25" fmla="*/ 527 h 586"/>
                <a:gd name="T26" fmla="*/ 102 w 659"/>
                <a:gd name="T27" fmla="*/ 186 h 586"/>
                <a:gd name="T28" fmla="*/ 120 w 659"/>
                <a:gd name="T29" fmla="*/ 168 h 586"/>
                <a:gd name="T30" fmla="*/ 615 w 659"/>
                <a:gd name="T31" fmla="*/ 168 h 586"/>
                <a:gd name="T32" fmla="*/ 635 w 659"/>
                <a:gd name="T33" fmla="*/ 186 h 586"/>
                <a:gd name="T34" fmla="*/ 635 w 659"/>
                <a:gd name="T35" fmla="*/ 376 h 586"/>
                <a:gd name="T36" fmla="*/ 646 w 659"/>
                <a:gd name="T37" fmla="*/ 388 h 586"/>
                <a:gd name="T38" fmla="*/ 658 w 659"/>
                <a:gd name="T39" fmla="*/ 376 h 586"/>
                <a:gd name="T40" fmla="*/ 658 w 659"/>
                <a:gd name="T41" fmla="*/ 186 h 586"/>
                <a:gd name="T42" fmla="*/ 615 w 659"/>
                <a:gd name="T43" fmla="*/ 144 h 586"/>
                <a:gd name="T44" fmla="*/ 586 w 659"/>
                <a:gd name="T45" fmla="*/ 144 h 586"/>
                <a:gd name="T46" fmla="*/ 586 w 659"/>
                <a:gd name="T47" fmla="*/ 118 h 586"/>
                <a:gd name="T48" fmla="*/ 543 w 659"/>
                <a:gd name="T49" fmla="*/ 75 h 586"/>
                <a:gd name="T50" fmla="*/ 248 w 659"/>
                <a:gd name="T51" fmla="*/ 75 h 586"/>
                <a:gd name="T52" fmla="*/ 229 w 659"/>
                <a:gd name="T53" fmla="*/ 29 h 586"/>
                <a:gd name="T54" fmla="*/ 184 w 659"/>
                <a:gd name="T55" fmla="*/ 0 h 586"/>
                <a:gd name="T56" fmla="*/ 42 w 659"/>
                <a:gd name="T57" fmla="*/ 0 h 586"/>
                <a:gd name="T58" fmla="*/ 0 w 659"/>
                <a:gd name="T59" fmla="*/ 43 h 586"/>
                <a:gd name="T60" fmla="*/ 0 w 659"/>
                <a:gd name="T61" fmla="*/ 535 h 586"/>
                <a:gd name="T62" fmla="*/ 11 w 659"/>
                <a:gd name="T63" fmla="*/ 568 h 586"/>
                <a:gd name="T64" fmla="*/ 49 w 659"/>
                <a:gd name="T65" fmla="*/ 585 h 586"/>
                <a:gd name="T66" fmla="*/ 23 w 659"/>
                <a:gd name="T67" fmla="*/ 43 h 586"/>
                <a:gd name="T68" fmla="*/ 23 w 659"/>
                <a:gd name="T69" fmla="*/ 43 h 586"/>
                <a:gd name="T70" fmla="*/ 42 w 659"/>
                <a:gd name="T71" fmla="*/ 24 h 586"/>
                <a:gd name="T72" fmla="*/ 184 w 659"/>
                <a:gd name="T73" fmla="*/ 24 h 586"/>
                <a:gd name="T74" fmla="*/ 207 w 659"/>
                <a:gd name="T75" fmla="*/ 38 h 586"/>
                <a:gd name="T76" fmla="*/ 233 w 659"/>
                <a:gd name="T77" fmla="*/ 99 h 586"/>
                <a:gd name="T78" fmla="*/ 543 w 659"/>
                <a:gd name="T79" fmla="*/ 99 h 586"/>
                <a:gd name="T80" fmla="*/ 562 w 659"/>
                <a:gd name="T81" fmla="*/ 118 h 586"/>
                <a:gd name="T82" fmla="*/ 563 w 659"/>
                <a:gd name="T83" fmla="*/ 144 h 586"/>
                <a:gd name="T84" fmla="*/ 120 w 659"/>
                <a:gd name="T85" fmla="*/ 144 h 586"/>
                <a:gd name="T86" fmla="*/ 78 w 659"/>
                <a:gd name="T87" fmla="*/ 186 h 586"/>
                <a:gd name="T88" fmla="*/ 78 w 659"/>
                <a:gd name="T89" fmla="*/ 536 h 586"/>
                <a:gd name="T90" fmla="*/ 78 w 659"/>
                <a:gd name="T91" fmla="*/ 536 h 586"/>
                <a:gd name="T92" fmla="*/ 77 w 659"/>
                <a:gd name="T93" fmla="*/ 541 h 586"/>
                <a:gd name="T94" fmla="*/ 50 w 659"/>
                <a:gd name="T95" fmla="*/ 561 h 586"/>
                <a:gd name="T96" fmla="*/ 49 w 659"/>
                <a:gd name="T97" fmla="*/ 561 h 586"/>
                <a:gd name="T98" fmla="*/ 29 w 659"/>
                <a:gd name="T99" fmla="*/ 553 h 586"/>
                <a:gd name="T100" fmla="*/ 23 w 659"/>
                <a:gd name="T101" fmla="*/ 535 h 586"/>
                <a:gd name="T102" fmla="*/ 23 w 659"/>
                <a:gd name="T103" fmla="*/ 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9" h="586">
                  <a:moveTo>
                    <a:pt x="49" y="585"/>
                  </a:moveTo>
                  <a:lnTo>
                    <a:pt x="49" y="585"/>
                  </a:lnTo>
                  <a:cubicBezTo>
                    <a:pt x="50" y="585"/>
                    <a:pt x="50" y="585"/>
                    <a:pt x="50" y="585"/>
                  </a:cubicBezTo>
                  <a:cubicBezTo>
                    <a:pt x="444" y="585"/>
                    <a:pt x="444" y="585"/>
                    <a:pt x="444" y="585"/>
                  </a:cubicBezTo>
                  <a:cubicBezTo>
                    <a:pt x="450" y="585"/>
                    <a:pt x="456" y="580"/>
                    <a:pt x="456" y="574"/>
                  </a:cubicBezTo>
                  <a:cubicBezTo>
                    <a:pt x="456" y="566"/>
                    <a:pt x="450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7" y="556"/>
                    <a:pt x="100" y="551"/>
                    <a:pt x="100" y="546"/>
                  </a:cubicBezTo>
                  <a:cubicBezTo>
                    <a:pt x="101" y="543"/>
                    <a:pt x="101" y="540"/>
                    <a:pt x="101" y="536"/>
                  </a:cubicBezTo>
                  <a:lnTo>
                    <a:pt x="101" y="536"/>
                  </a:lnTo>
                  <a:lnTo>
                    <a:pt x="101" y="536"/>
                  </a:lnTo>
                  <a:cubicBezTo>
                    <a:pt x="101" y="531"/>
                    <a:pt x="101" y="527"/>
                    <a:pt x="101" y="527"/>
                  </a:cubicBezTo>
                  <a:lnTo>
                    <a:pt x="101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8"/>
                    <a:pt x="120" y="168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26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0" y="388"/>
                    <a:pt x="646" y="388"/>
                  </a:cubicBezTo>
                  <a:cubicBezTo>
                    <a:pt x="652" y="388"/>
                    <a:pt x="658" y="383"/>
                    <a:pt x="658" y="376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4"/>
                    <a:pt x="615" y="144"/>
                  </a:cubicBez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3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4" y="559"/>
                    <a:pt x="11" y="568"/>
                  </a:cubicBezTo>
                  <a:cubicBezTo>
                    <a:pt x="17" y="576"/>
                    <a:pt x="30" y="585"/>
                    <a:pt x="49" y="585"/>
                  </a:cubicBezTo>
                  <a:close/>
                  <a:moveTo>
                    <a:pt x="23" y="43"/>
                  </a:moveTo>
                  <a:lnTo>
                    <a:pt x="23" y="43"/>
                  </a:lnTo>
                  <a:cubicBezTo>
                    <a:pt x="23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2" y="107"/>
                    <a:pt x="562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97" y="144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1"/>
                    <a:pt x="69" y="561"/>
                    <a:pt x="50" y="561"/>
                  </a:cubicBezTo>
                  <a:lnTo>
                    <a:pt x="49" y="561"/>
                  </a:lnTo>
                  <a:cubicBezTo>
                    <a:pt x="40" y="561"/>
                    <a:pt x="34" y="558"/>
                    <a:pt x="29" y="553"/>
                  </a:cubicBezTo>
                  <a:cubicBezTo>
                    <a:pt x="25" y="549"/>
                    <a:pt x="23" y="541"/>
                    <a:pt x="23" y="535"/>
                  </a:cubicBezTo>
                  <a:lnTo>
                    <a:pt x="23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36" name="Group 2235"/>
          <p:cNvGrpSpPr/>
          <p:nvPr/>
        </p:nvGrpSpPr>
        <p:grpSpPr>
          <a:xfrm>
            <a:off x="2271899" y="2879420"/>
            <a:ext cx="277902" cy="246406"/>
            <a:chOff x="2246888" y="2870006"/>
            <a:chExt cx="277902" cy="246406"/>
          </a:xfrm>
          <a:solidFill>
            <a:srgbClr val="02D35F"/>
          </a:solidFill>
        </p:grpSpPr>
        <p:sp>
          <p:nvSpPr>
            <p:cNvPr id="2237" name="Freeform 83"/>
            <p:cNvSpPr>
              <a:spLocks noChangeArrowheads="1"/>
            </p:cNvSpPr>
            <p:nvPr/>
          </p:nvSpPr>
          <p:spPr bwMode="auto">
            <a:xfrm>
              <a:off x="2437713" y="3021925"/>
              <a:ext cx="83371" cy="74107"/>
            </a:xfrm>
            <a:custGeom>
              <a:avLst/>
              <a:gdLst>
                <a:gd name="T0" fmla="*/ 34 w 200"/>
                <a:gd name="T1" fmla="*/ 110 h 177"/>
                <a:gd name="T2" fmla="*/ 34 w 200"/>
                <a:gd name="T3" fmla="*/ 110 h 177"/>
                <a:gd name="T4" fmla="*/ 0 w 200"/>
                <a:gd name="T5" fmla="*/ 143 h 177"/>
                <a:gd name="T6" fmla="*/ 34 w 200"/>
                <a:gd name="T7" fmla="*/ 176 h 177"/>
                <a:gd name="T8" fmla="*/ 65 w 200"/>
                <a:gd name="T9" fmla="*/ 154 h 177"/>
                <a:gd name="T10" fmla="*/ 134 w 200"/>
                <a:gd name="T11" fmla="*/ 154 h 177"/>
                <a:gd name="T12" fmla="*/ 165 w 200"/>
                <a:gd name="T13" fmla="*/ 176 h 177"/>
                <a:gd name="T14" fmla="*/ 199 w 200"/>
                <a:gd name="T15" fmla="*/ 143 h 177"/>
                <a:gd name="T16" fmla="*/ 165 w 200"/>
                <a:gd name="T17" fmla="*/ 110 h 177"/>
                <a:gd name="T18" fmla="*/ 159 w 200"/>
                <a:gd name="T19" fmla="*/ 111 h 177"/>
                <a:gd name="T20" fmla="*/ 125 w 200"/>
                <a:gd name="T21" fmla="*/ 54 h 177"/>
                <a:gd name="T22" fmla="*/ 134 w 200"/>
                <a:gd name="T23" fmla="*/ 34 h 177"/>
                <a:gd name="T24" fmla="*/ 99 w 200"/>
                <a:gd name="T25" fmla="*/ 0 h 177"/>
                <a:gd name="T26" fmla="*/ 66 w 200"/>
                <a:gd name="T27" fmla="*/ 34 h 177"/>
                <a:gd name="T28" fmla="*/ 72 w 200"/>
                <a:gd name="T29" fmla="*/ 52 h 177"/>
                <a:gd name="T30" fmla="*/ 35 w 200"/>
                <a:gd name="T31" fmla="*/ 110 h 177"/>
                <a:gd name="T32" fmla="*/ 34 w 200"/>
                <a:gd name="T33" fmla="*/ 110 h 177"/>
                <a:gd name="T34" fmla="*/ 165 w 200"/>
                <a:gd name="T35" fmla="*/ 132 h 177"/>
                <a:gd name="T36" fmla="*/ 165 w 200"/>
                <a:gd name="T37" fmla="*/ 132 h 177"/>
                <a:gd name="T38" fmla="*/ 175 w 200"/>
                <a:gd name="T39" fmla="*/ 143 h 177"/>
                <a:gd name="T40" fmla="*/ 165 w 200"/>
                <a:gd name="T41" fmla="*/ 153 h 177"/>
                <a:gd name="T42" fmla="*/ 155 w 200"/>
                <a:gd name="T43" fmla="*/ 143 h 177"/>
                <a:gd name="T44" fmla="*/ 165 w 200"/>
                <a:gd name="T45" fmla="*/ 132 h 177"/>
                <a:gd name="T46" fmla="*/ 99 w 200"/>
                <a:gd name="T47" fmla="*/ 23 h 177"/>
                <a:gd name="T48" fmla="*/ 99 w 200"/>
                <a:gd name="T49" fmla="*/ 23 h 177"/>
                <a:gd name="T50" fmla="*/ 110 w 200"/>
                <a:gd name="T51" fmla="*/ 34 h 177"/>
                <a:gd name="T52" fmla="*/ 99 w 200"/>
                <a:gd name="T53" fmla="*/ 44 h 177"/>
                <a:gd name="T54" fmla="*/ 89 w 200"/>
                <a:gd name="T55" fmla="*/ 34 h 177"/>
                <a:gd name="T56" fmla="*/ 99 w 200"/>
                <a:gd name="T57" fmla="*/ 23 h 177"/>
                <a:gd name="T58" fmla="*/ 91 w 200"/>
                <a:gd name="T59" fmla="*/ 66 h 177"/>
                <a:gd name="T60" fmla="*/ 91 w 200"/>
                <a:gd name="T61" fmla="*/ 66 h 177"/>
                <a:gd name="T62" fmla="*/ 99 w 200"/>
                <a:gd name="T63" fmla="*/ 67 h 177"/>
                <a:gd name="T64" fmla="*/ 104 w 200"/>
                <a:gd name="T65" fmla="*/ 66 h 177"/>
                <a:gd name="T66" fmla="*/ 139 w 200"/>
                <a:gd name="T67" fmla="*/ 123 h 177"/>
                <a:gd name="T68" fmla="*/ 134 w 200"/>
                <a:gd name="T69" fmla="*/ 131 h 177"/>
                <a:gd name="T70" fmla="*/ 65 w 200"/>
                <a:gd name="T71" fmla="*/ 131 h 177"/>
                <a:gd name="T72" fmla="*/ 56 w 200"/>
                <a:gd name="T73" fmla="*/ 119 h 177"/>
                <a:gd name="T74" fmla="*/ 91 w 200"/>
                <a:gd name="T75" fmla="*/ 66 h 177"/>
                <a:gd name="T76" fmla="*/ 44 w 200"/>
                <a:gd name="T77" fmla="*/ 143 h 177"/>
                <a:gd name="T78" fmla="*/ 44 w 200"/>
                <a:gd name="T79" fmla="*/ 143 h 177"/>
                <a:gd name="T80" fmla="*/ 34 w 200"/>
                <a:gd name="T81" fmla="*/ 153 h 177"/>
                <a:gd name="T82" fmla="*/ 23 w 200"/>
                <a:gd name="T83" fmla="*/ 143 h 177"/>
                <a:gd name="T84" fmla="*/ 34 w 200"/>
                <a:gd name="T85" fmla="*/ 132 h 177"/>
                <a:gd name="T86" fmla="*/ 44 w 200"/>
                <a:gd name="T87" fmla="*/ 14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" h="177">
                  <a:moveTo>
                    <a:pt x="34" y="110"/>
                  </a:moveTo>
                  <a:lnTo>
                    <a:pt x="34" y="110"/>
                  </a:lnTo>
                  <a:cubicBezTo>
                    <a:pt x="15" y="110"/>
                    <a:pt x="0" y="124"/>
                    <a:pt x="0" y="143"/>
                  </a:cubicBezTo>
                  <a:cubicBezTo>
                    <a:pt x="0" y="162"/>
                    <a:pt x="15" y="176"/>
                    <a:pt x="34" y="176"/>
                  </a:cubicBezTo>
                  <a:cubicBezTo>
                    <a:pt x="48" y="176"/>
                    <a:pt x="61" y="168"/>
                    <a:pt x="65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9" y="168"/>
                    <a:pt x="151" y="176"/>
                    <a:pt x="165" y="176"/>
                  </a:cubicBezTo>
                  <a:cubicBezTo>
                    <a:pt x="183" y="176"/>
                    <a:pt x="199" y="162"/>
                    <a:pt x="199" y="143"/>
                  </a:cubicBezTo>
                  <a:cubicBezTo>
                    <a:pt x="199" y="124"/>
                    <a:pt x="183" y="110"/>
                    <a:pt x="165" y="110"/>
                  </a:cubicBezTo>
                  <a:cubicBezTo>
                    <a:pt x="163" y="110"/>
                    <a:pt x="161" y="111"/>
                    <a:pt x="159" y="111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9" y="49"/>
                    <a:pt x="134" y="42"/>
                    <a:pt x="134" y="34"/>
                  </a:cubicBezTo>
                  <a:cubicBezTo>
                    <a:pt x="134" y="15"/>
                    <a:pt x="118" y="0"/>
                    <a:pt x="99" y="0"/>
                  </a:cubicBezTo>
                  <a:cubicBezTo>
                    <a:pt x="80" y="0"/>
                    <a:pt x="66" y="15"/>
                    <a:pt x="66" y="34"/>
                  </a:cubicBezTo>
                  <a:cubicBezTo>
                    <a:pt x="66" y="41"/>
                    <a:pt x="68" y="46"/>
                    <a:pt x="72" y="52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4" y="110"/>
                  </a:cubicBezTo>
                  <a:close/>
                  <a:moveTo>
                    <a:pt x="165" y="132"/>
                  </a:moveTo>
                  <a:lnTo>
                    <a:pt x="165" y="132"/>
                  </a:lnTo>
                  <a:cubicBezTo>
                    <a:pt x="171" y="132"/>
                    <a:pt x="175" y="138"/>
                    <a:pt x="175" y="143"/>
                  </a:cubicBezTo>
                  <a:cubicBezTo>
                    <a:pt x="175" y="149"/>
                    <a:pt x="171" y="153"/>
                    <a:pt x="165" y="153"/>
                  </a:cubicBezTo>
                  <a:cubicBezTo>
                    <a:pt x="160" y="153"/>
                    <a:pt x="155" y="149"/>
                    <a:pt x="155" y="143"/>
                  </a:cubicBezTo>
                  <a:cubicBezTo>
                    <a:pt x="155" y="138"/>
                    <a:pt x="160" y="132"/>
                    <a:pt x="165" y="132"/>
                  </a:cubicBezTo>
                  <a:close/>
                  <a:moveTo>
                    <a:pt x="99" y="23"/>
                  </a:moveTo>
                  <a:lnTo>
                    <a:pt x="99" y="23"/>
                  </a:lnTo>
                  <a:cubicBezTo>
                    <a:pt x="105" y="23"/>
                    <a:pt x="110" y="28"/>
                    <a:pt x="110" y="34"/>
                  </a:cubicBezTo>
                  <a:cubicBezTo>
                    <a:pt x="110" y="40"/>
                    <a:pt x="105" y="44"/>
                    <a:pt x="99" y="44"/>
                  </a:cubicBezTo>
                  <a:cubicBezTo>
                    <a:pt x="94" y="44"/>
                    <a:pt x="89" y="40"/>
                    <a:pt x="89" y="34"/>
                  </a:cubicBezTo>
                  <a:cubicBezTo>
                    <a:pt x="89" y="28"/>
                    <a:pt x="94" y="23"/>
                    <a:pt x="99" y="23"/>
                  </a:cubicBezTo>
                  <a:close/>
                  <a:moveTo>
                    <a:pt x="91" y="66"/>
                  </a:moveTo>
                  <a:lnTo>
                    <a:pt x="91" y="66"/>
                  </a:lnTo>
                  <a:cubicBezTo>
                    <a:pt x="94" y="66"/>
                    <a:pt x="96" y="67"/>
                    <a:pt x="99" y="67"/>
                  </a:cubicBezTo>
                  <a:cubicBezTo>
                    <a:pt x="101" y="67"/>
                    <a:pt x="103" y="67"/>
                    <a:pt x="104" y="66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37" y="125"/>
                    <a:pt x="136" y="128"/>
                    <a:pt x="134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3" y="126"/>
                    <a:pt x="61" y="122"/>
                    <a:pt x="56" y="119"/>
                  </a:cubicBezTo>
                  <a:lnTo>
                    <a:pt x="91" y="66"/>
                  </a:lnTo>
                  <a:close/>
                  <a:moveTo>
                    <a:pt x="44" y="143"/>
                  </a:moveTo>
                  <a:lnTo>
                    <a:pt x="44" y="143"/>
                  </a:lnTo>
                  <a:cubicBezTo>
                    <a:pt x="44" y="149"/>
                    <a:pt x="40" y="153"/>
                    <a:pt x="34" y="153"/>
                  </a:cubicBezTo>
                  <a:cubicBezTo>
                    <a:pt x="28" y="153"/>
                    <a:pt x="23" y="149"/>
                    <a:pt x="23" y="143"/>
                  </a:cubicBezTo>
                  <a:cubicBezTo>
                    <a:pt x="23" y="138"/>
                    <a:pt x="28" y="132"/>
                    <a:pt x="34" y="132"/>
                  </a:cubicBezTo>
                  <a:cubicBezTo>
                    <a:pt x="40" y="132"/>
                    <a:pt x="44" y="138"/>
                    <a:pt x="44" y="1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8" name="Freeform 84"/>
            <p:cNvSpPr>
              <a:spLocks noChangeArrowheads="1"/>
            </p:cNvSpPr>
            <p:nvPr/>
          </p:nvSpPr>
          <p:spPr bwMode="auto">
            <a:xfrm>
              <a:off x="2246888" y="2870006"/>
              <a:ext cx="277902" cy="246406"/>
            </a:xfrm>
            <a:custGeom>
              <a:avLst/>
              <a:gdLst>
                <a:gd name="T0" fmla="*/ 617 w 660"/>
                <a:gd name="T1" fmla="*/ 144 h 586"/>
                <a:gd name="T2" fmla="*/ 617 w 660"/>
                <a:gd name="T3" fmla="*/ 144 h 586"/>
                <a:gd name="T4" fmla="*/ 587 w 660"/>
                <a:gd name="T5" fmla="*/ 144 h 586"/>
                <a:gd name="T6" fmla="*/ 587 w 660"/>
                <a:gd name="T7" fmla="*/ 118 h 586"/>
                <a:gd name="T8" fmla="*/ 545 w 660"/>
                <a:gd name="T9" fmla="*/ 75 h 586"/>
                <a:gd name="T10" fmla="*/ 250 w 660"/>
                <a:gd name="T11" fmla="*/ 75 h 586"/>
                <a:gd name="T12" fmla="*/ 229 w 660"/>
                <a:gd name="T13" fmla="*/ 29 h 586"/>
                <a:gd name="T14" fmla="*/ 186 w 660"/>
                <a:gd name="T15" fmla="*/ 0 h 586"/>
                <a:gd name="T16" fmla="*/ 43 w 660"/>
                <a:gd name="T17" fmla="*/ 0 h 586"/>
                <a:gd name="T18" fmla="*/ 0 w 660"/>
                <a:gd name="T19" fmla="*/ 43 h 586"/>
                <a:gd name="T20" fmla="*/ 0 w 660"/>
                <a:gd name="T21" fmla="*/ 535 h 586"/>
                <a:gd name="T22" fmla="*/ 13 w 660"/>
                <a:gd name="T23" fmla="*/ 568 h 586"/>
                <a:gd name="T24" fmla="*/ 50 w 660"/>
                <a:gd name="T25" fmla="*/ 585 h 586"/>
                <a:gd name="T26" fmla="*/ 50 w 660"/>
                <a:gd name="T27" fmla="*/ 585 h 586"/>
                <a:gd name="T28" fmla="*/ 445 w 660"/>
                <a:gd name="T29" fmla="*/ 585 h 586"/>
                <a:gd name="T30" fmla="*/ 456 w 660"/>
                <a:gd name="T31" fmla="*/ 574 h 586"/>
                <a:gd name="T32" fmla="*/ 445 w 660"/>
                <a:gd name="T33" fmla="*/ 561 h 586"/>
                <a:gd name="T34" fmla="*/ 95 w 660"/>
                <a:gd name="T35" fmla="*/ 561 h 586"/>
                <a:gd name="T36" fmla="*/ 101 w 660"/>
                <a:gd name="T37" fmla="*/ 546 h 586"/>
                <a:gd name="T38" fmla="*/ 102 w 660"/>
                <a:gd name="T39" fmla="*/ 527 h 586"/>
                <a:gd name="T40" fmla="*/ 102 w 660"/>
                <a:gd name="T41" fmla="*/ 527 h 586"/>
                <a:gd name="T42" fmla="*/ 102 w 660"/>
                <a:gd name="T43" fmla="*/ 186 h 586"/>
                <a:gd name="T44" fmla="*/ 122 w 660"/>
                <a:gd name="T45" fmla="*/ 168 h 586"/>
                <a:gd name="T46" fmla="*/ 617 w 660"/>
                <a:gd name="T47" fmla="*/ 168 h 586"/>
                <a:gd name="T48" fmla="*/ 636 w 660"/>
                <a:gd name="T49" fmla="*/ 186 h 586"/>
                <a:gd name="T50" fmla="*/ 636 w 660"/>
                <a:gd name="T51" fmla="*/ 376 h 586"/>
                <a:gd name="T52" fmla="*/ 648 w 660"/>
                <a:gd name="T53" fmla="*/ 388 h 586"/>
                <a:gd name="T54" fmla="*/ 659 w 660"/>
                <a:gd name="T55" fmla="*/ 376 h 586"/>
                <a:gd name="T56" fmla="*/ 659 w 660"/>
                <a:gd name="T57" fmla="*/ 186 h 586"/>
                <a:gd name="T58" fmla="*/ 617 w 660"/>
                <a:gd name="T59" fmla="*/ 144 h 586"/>
                <a:gd name="T60" fmla="*/ 122 w 660"/>
                <a:gd name="T61" fmla="*/ 144 h 586"/>
                <a:gd name="T62" fmla="*/ 122 w 660"/>
                <a:gd name="T63" fmla="*/ 144 h 586"/>
                <a:gd name="T64" fmla="*/ 79 w 660"/>
                <a:gd name="T65" fmla="*/ 186 h 586"/>
                <a:gd name="T66" fmla="*/ 78 w 660"/>
                <a:gd name="T67" fmla="*/ 536 h 586"/>
                <a:gd name="T68" fmla="*/ 78 w 660"/>
                <a:gd name="T69" fmla="*/ 536 h 586"/>
                <a:gd name="T70" fmla="*/ 78 w 660"/>
                <a:gd name="T71" fmla="*/ 541 h 586"/>
                <a:gd name="T72" fmla="*/ 50 w 660"/>
                <a:gd name="T73" fmla="*/ 561 h 586"/>
                <a:gd name="T74" fmla="*/ 50 w 660"/>
                <a:gd name="T75" fmla="*/ 561 h 586"/>
                <a:gd name="T76" fmla="*/ 30 w 660"/>
                <a:gd name="T77" fmla="*/ 553 h 586"/>
                <a:gd name="T78" fmla="*/ 24 w 660"/>
                <a:gd name="T79" fmla="*/ 535 h 586"/>
                <a:gd name="T80" fmla="*/ 24 w 660"/>
                <a:gd name="T81" fmla="*/ 43 h 586"/>
                <a:gd name="T82" fmla="*/ 43 w 660"/>
                <a:gd name="T83" fmla="*/ 24 h 586"/>
                <a:gd name="T84" fmla="*/ 186 w 660"/>
                <a:gd name="T85" fmla="*/ 24 h 586"/>
                <a:gd name="T86" fmla="*/ 209 w 660"/>
                <a:gd name="T87" fmla="*/ 38 h 586"/>
                <a:gd name="T88" fmla="*/ 235 w 660"/>
                <a:gd name="T89" fmla="*/ 99 h 586"/>
                <a:gd name="T90" fmla="*/ 545 w 660"/>
                <a:gd name="T91" fmla="*/ 99 h 586"/>
                <a:gd name="T92" fmla="*/ 564 w 660"/>
                <a:gd name="T93" fmla="*/ 118 h 586"/>
                <a:gd name="T94" fmla="*/ 564 w 660"/>
                <a:gd name="T95" fmla="*/ 144 h 586"/>
                <a:gd name="T96" fmla="*/ 122 w 660"/>
                <a:gd name="T97" fmla="*/ 14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617" y="144"/>
                  </a:moveTo>
                  <a:lnTo>
                    <a:pt x="617" y="144"/>
                  </a:ln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5" y="559"/>
                    <a:pt x="13" y="568"/>
                  </a:cubicBezTo>
                  <a:cubicBezTo>
                    <a:pt x="19" y="576"/>
                    <a:pt x="30" y="585"/>
                    <a:pt x="50" y="585"/>
                  </a:cubicBez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4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1"/>
                    <a:pt x="101" y="546"/>
                  </a:cubicBezTo>
                  <a:cubicBezTo>
                    <a:pt x="102" y="542"/>
                    <a:pt x="102" y="527"/>
                    <a:pt x="102" y="527"/>
                  </a:cubicBezTo>
                  <a:lnTo>
                    <a:pt x="102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2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6" y="176"/>
                    <a:pt x="636" y="186"/>
                  </a:cubicBezTo>
                  <a:cubicBezTo>
                    <a:pt x="636" y="376"/>
                    <a:pt x="636" y="376"/>
                    <a:pt x="636" y="376"/>
                  </a:cubicBezTo>
                  <a:cubicBezTo>
                    <a:pt x="636" y="383"/>
                    <a:pt x="642" y="388"/>
                    <a:pt x="648" y="388"/>
                  </a:cubicBezTo>
                  <a:cubicBezTo>
                    <a:pt x="654" y="388"/>
                    <a:pt x="659" y="383"/>
                    <a:pt x="659" y="376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1" y="144"/>
                    <a:pt x="617" y="144"/>
                  </a:cubicBezTo>
                  <a:close/>
                  <a:moveTo>
                    <a:pt x="122" y="144"/>
                  </a:moveTo>
                  <a:lnTo>
                    <a:pt x="122" y="144"/>
                  </a:lnTo>
                  <a:cubicBezTo>
                    <a:pt x="98" y="144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1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5" y="558"/>
                    <a:pt x="30" y="553"/>
                  </a:cubicBezTo>
                  <a:cubicBezTo>
                    <a:pt x="26" y="549"/>
                    <a:pt x="24" y="541"/>
                    <a:pt x="24" y="53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32"/>
                    <a:pt x="33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6" y="24"/>
                    <a:pt x="204" y="29"/>
                    <a:pt x="209" y="38"/>
                  </a:cubicBezTo>
                  <a:cubicBezTo>
                    <a:pt x="235" y="99"/>
                    <a:pt x="235" y="99"/>
                    <a:pt x="235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4" y="107"/>
                    <a:pt x="564" y="118"/>
                  </a:cubicBezTo>
                  <a:cubicBezTo>
                    <a:pt x="564" y="144"/>
                    <a:pt x="564" y="144"/>
                    <a:pt x="564" y="144"/>
                  </a:cubicBezTo>
                  <a:lnTo>
                    <a:pt x="122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54" name="Freeform 85"/>
          <p:cNvSpPr>
            <a:spLocks noChangeArrowheads="1"/>
          </p:cNvSpPr>
          <p:nvPr/>
        </p:nvSpPr>
        <p:spPr bwMode="auto">
          <a:xfrm>
            <a:off x="7467600" y="2879725"/>
            <a:ext cx="274638" cy="246063"/>
          </a:xfrm>
          <a:custGeom>
            <a:avLst/>
            <a:gdLst>
              <a:gd name="T0" fmla="*/ 77982 w 654"/>
              <a:gd name="T1" fmla="*/ 0 h 586"/>
              <a:gd name="T2" fmla="*/ 0 w 654"/>
              <a:gd name="T3" fmla="*/ 224961 h 586"/>
              <a:gd name="T4" fmla="*/ 20963 w 654"/>
              <a:gd name="T5" fmla="*/ 245565 h 586"/>
              <a:gd name="T6" fmla="*/ 153449 w 654"/>
              <a:gd name="T7" fmla="*/ 245986 h 586"/>
              <a:gd name="T8" fmla="*/ 273777 w 654"/>
              <a:gd name="T9" fmla="*/ 227905 h 586"/>
              <a:gd name="T10" fmla="*/ 246525 w 654"/>
              <a:gd name="T11" fmla="*/ 60550 h 586"/>
              <a:gd name="T12" fmla="*/ 104815 w 654"/>
              <a:gd name="T13" fmla="*/ 31537 h 586"/>
              <a:gd name="T14" fmla="*/ 258683 w 654"/>
              <a:gd name="T15" fmla="*/ 70642 h 586"/>
              <a:gd name="T16" fmla="*/ 255749 w 654"/>
              <a:gd name="T17" fmla="*/ 235894 h 586"/>
              <a:gd name="T18" fmla="*/ 164769 w 654"/>
              <a:gd name="T19" fmla="*/ 228325 h 586"/>
              <a:gd name="T20" fmla="*/ 160996 w 654"/>
              <a:gd name="T21" fmla="*/ 223279 h 586"/>
              <a:gd name="T22" fmla="*/ 164769 w 654"/>
              <a:gd name="T23" fmla="*/ 213608 h 586"/>
              <a:gd name="T24" fmla="*/ 160996 w 654"/>
              <a:gd name="T25" fmla="*/ 208983 h 586"/>
              <a:gd name="T26" fmla="*/ 164769 w 654"/>
              <a:gd name="T27" fmla="*/ 198891 h 586"/>
              <a:gd name="T28" fmla="*/ 160996 w 654"/>
              <a:gd name="T29" fmla="*/ 193845 h 586"/>
              <a:gd name="T30" fmla="*/ 164769 w 654"/>
              <a:gd name="T31" fmla="*/ 184174 h 586"/>
              <a:gd name="T32" fmla="*/ 160996 w 654"/>
              <a:gd name="T33" fmla="*/ 179128 h 586"/>
              <a:gd name="T34" fmla="*/ 164769 w 654"/>
              <a:gd name="T35" fmla="*/ 169457 h 586"/>
              <a:gd name="T36" fmla="*/ 160996 w 654"/>
              <a:gd name="T37" fmla="*/ 164411 h 586"/>
              <a:gd name="T38" fmla="*/ 168542 w 654"/>
              <a:gd name="T39" fmla="*/ 157263 h 586"/>
              <a:gd name="T40" fmla="*/ 180701 w 654"/>
              <a:gd name="T41" fmla="*/ 108065 h 586"/>
              <a:gd name="T42" fmla="*/ 141710 w 654"/>
              <a:gd name="T43" fmla="*/ 108065 h 586"/>
              <a:gd name="T44" fmla="*/ 153449 w 654"/>
              <a:gd name="T45" fmla="*/ 157263 h 586"/>
              <a:gd name="T46" fmla="*/ 150095 w 654"/>
              <a:gd name="T47" fmla="*/ 161888 h 586"/>
              <a:gd name="T48" fmla="*/ 153449 w 654"/>
              <a:gd name="T49" fmla="*/ 171980 h 586"/>
              <a:gd name="T50" fmla="*/ 150095 w 654"/>
              <a:gd name="T51" fmla="*/ 177025 h 586"/>
              <a:gd name="T52" fmla="*/ 153449 w 654"/>
              <a:gd name="T53" fmla="*/ 186276 h 586"/>
              <a:gd name="T54" fmla="*/ 150095 w 654"/>
              <a:gd name="T55" fmla="*/ 191322 h 586"/>
              <a:gd name="T56" fmla="*/ 153449 w 654"/>
              <a:gd name="T57" fmla="*/ 201414 h 586"/>
              <a:gd name="T58" fmla="*/ 150095 w 654"/>
              <a:gd name="T59" fmla="*/ 206039 h 586"/>
              <a:gd name="T60" fmla="*/ 153449 w 654"/>
              <a:gd name="T61" fmla="*/ 215710 h 586"/>
              <a:gd name="T62" fmla="*/ 150095 w 654"/>
              <a:gd name="T63" fmla="*/ 221177 h 586"/>
              <a:gd name="T64" fmla="*/ 153449 w 654"/>
              <a:gd name="T65" fmla="*/ 230848 h 586"/>
              <a:gd name="T66" fmla="*/ 40249 w 654"/>
              <a:gd name="T67" fmla="*/ 235894 h 586"/>
              <a:gd name="T68" fmla="*/ 42765 w 654"/>
              <a:gd name="T69" fmla="*/ 78211 h 586"/>
              <a:gd name="T70" fmla="*/ 151353 w 654"/>
              <a:gd name="T71" fmla="*/ 147591 h 586"/>
              <a:gd name="T72" fmla="*/ 170639 w 654"/>
              <a:gd name="T73" fmla="*/ 113111 h 586"/>
              <a:gd name="T74" fmla="*/ 236463 w 654"/>
              <a:gd name="T75" fmla="*/ 49618 h 586"/>
              <a:gd name="T76" fmla="*/ 51150 w 654"/>
              <a:gd name="T77" fmla="*/ 60550 h 586"/>
              <a:gd name="T78" fmla="*/ 20963 w 654"/>
              <a:gd name="T79" fmla="*/ 235894 h 586"/>
              <a:gd name="T80" fmla="*/ 10062 w 654"/>
              <a:gd name="T81" fmla="*/ 18081 h 586"/>
              <a:gd name="T82" fmla="*/ 87625 w 654"/>
              <a:gd name="T83" fmla="*/ 15979 h 586"/>
              <a:gd name="T84" fmla="*/ 236463 w 654"/>
              <a:gd name="T85" fmla="*/ 49618 h 58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54" h="586">
                <a:moveTo>
                  <a:pt x="229" y="29"/>
                </a:moveTo>
                <a:lnTo>
                  <a:pt x="229" y="29"/>
                </a:lnTo>
                <a:cubicBezTo>
                  <a:pt x="222" y="11"/>
                  <a:pt x="204" y="0"/>
                  <a:pt x="18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0" y="0"/>
                  <a:pt x="0" y="20"/>
                  <a:pt x="0" y="43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49"/>
                  <a:pt x="7" y="562"/>
                  <a:pt x="15" y="570"/>
                </a:cubicBezTo>
                <a:cubicBezTo>
                  <a:pt x="24" y="580"/>
                  <a:pt x="37" y="584"/>
                  <a:pt x="50" y="584"/>
                </a:cubicBezTo>
                <a:cubicBezTo>
                  <a:pt x="348" y="585"/>
                  <a:pt x="348" y="585"/>
                  <a:pt x="348" y="585"/>
                </a:cubicBezTo>
                <a:cubicBezTo>
                  <a:pt x="366" y="585"/>
                  <a:pt x="366" y="585"/>
                  <a:pt x="366" y="585"/>
                </a:cubicBezTo>
                <a:cubicBezTo>
                  <a:pt x="610" y="585"/>
                  <a:pt x="610" y="585"/>
                  <a:pt x="610" y="585"/>
                </a:cubicBezTo>
                <a:cubicBezTo>
                  <a:pt x="634" y="585"/>
                  <a:pt x="653" y="566"/>
                  <a:pt x="653" y="542"/>
                </a:cubicBezTo>
                <a:cubicBezTo>
                  <a:pt x="653" y="186"/>
                  <a:pt x="653" y="186"/>
                  <a:pt x="653" y="186"/>
                </a:cubicBezTo>
                <a:cubicBezTo>
                  <a:pt x="653" y="160"/>
                  <a:pt x="639" y="144"/>
                  <a:pt x="617" y="144"/>
                </a:cubicBezTo>
                <a:cubicBezTo>
                  <a:pt x="588" y="144"/>
                  <a:pt x="588" y="144"/>
                  <a:pt x="588" y="144"/>
                </a:cubicBezTo>
                <a:cubicBezTo>
                  <a:pt x="588" y="118"/>
                  <a:pt x="588" y="118"/>
                  <a:pt x="588" y="118"/>
                </a:cubicBezTo>
                <a:cubicBezTo>
                  <a:pt x="588" y="95"/>
                  <a:pt x="568" y="75"/>
                  <a:pt x="545" y="75"/>
                </a:cubicBezTo>
                <a:cubicBezTo>
                  <a:pt x="250" y="75"/>
                  <a:pt x="250" y="75"/>
                  <a:pt x="250" y="75"/>
                </a:cubicBezTo>
                <a:lnTo>
                  <a:pt x="229" y="29"/>
                </a:lnTo>
                <a:close/>
                <a:moveTo>
                  <a:pt x="617" y="168"/>
                </a:moveTo>
                <a:lnTo>
                  <a:pt x="617" y="168"/>
                </a:lnTo>
                <a:cubicBezTo>
                  <a:pt x="625" y="168"/>
                  <a:pt x="629" y="174"/>
                  <a:pt x="629" y="186"/>
                </a:cubicBezTo>
                <a:cubicBezTo>
                  <a:pt x="629" y="542"/>
                  <a:pt x="629" y="542"/>
                  <a:pt x="629" y="542"/>
                </a:cubicBezTo>
                <a:cubicBezTo>
                  <a:pt x="629" y="553"/>
                  <a:pt x="621" y="561"/>
                  <a:pt x="610" y="561"/>
                </a:cubicBezTo>
                <a:cubicBezTo>
                  <a:pt x="402" y="561"/>
                  <a:pt x="402" y="561"/>
                  <a:pt x="402" y="561"/>
                </a:cubicBezTo>
                <a:cubicBezTo>
                  <a:pt x="403" y="559"/>
                  <a:pt x="404" y="557"/>
                  <a:pt x="404" y="555"/>
                </a:cubicBezTo>
                <a:cubicBezTo>
                  <a:pt x="404" y="549"/>
                  <a:pt x="399" y="543"/>
                  <a:pt x="393" y="543"/>
                </a:cubicBezTo>
                <a:cubicBezTo>
                  <a:pt x="384" y="543"/>
                  <a:pt x="384" y="543"/>
                  <a:pt x="384" y="543"/>
                </a:cubicBezTo>
                <a:cubicBezTo>
                  <a:pt x="386" y="541"/>
                  <a:pt x="388" y="539"/>
                  <a:pt x="388" y="537"/>
                </a:cubicBezTo>
                <a:cubicBezTo>
                  <a:pt x="388" y="535"/>
                  <a:pt x="386" y="533"/>
                  <a:pt x="384" y="531"/>
                </a:cubicBezTo>
                <a:cubicBezTo>
                  <a:pt x="393" y="531"/>
                  <a:pt x="393" y="531"/>
                  <a:pt x="393" y="531"/>
                </a:cubicBezTo>
                <a:cubicBezTo>
                  <a:pt x="399" y="531"/>
                  <a:pt x="404" y="526"/>
                  <a:pt x="404" y="519"/>
                </a:cubicBezTo>
                <a:cubicBezTo>
                  <a:pt x="404" y="513"/>
                  <a:pt x="399" y="508"/>
                  <a:pt x="393" y="508"/>
                </a:cubicBezTo>
                <a:cubicBezTo>
                  <a:pt x="384" y="508"/>
                  <a:pt x="384" y="508"/>
                  <a:pt x="384" y="508"/>
                </a:cubicBezTo>
                <a:cubicBezTo>
                  <a:pt x="386" y="506"/>
                  <a:pt x="388" y="504"/>
                  <a:pt x="388" y="502"/>
                </a:cubicBezTo>
                <a:cubicBezTo>
                  <a:pt x="388" y="500"/>
                  <a:pt x="386" y="498"/>
                  <a:pt x="384" y="497"/>
                </a:cubicBezTo>
                <a:cubicBezTo>
                  <a:pt x="393" y="497"/>
                  <a:pt x="393" y="497"/>
                  <a:pt x="393" y="497"/>
                </a:cubicBezTo>
                <a:cubicBezTo>
                  <a:pt x="399" y="497"/>
                  <a:pt x="404" y="491"/>
                  <a:pt x="404" y="484"/>
                </a:cubicBezTo>
                <a:cubicBezTo>
                  <a:pt x="404" y="478"/>
                  <a:pt x="399" y="473"/>
                  <a:pt x="393" y="473"/>
                </a:cubicBezTo>
                <a:cubicBezTo>
                  <a:pt x="384" y="473"/>
                  <a:pt x="384" y="473"/>
                  <a:pt x="384" y="473"/>
                </a:cubicBezTo>
                <a:cubicBezTo>
                  <a:pt x="386" y="472"/>
                  <a:pt x="388" y="469"/>
                  <a:pt x="388" y="467"/>
                </a:cubicBezTo>
                <a:cubicBezTo>
                  <a:pt x="388" y="464"/>
                  <a:pt x="386" y="463"/>
                  <a:pt x="384" y="461"/>
                </a:cubicBezTo>
                <a:cubicBezTo>
                  <a:pt x="393" y="461"/>
                  <a:pt x="393" y="461"/>
                  <a:pt x="393" y="461"/>
                </a:cubicBezTo>
                <a:cubicBezTo>
                  <a:pt x="399" y="461"/>
                  <a:pt x="404" y="456"/>
                  <a:pt x="404" y="450"/>
                </a:cubicBezTo>
                <a:cubicBezTo>
                  <a:pt x="404" y="443"/>
                  <a:pt x="399" y="438"/>
                  <a:pt x="393" y="438"/>
                </a:cubicBezTo>
                <a:cubicBezTo>
                  <a:pt x="384" y="438"/>
                  <a:pt x="384" y="438"/>
                  <a:pt x="384" y="438"/>
                </a:cubicBezTo>
                <a:cubicBezTo>
                  <a:pt x="386" y="436"/>
                  <a:pt x="388" y="434"/>
                  <a:pt x="388" y="432"/>
                </a:cubicBezTo>
                <a:cubicBezTo>
                  <a:pt x="388" y="430"/>
                  <a:pt x="386" y="428"/>
                  <a:pt x="384" y="426"/>
                </a:cubicBezTo>
                <a:cubicBezTo>
                  <a:pt x="393" y="426"/>
                  <a:pt x="393" y="426"/>
                  <a:pt x="393" y="426"/>
                </a:cubicBezTo>
                <a:cubicBezTo>
                  <a:pt x="399" y="426"/>
                  <a:pt x="404" y="421"/>
                  <a:pt x="404" y="414"/>
                </a:cubicBezTo>
                <a:cubicBezTo>
                  <a:pt x="404" y="408"/>
                  <a:pt x="399" y="403"/>
                  <a:pt x="393" y="403"/>
                </a:cubicBezTo>
                <a:cubicBezTo>
                  <a:pt x="384" y="403"/>
                  <a:pt x="384" y="403"/>
                  <a:pt x="384" y="403"/>
                </a:cubicBezTo>
                <a:cubicBezTo>
                  <a:pt x="386" y="401"/>
                  <a:pt x="388" y="400"/>
                  <a:pt x="388" y="397"/>
                </a:cubicBezTo>
                <a:cubicBezTo>
                  <a:pt x="388" y="395"/>
                  <a:pt x="386" y="392"/>
                  <a:pt x="384" y="391"/>
                </a:cubicBezTo>
                <a:cubicBezTo>
                  <a:pt x="393" y="391"/>
                  <a:pt x="393" y="391"/>
                  <a:pt x="393" y="391"/>
                </a:cubicBezTo>
                <a:cubicBezTo>
                  <a:pt x="399" y="391"/>
                  <a:pt x="404" y="386"/>
                  <a:pt x="404" y="380"/>
                </a:cubicBezTo>
                <a:cubicBezTo>
                  <a:pt x="404" y="377"/>
                  <a:pt x="403" y="376"/>
                  <a:pt x="402" y="374"/>
                </a:cubicBezTo>
                <a:cubicBezTo>
                  <a:pt x="419" y="374"/>
                  <a:pt x="419" y="374"/>
                  <a:pt x="419" y="374"/>
                </a:cubicBezTo>
                <a:cubicBezTo>
                  <a:pt x="426" y="374"/>
                  <a:pt x="431" y="369"/>
                  <a:pt x="431" y="362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1"/>
                  <a:pt x="426" y="246"/>
                  <a:pt x="419" y="246"/>
                </a:cubicBezTo>
                <a:cubicBezTo>
                  <a:pt x="349" y="246"/>
                  <a:pt x="349" y="246"/>
                  <a:pt x="349" y="246"/>
                </a:cubicBezTo>
                <a:cubicBezTo>
                  <a:pt x="343" y="246"/>
                  <a:pt x="338" y="251"/>
                  <a:pt x="338" y="257"/>
                </a:cubicBezTo>
                <a:cubicBezTo>
                  <a:pt x="338" y="362"/>
                  <a:pt x="338" y="362"/>
                  <a:pt x="338" y="362"/>
                </a:cubicBezTo>
                <a:cubicBezTo>
                  <a:pt x="338" y="369"/>
                  <a:pt x="343" y="374"/>
                  <a:pt x="349" y="374"/>
                </a:cubicBezTo>
                <a:cubicBezTo>
                  <a:pt x="366" y="374"/>
                  <a:pt x="366" y="374"/>
                  <a:pt x="366" y="374"/>
                </a:cubicBezTo>
                <a:cubicBezTo>
                  <a:pt x="365" y="376"/>
                  <a:pt x="364" y="377"/>
                  <a:pt x="364" y="380"/>
                </a:cubicBezTo>
                <a:cubicBezTo>
                  <a:pt x="364" y="382"/>
                  <a:pt x="365" y="383"/>
                  <a:pt x="366" y="385"/>
                </a:cubicBezTo>
                <a:cubicBezTo>
                  <a:pt x="358" y="385"/>
                  <a:pt x="358" y="385"/>
                  <a:pt x="358" y="385"/>
                </a:cubicBezTo>
                <a:cubicBezTo>
                  <a:pt x="351" y="385"/>
                  <a:pt x="346" y="390"/>
                  <a:pt x="346" y="397"/>
                </a:cubicBezTo>
                <a:cubicBezTo>
                  <a:pt x="346" y="404"/>
                  <a:pt x="351" y="409"/>
                  <a:pt x="358" y="409"/>
                </a:cubicBezTo>
                <a:cubicBezTo>
                  <a:pt x="366" y="409"/>
                  <a:pt x="366" y="409"/>
                  <a:pt x="366" y="409"/>
                </a:cubicBezTo>
                <a:cubicBezTo>
                  <a:pt x="365" y="410"/>
                  <a:pt x="364" y="412"/>
                  <a:pt x="364" y="414"/>
                </a:cubicBezTo>
                <a:cubicBezTo>
                  <a:pt x="364" y="416"/>
                  <a:pt x="365" y="418"/>
                  <a:pt x="366" y="421"/>
                </a:cubicBezTo>
                <a:cubicBezTo>
                  <a:pt x="358" y="421"/>
                  <a:pt x="358" y="421"/>
                  <a:pt x="358" y="421"/>
                </a:cubicBezTo>
                <a:cubicBezTo>
                  <a:pt x="351" y="421"/>
                  <a:pt x="346" y="426"/>
                  <a:pt x="346" y="432"/>
                </a:cubicBezTo>
                <a:cubicBezTo>
                  <a:pt x="346" y="438"/>
                  <a:pt x="351" y="443"/>
                  <a:pt x="358" y="443"/>
                </a:cubicBezTo>
                <a:cubicBezTo>
                  <a:pt x="366" y="443"/>
                  <a:pt x="366" y="443"/>
                  <a:pt x="366" y="443"/>
                </a:cubicBezTo>
                <a:cubicBezTo>
                  <a:pt x="365" y="446"/>
                  <a:pt x="364" y="448"/>
                  <a:pt x="364" y="450"/>
                </a:cubicBezTo>
                <a:cubicBezTo>
                  <a:pt x="364" y="452"/>
                  <a:pt x="365" y="454"/>
                  <a:pt x="366" y="455"/>
                </a:cubicBezTo>
                <a:cubicBezTo>
                  <a:pt x="358" y="455"/>
                  <a:pt x="358" y="455"/>
                  <a:pt x="358" y="455"/>
                </a:cubicBezTo>
                <a:cubicBezTo>
                  <a:pt x="351" y="455"/>
                  <a:pt x="346" y="460"/>
                  <a:pt x="346" y="467"/>
                </a:cubicBezTo>
                <a:cubicBezTo>
                  <a:pt x="346" y="474"/>
                  <a:pt x="351" y="479"/>
                  <a:pt x="358" y="479"/>
                </a:cubicBezTo>
                <a:cubicBezTo>
                  <a:pt x="366" y="479"/>
                  <a:pt x="366" y="479"/>
                  <a:pt x="366" y="479"/>
                </a:cubicBezTo>
                <a:cubicBezTo>
                  <a:pt x="365" y="481"/>
                  <a:pt x="364" y="482"/>
                  <a:pt x="364" y="484"/>
                </a:cubicBezTo>
                <a:cubicBezTo>
                  <a:pt x="364" y="487"/>
                  <a:pt x="365" y="488"/>
                  <a:pt x="366" y="490"/>
                </a:cubicBezTo>
                <a:cubicBezTo>
                  <a:pt x="358" y="490"/>
                  <a:pt x="358" y="490"/>
                  <a:pt x="358" y="490"/>
                </a:cubicBezTo>
                <a:cubicBezTo>
                  <a:pt x="351" y="490"/>
                  <a:pt x="346" y="496"/>
                  <a:pt x="346" y="502"/>
                </a:cubicBezTo>
                <a:cubicBezTo>
                  <a:pt x="346" y="508"/>
                  <a:pt x="351" y="513"/>
                  <a:pt x="358" y="513"/>
                </a:cubicBezTo>
                <a:cubicBezTo>
                  <a:pt x="366" y="513"/>
                  <a:pt x="366" y="513"/>
                  <a:pt x="366" y="513"/>
                </a:cubicBezTo>
                <a:cubicBezTo>
                  <a:pt x="365" y="515"/>
                  <a:pt x="364" y="517"/>
                  <a:pt x="364" y="519"/>
                </a:cubicBezTo>
                <a:cubicBezTo>
                  <a:pt x="364" y="522"/>
                  <a:pt x="365" y="524"/>
                  <a:pt x="366" y="526"/>
                </a:cubicBezTo>
                <a:cubicBezTo>
                  <a:pt x="358" y="526"/>
                  <a:pt x="358" y="526"/>
                  <a:pt x="358" y="526"/>
                </a:cubicBezTo>
                <a:cubicBezTo>
                  <a:pt x="351" y="526"/>
                  <a:pt x="346" y="531"/>
                  <a:pt x="346" y="537"/>
                </a:cubicBezTo>
                <a:cubicBezTo>
                  <a:pt x="346" y="543"/>
                  <a:pt x="351" y="549"/>
                  <a:pt x="358" y="549"/>
                </a:cubicBezTo>
                <a:cubicBezTo>
                  <a:pt x="366" y="549"/>
                  <a:pt x="366" y="549"/>
                  <a:pt x="366" y="549"/>
                </a:cubicBezTo>
                <a:cubicBezTo>
                  <a:pt x="365" y="551"/>
                  <a:pt x="364" y="553"/>
                  <a:pt x="364" y="555"/>
                </a:cubicBezTo>
                <a:cubicBezTo>
                  <a:pt x="364" y="557"/>
                  <a:pt x="365" y="559"/>
                  <a:pt x="367" y="561"/>
                </a:cubicBezTo>
                <a:cubicBezTo>
                  <a:pt x="96" y="561"/>
                  <a:pt x="96" y="561"/>
                  <a:pt x="96" y="561"/>
                </a:cubicBezTo>
                <a:cubicBezTo>
                  <a:pt x="99" y="556"/>
                  <a:pt x="101" y="551"/>
                  <a:pt x="102" y="546"/>
                </a:cubicBezTo>
                <a:cubicBezTo>
                  <a:pt x="102" y="544"/>
                  <a:pt x="102" y="541"/>
                  <a:pt x="102" y="511"/>
                </a:cubicBezTo>
                <a:cubicBezTo>
                  <a:pt x="102" y="186"/>
                  <a:pt x="102" y="186"/>
                  <a:pt x="102" y="186"/>
                </a:cubicBezTo>
                <a:cubicBezTo>
                  <a:pt x="102" y="176"/>
                  <a:pt x="112" y="168"/>
                  <a:pt x="122" y="168"/>
                </a:cubicBezTo>
                <a:lnTo>
                  <a:pt x="617" y="168"/>
                </a:lnTo>
                <a:close/>
                <a:moveTo>
                  <a:pt x="361" y="351"/>
                </a:moveTo>
                <a:lnTo>
                  <a:pt x="361" y="351"/>
                </a:lnTo>
                <a:cubicBezTo>
                  <a:pt x="361" y="269"/>
                  <a:pt x="361" y="269"/>
                  <a:pt x="361" y="269"/>
                </a:cubicBezTo>
                <a:cubicBezTo>
                  <a:pt x="407" y="269"/>
                  <a:pt x="407" y="269"/>
                  <a:pt x="407" y="269"/>
                </a:cubicBezTo>
                <a:cubicBezTo>
                  <a:pt x="407" y="351"/>
                  <a:pt x="407" y="351"/>
                  <a:pt x="407" y="351"/>
                </a:cubicBezTo>
                <a:lnTo>
                  <a:pt x="361" y="351"/>
                </a:lnTo>
                <a:close/>
                <a:moveTo>
                  <a:pt x="564" y="118"/>
                </a:moveTo>
                <a:lnTo>
                  <a:pt x="564" y="118"/>
                </a:lnTo>
                <a:cubicBezTo>
                  <a:pt x="564" y="144"/>
                  <a:pt x="564" y="144"/>
                  <a:pt x="564" y="144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98" y="144"/>
                  <a:pt x="79" y="163"/>
                  <a:pt x="79" y="186"/>
                </a:cubicBezTo>
                <a:cubicBezTo>
                  <a:pt x="79" y="542"/>
                  <a:pt x="79" y="542"/>
                  <a:pt x="79" y="542"/>
                </a:cubicBezTo>
                <a:cubicBezTo>
                  <a:pt x="78" y="549"/>
                  <a:pt x="73" y="561"/>
                  <a:pt x="50" y="561"/>
                </a:cubicBezTo>
                <a:cubicBezTo>
                  <a:pt x="44" y="561"/>
                  <a:pt x="37" y="559"/>
                  <a:pt x="32" y="554"/>
                </a:cubicBezTo>
                <a:cubicBezTo>
                  <a:pt x="27" y="550"/>
                  <a:pt x="24" y="542"/>
                  <a:pt x="24" y="535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32"/>
                  <a:pt x="33" y="24"/>
                  <a:pt x="43" y="24"/>
                </a:cubicBezTo>
                <a:cubicBezTo>
                  <a:pt x="186" y="24"/>
                  <a:pt x="186" y="24"/>
                  <a:pt x="186" y="24"/>
                </a:cubicBezTo>
                <a:cubicBezTo>
                  <a:pt x="196" y="24"/>
                  <a:pt x="204" y="29"/>
                  <a:pt x="209" y="38"/>
                </a:cubicBezTo>
                <a:cubicBezTo>
                  <a:pt x="235" y="99"/>
                  <a:pt x="235" y="99"/>
                  <a:pt x="235" y="99"/>
                </a:cubicBezTo>
                <a:cubicBezTo>
                  <a:pt x="545" y="99"/>
                  <a:pt x="545" y="99"/>
                  <a:pt x="545" y="99"/>
                </a:cubicBezTo>
                <a:cubicBezTo>
                  <a:pt x="555" y="99"/>
                  <a:pt x="564" y="107"/>
                  <a:pt x="564" y="11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0" name="Group 2239"/>
          <p:cNvGrpSpPr/>
          <p:nvPr/>
        </p:nvGrpSpPr>
        <p:grpSpPr>
          <a:xfrm>
            <a:off x="3139879" y="2879420"/>
            <a:ext cx="276049" cy="246406"/>
            <a:chOff x="3128763" y="2870006"/>
            <a:chExt cx="276049" cy="246406"/>
          </a:xfrm>
          <a:solidFill>
            <a:srgbClr val="02D35F"/>
          </a:solidFill>
        </p:grpSpPr>
        <p:sp>
          <p:nvSpPr>
            <p:cNvPr id="2241" name="Freeform 86"/>
            <p:cNvSpPr>
              <a:spLocks noChangeArrowheads="1"/>
            </p:cNvSpPr>
            <p:nvPr/>
          </p:nvSpPr>
          <p:spPr bwMode="auto">
            <a:xfrm>
              <a:off x="3328852" y="3027483"/>
              <a:ext cx="66696" cy="77813"/>
            </a:xfrm>
            <a:custGeom>
              <a:avLst/>
              <a:gdLst>
                <a:gd name="T0" fmla="*/ 78 w 158"/>
                <a:gd name="T1" fmla="*/ 0 h 184"/>
                <a:gd name="T2" fmla="*/ 78 w 158"/>
                <a:gd name="T3" fmla="*/ 0 h 184"/>
                <a:gd name="T4" fmla="*/ 29 w 158"/>
                <a:gd name="T5" fmla="*/ 48 h 184"/>
                <a:gd name="T6" fmla="*/ 29 w 158"/>
                <a:gd name="T7" fmla="*/ 69 h 184"/>
                <a:gd name="T8" fmla="*/ 12 w 158"/>
                <a:gd name="T9" fmla="*/ 69 h 184"/>
                <a:gd name="T10" fmla="*/ 0 w 158"/>
                <a:gd name="T11" fmla="*/ 82 h 184"/>
                <a:gd name="T12" fmla="*/ 0 w 158"/>
                <a:gd name="T13" fmla="*/ 171 h 184"/>
                <a:gd name="T14" fmla="*/ 12 w 158"/>
                <a:gd name="T15" fmla="*/ 183 h 184"/>
                <a:gd name="T16" fmla="*/ 145 w 158"/>
                <a:gd name="T17" fmla="*/ 183 h 184"/>
                <a:gd name="T18" fmla="*/ 157 w 158"/>
                <a:gd name="T19" fmla="*/ 171 h 184"/>
                <a:gd name="T20" fmla="*/ 157 w 158"/>
                <a:gd name="T21" fmla="*/ 82 h 184"/>
                <a:gd name="T22" fmla="*/ 145 w 158"/>
                <a:gd name="T23" fmla="*/ 69 h 184"/>
                <a:gd name="T24" fmla="*/ 127 w 158"/>
                <a:gd name="T25" fmla="*/ 69 h 184"/>
                <a:gd name="T26" fmla="*/ 127 w 158"/>
                <a:gd name="T27" fmla="*/ 49 h 184"/>
                <a:gd name="T28" fmla="*/ 78 w 158"/>
                <a:gd name="T29" fmla="*/ 0 h 184"/>
                <a:gd name="T30" fmla="*/ 53 w 158"/>
                <a:gd name="T31" fmla="*/ 48 h 184"/>
                <a:gd name="T32" fmla="*/ 53 w 158"/>
                <a:gd name="T33" fmla="*/ 48 h 184"/>
                <a:gd name="T34" fmla="*/ 78 w 158"/>
                <a:gd name="T35" fmla="*/ 23 h 184"/>
                <a:gd name="T36" fmla="*/ 104 w 158"/>
                <a:gd name="T37" fmla="*/ 49 h 184"/>
                <a:gd name="T38" fmla="*/ 104 w 158"/>
                <a:gd name="T39" fmla="*/ 69 h 184"/>
                <a:gd name="T40" fmla="*/ 53 w 158"/>
                <a:gd name="T41" fmla="*/ 69 h 184"/>
                <a:gd name="T42" fmla="*/ 53 w 158"/>
                <a:gd name="T43" fmla="*/ 48 h 184"/>
                <a:gd name="T44" fmla="*/ 133 w 158"/>
                <a:gd name="T45" fmla="*/ 93 h 184"/>
                <a:gd name="T46" fmla="*/ 133 w 158"/>
                <a:gd name="T47" fmla="*/ 93 h 184"/>
                <a:gd name="T48" fmla="*/ 133 w 158"/>
                <a:gd name="T49" fmla="*/ 159 h 184"/>
                <a:gd name="T50" fmla="*/ 23 w 158"/>
                <a:gd name="T51" fmla="*/ 159 h 184"/>
                <a:gd name="T52" fmla="*/ 23 w 158"/>
                <a:gd name="T53" fmla="*/ 93 h 184"/>
                <a:gd name="T54" fmla="*/ 133 w 158"/>
                <a:gd name="T55" fmla="*/ 9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84">
                  <a:moveTo>
                    <a:pt x="78" y="0"/>
                  </a:moveTo>
                  <a:lnTo>
                    <a:pt x="78" y="0"/>
                  </a:lnTo>
                  <a:cubicBezTo>
                    <a:pt x="51" y="0"/>
                    <a:pt x="29" y="22"/>
                    <a:pt x="29" y="4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5" y="69"/>
                    <a:pt x="0" y="75"/>
                    <a:pt x="0" y="8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8"/>
                    <a:pt x="5" y="183"/>
                    <a:pt x="12" y="183"/>
                  </a:cubicBezTo>
                  <a:cubicBezTo>
                    <a:pt x="145" y="183"/>
                    <a:pt x="145" y="183"/>
                    <a:pt x="145" y="183"/>
                  </a:cubicBezTo>
                  <a:cubicBezTo>
                    <a:pt x="152" y="183"/>
                    <a:pt x="157" y="178"/>
                    <a:pt x="157" y="171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7" y="75"/>
                    <a:pt x="152" y="69"/>
                    <a:pt x="145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22"/>
                    <a:pt x="105" y="0"/>
                    <a:pt x="78" y="0"/>
                  </a:cubicBezTo>
                  <a:close/>
                  <a:moveTo>
                    <a:pt x="53" y="48"/>
                  </a:moveTo>
                  <a:lnTo>
                    <a:pt x="53" y="48"/>
                  </a:lnTo>
                  <a:cubicBezTo>
                    <a:pt x="53" y="34"/>
                    <a:pt x="65" y="23"/>
                    <a:pt x="78" y="23"/>
                  </a:cubicBezTo>
                  <a:cubicBezTo>
                    <a:pt x="93" y="23"/>
                    <a:pt x="104" y="34"/>
                    <a:pt x="104" y="4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53" y="69"/>
                    <a:pt x="53" y="69"/>
                    <a:pt x="53" y="69"/>
                  </a:cubicBezTo>
                  <a:lnTo>
                    <a:pt x="53" y="48"/>
                  </a:lnTo>
                  <a:close/>
                  <a:moveTo>
                    <a:pt x="133" y="93"/>
                  </a:moveTo>
                  <a:lnTo>
                    <a:pt x="133" y="93"/>
                  </a:lnTo>
                  <a:cubicBezTo>
                    <a:pt x="133" y="159"/>
                    <a:pt x="133" y="159"/>
                    <a:pt x="13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3" y="93"/>
                    <a:pt x="23" y="93"/>
                    <a:pt x="23" y="93"/>
                  </a:cubicBezTo>
                  <a:lnTo>
                    <a:pt x="133" y="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2" name="Freeform 87"/>
            <p:cNvSpPr>
              <a:spLocks noChangeArrowheads="1"/>
            </p:cNvSpPr>
            <p:nvPr/>
          </p:nvSpPr>
          <p:spPr bwMode="auto">
            <a:xfrm>
              <a:off x="3128763" y="2870006"/>
              <a:ext cx="276049" cy="246406"/>
            </a:xfrm>
            <a:custGeom>
              <a:avLst/>
              <a:gdLst>
                <a:gd name="T0" fmla="*/ 616 w 659"/>
                <a:gd name="T1" fmla="*/ 144 h 586"/>
                <a:gd name="T2" fmla="*/ 616 w 659"/>
                <a:gd name="T3" fmla="*/ 144 h 586"/>
                <a:gd name="T4" fmla="*/ 586 w 659"/>
                <a:gd name="T5" fmla="*/ 144 h 586"/>
                <a:gd name="T6" fmla="*/ 586 w 659"/>
                <a:gd name="T7" fmla="*/ 118 h 586"/>
                <a:gd name="T8" fmla="*/ 544 w 659"/>
                <a:gd name="T9" fmla="*/ 75 h 586"/>
                <a:gd name="T10" fmla="*/ 249 w 659"/>
                <a:gd name="T11" fmla="*/ 75 h 586"/>
                <a:gd name="T12" fmla="*/ 229 w 659"/>
                <a:gd name="T13" fmla="*/ 29 h 586"/>
                <a:gd name="T14" fmla="*/ 185 w 659"/>
                <a:gd name="T15" fmla="*/ 0 h 586"/>
                <a:gd name="T16" fmla="*/ 42 w 659"/>
                <a:gd name="T17" fmla="*/ 0 h 586"/>
                <a:gd name="T18" fmla="*/ 0 w 659"/>
                <a:gd name="T19" fmla="*/ 43 h 586"/>
                <a:gd name="T20" fmla="*/ 0 w 659"/>
                <a:gd name="T21" fmla="*/ 535 h 586"/>
                <a:gd name="T22" fmla="*/ 12 w 659"/>
                <a:gd name="T23" fmla="*/ 568 h 586"/>
                <a:gd name="T24" fmla="*/ 49 w 659"/>
                <a:gd name="T25" fmla="*/ 585 h 586"/>
                <a:gd name="T26" fmla="*/ 49 w 659"/>
                <a:gd name="T27" fmla="*/ 585 h 586"/>
                <a:gd name="T28" fmla="*/ 444 w 659"/>
                <a:gd name="T29" fmla="*/ 585 h 586"/>
                <a:gd name="T30" fmla="*/ 456 w 659"/>
                <a:gd name="T31" fmla="*/ 574 h 586"/>
                <a:gd name="T32" fmla="*/ 444 w 659"/>
                <a:gd name="T33" fmla="*/ 561 h 586"/>
                <a:gd name="T34" fmla="*/ 95 w 659"/>
                <a:gd name="T35" fmla="*/ 561 h 586"/>
                <a:gd name="T36" fmla="*/ 100 w 659"/>
                <a:gd name="T37" fmla="*/ 546 h 586"/>
                <a:gd name="T38" fmla="*/ 101 w 659"/>
                <a:gd name="T39" fmla="*/ 527 h 586"/>
                <a:gd name="T40" fmla="*/ 101 w 659"/>
                <a:gd name="T41" fmla="*/ 527 h 586"/>
                <a:gd name="T42" fmla="*/ 101 w 659"/>
                <a:gd name="T43" fmla="*/ 186 h 586"/>
                <a:gd name="T44" fmla="*/ 121 w 659"/>
                <a:gd name="T45" fmla="*/ 168 h 586"/>
                <a:gd name="T46" fmla="*/ 616 w 659"/>
                <a:gd name="T47" fmla="*/ 168 h 586"/>
                <a:gd name="T48" fmla="*/ 635 w 659"/>
                <a:gd name="T49" fmla="*/ 186 h 586"/>
                <a:gd name="T50" fmla="*/ 635 w 659"/>
                <a:gd name="T51" fmla="*/ 376 h 586"/>
                <a:gd name="T52" fmla="*/ 647 w 659"/>
                <a:gd name="T53" fmla="*/ 388 h 586"/>
                <a:gd name="T54" fmla="*/ 658 w 659"/>
                <a:gd name="T55" fmla="*/ 376 h 586"/>
                <a:gd name="T56" fmla="*/ 658 w 659"/>
                <a:gd name="T57" fmla="*/ 186 h 586"/>
                <a:gd name="T58" fmla="*/ 616 w 659"/>
                <a:gd name="T59" fmla="*/ 144 h 586"/>
                <a:gd name="T60" fmla="*/ 121 w 659"/>
                <a:gd name="T61" fmla="*/ 144 h 586"/>
                <a:gd name="T62" fmla="*/ 121 w 659"/>
                <a:gd name="T63" fmla="*/ 144 h 586"/>
                <a:gd name="T64" fmla="*/ 78 w 659"/>
                <a:gd name="T65" fmla="*/ 186 h 586"/>
                <a:gd name="T66" fmla="*/ 77 w 659"/>
                <a:gd name="T67" fmla="*/ 536 h 586"/>
                <a:gd name="T68" fmla="*/ 77 w 659"/>
                <a:gd name="T69" fmla="*/ 536 h 586"/>
                <a:gd name="T70" fmla="*/ 77 w 659"/>
                <a:gd name="T71" fmla="*/ 541 h 586"/>
                <a:gd name="T72" fmla="*/ 49 w 659"/>
                <a:gd name="T73" fmla="*/ 561 h 586"/>
                <a:gd name="T74" fmla="*/ 49 w 659"/>
                <a:gd name="T75" fmla="*/ 561 h 586"/>
                <a:gd name="T76" fmla="*/ 29 w 659"/>
                <a:gd name="T77" fmla="*/ 553 h 586"/>
                <a:gd name="T78" fmla="*/ 23 w 659"/>
                <a:gd name="T79" fmla="*/ 535 h 586"/>
                <a:gd name="T80" fmla="*/ 23 w 659"/>
                <a:gd name="T81" fmla="*/ 43 h 586"/>
                <a:gd name="T82" fmla="*/ 42 w 659"/>
                <a:gd name="T83" fmla="*/ 24 h 586"/>
                <a:gd name="T84" fmla="*/ 185 w 659"/>
                <a:gd name="T85" fmla="*/ 24 h 586"/>
                <a:gd name="T86" fmla="*/ 207 w 659"/>
                <a:gd name="T87" fmla="*/ 38 h 586"/>
                <a:gd name="T88" fmla="*/ 233 w 659"/>
                <a:gd name="T89" fmla="*/ 99 h 586"/>
                <a:gd name="T90" fmla="*/ 544 w 659"/>
                <a:gd name="T91" fmla="*/ 99 h 586"/>
                <a:gd name="T92" fmla="*/ 562 w 659"/>
                <a:gd name="T93" fmla="*/ 118 h 586"/>
                <a:gd name="T94" fmla="*/ 563 w 659"/>
                <a:gd name="T95" fmla="*/ 144 h 586"/>
                <a:gd name="T96" fmla="*/ 121 w 659"/>
                <a:gd name="T97" fmla="*/ 14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616" y="144"/>
                  </a:moveTo>
                  <a:lnTo>
                    <a:pt x="616" y="144"/>
                  </a:ln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4" y="559"/>
                    <a:pt x="12" y="568"/>
                  </a:cubicBezTo>
                  <a:cubicBezTo>
                    <a:pt x="18" y="576"/>
                    <a:pt x="29" y="585"/>
                    <a:pt x="49" y="585"/>
                  </a:cubicBezTo>
                  <a:lnTo>
                    <a:pt x="49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1" y="585"/>
                    <a:pt x="456" y="580"/>
                    <a:pt x="456" y="574"/>
                  </a:cubicBezTo>
                  <a:cubicBezTo>
                    <a:pt x="456" y="566"/>
                    <a:pt x="451" y="561"/>
                    <a:pt x="444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7" y="556"/>
                    <a:pt x="100" y="551"/>
                    <a:pt x="100" y="546"/>
                  </a:cubicBezTo>
                  <a:cubicBezTo>
                    <a:pt x="101" y="542"/>
                    <a:pt x="101" y="527"/>
                    <a:pt x="101" y="527"/>
                  </a:cubicBezTo>
                  <a:lnTo>
                    <a:pt x="101" y="527"/>
                  </a:lnTo>
                  <a:cubicBezTo>
                    <a:pt x="101" y="186"/>
                    <a:pt x="101" y="186"/>
                    <a:pt x="101" y="186"/>
                  </a:cubicBezTo>
                  <a:cubicBezTo>
                    <a:pt x="101" y="176"/>
                    <a:pt x="111" y="168"/>
                    <a:pt x="121" y="168"/>
                  </a:cubicBezTo>
                  <a:cubicBezTo>
                    <a:pt x="616" y="168"/>
                    <a:pt x="616" y="168"/>
                    <a:pt x="616" y="168"/>
                  </a:cubicBezTo>
                  <a:cubicBezTo>
                    <a:pt x="626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1" y="388"/>
                    <a:pt x="647" y="388"/>
                  </a:cubicBezTo>
                  <a:cubicBezTo>
                    <a:pt x="653" y="388"/>
                    <a:pt x="658" y="383"/>
                    <a:pt x="658" y="376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4"/>
                    <a:pt x="616" y="144"/>
                  </a:cubicBezTo>
                  <a:close/>
                  <a:moveTo>
                    <a:pt x="121" y="144"/>
                  </a:moveTo>
                  <a:lnTo>
                    <a:pt x="121" y="144"/>
                  </a:lnTo>
                  <a:cubicBezTo>
                    <a:pt x="98" y="144"/>
                    <a:pt x="78" y="163"/>
                    <a:pt x="78" y="186"/>
                  </a:cubicBezTo>
                  <a:cubicBezTo>
                    <a:pt x="77" y="536"/>
                    <a:pt x="77" y="536"/>
                    <a:pt x="77" y="536"/>
                  </a:cubicBezTo>
                  <a:lnTo>
                    <a:pt x="77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1"/>
                    <a:pt x="70" y="561"/>
                    <a:pt x="49" y="561"/>
                  </a:cubicBezTo>
                  <a:lnTo>
                    <a:pt x="49" y="561"/>
                  </a:lnTo>
                  <a:cubicBezTo>
                    <a:pt x="41" y="561"/>
                    <a:pt x="35" y="558"/>
                    <a:pt x="29" y="553"/>
                  </a:cubicBezTo>
                  <a:cubicBezTo>
                    <a:pt x="25" y="549"/>
                    <a:pt x="23" y="541"/>
                    <a:pt x="23" y="535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2"/>
                    <a:pt x="31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2" y="107"/>
                    <a:pt x="562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1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43" name="Group 2242"/>
          <p:cNvGrpSpPr/>
          <p:nvPr/>
        </p:nvGrpSpPr>
        <p:grpSpPr>
          <a:xfrm>
            <a:off x="1404845" y="2879420"/>
            <a:ext cx="277902" cy="246406"/>
            <a:chOff x="1383539" y="2870006"/>
            <a:chExt cx="277902" cy="246406"/>
          </a:xfrm>
          <a:solidFill>
            <a:srgbClr val="02D35F"/>
          </a:solidFill>
        </p:grpSpPr>
        <p:sp>
          <p:nvSpPr>
            <p:cNvPr id="2244" name="Freeform 88"/>
            <p:cNvSpPr>
              <a:spLocks noChangeArrowheads="1"/>
            </p:cNvSpPr>
            <p:nvPr/>
          </p:nvSpPr>
          <p:spPr bwMode="auto">
            <a:xfrm>
              <a:off x="1591040" y="3018220"/>
              <a:ext cx="51875" cy="79665"/>
            </a:xfrm>
            <a:custGeom>
              <a:avLst/>
              <a:gdLst>
                <a:gd name="T0" fmla="*/ 68 w 122"/>
                <a:gd name="T1" fmla="*/ 143 h 188"/>
                <a:gd name="T2" fmla="*/ 68 w 122"/>
                <a:gd name="T3" fmla="*/ 143 h 188"/>
                <a:gd name="T4" fmla="*/ 75 w 122"/>
                <a:gd name="T5" fmla="*/ 145 h 188"/>
                <a:gd name="T6" fmla="*/ 84 w 122"/>
                <a:gd name="T7" fmla="*/ 138 h 188"/>
                <a:gd name="T8" fmla="*/ 119 w 122"/>
                <a:gd name="T9" fmla="*/ 81 h 188"/>
                <a:gd name="T10" fmla="*/ 119 w 122"/>
                <a:gd name="T11" fmla="*/ 70 h 188"/>
                <a:gd name="T12" fmla="*/ 84 w 122"/>
                <a:gd name="T13" fmla="*/ 7 h 188"/>
                <a:gd name="T14" fmla="*/ 68 w 122"/>
                <a:gd name="T15" fmla="*/ 3 h 188"/>
                <a:gd name="T16" fmla="*/ 64 w 122"/>
                <a:gd name="T17" fmla="*/ 19 h 188"/>
                <a:gd name="T18" fmla="*/ 88 w 122"/>
                <a:gd name="T19" fmla="*/ 61 h 188"/>
                <a:gd name="T20" fmla="*/ 50 w 122"/>
                <a:gd name="T21" fmla="*/ 61 h 188"/>
                <a:gd name="T22" fmla="*/ 0 w 122"/>
                <a:gd name="T23" fmla="*/ 123 h 188"/>
                <a:gd name="T24" fmla="*/ 0 w 122"/>
                <a:gd name="T25" fmla="*/ 176 h 188"/>
                <a:gd name="T26" fmla="*/ 11 w 122"/>
                <a:gd name="T27" fmla="*/ 187 h 188"/>
                <a:gd name="T28" fmla="*/ 24 w 122"/>
                <a:gd name="T29" fmla="*/ 176 h 188"/>
                <a:gd name="T30" fmla="*/ 24 w 122"/>
                <a:gd name="T31" fmla="*/ 123 h 188"/>
                <a:gd name="T32" fmla="*/ 50 w 122"/>
                <a:gd name="T33" fmla="*/ 84 h 188"/>
                <a:gd name="T34" fmla="*/ 90 w 122"/>
                <a:gd name="T35" fmla="*/ 84 h 188"/>
                <a:gd name="T36" fmla="*/ 64 w 122"/>
                <a:gd name="T37" fmla="*/ 127 h 188"/>
                <a:gd name="T38" fmla="*/ 68 w 122"/>
                <a:gd name="T39" fmla="*/ 14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2" h="188">
                  <a:moveTo>
                    <a:pt x="68" y="143"/>
                  </a:moveTo>
                  <a:lnTo>
                    <a:pt x="68" y="143"/>
                  </a:lnTo>
                  <a:cubicBezTo>
                    <a:pt x="70" y="144"/>
                    <a:pt x="72" y="145"/>
                    <a:pt x="75" y="145"/>
                  </a:cubicBezTo>
                  <a:cubicBezTo>
                    <a:pt x="78" y="145"/>
                    <a:pt x="82" y="143"/>
                    <a:pt x="84" y="138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1" y="78"/>
                    <a:pt x="121" y="73"/>
                    <a:pt x="119" y="7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1" y="2"/>
                    <a:pt x="75" y="0"/>
                    <a:pt x="68" y="3"/>
                  </a:cubicBezTo>
                  <a:cubicBezTo>
                    <a:pt x="63" y="6"/>
                    <a:pt x="61" y="13"/>
                    <a:pt x="64" y="19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17" y="61"/>
                    <a:pt x="0" y="93"/>
                    <a:pt x="0" y="123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5" y="187"/>
                    <a:pt x="11" y="187"/>
                  </a:cubicBezTo>
                  <a:cubicBezTo>
                    <a:pt x="18" y="187"/>
                    <a:pt x="24" y="182"/>
                    <a:pt x="24" y="17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07"/>
                    <a:pt x="30" y="84"/>
                    <a:pt x="5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61" y="132"/>
                    <a:pt x="63" y="139"/>
                    <a:pt x="68" y="1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5" name="Freeform 89"/>
            <p:cNvSpPr>
              <a:spLocks noChangeArrowheads="1"/>
            </p:cNvSpPr>
            <p:nvPr/>
          </p:nvSpPr>
          <p:spPr bwMode="auto">
            <a:xfrm>
              <a:off x="1383539" y="2870006"/>
              <a:ext cx="277902" cy="246406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45 w 660"/>
                <a:gd name="T7" fmla="*/ 585 h 586"/>
                <a:gd name="T8" fmla="*/ 456 w 660"/>
                <a:gd name="T9" fmla="*/ 574 h 586"/>
                <a:gd name="T10" fmla="*/ 445 w 660"/>
                <a:gd name="T11" fmla="*/ 561 h 586"/>
                <a:gd name="T12" fmla="*/ 95 w 660"/>
                <a:gd name="T13" fmla="*/ 561 h 586"/>
                <a:gd name="T14" fmla="*/ 101 w 660"/>
                <a:gd name="T15" fmla="*/ 546 h 586"/>
                <a:gd name="T16" fmla="*/ 102 w 660"/>
                <a:gd name="T17" fmla="*/ 527 h 586"/>
                <a:gd name="T18" fmla="*/ 102 w 660"/>
                <a:gd name="T19" fmla="*/ 527 h 586"/>
                <a:gd name="T20" fmla="*/ 102 w 660"/>
                <a:gd name="T21" fmla="*/ 186 h 586"/>
                <a:gd name="T22" fmla="*/ 122 w 660"/>
                <a:gd name="T23" fmla="*/ 168 h 586"/>
                <a:gd name="T24" fmla="*/ 617 w 660"/>
                <a:gd name="T25" fmla="*/ 168 h 586"/>
                <a:gd name="T26" fmla="*/ 635 w 660"/>
                <a:gd name="T27" fmla="*/ 186 h 586"/>
                <a:gd name="T28" fmla="*/ 635 w 660"/>
                <a:gd name="T29" fmla="*/ 376 h 586"/>
                <a:gd name="T30" fmla="*/ 648 w 660"/>
                <a:gd name="T31" fmla="*/ 388 h 586"/>
                <a:gd name="T32" fmla="*/ 659 w 660"/>
                <a:gd name="T33" fmla="*/ 376 h 586"/>
                <a:gd name="T34" fmla="*/ 659 w 660"/>
                <a:gd name="T35" fmla="*/ 186 h 586"/>
                <a:gd name="T36" fmla="*/ 617 w 660"/>
                <a:gd name="T37" fmla="*/ 144 h 586"/>
                <a:gd name="T38" fmla="*/ 587 w 660"/>
                <a:gd name="T39" fmla="*/ 144 h 586"/>
                <a:gd name="T40" fmla="*/ 587 w 660"/>
                <a:gd name="T41" fmla="*/ 118 h 586"/>
                <a:gd name="T42" fmla="*/ 545 w 660"/>
                <a:gd name="T43" fmla="*/ 75 h 586"/>
                <a:gd name="T44" fmla="*/ 250 w 660"/>
                <a:gd name="T45" fmla="*/ 75 h 586"/>
                <a:gd name="T46" fmla="*/ 229 w 660"/>
                <a:gd name="T47" fmla="*/ 29 h 586"/>
                <a:gd name="T48" fmla="*/ 186 w 660"/>
                <a:gd name="T49" fmla="*/ 0 h 586"/>
                <a:gd name="T50" fmla="*/ 43 w 660"/>
                <a:gd name="T51" fmla="*/ 0 h 586"/>
                <a:gd name="T52" fmla="*/ 0 w 660"/>
                <a:gd name="T53" fmla="*/ 43 h 586"/>
                <a:gd name="T54" fmla="*/ 0 w 660"/>
                <a:gd name="T55" fmla="*/ 535 h 586"/>
                <a:gd name="T56" fmla="*/ 13 w 660"/>
                <a:gd name="T57" fmla="*/ 568 h 586"/>
                <a:gd name="T58" fmla="*/ 50 w 660"/>
                <a:gd name="T59" fmla="*/ 585 h 586"/>
                <a:gd name="T60" fmla="*/ 24 w 660"/>
                <a:gd name="T61" fmla="*/ 43 h 586"/>
                <a:gd name="T62" fmla="*/ 24 w 660"/>
                <a:gd name="T63" fmla="*/ 43 h 586"/>
                <a:gd name="T64" fmla="*/ 43 w 660"/>
                <a:gd name="T65" fmla="*/ 24 h 586"/>
                <a:gd name="T66" fmla="*/ 186 w 660"/>
                <a:gd name="T67" fmla="*/ 24 h 586"/>
                <a:gd name="T68" fmla="*/ 208 w 660"/>
                <a:gd name="T69" fmla="*/ 38 h 586"/>
                <a:gd name="T70" fmla="*/ 234 w 660"/>
                <a:gd name="T71" fmla="*/ 99 h 586"/>
                <a:gd name="T72" fmla="*/ 545 w 660"/>
                <a:gd name="T73" fmla="*/ 99 h 586"/>
                <a:gd name="T74" fmla="*/ 563 w 660"/>
                <a:gd name="T75" fmla="*/ 118 h 586"/>
                <a:gd name="T76" fmla="*/ 563 w 660"/>
                <a:gd name="T77" fmla="*/ 144 h 586"/>
                <a:gd name="T78" fmla="*/ 122 w 660"/>
                <a:gd name="T79" fmla="*/ 144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50 w 660"/>
                <a:gd name="T91" fmla="*/ 561 h 586"/>
                <a:gd name="T92" fmla="*/ 30 w 660"/>
                <a:gd name="T93" fmla="*/ 553 h 586"/>
                <a:gd name="T94" fmla="*/ 24 w 660"/>
                <a:gd name="T95" fmla="*/ 535 h 586"/>
                <a:gd name="T96" fmla="*/ 24 w 660"/>
                <a:gd name="T97" fmla="*/ 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4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1"/>
                    <a:pt x="101" y="546"/>
                  </a:cubicBezTo>
                  <a:cubicBezTo>
                    <a:pt x="101" y="542"/>
                    <a:pt x="102" y="527"/>
                    <a:pt x="102" y="527"/>
                  </a:cubicBezTo>
                  <a:lnTo>
                    <a:pt x="102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2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2" y="388"/>
                    <a:pt x="648" y="388"/>
                  </a:cubicBezTo>
                  <a:cubicBezTo>
                    <a:pt x="654" y="388"/>
                    <a:pt x="659" y="383"/>
                    <a:pt x="659" y="376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1" y="144"/>
                    <a:pt x="617" y="144"/>
                  </a:cubicBez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5" y="559"/>
                    <a:pt x="13" y="568"/>
                  </a:cubicBezTo>
                  <a:cubicBezTo>
                    <a:pt x="19" y="576"/>
                    <a:pt x="30" y="585"/>
                    <a:pt x="50" y="585"/>
                  </a:cubicBezTo>
                  <a:close/>
                  <a:moveTo>
                    <a:pt x="24" y="43"/>
                  </a:moveTo>
                  <a:lnTo>
                    <a:pt x="24" y="43"/>
                  </a:lnTo>
                  <a:cubicBezTo>
                    <a:pt x="24" y="32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3" y="107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98" y="144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1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5" y="558"/>
                    <a:pt x="30" y="553"/>
                  </a:cubicBezTo>
                  <a:cubicBezTo>
                    <a:pt x="26" y="549"/>
                    <a:pt x="24" y="541"/>
                    <a:pt x="24" y="535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46" name="Group 2245"/>
          <p:cNvGrpSpPr/>
          <p:nvPr/>
        </p:nvGrpSpPr>
        <p:grpSpPr>
          <a:xfrm>
            <a:off x="533159" y="2879420"/>
            <a:ext cx="276050" cy="246406"/>
            <a:chOff x="533159" y="2870006"/>
            <a:chExt cx="276050" cy="246406"/>
          </a:xfrm>
          <a:solidFill>
            <a:srgbClr val="02D35F"/>
          </a:solidFill>
        </p:grpSpPr>
        <p:sp>
          <p:nvSpPr>
            <p:cNvPr id="2247" name="Freeform 90"/>
            <p:cNvSpPr>
              <a:spLocks noChangeArrowheads="1"/>
            </p:cNvSpPr>
            <p:nvPr/>
          </p:nvSpPr>
          <p:spPr bwMode="auto">
            <a:xfrm>
              <a:off x="733249" y="3034893"/>
              <a:ext cx="62991" cy="70402"/>
            </a:xfrm>
            <a:custGeom>
              <a:avLst/>
              <a:gdLst>
                <a:gd name="T0" fmla="*/ 75 w 151"/>
                <a:gd name="T1" fmla="*/ 168 h 169"/>
                <a:gd name="T2" fmla="*/ 75 w 151"/>
                <a:gd name="T3" fmla="*/ 168 h 169"/>
                <a:gd name="T4" fmla="*/ 87 w 151"/>
                <a:gd name="T5" fmla="*/ 157 h 169"/>
                <a:gd name="T6" fmla="*/ 87 w 151"/>
                <a:gd name="T7" fmla="*/ 34 h 169"/>
                <a:gd name="T8" fmla="*/ 131 w 151"/>
                <a:gd name="T9" fmla="*/ 59 h 169"/>
                <a:gd name="T10" fmla="*/ 136 w 151"/>
                <a:gd name="T11" fmla="*/ 61 h 169"/>
                <a:gd name="T12" fmla="*/ 147 w 151"/>
                <a:gd name="T13" fmla="*/ 55 h 169"/>
                <a:gd name="T14" fmla="*/ 143 w 151"/>
                <a:gd name="T15" fmla="*/ 39 h 169"/>
                <a:gd name="T16" fmla="*/ 78 w 151"/>
                <a:gd name="T17" fmla="*/ 2 h 169"/>
                <a:gd name="T18" fmla="*/ 67 w 151"/>
                <a:gd name="T19" fmla="*/ 2 h 169"/>
                <a:gd name="T20" fmla="*/ 7 w 151"/>
                <a:gd name="T21" fmla="*/ 39 h 169"/>
                <a:gd name="T22" fmla="*/ 3 w 151"/>
                <a:gd name="T23" fmla="*/ 55 h 169"/>
                <a:gd name="T24" fmla="*/ 19 w 151"/>
                <a:gd name="T25" fmla="*/ 59 h 169"/>
                <a:gd name="T26" fmla="*/ 63 w 151"/>
                <a:gd name="T27" fmla="*/ 32 h 169"/>
                <a:gd name="T28" fmla="*/ 63 w 151"/>
                <a:gd name="T29" fmla="*/ 157 h 169"/>
                <a:gd name="T30" fmla="*/ 75 w 151"/>
                <a:gd name="T31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69">
                  <a:moveTo>
                    <a:pt x="75" y="168"/>
                  </a:moveTo>
                  <a:lnTo>
                    <a:pt x="75" y="168"/>
                  </a:lnTo>
                  <a:cubicBezTo>
                    <a:pt x="82" y="168"/>
                    <a:pt x="87" y="163"/>
                    <a:pt x="87" y="157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3" y="60"/>
                    <a:pt x="135" y="61"/>
                    <a:pt x="136" y="61"/>
                  </a:cubicBezTo>
                  <a:cubicBezTo>
                    <a:pt x="140" y="61"/>
                    <a:pt x="145" y="59"/>
                    <a:pt x="147" y="55"/>
                  </a:cubicBezTo>
                  <a:cubicBezTo>
                    <a:pt x="150" y="49"/>
                    <a:pt x="148" y="42"/>
                    <a:pt x="143" y="39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5" y="0"/>
                    <a:pt x="71" y="0"/>
                    <a:pt x="67" y="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" y="42"/>
                    <a:pt x="0" y="49"/>
                    <a:pt x="3" y="55"/>
                  </a:cubicBezTo>
                  <a:cubicBezTo>
                    <a:pt x="6" y="61"/>
                    <a:pt x="13" y="62"/>
                    <a:pt x="19" y="59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63"/>
                    <a:pt x="69" y="168"/>
                    <a:pt x="75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8" name="Freeform 91"/>
            <p:cNvSpPr>
              <a:spLocks noChangeArrowheads="1"/>
            </p:cNvSpPr>
            <p:nvPr/>
          </p:nvSpPr>
          <p:spPr bwMode="auto">
            <a:xfrm>
              <a:off x="533159" y="2870006"/>
              <a:ext cx="276050" cy="246406"/>
            </a:xfrm>
            <a:custGeom>
              <a:avLst/>
              <a:gdLst>
                <a:gd name="T0" fmla="*/ 617 w 659"/>
                <a:gd name="T1" fmla="*/ 144 h 586"/>
                <a:gd name="T2" fmla="*/ 617 w 659"/>
                <a:gd name="T3" fmla="*/ 144 h 586"/>
                <a:gd name="T4" fmla="*/ 586 w 659"/>
                <a:gd name="T5" fmla="*/ 144 h 586"/>
                <a:gd name="T6" fmla="*/ 586 w 659"/>
                <a:gd name="T7" fmla="*/ 118 h 586"/>
                <a:gd name="T8" fmla="*/ 544 w 659"/>
                <a:gd name="T9" fmla="*/ 75 h 586"/>
                <a:gd name="T10" fmla="*/ 249 w 659"/>
                <a:gd name="T11" fmla="*/ 75 h 586"/>
                <a:gd name="T12" fmla="*/ 229 w 659"/>
                <a:gd name="T13" fmla="*/ 29 h 586"/>
                <a:gd name="T14" fmla="*/ 186 w 659"/>
                <a:gd name="T15" fmla="*/ 0 h 586"/>
                <a:gd name="T16" fmla="*/ 43 w 659"/>
                <a:gd name="T17" fmla="*/ 0 h 586"/>
                <a:gd name="T18" fmla="*/ 0 w 659"/>
                <a:gd name="T19" fmla="*/ 43 h 586"/>
                <a:gd name="T20" fmla="*/ 0 w 659"/>
                <a:gd name="T21" fmla="*/ 535 h 586"/>
                <a:gd name="T22" fmla="*/ 12 w 659"/>
                <a:gd name="T23" fmla="*/ 568 h 586"/>
                <a:gd name="T24" fmla="*/ 50 w 659"/>
                <a:gd name="T25" fmla="*/ 585 h 586"/>
                <a:gd name="T26" fmla="*/ 50 w 659"/>
                <a:gd name="T27" fmla="*/ 585 h 586"/>
                <a:gd name="T28" fmla="*/ 50 w 659"/>
                <a:gd name="T29" fmla="*/ 585 h 586"/>
                <a:gd name="T30" fmla="*/ 445 w 659"/>
                <a:gd name="T31" fmla="*/ 585 h 586"/>
                <a:gd name="T32" fmla="*/ 456 w 659"/>
                <a:gd name="T33" fmla="*/ 574 h 586"/>
                <a:gd name="T34" fmla="*/ 445 w 659"/>
                <a:gd name="T35" fmla="*/ 561 h 586"/>
                <a:gd name="T36" fmla="*/ 95 w 659"/>
                <a:gd name="T37" fmla="*/ 561 h 586"/>
                <a:gd name="T38" fmla="*/ 101 w 659"/>
                <a:gd name="T39" fmla="*/ 546 h 586"/>
                <a:gd name="T40" fmla="*/ 101 w 659"/>
                <a:gd name="T41" fmla="*/ 527 h 586"/>
                <a:gd name="T42" fmla="*/ 101 w 659"/>
                <a:gd name="T43" fmla="*/ 527 h 586"/>
                <a:gd name="T44" fmla="*/ 102 w 659"/>
                <a:gd name="T45" fmla="*/ 186 h 586"/>
                <a:gd name="T46" fmla="*/ 122 w 659"/>
                <a:gd name="T47" fmla="*/ 168 h 586"/>
                <a:gd name="T48" fmla="*/ 617 w 659"/>
                <a:gd name="T49" fmla="*/ 168 h 586"/>
                <a:gd name="T50" fmla="*/ 635 w 659"/>
                <a:gd name="T51" fmla="*/ 186 h 586"/>
                <a:gd name="T52" fmla="*/ 635 w 659"/>
                <a:gd name="T53" fmla="*/ 376 h 586"/>
                <a:gd name="T54" fmla="*/ 647 w 659"/>
                <a:gd name="T55" fmla="*/ 388 h 586"/>
                <a:gd name="T56" fmla="*/ 658 w 659"/>
                <a:gd name="T57" fmla="*/ 376 h 586"/>
                <a:gd name="T58" fmla="*/ 658 w 659"/>
                <a:gd name="T59" fmla="*/ 186 h 586"/>
                <a:gd name="T60" fmla="*/ 617 w 659"/>
                <a:gd name="T61" fmla="*/ 144 h 586"/>
                <a:gd name="T62" fmla="*/ 122 w 659"/>
                <a:gd name="T63" fmla="*/ 144 h 586"/>
                <a:gd name="T64" fmla="*/ 122 w 659"/>
                <a:gd name="T65" fmla="*/ 144 h 586"/>
                <a:gd name="T66" fmla="*/ 78 w 659"/>
                <a:gd name="T67" fmla="*/ 186 h 586"/>
                <a:gd name="T68" fmla="*/ 78 w 659"/>
                <a:gd name="T69" fmla="*/ 536 h 586"/>
                <a:gd name="T70" fmla="*/ 78 w 659"/>
                <a:gd name="T71" fmla="*/ 536 h 586"/>
                <a:gd name="T72" fmla="*/ 78 w 659"/>
                <a:gd name="T73" fmla="*/ 541 h 586"/>
                <a:gd name="T74" fmla="*/ 50 w 659"/>
                <a:gd name="T75" fmla="*/ 561 h 586"/>
                <a:gd name="T76" fmla="*/ 50 w 659"/>
                <a:gd name="T77" fmla="*/ 561 h 586"/>
                <a:gd name="T78" fmla="*/ 29 w 659"/>
                <a:gd name="T79" fmla="*/ 553 h 586"/>
                <a:gd name="T80" fmla="*/ 23 w 659"/>
                <a:gd name="T81" fmla="*/ 535 h 586"/>
                <a:gd name="T82" fmla="*/ 23 w 659"/>
                <a:gd name="T83" fmla="*/ 43 h 586"/>
                <a:gd name="T84" fmla="*/ 43 w 659"/>
                <a:gd name="T85" fmla="*/ 24 h 586"/>
                <a:gd name="T86" fmla="*/ 186 w 659"/>
                <a:gd name="T87" fmla="*/ 24 h 586"/>
                <a:gd name="T88" fmla="*/ 207 w 659"/>
                <a:gd name="T89" fmla="*/ 38 h 586"/>
                <a:gd name="T90" fmla="*/ 234 w 659"/>
                <a:gd name="T91" fmla="*/ 99 h 586"/>
                <a:gd name="T92" fmla="*/ 544 w 659"/>
                <a:gd name="T93" fmla="*/ 99 h 586"/>
                <a:gd name="T94" fmla="*/ 563 w 659"/>
                <a:gd name="T95" fmla="*/ 118 h 586"/>
                <a:gd name="T96" fmla="*/ 563 w 659"/>
                <a:gd name="T97" fmla="*/ 144 h 586"/>
                <a:gd name="T98" fmla="*/ 122 w 659"/>
                <a:gd name="T99" fmla="*/ 14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9" h="586">
                  <a:moveTo>
                    <a:pt x="617" y="144"/>
                  </a:moveTo>
                  <a:lnTo>
                    <a:pt x="617" y="144"/>
                  </a:ln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8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4" y="559"/>
                    <a:pt x="12" y="568"/>
                  </a:cubicBezTo>
                  <a:cubicBezTo>
                    <a:pt x="18" y="576"/>
                    <a:pt x="30" y="585"/>
                    <a:pt x="50" y="585"/>
                  </a:cubicBezTo>
                  <a:lnTo>
                    <a:pt x="50" y="585"/>
                  </a:lnTo>
                  <a:lnTo>
                    <a:pt x="50" y="585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80"/>
                    <a:pt x="456" y="574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1"/>
                    <a:pt x="101" y="546"/>
                  </a:cubicBezTo>
                  <a:cubicBezTo>
                    <a:pt x="101" y="542"/>
                    <a:pt x="101" y="527"/>
                    <a:pt x="101" y="527"/>
                  </a:cubicBezTo>
                  <a:lnTo>
                    <a:pt x="101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0" y="388"/>
                    <a:pt x="647" y="388"/>
                  </a:cubicBezTo>
                  <a:cubicBezTo>
                    <a:pt x="653" y="388"/>
                    <a:pt x="658" y="383"/>
                    <a:pt x="658" y="376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4"/>
                    <a:pt x="617" y="144"/>
                  </a:cubicBezTo>
                  <a:close/>
                  <a:moveTo>
                    <a:pt x="122" y="144"/>
                  </a:moveTo>
                  <a:lnTo>
                    <a:pt x="122" y="144"/>
                  </a:lnTo>
                  <a:cubicBezTo>
                    <a:pt x="98" y="144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6" y="551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1" y="561"/>
                    <a:pt x="35" y="558"/>
                    <a:pt x="29" y="553"/>
                  </a:cubicBezTo>
                  <a:cubicBezTo>
                    <a:pt x="26" y="549"/>
                    <a:pt x="23" y="541"/>
                    <a:pt x="23" y="535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2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7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7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2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49" name="Group 2248"/>
          <p:cNvGrpSpPr/>
          <p:nvPr/>
        </p:nvGrpSpPr>
        <p:grpSpPr>
          <a:xfrm>
            <a:off x="4870281" y="2879420"/>
            <a:ext cx="276049" cy="246406"/>
            <a:chOff x="4866576" y="2870006"/>
            <a:chExt cx="276049" cy="246406"/>
          </a:xfrm>
          <a:solidFill>
            <a:srgbClr val="02D35F"/>
          </a:solidFill>
        </p:grpSpPr>
        <p:sp>
          <p:nvSpPr>
            <p:cNvPr id="2250" name="Freeform 92"/>
            <p:cNvSpPr>
              <a:spLocks noChangeArrowheads="1"/>
            </p:cNvSpPr>
            <p:nvPr/>
          </p:nvSpPr>
          <p:spPr bwMode="auto">
            <a:xfrm>
              <a:off x="5049991" y="3010809"/>
              <a:ext cx="74107" cy="87075"/>
            </a:xfrm>
            <a:custGeom>
              <a:avLst/>
              <a:gdLst>
                <a:gd name="T0" fmla="*/ 167 w 175"/>
                <a:gd name="T1" fmla="*/ 1 h 208"/>
                <a:gd name="T2" fmla="*/ 167 w 175"/>
                <a:gd name="T3" fmla="*/ 1 h 208"/>
                <a:gd name="T4" fmla="*/ 156 w 175"/>
                <a:gd name="T5" fmla="*/ 2 h 208"/>
                <a:gd name="T6" fmla="*/ 68 w 175"/>
                <a:gd name="T7" fmla="*/ 59 h 208"/>
                <a:gd name="T8" fmla="*/ 62 w 175"/>
                <a:gd name="T9" fmla="*/ 70 h 208"/>
                <a:gd name="T10" fmla="*/ 62 w 175"/>
                <a:gd name="T11" fmla="*/ 142 h 208"/>
                <a:gd name="T12" fmla="*/ 43 w 175"/>
                <a:gd name="T13" fmla="*/ 138 h 208"/>
                <a:gd name="T14" fmla="*/ 0 w 175"/>
                <a:gd name="T15" fmla="*/ 172 h 208"/>
                <a:gd name="T16" fmla="*/ 43 w 175"/>
                <a:gd name="T17" fmla="*/ 207 h 208"/>
                <a:gd name="T18" fmla="*/ 85 w 175"/>
                <a:gd name="T19" fmla="*/ 175 h 208"/>
                <a:gd name="T20" fmla="*/ 86 w 175"/>
                <a:gd name="T21" fmla="*/ 173 h 208"/>
                <a:gd name="T22" fmla="*/ 86 w 175"/>
                <a:gd name="T23" fmla="*/ 111 h 208"/>
                <a:gd name="T24" fmla="*/ 151 w 175"/>
                <a:gd name="T25" fmla="*/ 69 h 208"/>
                <a:gd name="T26" fmla="*/ 151 w 175"/>
                <a:gd name="T27" fmla="*/ 125 h 208"/>
                <a:gd name="T28" fmla="*/ 131 w 175"/>
                <a:gd name="T29" fmla="*/ 121 h 208"/>
                <a:gd name="T30" fmla="*/ 87 w 175"/>
                <a:gd name="T31" fmla="*/ 156 h 208"/>
                <a:gd name="T32" fmla="*/ 131 w 175"/>
                <a:gd name="T33" fmla="*/ 192 h 208"/>
                <a:gd name="T34" fmla="*/ 174 w 175"/>
                <a:gd name="T35" fmla="*/ 157 h 208"/>
                <a:gd name="T36" fmla="*/ 174 w 175"/>
                <a:gd name="T37" fmla="*/ 157 h 208"/>
                <a:gd name="T38" fmla="*/ 174 w 175"/>
                <a:gd name="T39" fmla="*/ 156 h 208"/>
                <a:gd name="T40" fmla="*/ 174 w 175"/>
                <a:gd name="T41" fmla="*/ 156 h 208"/>
                <a:gd name="T42" fmla="*/ 174 w 175"/>
                <a:gd name="T43" fmla="*/ 156 h 208"/>
                <a:gd name="T44" fmla="*/ 174 w 175"/>
                <a:gd name="T45" fmla="*/ 12 h 208"/>
                <a:gd name="T46" fmla="*/ 167 w 175"/>
                <a:gd name="T47" fmla="*/ 1 h 208"/>
                <a:gd name="T48" fmla="*/ 43 w 175"/>
                <a:gd name="T49" fmla="*/ 184 h 208"/>
                <a:gd name="T50" fmla="*/ 43 w 175"/>
                <a:gd name="T51" fmla="*/ 184 h 208"/>
                <a:gd name="T52" fmla="*/ 23 w 175"/>
                <a:gd name="T53" fmla="*/ 172 h 208"/>
                <a:gd name="T54" fmla="*/ 43 w 175"/>
                <a:gd name="T55" fmla="*/ 160 h 208"/>
                <a:gd name="T56" fmla="*/ 62 w 175"/>
                <a:gd name="T57" fmla="*/ 172 h 208"/>
                <a:gd name="T58" fmla="*/ 43 w 175"/>
                <a:gd name="T59" fmla="*/ 184 h 208"/>
                <a:gd name="T60" fmla="*/ 151 w 175"/>
                <a:gd name="T61" fmla="*/ 156 h 208"/>
                <a:gd name="T62" fmla="*/ 151 w 175"/>
                <a:gd name="T63" fmla="*/ 156 h 208"/>
                <a:gd name="T64" fmla="*/ 131 w 175"/>
                <a:gd name="T65" fmla="*/ 168 h 208"/>
                <a:gd name="T66" fmla="*/ 111 w 175"/>
                <a:gd name="T67" fmla="*/ 156 h 208"/>
                <a:gd name="T68" fmla="*/ 131 w 175"/>
                <a:gd name="T69" fmla="*/ 145 h 208"/>
                <a:gd name="T70" fmla="*/ 151 w 175"/>
                <a:gd name="T71" fmla="*/ 156 h 208"/>
                <a:gd name="T72" fmla="*/ 151 w 175"/>
                <a:gd name="T73" fmla="*/ 42 h 208"/>
                <a:gd name="T74" fmla="*/ 151 w 175"/>
                <a:gd name="T75" fmla="*/ 42 h 208"/>
                <a:gd name="T76" fmla="*/ 86 w 175"/>
                <a:gd name="T77" fmla="*/ 83 h 208"/>
                <a:gd name="T78" fmla="*/ 86 w 175"/>
                <a:gd name="T79" fmla="*/ 76 h 208"/>
                <a:gd name="T80" fmla="*/ 151 w 175"/>
                <a:gd name="T81" fmla="*/ 33 h 208"/>
                <a:gd name="T82" fmla="*/ 151 w 175"/>
                <a:gd name="T83" fmla="*/ 4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5" h="208">
                  <a:moveTo>
                    <a:pt x="167" y="1"/>
                  </a:moveTo>
                  <a:lnTo>
                    <a:pt x="167" y="1"/>
                  </a:lnTo>
                  <a:cubicBezTo>
                    <a:pt x="163" y="0"/>
                    <a:pt x="159" y="0"/>
                    <a:pt x="156" y="2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4" y="62"/>
                    <a:pt x="62" y="66"/>
                    <a:pt x="62" y="70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56" y="139"/>
                    <a:pt x="50" y="138"/>
                    <a:pt x="43" y="138"/>
                  </a:cubicBezTo>
                  <a:cubicBezTo>
                    <a:pt x="19" y="138"/>
                    <a:pt x="0" y="152"/>
                    <a:pt x="0" y="172"/>
                  </a:cubicBezTo>
                  <a:cubicBezTo>
                    <a:pt x="0" y="192"/>
                    <a:pt x="19" y="207"/>
                    <a:pt x="43" y="207"/>
                  </a:cubicBezTo>
                  <a:cubicBezTo>
                    <a:pt x="65" y="207"/>
                    <a:pt x="83" y="194"/>
                    <a:pt x="85" y="175"/>
                  </a:cubicBezTo>
                  <a:cubicBezTo>
                    <a:pt x="85" y="174"/>
                    <a:pt x="86" y="174"/>
                    <a:pt x="86" y="173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145" y="123"/>
                    <a:pt x="138" y="121"/>
                    <a:pt x="131" y="121"/>
                  </a:cubicBezTo>
                  <a:cubicBezTo>
                    <a:pt x="106" y="121"/>
                    <a:pt x="87" y="136"/>
                    <a:pt x="87" y="156"/>
                  </a:cubicBezTo>
                  <a:cubicBezTo>
                    <a:pt x="87" y="176"/>
                    <a:pt x="106" y="192"/>
                    <a:pt x="131" y="192"/>
                  </a:cubicBezTo>
                  <a:cubicBezTo>
                    <a:pt x="154" y="192"/>
                    <a:pt x="173" y="176"/>
                    <a:pt x="174" y="157"/>
                  </a:cubicBezTo>
                  <a:lnTo>
                    <a:pt x="174" y="157"/>
                  </a:lnTo>
                  <a:cubicBezTo>
                    <a:pt x="174" y="156"/>
                    <a:pt x="174" y="156"/>
                    <a:pt x="174" y="156"/>
                  </a:cubicBezTo>
                  <a:lnTo>
                    <a:pt x="174" y="156"/>
                  </a:lnTo>
                  <a:lnTo>
                    <a:pt x="174" y="156"/>
                  </a:lnTo>
                  <a:cubicBezTo>
                    <a:pt x="174" y="12"/>
                    <a:pt x="174" y="12"/>
                    <a:pt x="174" y="12"/>
                  </a:cubicBezTo>
                  <a:cubicBezTo>
                    <a:pt x="174" y="7"/>
                    <a:pt x="172" y="3"/>
                    <a:pt x="167" y="1"/>
                  </a:cubicBezTo>
                  <a:close/>
                  <a:moveTo>
                    <a:pt x="43" y="184"/>
                  </a:moveTo>
                  <a:lnTo>
                    <a:pt x="43" y="184"/>
                  </a:lnTo>
                  <a:cubicBezTo>
                    <a:pt x="31" y="184"/>
                    <a:pt x="23" y="178"/>
                    <a:pt x="23" y="172"/>
                  </a:cubicBezTo>
                  <a:cubicBezTo>
                    <a:pt x="23" y="167"/>
                    <a:pt x="31" y="160"/>
                    <a:pt x="43" y="160"/>
                  </a:cubicBezTo>
                  <a:cubicBezTo>
                    <a:pt x="54" y="160"/>
                    <a:pt x="62" y="167"/>
                    <a:pt x="62" y="172"/>
                  </a:cubicBezTo>
                  <a:cubicBezTo>
                    <a:pt x="62" y="178"/>
                    <a:pt x="54" y="184"/>
                    <a:pt x="43" y="184"/>
                  </a:cubicBezTo>
                  <a:close/>
                  <a:moveTo>
                    <a:pt x="151" y="156"/>
                  </a:moveTo>
                  <a:lnTo>
                    <a:pt x="151" y="156"/>
                  </a:lnTo>
                  <a:cubicBezTo>
                    <a:pt x="151" y="163"/>
                    <a:pt x="141" y="168"/>
                    <a:pt x="131" y="168"/>
                  </a:cubicBezTo>
                  <a:cubicBezTo>
                    <a:pt x="120" y="168"/>
                    <a:pt x="111" y="161"/>
                    <a:pt x="111" y="156"/>
                  </a:cubicBezTo>
                  <a:cubicBezTo>
                    <a:pt x="111" y="151"/>
                    <a:pt x="120" y="145"/>
                    <a:pt x="131" y="145"/>
                  </a:cubicBezTo>
                  <a:cubicBezTo>
                    <a:pt x="141" y="145"/>
                    <a:pt x="151" y="151"/>
                    <a:pt x="151" y="156"/>
                  </a:cubicBezTo>
                  <a:close/>
                  <a:moveTo>
                    <a:pt x="151" y="42"/>
                  </a:moveTo>
                  <a:lnTo>
                    <a:pt x="151" y="42"/>
                  </a:lnTo>
                  <a:cubicBezTo>
                    <a:pt x="86" y="83"/>
                    <a:pt x="86" y="83"/>
                    <a:pt x="86" y="83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151" y="33"/>
                    <a:pt x="151" y="33"/>
                    <a:pt x="151" y="33"/>
                  </a:cubicBezTo>
                  <a:lnTo>
                    <a:pt x="15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1" name="Freeform 93"/>
            <p:cNvSpPr>
              <a:spLocks noChangeArrowheads="1"/>
            </p:cNvSpPr>
            <p:nvPr/>
          </p:nvSpPr>
          <p:spPr bwMode="auto">
            <a:xfrm>
              <a:off x="4866576" y="2870006"/>
              <a:ext cx="276049" cy="246406"/>
            </a:xfrm>
            <a:custGeom>
              <a:avLst/>
              <a:gdLst>
                <a:gd name="T0" fmla="*/ 615 w 659"/>
                <a:gd name="T1" fmla="*/ 144 h 586"/>
                <a:gd name="T2" fmla="*/ 615 w 659"/>
                <a:gd name="T3" fmla="*/ 144 h 586"/>
                <a:gd name="T4" fmla="*/ 586 w 659"/>
                <a:gd name="T5" fmla="*/ 144 h 586"/>
                <a:gd name="T6" fmla="*/ 586 w 659"/>
                <a:gd name="T7" fmla="*/ 118 h 586"/>
                <a:gd name="T8" fmla="*/ 543 w 659"/>
                <a:gd name="T9" fmla="*/ 75 h 586"/>
                <a:gd name="T10" fmla="*/ 248 w 659"/>
                <a:gd name="T11" fmla="*/ 75 h 586"/>
                <a:gd name="T12" fmla="*/ 229 w 659"/>
                <a:gd name="T13" fmla="*/ 29 h 586"/>
                <a:gd name="T14" fmla="*/ 184 w 659"/>
                <a:gd name="T15" fmla="*/ 0 h 586"/>
                <a:gd name="T16" fmla="*/ 42 w 659"/>
                <a:gd name="T17" fmla="*/ 0 h 586"/>
                <a:gd name="T18" fmla="*/ 0 w 659"/>
                <a:gd name="T19" fmla="*/ 43 h 586"/>
                <a:gd name="T20" fmla="*/ 0 w 659"/>
                <a:gd name="T21" fmla="*/ 535 h 586"/>
                <a:gd name="T22" fmla="*/ 11 w 659"/>
                <a:gd name="T23" fmla="*/ 568 h 586"/>
                <a:gd name="T24" fmla="*/ 50 w 659"/>
                <a:gd name="T25" fmla="*/ 585 h 586"/>
                <a:gd name="T26" fmla="*/ 50 w 659"/>
                <a:gd name="T27" fmla="*/ 585 h 586"/>
                <a:gd name="T28" fmla="*/ 444 w 659"/>
                <a:gd name="T29" fmla="*/ 585 h 586"/>
                <a:gd name="T30" fmla="*/ 456 w 659"/>
                <a:gd name="T31" fmla="*/ 574 h 586"/>
                <a:gd name="T32" fmla="*/ 444 w 659"/>
                <a:gd name="T33" fmla="*/ 561 h 586"/>
                <a:gd name="T34" fmla="*/ 94 w 659"/>
                <a:gd name="T35" fmla="*/ 561 h 586"/>
                <a:gd name="T36" fmla="*/ 100 w 659"/>
                <a:gd name="T37" fmla="*/ 546 h 586"/>
                <a:gd name="T38" fmla="*/ 101 w 659"/>
                <a:gd name="T39" fmla="*/ 527 h 586"/>
                <a:gd name="T40" fmla="*/ 101 w 659"/>
                <a:gd name="T41" fmla="*/ 527 h 586"/>
                <a:gd name="T42" fmla="*/ 102 w 659"/>
                <a:gd name="T43" fmla="*/ 186 h 586"/>
                <a:gd name="T44" fmla="*/ 120 w 659"/>
                <a:gd name="T45" fmla="*/ 168 h 586"/>
                <a:gd name="T46" fmla="*/ 615 w 659"/>
                <a:gd name="T47" fmla="*/ 168 h 586"/>
                <a:gd name="T48" fmla="*/ 635 w 659"/>
                <a:gd name="T49" fmla="*/ 186 h 586"/>
                <a:gd name="T50" fmla="*/ 635 w 659"/>
                <a:gd name="T51" fmla="*/ 376 h 586"/>
                <a:gd name="T52" fmla="*/ 646 w 659"/>
                <a:gd name="T53" fmla="*/ 388 h 586"/>
                <a:gd name="T54" fmla="*/ 658 w 659"/>
                <a:gd name="T55" fmla="*/ 376 h 586"/>
                <a:gd name="T56" fmla="*/ 658 w 659"/>
                <a:gd name="T57" fmla="*/ 186 h 586"/>
                <a:gd name="T58" fmla="*/ 615 w 659"/>
                <a:gd name="T59" fmla="*/ 144 h 586"/>
                <a:gd name="T60" fmla="*/ 120 w 659"/>
                <a:gd name="T61" fmla="*/ 144 h 586"/>
                <a:gd name="T62" fmla="*/ 120 w 659"/>
                <a:gd name="T63" fmla="*/ 144 h 586"/>
                <a:gd name="T64" fmla="*/ 78 w 659"/>
                <a:gd name="T65" fmla="*/ 186 h 586"/>
                <a:gd name="T66" fmla="*/ 78 w 659"/>
                <a:gd name="T67" fmla="*/ 536 h 586"/>
                <a:gd name="T68" fmla="*/ 78 w 659"/>
                <a:gd name="T69" fmla="*/ 536 h 586"/>
                <a:gd name="T70" fmla="*/ 77 w 659"/>
                <a:gd name="T71" fmla="*/ 541 h 586"/>
                <a:gd name="T72" fmla="*/ 50 w 659"/>
                <a:gd name="T73" fmla="*/ 561 h 586"/>
                <a:gd name="T74" fmla="*/ 50 w 659"/>
                <a:gd name="T75" fmla="*/ 561 h 586"/>
                <a:gd name="T76" fmla="*/ 29 w 659"/>
                <a:gd name="T77" fmla="*/ 553 h 586"/>
                <a:gd name="T78" fmla="*/ 22 w 659"/>
                <a:gd name="T79" fmla="*/ 535 h 586"/>
                <a:gd name="T80" fmla="*/ 22 w 659"/>
                <a:gd name="T81" fmla="*/ 43 h 586"/>
                <a:gd name="T82" fmla="*/ 42 w 659"/>
                <a:gd name="T83" fmla="*/ 24 h 586"/>
                <a:gd name="T84" fmla="*/ 184 w 659"/>
                <a:gd name="T85" fmla="*/ 24 h 586"/>
                <a:gd name="T86" fmla="*/ 207 w 659"/>
                <a:gd name="T87" fmla="*/ 38 h 586"/>
                <a:gd name="T88" fmla="*/ 233 w 659"/>
                <a:gd name="T89" fmla="*/ 99 h 586"/>
                <a:gd name="T90" fmla="*/ 543 w 659"/>
                <a:gd name="T91" fmla="*/ 99 h 586"/>
                <a:gd name="T92" fmla="*/ 563 w 659"/>
                <a:gd name="T93" fmla="*/ 118 h 586"/>
                <a:gd name="T94" fmla="*/ 563 w 659"/>
                <a:gd name="T95" fmla="*/ 144 h 586"/>
                <a:gd name="T96" fmla="*/ 120 w 659"/>
                <a:gd name="T97" fmla="*/ 14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615" y="144"/>
                  </a:moveTo>
                  <a:lnTo>
                    <a:pt x="615" y="144"/>
                  </a:ln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3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4" y="559"/>
                    <a:pt x="11" y="568"/>
                  </a:cubicBezTo>
                  <a:cubicBezTo>
                    <a:pt x="17" y="576"/>
                    <a:pt x="30" y="585"/>
                    <a:pt x="50" y="585"/>
                  </a:cubicBezTo>
                  <a:lnTo>
                    <a:pt x="50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0" y="585"/>
                    <a:pt x="456" y="580"/>
                    <a:pt x="456" y="574"/>
                  </a:cubicBezTo>
                  <a:cubicBezTo>
                    <a:pt x="456" y="566"/>
                    <a:pt x="450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7" y="556"/>
                    <a:pt x="100" y="551"/>
                    <a:pt x="100" y="546"/>
                  </a:cubicBezTo>
                  <a:cubicBezTo>
                    <a:pt x="101" y="542"/>
                    <a:pt x="101" y="527"/>
                    <a:pt x="101" y="527"/>
                  </a:cubicBezTo>
                  <a:lnTo>
                    <a:pt x="101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8"/>
                    <a:pt x="120" y="168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26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0" y="388"/>
                    <a:pt x="646" y="388"/>
                  </a:cubicBezTo>
                  <a:cubicBezTo>
                    <a:pt x="652" y="388"/>
                    <a:pt x="658" y="383"/>
                    <a:pt x="658" y="376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4"/>
                    <a:pt x="615" y="144"/>
                  </a:cubicBezTo>
                  <a:close/>
                  <a:moveTo>
                    <a:pt x="120" y="144"/>
                  </a:moveTo>
                  <a:lnTo>
                    <a:pt x="120" y="144"/>
                  </a:lnTo>
                  <a:cubicBezTo>
                    <a:pt x="97" y="144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1"/>
                    <a:pt x="69" y="561"/>
                    <a:pt x="50" y="561"/>
                  </a:cubicBezTo>
                  <a:lnTo>
                    <a:pt x="50" y="561"/>
                  </a:lnTo>
                  <a:cubicBezTo>
                    <a:pt x="40" y="561"/>
                    <a:pt x="34" y="558"/>
                    <a:pt x="29" y="553"/>
                  </a:cubicBezTo>
                  <a:cubicBezTo>
                    <a:pt x="25" y="549"/>
                    <a:pt x="22" y="541"/>
                    <a:pt x="22" y="535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3" y="107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0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52" name="Group 2251"/>
          <p:cNvGrpSpPr/>
          <p:nvPr/>
        </p:nvGrpSpPr>
        <p:grpSpPr>
          <a:xfrm>
            <a:off x="4005081" y="2879420"/>
            <a:ext cx="279753" cy="246406"/>
            <a:chOff x="3962469" y="2870006"/>
            <a:chExt cx="279753" cy="246406"/>
          </a:xfrm>
          <a:solidFill>
            <a:srgbClr val="02D35F"/>
          </a:solidFill>
        </p:grpSpPr>
        <p:sp>
          <p:nvSpPr>
            <p:cNvPr id="2253" name="Freeform 94"/>
            <p:cNvSpPr>
              <a:spLocks noChangeArrowheads="1"/>
            </p:cNvSpPr>
            <p:nvPr/>
          </p:nvSpPr>
          <p:spPr bwMode="auto">
            <a:xfrm>
              <a:off x="4134767" y="3010809"/>
              <a:ext cx="107455" cy="101897"/>
            </a:xfrm>
            <a:custGeom>
              <a:avLst/>
              <a:gdLst>
                <a:gd name="T0" fmla="*/ 156 w 255"/>
                <a:gd name="T1" fmla="*/ 190 h 243"/>
                <a:gd name="T2" fmla="*/ 156 w 255"/>
                <a:gd name="T3" fmla="*/ 190 h 243"/>
                <a:gd name="T4" fmla="*/ 208 w 255"/>
                <a:gd name="T5" fmla="*/ 234 h 243"/>
                <a:gd name="T6" fmla="*/ 226 w 255"/>
                <a:gd name="T7" fmla="*/ 242 h 243"/>
                <a:gd name="T8" fmla="*/ 247 w 255"/>
                <a:gd name="T9" fmla="*/ 232 h 243"/>
                <a:gd name="T10" fmla="*/ 254 w 255"/>
                <a:gd name="T11" fmla="*/ 213 h 243"/>
                <a:gd name="T12" fmla="*/ 244 w 255"/>
                <a:gd name="T13" fmla="*/ 194 h 243"/>
                <a:gd name="T14" fmla="*/ 193 w 255"/>
                <a:gd name="T15" fmla="*/ 149 h 243"/>
                <a:gd name="T16" fmla="*/ 163 w 255"/>
                <a:gd name="T17" fmla="*/ 145 h 243"/>
                <a:gd name="T18" fmla="*/ 156 w 255"/>
                <a:gd name="T19" fmla="*/ 139 h 243"/>
                <a:gd name="T20" fmla="*/ 174 w 255"/>
                <a:gd name="T21" fmla="*/ 88 h 243"/>
                <a:gd name="T22" fmla="*/ 86 w 255"/>
                <a:gd name="T23" fmla="*/ 0 h 243"/>
                <a:gd name="T24" fmla="*/ 0 w 255"/>
                <a:gd name="T25" fmla="*/ 88 h 243"/>
                <a:gd name="T26" fmla="*/ 86 w 255"/>
                <a:gd name="T27" fmla="*/ 174 h 243"/>
                <a:gd name="T28" fmla="*/ 140 w 255"/>
                <a:gd name="T29" fmla="*/ 155 h 243"/>
                <a:gd name="T30" fmla="*/ 149 w 255"/>
                <a:gd name="T31" fmla="*/ 163 h 243"/>
                <a:gd name="T32" fmla="*/ 147 w 255"/>
                <a:gd name="T33" fmla="*/ 171 h 243"/>
                <a:gd name="T34" fmla="*/ 156 w 255"/>
                <a:gd name="T35" fmla="*/ 190 h 243"/>
                <a:gd name="T36" fmla="*/ 172 w 255"/>
                <a:gd name="T37" fmla="*/ 167 h 243"/>
                <a:gd name="T38" fmla="*/ 172 w 255"/>
                <a:gd name="T39" fmla="*/ 167 h 243"/>
                <a:gd name="T40" fmla="*/ 175 w 255"/>
                <a:gd name="T41" fmla="*/ 166 h 243"/>
                <a:gd name="T42" fmla="*/ 178 w 255"/>
                <a:gd name="T43" fmla="*/ 167 h 243"/>
                <a:gd name="T44" fmla="*/ 229 w 255"/>
                <a:gd name="T45" fmla="*/ 211 h 243"/>
                <a:gd name="T46" fmla="*/ 230 w 255"/>
                <a:gd name="T47" fmla="*/ 214 h 243"/>
                <a:gd name="T48" fmla="*/ 229 w 255"/>
                <a:gd name="T49" fmla="*/ 217 h 243"/>
                <a:gd name="T50" fmla="*/ 223 w 255"/>
                <a:gd name="T51" fmla="*/ 217 h 243"/>
                <a:gd name="T52" fmla="*/ 172 w 255"/>
                <a:gd name="T53" fmla="*/ 173 h 243"/>
                <a:gd name="T54" fmla="*/ 171 w 255"/>
                <a:gd name="T55" fmla="*/ 170 h 243"/>
                <a:gd name="T56" fmla="*/ 172 w 255"/>
                <a:gd name="T57" fmla="*/ 167 h 243"/>
                <a:gd name="T58" fmla="*/ 86 w 255"/>
                <a:gd name="T59" fmla="*/ 150 h 243"/>
                <a:gd name="T60" fmla="*/ 86 w 255"/>
                <a:gd name="T61" fmla="*/ 150 h 243"/>
                <a:gd name="T62" fmla="*/ 24 w 255"/>
                <a:gd name="T63" fmla="*/ 88 h 243"/>
                <a:gd name="T64" fmla="*/ 86 w 255"/>
                <a:gd name="T65" fmla="*/ 24 h 243"/>
                <a:gd name="T66" fmla="*/ 150 w 255"/>
                <a:gd name="T67" fmla="*/ 88 h 243"/>
                <a:gd name="T68" fmla="*/ 86 w 255"/>
                <a:gd name="T69" fmla="*/ 15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" h="243">
                  <a:moveTo>
                    <a:pt x="156" y="190"/>
                  </a:moveTo>
                  <a:lnTo>
                    <a:pt x="156" y="190"/>
                  </a:lnTo>
                  <a:cubicBezTo>
                    <a:pt x="208" y="234"/>
                    <a:pt x="208" y="234"/>
                    <a:pt x="208" y="234"/>
                  </a:cubicBezTo>
                  <a:cubicBezTo>
                    <a:pt x="212" y="240"/>
                    <a:pt x="219" y="242"/>
                    <a:pt x="226" y="242"/>
                  </a:cubicBezTo>
                  <a:cubicBezTo>
                    <a:pt x="234" y="242"/>
                    <a:pt x="241" y="239"/>
                    <a:pt x="247" y="232"/>
                  </a:cubicBezTo>
                  <a:cubicBezTo>
                    <a:pt x="252" y="227"/>
                    <a:pt x="254" y="220"/>
                    <a:pt x="254" y="213"/>
                  </a:cubicBezTo>
                  <a:cubicBezTo>
                    <a:pt x="253" y="205"/>
                    <a:pt x="250" y="199"/>
                    <a:pt x="244" y="194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85" y="142"/>
                    <a:pt x="173" y="141"/>
                    <a:pt x="163" y="145"/>
                  </a:cubicBezTo>
                  <a:cubicBezTo>
                    <a:pt x="156" y="139"/>
                    <a:pt x="156" y="139"/>
                    <a:pt x="156" y="139"/>
                  </a:cubicBezTo>
                  <a:cubicBezTo>
                    <a:pt x="166" y="124"/>
                    <a:pt x="174" y="106"/>
                    <a:pt x="174" y="88"/>
                  </a:cubicBezTo>
                  <a:cubicBezTo>
                    <a:pt x="174" y="40"/>
                    <a:pt x="134" y="0"/>
                    <a:pt x="86" y="0"/>
                  </a:cubicBezTo>
                  <a:cubicBezTo>
                    <a:pt x="39" y="0"/>
                    <a:pt x="0" y="40"/>
                    <a:pt x="0" y="88"/>
                  </a:cubicBezTo>
                  <a:cubicBezTo>
                    <a:pt x="0" y="134"/>
                    <a:pt x="39" y="174"/>
                    <a:pt x="86" y="174"/>
                  </a:cubicBezTo>
                  <a:cubicBezTo>
                    <a:pt x="107" y="174"/>
                    <a:pt x="125" y="167"/>
                    <a:pt x="140" y="155"/>
                  </a:cubicBezTo>
                  <a:cubicBezTo>
                    <a:pt x="149" y="163"/>
                    <a:pt x="149" y="163"/>
                    <a:pt x="149" y="163"/>
                  </a:cubicBezTo>
                  <a:cubicBezTo>
                    <a:pt x="148" y="166"/>
                    <a:pt x="147" y="168"/>
                    <a:pt x="147" y="171"/>
                  </a:cubicBezTo>
                  <a:cubicBezTo>
                    <a:pt x="148" y="178"/>
                    <a:pt x="151" y="185"/>
                    <a:pt x="156" y="190"/>
                  </a:cubicBezTo>
                  <a:close/>
                  <a:moveTo>
                    <a:pt x="172" y="167"/>
                  </a:moveTo>
                  <a:lnTo>
                    <a:pt x="172" y="167"/>
                  </a:lnTo>
                  <a:cubicBezTo>
                    <a:pt x="173" y="166"/>
                    <a:pt x="174" y="166"/>
                    <a:pt x="175" y="166"/>
                  </a:cubicBezTo>
                  <a:cubicBezTo>
                    <a:pt x="176" y="166"/>
                    <a:pt x="177" y="166"/>
                    <a:pt x="178" y="167"/>
                  </a:cubicBezTo>
                  <a:cubicBezTo>
                    <a:pt x="229" y="211"/>
                    <a:pt x="229" y="211"/>
                    <a:pt x="229" y="211"/>
                  </a:cubicBezTo>
                  <a:cubicBezTo>
                    <a:pt x="230" y="211"/>
                    <a:pt x="230" y="213"/>
                    <a:pt x="230" y="214"/>
                  </a:cubicBezTo>
                  <a:cubicBezTo>
                    <a:pt x="230" y="215"/>
                    <a:pt x="230" y="216"/>
                    <a:pt x="229" y="217"/>
                  </a:cubicBezTo>
                  <a:cubicBezTo>
                    <a:pt x="228" y="219"/>
                    <a:pt x="225" y="219"/>
                    <a:pt x="223" y="217"/>
                  </a:cubicBezTo>
                  <a:cubicBezTo>
                    <a:pt x="172" y="173"/>
                    <a:pt x="172" y="173"/>
                    <a:pt x="172" y="173"/>
                  </a:cubicBezTo>
                  <a:cubicBezTo>
                    <a:pt x="171" y="172"/>
                    <a:pt x="171" y="171"/>
                    <a:pt x="171" y="170"/>
                  </a:cubicBezTo>
                  <a:cubicBezTo>
                    <a:pt x="171" y="169"/>
                    <a:pt x="171" y="168"/>
                    <a:pt x="172" y="167"/>
                  </a:cubicBezTo>
                  <a:close/>
                  <a:moveTo>
                    <a:pt x="86" y="150"/>
                  </a:moveTo>
                  <a:lnTo>
                    <a:pt x="86" y="150"/>
                  </a:lnTo>
                  <a:cubicBezTo>
                    <a:pt x="52" y="150"/>
                    <a:pt x="24" y="122"/>
                    <a:pt x="24" y="88"/>
                  </a:cubicBezTo>
                  <a:cubicBezTo>
                    <a:pt x="24" y="52"/>
                    <a:pt x="52" y="24"/>
                    <a:pt x="86" y="24"/>
                  </a:cubicBezTo>
                  <a:cubicBezTo>
                    <a:pt x="122" y="24"/>
                    <a:pt x="150" y="52"/>
                    <a:pt x="150" y="88"/>
                  </a:cubicBezTo>
                  <a:cubicBezTo>
                    <a:pt x="150" y="122"/>
                    <a:pt x="122" y="150"/>
                    <a:pt x="86" y="1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4" name="Freeform 95"/>
            <p:cNvSpPr>
              <a:spLocks noChangeArrowheads="1"/>
            </p:cNvSpPr>
            <p:nvPr/>
          </p:nvSpPr>
          <p:spPr bwMode="auto">
            <a:xfrm>
              <a:off x="3962469" y="2870006"/>
              <a:ext cx="277902" cy="246406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44 w 660"/>
                <a:gd name="T7" fmla="*/ 585 h 586"/>
                <a:gd name="T8" fmla="*/ 456 w 660"/>
                <a:gd name="T9" fmla="*/ 574 h 586"/>
                <a:gd name="T10" fmla="*/ 444 w 660"/>
                <a:gd name="T11" fmla="*/ 561 h 586"/>
                <a:gd name="T12" fmla="*/ 94 w 660"/>
                <a:gd name="T13" fmla="*/ 561 h 586"/>
                <a:gd name="T14" fmla="*/ 101 w 660"/>
                <a:gd name="T15" fmla="*/ 546 h 586"/>
                <a:gd name="T16" fmla="*/ 102 w 660"/>
                <a:gd name="T17" fmla="*/ 527 h 586"/>
                <a:gd name="T18" fmla="*/ 102 w 660"/>
                <a:gd name="T19" fmla="*/ 527 h 586"/>
                <a:gd name="T20" fmla="*/ 102 w 660"/>
                <a:gd name="T21" fmla="*/ 186 h 586"/>
                <a:gd name="T22" fmla="*/ 121 w 660"/>
                <a:gd name="T23" fmla="*/ 168 h 586"/>
                <a:gd name="T24" fmla="*/ 616 w 660"/>
                <a:gd name="T25" fmla="*/ 168 h 586"/>
                <a:gd name="T26" fmla="*/ 635 w 660"/>
                <a:gd name="T27" fmla="*/ 186 h 586"/>
                <a:gd name="T28" fmla="*/ 635 w 660"/>
                <a:gd name="T29" fmla="*/ 376 h 586"/>
                <a:gd name="T30" fmla="*/ 647 w 660"/>
                <a:gd name="T31" fmla="*/ 388 h 586"/>
                <a:gd name="T32" fmla="*/ 659 w 660"/>
                <a:gd name="T33" fmla="*/ 376 h 586"/>
                <a:gd name="T34" fmla="*/ 659 w 660"/>
                <a:gd name="T35" fmla="*/ 186 h 586"/>
                <a:gd name="T36" fmla="*/ 616 w 660"/>
                <a:gd name="T37" fmla="*/ 144 h 586"/>
                <a:gd name="T38" fmla="*/ 587 w 660"/>
                <a:gd name="T39" fmla="*/ 144 h 586"/>
                <a:gd name="T40" fmla="*/ 587 w 660"/>
                <a:gd name="T41" fmla="*/ 118 h 586"/>
                <a:gd name="T42" fmla="*/ 544 w 660"/>
                <a:gd name="T43" fmla="*/ 75 h 586"/>
                <a:gd name="T44" fmla="*/ 249 w 660"/>
                <a:gd name="T45" fmla="*/ 75 h 586"/>
                <a:gd name="T46" fmla="*/ 229 w 660"/>
                <a:gd name="T47" fmla="*/ 29 h 586"/>
                <a:gd name="T48" fmla="*/ 185 w 660"/>
                <a:gd name="T49" fmla="*/ 0 h 586"/>
                <a:gd name="T50" fmla="*/ 42 w 660"/>
                <a:gd name="T51" fmla="*/ 0 h 586"/>
                <a:gd name="T52" fmla="*/ 0 w 660"/>
                <a:gd name="T53" fmla="*/ 43 h 586"/>
                <a:gd name="T54" fmla="*/ 0 w 660"/>
                <a:gd name="T55" fmla="*/ 535 h 586"/>
                <a:gd name="T56" fmla="*/ 12 w 660"/>
                <a:gd name="T57" fmla="*/ 568 h 586"/>
                <a:gd name="T58" fmla="*/ 50 w 660"/>
                <a:gd name="T59" fmla="*/ 585 h 586"/>
                <a:gd name="T60" fmla="*/ 24 w 660"/>
                <a:gd name="T61" fmla="*/ 43 h 586"/>
                <a:gd name="T62" fmla="*/ 24 w 660"/>
                <a:gd name="T63" fmla="*/ 43 h 586"/>
                <a:gd name="T64" fmla="*/ 42 w 660"/>
                <a:gd name="T65" fmla="*/ 24 h 586"/>
                <a:gd name="T66" fmla="*/ 185 w 660"/>
                <a:gd name="T67" fmla="*/ 24 h 586"/>
                <a:gd name="T68" fmla="*/ 208 w 660"/>
                <a:gd name="T69" fmla="*/ 38 h 586"/>
                <a:gd name="T70" fmla="*/ 234 w 660"/>
                <a:gd name="T71" fmla="*/ 99 h 586"/>
                <a:gd name="T72" fmla="*/ 544 w 660"/>
                <a:gd name="T73" fmla="*/ 99 h 586"/>
                <a:gd name="T74" fmla="*/ 563 w 660"/>
                <a:gd name="T75" fmla="*/ 118 h 586"/>
                <a:gd name="T76" fmla="*/ 563 w 660"/>
                <a:gd name="T77" fmla="*/ 144 h 586"/>
                <a:gd name="T78" fmla="*/ 121 w 660"/>
                <a:gd name="T79" fmla="*/ 144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50 w 660"/>
                <a:gd name="T91" fmla="*/ 561 h 586"/>
                <a:gd name="T92" fmla="*/ 30 w 660"/>
                <a:gd name="T93" fmla="*/ 553 h 586"/>
                <a:gd name="T94" fmla="*/ 24 w 660"/>
                <a:gd name="T95" fmla="*/ 535 h 586"/>
                <a:gd name="T96" fmla="*/ 24 w 660"/>
                <a:gd name="T97" fmla="*/ 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0" y="585"/>
                    <a:pt x="456" y="580"/>
                    <a:pt x="456" y="574"/>
                  </a:cubicBezTo>
                  <a:cubicBezTo>
                    <a:pt x="456" y="566"/>
                    <a:pt x="450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7" y="556"/>
                    <a:pt x="100" y="551"/>
                    <a:pt x="101" y="546"/>
                  </a:cubicBezTo>
                  <a:cubicBezTo>
                    <a:pt x="101" y="542"/>
                    <a:pt x="102" y="527"/>
                    <a:pt x="102" y="527"/>
                  </a:cubicBezTo>
                  <a:lnTo>
                    <a:pt x="102" y="527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8"/>
                    <a:pt x="121" y="168"/>
                  </a:cubicBezTo>
                  <a:cubicBezTo>
                    <a:pt x="616" y="168"/>
                    <a:pt x="616" y="168"/>
                    <a:pt x="616" y="168"/>
                  </a:cubicBezTo>
                  <a:cubicBezTo>
                    <a:pt x="626" y="168"/>
                    <a:pt x="635" y="176"/>
                    <a:pt x="635" y="186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3"/>
                    <a:pt x="641" y="388"/>
                    <a:pt x="647" y="388"/>
                  </a:cubicBezTo>
                  <a:cubicBezTo>
                    <a:pt x="653" y="388"/>
                    <a:pt x="659" y="383"/>
                    <a:pt x="659" y="376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0" y="144"/>
                    <a:pt x="616" y="144"/>
                  </a:cubicBez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8"/>
                    <a:pt x="5" y="559"/>
                    <a:pt x="12" y="568"/>
                  </a:cubicBezTo>
                  <a:cubicBezTo>
                    <a:pt x="18" y="576"/>
                    <a:pt x="30" y="585"/>
                    <a:pt x="50" y="585"/>
                  </a:cubicBezTo>
                  <a:close/>
                  <a:moveTo>
                    <a:pt x="24" y="43"/>
                  </a:moveTo>
                  <a:lnTo>
                    <a:pt x="24" y="43"/>
                  </a:lnTo>
                  <a:cubicBezTo>
                    <a:pt x="24" y="32"/>
                    <a:pt x="32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4" y="24"/>
                    <a:pt x="204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5" y="99"/>
                    <a:pt x="563" y="107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97" y="144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1"/>
                    <a:pt x="70" y="561"/>
                    <a:pt x="50" y="561"/>
                  </a:cubicBezTo>
                  <a:lnTo>
                    <a:pt x="50" y="561"/>
                  </a:lnTo>
                  <a:cubicBezTo>
                    <a:pt x="41" y="561"/>
                    <a:pt x="34" y="558"/>
                    <a:pt x="30" y="553"/>
                  </a:cubicBezTo>
                  <a:cubicBezTo>
                    <a:pt x="26" y="549"/>
                    <a:pt x="24" y="541"/>
                    <a:pt x="24" y="535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60" name="Freeform 96"/>
          <p:cNvSpPr>
            <a:spLocks noChangeArrowheads="1"/>
          </p:cNvSpPr>
          <p:nvPr/>
        </p:nvSpPr>
        <p:spPr bwMode="auto">
          <a:xfrm>
            <a:off x="549275" y="1938338"/>
            <a:ext cx="247650" cy="244475"/>
          </a:xfrm>
          <a:custGeom>
            <a:avLst/>
            <a:gdLst>
              <a:gd name="T0" fmla="*/ 17660 w 586"/>
              <a:gd name="T1" fmla="*/ 244135 h 584"/>
              <a:gd name="T2" fmla="*/ 17660 w 586"/>
              <a:gd name="T3" fmla="*/ 244135 h 584"/>
              <a:gd name="T4" fmla="*/ 20183 w 586"/>
              <a:gd name="T5" fmla="*/ 244135 h 584"/>
              <a:gd name="T6" fmla="*/ 225802 w 586"/>
              <a:gd name="T7" fmla="*/ 244135 h 584"/>
              <a:gd name="T8" fmla="*/ 228325 w 586"/>
              <a:gd name="T9" fmla="*/ 244135 h 584"/>
              <a:gd name="T10" fmla="*/ 245986 w 586"/>
              <a:gd name="T11" fmla="*/ 226547 h 584"/>
              <a:gd name="T12" fmla="*/ 245986 w 586"/>
              <a:gd name="T13" fmla="*/ 224035 h 584"/>
              <a:gd name="T14" fmla="*/ 245986 w 586"/>
              <a:gd name="T15" fmla="*/ 78308 h 584"/>
              <a:gd name="T16" fmla="*/ 245986 w 586"/>
              <a:gd name="T17" fmla="*/ 48995 h 584"/>
              <a:gd name="T18" fmla="*/ 228325 w 586"/>
              <a:gd name="T19" fmla="*/ 31407 h 584"/>
              <a:gd name="T20" fmla="*/ 104281 w 586"/>
              <a:gd name="T21" fmla="*/ 31407 h 584"/>
              <a:gd name="T22" fmla="*/ 96292 w 586"/>
              <a:gd name="T23" fmla="*/ 11725 h 584"/>
              <a:gd name="T24" fmla="*/ 77790 w 586"/>
              <a:gd name="T25" fmla="*/ 0 h 584"/>
              <a:gd name="T26" fmla="*/ 17660 w 586"/>
              <a:gd name="T27" fmla="*/ 0 h 584"/>
              <a:gd name="T28" fmla="*/ 0 w 586"/>
              <a:gd name="T29" fmla="*/ 17588 h 584"/>
              <a:gd name="T30" fmla="*/ 0 w 586"/>
              <a:gd name="T31" fmla="*/ 78308 h 584"/>
              <a:gd name="T32" fmla="*/ 0 w 586"/>
              <a:gd name="T33" fmla="*/ 224035 h 584"/>
              <a:gd name="T34" fmla="*/ 0 w 586"/>
              <a:gd name="T35" fmla="*/ 226547 h 584"/>
              <a:gd name="T36" fmla="*/ 17660 w 586"/>
              <a:gd name="T37" fmla="*/ 244135 h 584"/>
              <a:gd name="T38" fmla="*/ 10092 w 586"/>
              <a:gd name="T39" fmla="*/ 17588 h 584"/>
              <a:gd name="T40" fmla="*/ 10092 w 586"/>
              <a:gd name="T41" fmla="*/ 17588 h 584"/>
              <a:gd name="T42" fmla="*/ 17660 w 586"/>
              <a:gd name="T43" fmla="*/ 9631 h 584"/>
              <a:gd name="T44" fmla="*/ 77790 w 586"/>
              <a:gd name="T45" fmla="*/ 9631 h 584"/>
              <a:gd name="T46" fmla="*/ 87041 w 586"/>
              <a:gd name="T47" fmla="*/ 15494 h 584"/>
              <a:gd name="T48" fmla="*/ 96712 w 586"/>
              <a:gd name="T49" fmla="*/ 38107 h 584"/>
              <a:gd name="T50" fmla="*/ 101338 w 586"/>
              <a:gd name="T51" fmla="*/ 41038 h 584"/>
              <a:gd name="T52" fmla="*/ 228325 w 586"/>
              <a:gd name="T53" fmla="*/ 41038 h 584"/>
              <a:gd name="T54" fmla="*/ 236314 w 586"/>
              <a:gd name="T55" fmla="*/ 48995 h 584"/>
              <a:gd name="T56" fmla="*/ 236314 w 586"/>
              <a:gd name="T57" fmla="*/ 60720 h 584"/>
              <a:gd name="T58" fmla="*/ 225802 w 586"/>
              <a:gd name="T59" fmla="*/ 57788 h 584"/>
              <a:gd name="T60" fmla="*/ 20183 w 586"/>
              <a:gd name="T61" fmla="*/ 57788 h 584"/>
              <a:gd name="T62" fmla="*/ 10092 w 586"/>
              <a:gd name="T63" fmla="*/ 60720 h 584"/>
              <a:gd name="T64" fmla="*/ 10092 w 586"/>
              <a:gd name="T65" fmla="*/ 17588 h 584"/>
              <a:gd name="T66" fmla="*/ 10092 w 586"/>
              <a:gd name="T67" fmla="*/ 78308 h 584"/>
              <a:gd name="T68" fmla="*/ 10092 w 586"/>
              <a:gd name="T69" fmla="*/ 78308 h 584"/>
              <a:gd name="T70" fmla="*/ 20183 w 586"/>
              <a:gd name="T71" fmla="*/ 67839 h 584"/>
              <a:gd name="T72" fmla="*/ 225802 w 586"/>
              <a:gd name="T73" fmla="*/ 67839 h 584"/>
              <a:gd name="T74" fmla="*/ 236314 w 586"/>
              <a:gd name="T75" fmla="*/ 78308 h 584"/>
              <a:gd name="T76" fmla="*/ 236314 w 586"/>
              <a:gd name="T77" fmla="*/ 224035 h 584"/>
              <a:gd name="T78" fmla="*/ 225802 w 586"/>
              <a:gd name="T79" fmla="*/ 234504 h 584"/>
              <a:gd name="T80" fmla="*/ 20183 w 586"/>
              <a:gd name="T81" fmla="*/ 234504 h 584"/>
              <a:gd name="T82" fmla="*/ 10092 w 586"/>
              <a:gd name="T83" fmla="*/ 224035 h 584"/>
              <a:gd name="T84" fmla="*/ 10092 w 586"/>
              <a:gd name="T85" fmla="*/ 78308 h 58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86" h="584">
                <a:moveTo>
                  <a:pt x="42" y="583"/>
                </a:moveTo>
                <a:lnTo>
                  <a:pt x="42" y="583"/>
                </a:lnTo>
                <a:cubicBezTo>
                  <a:pt x="48" y="583"/>
                  <a:pt x="48" y="583"/>
                  <a:pt x="48" y="583"/>
                </a:cubicBezTo>
                <a:cubicBezTo>
                  <a:pt x="537" y="583"/>
                  <a:pt x="537" y="583"/>
                  <a:pt x="537" y="583"/>
                </a:cubicBezTo>
                <a:cubicBezTo>
                  <a:pt x="543" y="583"/>
                  <a:pt x="543" y="583"/>
                  <a:pt x="543" y="583"/>
                </a:cubicBezTo>
                <a:cubicBezTo>
                  <a:pt x="566" y="583"/>
                  <a:pt x="585" y="564"/>
                  <a:pt x="585" y="541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187"/>
                  <a:pt x="585" y="187"/>
                  <a:pt x="585" y="187"/>
                </a:cubicBezTo>
                <a:cubicBezTo>
                  <a:pt x="585" y="117"/>
                  <a:pt x="585" y="117"/>
                  <a:pt x="585" y="117"/>
                </a:cubicBezTo>
                <a:cubicBezTo>
                  <a:pt x="585" y="93"/>
                  <a:pt x="566" y="75"/>
                  <a:pt x="543" y="75"/>
                </a:cubicBezTo>
                <a:cubicBezTo>
                  <a:pt x="248" y="75"/>
                  <a:pt x="248" y="75"/>
                  <a:pt x="248" y="75"/>
                </a:cubicBezTo>
                <a:cubicBezTo>
                  <a:pt x="229" y="28"/>
                  <a:pt x="229" y="28"/>
                  <a:pt x="229" y="28"/>
                </a:cubicBezTo>
                <a:cubicBezTo>
                  <a:pt x="220" y="11"/>
                  <a:pt x="204" y="0"/>
                  <a:pt x="18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8" y="0"/>
                  <a:pt x="0" y="18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564"/>
                  <a:pt x="18" y="583"/>
                  <a:pt x="42" y="583"/>
                </a:cubicBezTo>
                <a:close/>
                <a:moveTo>
                  <a:pt x="24" y="42"/>
                </a:moveTo>
                <a:lnTo>
                  <a:pt x="24" y="42"/>
                </a:lnTo>
                <a:cubicBezTo>
                  <a:pt x="24" y="31"/>
                  <a:pt x="32" y="23"/>
                  <a:pt x="42" y="23"/>
                </a:cubicBezTo>
                <a:cubicBezTo>
                  <a:pt x="185" y="23"/>
                  <a:pt x="185" y="23"/>
                  <a:pt x="185" y="23"/>
                </a:cubicBezTo>
                <a:cubicBezTo>
                  <a:pt x="194" y="23"/>
                  <a:pt x="203" y="29"/>
                  <a:pt x="207" y="37"/>
                </a:cubicBezTo>
                <a:cubicBezTo>
                  <a:pt x="230" y="91"/>
                  <a:pt x="230" y="91"/>
                  <a:pt x="230" y="91"/>
                </a:cubicBezTo>
                <a:cubicBezTo>
                  <a:pt x="232" y="95"/>
                  <a:pt x="236" y="98"/>
                  <a:pt x="241" y="98"/>
                </a:cubicBezTo>
                <a:cubicBezTo>
                  <a:pt x="543" y="98"/>
                  <a:pt x="543" y="98"/>
                  <a:pt x="543" y="98"/>
                </a:cubicBezTo>
                <a:cubicBezTo>
                  <a:pt x="554" y="98"/>
                  <a:pt x="562" y="106"/>
                  <a:pt x="562" y="117"/>
                </a:cubicBezTo>
                <a:cubicBezTo>
                  <a:pt x="562" y="145"/>
                  <a:pt x="562" y="145"/>
                  <a:pt x="562" y="145"/>
                </a:cubicBezTo>
                <a:cubicBezTo>
                  <a:pt x="555" y="141"/>
                  <a:pt x="546" y="138"/>
                  <a:pt x="537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39" y="138"/>
                  <a:pt x="31" y="141"/>
                  <a:pt x="24" y="145"/>
                </a:cubicBezTo>
                <a:lnTo>
                  <a:pt x="24" y="42"/>
                </a:lnTo>
                <a:close/>
                <a:moveTo>
                  <a:pt x="24" y="187"/>
                </a:moveTo>
                <a:lnTo>
                  <a:pt x="24" y="187"/>
                </a:lnTo>
                <a:cubicBezTo>
                  <a:pt x="24" y="172"/>
                  <a:pt x="34" y="162"/>
                  <a:pt x="48" y="162"/>
                </a:cubicBezTo>
                <a:cubicBezTo>
                  <a:pt x="537" y="162"/>
                  <a:pt x="537" y="162"/>
                  <a:pt x="537" y="162"/>
                </a:cubicBezTo>
                <a:cubicBezTo>
                  <a:pt x="550" y="162"/>
                  <a:pt x="562" y="172"/>
                  <a:pt x="562" y="187"/>
                </a:cubicBezTo>
                <a:cubicBezTo>
                  <a:pt x="562" y="535"/>
                  <a:pt x="562" y="535"/>
                  <a:pt x="562" y="535"/>
                </a:cubicBezTo>
                <a:cubicBezTo>
                  <a:pt x="562" y="548"/>
                  <a:pt x="550" y="560"/>
                  <a:pt x="537" y="560"/>
                </a:cubicBezTo>
                <a:cubicBezTo>
                  <a:pt x="48" y="560"/>
                  <a:pt x="48" y="560"/>
                  <a:pt x="48" y="560"/>
                </a:cubicBezTo>
                <a:cubicBezTo>
                  <a:pt x="34" y="560"/>
                  <a:pt x="24" y="548"/>
                  <a:pt x="24" y="535"/>
                </a:cubicBezTo>
                <a:lnTo>
                  <a:pt x="24" y="18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6" name="Group 2255"/>
          <p:cNvGrpSpPr/>
          <p:nvPr/>
        </p:nvGrpSpPr>
        <p:grpSpPr>
          <a:xfrm>
            <a:off x="2273752" y="4769927"/>
            <a:ext cx="274196" cy="246406"/>
            <a:chOff x="2248740" y="4770854"/>
            <a:chExt cx="274196" cy="246406"/>
          </a:xfrm>
          <a:solidFill>
            <a:srgbClr val="02D35F"/>
          </a:solidFill>
        </p:grpSpPr>
        <p:sp>
          <p:nvSpPr>
            <p:cNvPr id="2257" name="Freeform 97"/>
            <p:cNvSpPr>
              <a:spLocks noChangeArrowheads="1"/>
            </p:cNvSpPr>
            <p:nvPr/>
          </p:nvSpPr>
          <p:spPr bwMode="auto">
            <a:xfrm>
              <a:off x="2343227" y="4872751"/>
              <a:ext cx="122277" cy="113014"/>
            </a:xfrm>
            <a:custGeom>
              <a:avLst/>
              <a:gdLst>
                <a:gd name="T0" fmla="*/ 245 w 291"/>
                <a:gd name="T1" fmla="*/ 0 h 269"/>
                <a:gd name="T2" fmla="*/ 155 w 291"/>
                <a:gd name="T3" fmla="*/ 12 h 269"/>
                <a:gd name="T4" fmla="*/ 135 w 291"/>
                <a:gd name="T5" fmla="*/ 89 h 269"/>
                <a:gd name="T6" fmla="*/ 122 w 291"/>
                <a:gd name="T7" fmla="*/ 0 h 269"/>
                <a:gd name="T8" fmla="*/ 0 w 291"/>
                <a:gd name="T9" fmla="*/ 47 h 269"/>
                <a:gd name="T10" fmla="*/ 49 w 291"/>
                <a:gd name="T11" fmla="*/ 268 h 269"/>
                <a:gd name="T12" fmla="*/ 135 w 291"/>
                <a:gd name="T13" fmla="*/ 255 h 269"/>
                <a:gd name="T14" fmla="*/ 155 w 291"/>
                <a:gd name="T15" fmla="*/ 178 h 269"/>
                <a:gd name="T16" fmla="*/ 167 w 291"/>
                <a:gd name="T17" fmla="*/ 268 h 269"/>
                <a:gd name="T18" fmla="*/ 290 w 291"/>
                <a:gd name="T19" fmla="*/ 215 h 269"/>
                <a:gd name="T20" fmla="*/ 245 w 291"/>
                <a:gd name="T21" fmla="*/ 0 h 269"/>
                <a:gd name="T22" fmla="*/ 111 w 291"/>
                <a:gd name="T23" fmla="*/ 89 h 269"/>
                <a:gd name="T24" fmla="*/ 56 w 291"/>
                <a:gd name="T25" fmla="*/ 100 h 269"/>
                <a:gd name="T26" fmla="*/ 111 w 291"/>
                <a:gd name="T27" fmla="*/ 113 h 269"/>
                <a:gd name="T28" fmla="*/ 67 w 291"/>
                <a:gd name="T29" fmla="*/ 155 h 269"/>
                <a:gd name="T30" fmla="*/ 67 w 291"/>
                <a:gd name="T31" fmla="*/ 178 h 269"/>
                <a:gd name="T32" fmla="*/ 111 w 291"/>
                <a:gd name="T33" fmla="*/ 244 h 269"/>
                <a:gd name="T34" fmla="*/ 23 w 291"/>
                <a:gd name="T35" fmla="*/ 215 h 269"/>
                <a:gd name="T36" fmla="*/ 49 w 291"/>
                <a:gd name="T37" fmla="*/ 23 h 269"/>
                <a:gd name="T38" fmla="*/ 111 w 291"/>
                <a:gd name="T39" fmla="*/ 89 h 269"/>
                <a:gd name="T40" fmla="*/ 155 w 291"/>
                <a:gd name="T41" fmla="*/ 155 h 269"/>
                <a:gd name="T42" fmla="*/ 135 w 291"/>
                <a:gd name="T43" fmla="*/ 113 h 269"/>
                <a:gd name="T44" fmla="*/ 155 w 291"/>
                <a:gd name="T45" fmla="*/ 155 h 269"/>
                <a:gd name="T46" fmla="*/ 266 w 291"/>
                <a:gd name="T47" fmla="*/ 215 h 269"/>
                <a:gd name="T48" fmla="*/ 178 w 291"/>
                <a:gd name="T49" fmla="*/ 244 h 269"/>
                <a:gd name="T50" fmla="*/ 222 w 291"/>
                <a:gd name="T51" fmla="*/ 178 h 269"/>
                <a:gd name="T52" fmla="*/ 222 w 291"/>
                <a:gd name="T53" fmla="*/ 155 h 269"/>
                <a:gd name="T54" fmla="*/ 178 w 291"/>
                <a:gd name="T55" fmla="*/ 113 h 269"/>
                <a:gd name="T56" fmla="*/ 234 w 291"/>
                <a:gd name="T57" fmla="*/ 100 h 269"/>
                <a:gd name="T58" fmla="*/ 178 w 291"/>
                <a:gd name="T59" fmla="*/ 89 h 269"/>
                <a:gd name="T60" fmla="*/ 245 w 291"/>
                <a:gd name="T61" fmla="*/ 23 h 269"/>
                <a:gd name="T62" fmla="*/ 266 w 291"/>
                <a:gd name="T63" fmla="*/ 21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69">
                  <a:moveTo>
                    <a:pt x="245" y="0"/>
                  </a:moveTo>
                  <a:lnTo>
                    <a:pt x="245" y="0"/>
                  </a:lnTo>
                  <a:cubicBezTo>
                    <a:pt x="167" y="0"/>
                    <a:pt x="167" y="0"/>
                    <a:pt x="167" y="0"/>
                  </a:cubicBezTo>
                  <a:cubicBezTo>
                    <a:pt x="161" y="0"/>
                    <a:pt x="155" y="5"/>
                    <a:pt x="155" y="12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5" y="5"/>
                    <a:pt x="129" y="0"/>
                    <a:pt x="12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0" y="0"/>
                    <a:pt x="0" y="19"/>
                    <a:pt x="0" y="47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5"/>
                    <a:pt x="21" y="268"/>
                    <a:pt x="49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9" y="268"/>
                    <a:pt x="135" y="263"/>
                    <a:pt x="135" y="255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55" y="178"/>
                    <a:pt x="155" y="178"/>
                    <a:pt x="155" y="178"/>
                  </a:cubicBezTo>
                  <a:cubicBezTo>
                    <a:pt x="155" y="255"/>
                    <a:pt x="155" y="255"/>
                    <a:pt x="155" y="255"/>
                  </a:cubicBezTo>
                  <a:cubicBezTo>
                    <a:pt x="155" y="263"/>
                    <a:pt x="161" y="268"/>
                    <a:pt x="167" y="268"/>
                  </a:cubicBezTo>
                  <a:cubicBezTo>
                    <a:pt x="245" y="268"/>
                    <a:pt x="245" y="268"/>
                    <a:pt x="245" y="268"/>
                  </a:cubicBezTo>
                  <a:cubicBezTo>
                    <a:pt x="272" y="268"/>
                    <a:pt x="290" y="247"/>
                    <a:pt x="290" y="21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17"/>
                    <a:pt x="273" y="0"/>
                    <a:pt x="245" y="0"/>
                  </a:cubicBezTo>
                  <a:close/>
                  <a:moveTo>
                    <a:pt x="111" y="89"/>
                  </a:moveTo>
                  <a:lnTo>
                    <a:pt x="111" y="89"/>
                  </a:lnTo>
                  <a:cubicBezTo>
                    <a:pt x="67" y="89"/>
                    <a:pt x="67" y="89"/>
                    <a:pt x="67" y="89"/>
                  </a:cubicBezTo>
                  <a:cubicBezTo>
                    <a:pt x="61" y="89"/>
                    <a:pt x="56" y="94"/>
                    <a:pt x="56" y="100"/>
                  </a:cubicBezTo>
                  <a:cubicBezTo>
                    <a:pt x="56" y="107"/>
                    <a:pt x="61" y="113"/>
                    <a:pt x="67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67" y="155"/>
                    <a:pt x="67" y="155"/>
                    <a:pt x="67" y="155"/>
                  </a:cubicBezTo>
                  <a:cubicBezTo>
                    <a:pt x="61" y="155"/>
                    <a:pt x="56" y="161"/>
                    <a:pt x="56" y="167"/>
                  </a:cubicBezTo>
                  <a:cubicBezTo>
                    <a:pt x="56" y="173"/>
                    <a:pt x="61" y="178"/>
                    <a:pt x="67" y="178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49" y="244"/>
                    <a:pt x="49" y="244"/>
                    <a:pt x="49" y="244"/>
                  </a:cubicBezTo>
                  <a:cubicBezTo>
                    <a:pt x="33" y="244"/>
                    <a:pt x="23" y="229"/>
                    <a:pt x="23" y="21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26"/>
                    <a:pt x="40" y="23"/>
                    <a:pt x="4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89"/>
                  </a:lnTo>
                  <a:close/>
                  <a:moveTo>
                    <a:pt x="155" y="155"/>
                  </a:moveTo>
                  <a:lnTo>
                    <a:pt x="155" y="155"/>
                  </a:lnTo>
                  <a:cubicBezTo>
                    <a:pt x="135" y="155"/>
                    <a:pt x="135" y="155"/>
                    <a:pt x="135" y="155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55" y="113"/>
                    <a:pt x="155" y="113"/>
                    <a:pt x="155" y="113"/>
                  </a:cubicBezTo>
                  <a:lnTo>
                    <a:pt x="155" y="155"/>
                  </a:lnTo>
                  <a:close/>
                  <a:moveTo>
                    <a:pt x="266" y="215"/>
                  </a:moveTo>
                  <a:lnTo>
                    <a:pt x="266" y="215"/>
                  </a:lnTo>
                  <a:cubicBezTo>
                    <a:pt x="266" y="226"/>
                    <a:pt x="264" y="244"/>
                    <a:pt x="245" y="244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8" y="178"/>
                    <a:pt x="234" y="173"/>
                    <a:pt x="234" y="167"/>
                  </a:cubicBezTo>
                  <a:cubicBezTo>
                    <a:pt x="234" y="161"/>
                    <a:pt x="228" y="155"/>
                    <a:pt x="222" y="155"/>
                  </a:cubicBezTo>
                  <a:cubicBezTo>
                    <a:pt x="178" y="155"/>
                    <a:pt x="178" y="155"/>
                    <a:pt x="178" y="155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222" y="113"/>
                    <a:pt x="222" y="113"/>
                    <a:pt x="222" y="113"/>
                  </a:cubicBezTo>
                  <a:cubicBezTo>
                    <a:pt x="228" y="113"/>
                    <a:pt x="234" y="107"/>
                    <a:pt x="234" y="100"/>
                  </a:cubicBezTo>
                  <a:cubicBezTo>
                    <a:pt x="234" y="94"/>
                    <a:pt x="228" y="89"/>
                    <a:pt x="222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245" y="23"/>
                    <a:pt x="245" y="23"/>
                    <a:pt x="245" y="23"/>
                  </a:cubicBezTo>
                  <a:cubicBezTo>
                    <a:pt x="257" y="23"/>
                    <a:pt x="266" y="27"/>
                    <a:pt x="266" y="47"/>
                  </a:cubicBezTo>
                  <a:lnTo>
                    <a:pt x="266" y="2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8" name="Freeform 98"/>
            <p:cNvSpPr>
              <a:spLocks noChangeArrowheads="1"/>
            </p:cNvSpPr>
            <p:nvPr/>
          </p:nvSpPr>
          <p:spPr bwMode="auto">
            <a:xfrm>
              <a:off x="2248740" y="4770854"/>
              <a:ext cx="274196" cy="246406"/>
            </a:xfrm>
            <a:custGeom>
              <a:avLst/>
              <a:gdLst>
                <a:gd name="T0" fmla="*/ 616 w 653"/>
                <a:gd name="T1" fmla="*/ 143 h 586"/>
                <a:gd name="T2" fmla="*/ 616 w 653"/>
                <a:gd name="T3" fmla="*/ 143 h 586"/>
                <a:gd name="T4" fmla="*/ 587 w 653"/>
                <a:gd name="T5" fmla="*/ 143 h 586"/>
                <a:gd name="T6" fmla="*/ 587 w 653"/>
                <a:gd name="T7" fmla="*/ 117 h 586"/>
                <a:gd name="T8" fmla="*/ 544 w 653"/>
                <a:gd name="T9" fmla="*/ 75 h 586"/>
                <a:gd name="T10" fmla="*/ 249 w 653"/>
                <a:gd name="T11" fmla="*/ 75 h 586"/>
                <a:gd name="T12" fmla="*/ 228 w 653"/>
                <a:gd name="T13" fmla="*/ 29 h 586"/>
                <a:gd name="T14" fmla="*/ 185 w 653"/>
                <a:gd name="T15" fmla="*/ 0 h 586"/>
                <a:gd name="T16" fmla="*/ 42 w 653"/>
                <a:gd name="T17" fmla="*/ 0 h 586"/>
                <a:gd name="T18" fmla="*/ 0 w 653"/>
                <a:gd name="T19" fmla="*/ 42 h 586"/>
                <a:gd name="T20" fmla="*/ 0 w 653"/>
                <a:gd name="T21" fmla="*/ 535 h 586"/>
                <a:gd name="T22" fmla="*/ 12 w 653"/>
                <a:gd name="T23" fmla="*/ 567 h 586"/>
                <a:gd name="T24" fmla="*/ 49 w 653"/>
                <a:gd name="T25" fmla="*/ 584 h 586"/>
                <a:gd name="T26" fmla="*/ 49 w 653"/>
                <a:gd name="T27" fmla="*/ 584 h 586"/>
                <a:gd name="T28" fmla="*/ 610 w 653"/>
                <a:gd name="T29" fmla="*/ 585 h 586"/>
                <a:gd name="T30" fmla="*/ 652 w 653"/>
                <a:gd name="T31" fmla="*/ 542 h 586"/>
                <a:gd name="T32" fmla="*/ 652 w 653"/>
                <a:gd name="T33" fmla="*/ 186 h 586"/>
                <a:gd name="T34" fmla="*/ 616 w 653"/>
                <a:gd name="T35" fmla="*/ 143 h 586"/>
                <a:gd name="T36" fmla="*/ 79 w 653"/>
                <a:gd name="T37" fmla="*/ 186 h 586"/>
                <a:gd name="T38" fmla="*/ 79 w 653"/>
                <a:gd name="T39" fmla="*/ 186 h 586"/>
                <a:gd name="T40" fmla="*/ 79 w 653"/>
                <a:gd name="T41" fmla="*/ 542 h 586"/>
                <a:gd name="T42" fmla="*/ 49 w 653"/>
                <a:gd name="T43" fmla="*/ 561 h 586"/>
                <a:gd name="T44" fmla="*/ 30 w 653"/>
                <a:gd name="T45" fmla="*/ 552 h 586"/>
                <a:gd name="T46" fmla="*/ 23 w 653"/>
                <a:gd name="T47" fmla="*/ 535 h 586"/>
                <a:gd name="T48" fmla="*/ 23 w 653"/>
                <a:gd name="T49" fmla="*/ 42 h 586"/>
                <a:gd name="T50" fmla="*/ 42 w 653"/>
                <a:gd name="T51" fmla="*/ 24 h 586"/>
                <a:gd name="T52" fmla="*/ 185 w 653"/>
                <a:gd name="T53" fmla="*/ 24 h 586"/>
                <a:gd name="T54" fmla="*/ 208 w 653"/>
                <a:gd name="T55" fmla="*/ 38 h 586"/>
                <a:gd name="T56" fmla="*/ 234 w 653"/>
                <a:gd name="T57" fmla="*/ 99 h 586"/>
                <a:gd name="T58" fmla="*/ 544 w 653"/>
                <a:gd name="T59" fmla="*/ 99 h 586"/>
                <a:gd name="T60" fmla="*/ 563 w 653"/>
                <a:gd name="T61" fmla="*/ 117 h 586"/>
                <a:gd name="T62" fmla="*/ 563 w 653"/>
                <a:gd name="T63" fmla="*/ 143 h 586"/>
                <a:gd name="T64" fmla="*/ 121 w 653"/>
                <a:gd name="T65" fmla="*/ 143 h 586"/>
                <a:gd name="T66" fmla="*/ 79 w 653"/>
                <a:gd name="T67" fmla="*/ 186 h 586"/>
                <a:gd name="T68" fmla="*/ 629 w 653"/>
                <a:gd name="T69" fmla="*/ 542 h 586"/>
                <a:gd name="T70" fmla="*/ 629 w 653"/>
                <a:gd name="T71" fmla="*/ 542 h 586"/>
                <a:gd name="T72" fmla="*/ 610 w 653"/>
                <a:gd name="T73" fmla="*/ 561 h 586"/>
                <a:gd name="T74" fmla="*/ 95 w 653"/>
                <a:gd name="T75" fmla="*/ 561 h 586"/>
                <a:gd name="T76" fmla="*/ 101 w 653"/>
                <a:gd name="T77" fmla="*/ 544 h 586"/>
                <a:gd name="T78" fmla="*/ 101 w 653"/>
                <a:gd name="T79" fmla="*/ 511 h 586"/>
                <a:gd name="T80" fmla="*/ 101 w 653"/>
                <a:gd name="T81" fmla="*/ 186 h 586"/>
                <a:gd name="T82" fmla="*/ 121 w 653"/>
                <a:gd name="T83" fmla="*/ 167 h 586"/>
                <a:gd name="T84" fmla="*/ 616 w 653"/>
                <a:gd name="T85" fmla="*/ 167 h 586"/>
                <a:gd name="T86" fmla="*/ 629 w 653"/>
                <a:gd name="T87" fmla="*/ 186 h 586"/>
                <a:gd name="T88" fmla="*/ 629 w 653"/>
                <a:gd name="T89" fmla="*/ 5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3" h="586">
                  <a:moveTo>
                    <a:pt x="616" y="143"/>
                  </a:moveTo>
                  <a:lnTo>
                    <a:pt x="616" y="143"/>
                  </a:ln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1" y="11"/>
                    <a:pt x="205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6"/>
                    <a:pt x="5" y="559"/>
                    <a:pt x="12" y="567"/>
                  </a:cubicBezTo>
                  <a:cubicBezTo>
                    <a:pt x="18" y="575"/>
                    <a:pt x="30" y="584"/>
                    <a:pt x="49" y="584"/>
                  </a:cubicBezTo>
                  <a:lnTo>
                    <a:pt x="49" y="584"/>
                  </a:lnTo>
                  <a:cubicBezTo>
                    <a:pt x="610" y="585"/>
                    <a:pt x="610" y="585"/>
                    <a:pt x="610" y="585"/>
                  </a:cubicBezTo>
                  <a:cubicBezTo>
                    <a:pt x="633" y="585"/>
                    <a:pt x="652" y="565"/>
                    <a:pt x="652" y="542"/>
                  </a:cubicBezTo>
                  <a:cubicBezTo>
                    <a:pt x="652" y="186"/>
                    <a:pt x="652" y="186"/>
                    <a:pt x="652" y="186"/>
                  </a:cubicBezTo>
                  <a:cubicBezTo>
                    <a:pt x="652" y="160"/>
                    <a:pt x="638" y="143"/>
                    <a:pt x="616" y="143"/>
                  </a:cubicBezTo>
                  <a:close/>
                  <a:moveTo>
                    <a:pt x="79" y="186"/>
                  </a:moveTo>
                  <a:lnTo>
                    <a:pt x="79" y="186"/>
                  </a:lnTo>
                  <a:cubicBezTo>
                    <a:pt x="79" y="542"/>
                    <a:pt x="79" y="542"/>
                    <a:pt x="79" y="542"/>
                  </a:cubicBezTo>
                  <a:cubicBezTo>
                    <a:pt x="77" y="547"/>
                    <a:pt x="72" y="561"/>
                    <a:pt x="49" y="561"/>
                  </a:cubicBezTo>
                  <a:cubicBezTo>
                    <a:pt x="41" y="560"/>
                    <a:pt x="34" y="558"/>
                    <a:pt x="30" y="552"/>
                  </a:cubicBezTo>
                  <a:cubicBezTo>
                    <a:pt x="25" y="547"/>
                    <a:pt x="23" y="541"/>
                    <a:pt x="23" y="53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2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3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97" y="143"/>
                    <a:pt x="79" y="163"/>
                    <a:pt x="79" y="186"/>
                  </a:cubicBezTo>
                  <a:close/>
                  <a:moveTo>
                    <a:pt x="629" y="542"/>
                  </a:moveTo>
                  <a:lnTo>
                    <a:pt x="629" y="542"/>
                  </a:lnTo>
                  <a:cubicBezTo>
                    <a:pt x="629" y="552"/>
                    <a:pt x="620" y="561"/>
                    <a:pt x="610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4"/>
                  </a:cubicBezTo>
                  <a:cubicBezTo>
                    <a:pt x="101" y="544"/>
                    <a:pt x="101" y="541"/>
                    <a:pt x="101" y="511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101" y="176"/>
                    <a:pt x="111" y="167"/>
                    <a:pt x="121" y="167"/>
                  </a:cubicBezTo>
                  <a:cubicBezTo>
                    <a:pt x="616" y="167"/>
                    <a:pt x="616" y="167"/>
                    <a:pt x="616" y="167"/>
                  </a:cubicBezTo>
                  <a:cubicBezTo>
                    <a:pt x="624" y="167"/>
                    <a:pt x="629" y="173"/>
                    <a:pt x="629" y="186"/>
                  </a:cubicBezTo>
                  <a:lnTo>
                    <a:pt x="629" y="5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59" name="Group 2258"/>
          <p:cNvGrpSpPr/>
          <p:nvPr/>
        </p:nvGrpSpPr>
        <p:grpSpPr>
          <a:xfrm>
            <a:off x="533159" y="4769927"/>
            <a:ext cx="276050" cy="246406"/>
            <a:chOff x="533159" y="4770854"/>
            <a:chExt cx="276050" cy="246406"/>
          </a:xfrm>
          <a:solidFill>
            <a:srgbClr val="02D35F"/>
          </a:solidFill>
        </p:grpSpPr>
        <p:sp>
          <p:nvSpPr>
            <p:cNvPr id="2260" name="Freeform 99"/>
            <p:cNvSpPr>
              <a:spLocks noChangeArrowheads="1"/>
            </p:cNvSpPr>
            <p:nvPr/>
          </p:nvSpPr>
          <p:spPr bwMode="auto">
            <a:xfrm>
              <a:off x="727691" y="4907952"/>
              <a:ext cx="74107" cy="96339"/>
            </a:xfrm>
            <a:custGeom>
              <a:avLst/>
              <a:gdLst>
                <a:gd name="T0" fmla="*/ 165 w 177"/>
                <a:gd name="T1" fmla="*/ 122 h 228"/>
                <a:gd name="T2" fmla="*/ 165 w 177"/>
                <a:gd name="T3" fmla="*/ 122 h 228"/>
                <a:gd name="T4" fmla="*/ 153 w 177"/>
                <a:gd name="T5" fmla="*/ 134 h 228"/>
                <a:gd name="T6" fmla="*/ 153 w 177"/>
                <a:gd name="T7" fmla="*/ 138 h 228"/>
                <a:gd name="T8" fmla="*/ 89 w 177"/>
                <a:gd name="T9" fmla="*/ 205 h 228"/>
                <a:gd name="T10" fmla="*/ 24 w 177"/>
                <a:gd name="T11" fmla="*/ 140 h 228"/>
                <a:gd name="T12" fmla="*/ 86 w 177"/>
                <a:gd name="T13" fmla="*/ 75 h 228"/>
                <a:gd name="T14" fmla="*/ 61 w 177"/>
                <a:gd name="T15" fmla="*/ 122 h 228"/>
                <a:gd name="T16" fmla="*/ 65 w 177"/>
                <a:gd name="T17" fmla="*/ 138 h 228"/>
                <a:gd name="T18" fmla="*/ 71 w 177"/>
                <a:gd name="T19" fmla="*/ 140 h 228"/>
                <a:gd name="T20" fmla="*/ 82 w 177"/>
                <a:gd name="T21" fmla="*/ 134 h 228"/>
                <a:gd name="T22" fmla="*/ 118 w 177"/>
                <a:gd name="T23" fmla="*/ 65 h 228"/>
                <a:gd name="T24" fmla="*/ 116 w 177"/>
                <a:gd name="T25" fmla="*/ 50 h 228"/>
                <a:gd name="T26" fmla="*/ 60 w 177"/>
                <a:gd name="T27" fmla="*/ 4 h 228"/>
                <a:gd name="T28" fmla="*/ 43 w 177"/>
                <a:gd name="T29" fmla="*/ 6 h 228"/>
                <a:gd name="T30" fmla="*/ 44 w 177"/>
                <a:gd name="T31" fmla="*/ 22 h 228"/>
                <a:gd name="T32" fmla="*/ 82 w 177"/>
                <a:gd name="T33" fmla="*/ 53 h 228"/>
                <a:gd name="T34" fmla="*/ 0 w 177"/>
                <a:gd name="T35" fmla="*/ 140 h 228"/>
                <a:gd name="T36" fmla="*/ 89 w 177"/>
                <a:gd name="T37" fmla="*/ 227 h 228"/>
                <a:gd name="T38" fmla="*/ 176 w 177"/>
                <a:gd name="T39" fmla="*/ 138 h 228"/>
                <a:gd name="T40" fmla="*/ 176 w 177"/>
                <a:gd name="T41" fmla="*/ 134 h 228"/>
                <a:gd name="T42" fmla="*/ 165 w 177"/>
                <a:gd name="T43" fmla="*/ 1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228">
                  <a:moveTo>
                    <a:pt x="165" y="122"/>
                  </a:moveTo>
                  <a:lnTo>
                    <a:pt x="165" y="122"/>
                  </a:lnTo>
                  <a:cubicBezTo>
                    <a:pt x="159" y="122"/>
                    <a:pt x="153" y="127"/>
                    <a:pt x="153" y="134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3" y="174"/>
                    <a:pt x="124" y="205"/>
                    <a:pt x="89" y="205"/>
                  </a:cubicBezTo>
                  <a:cubicBezTo>
                    <a:pt x="52" y="205"/>
                    <a:pt x="24" y="176"/>
                    <a:pt x="24" y="140"/>
                  </a:cubicBezTo>
                  <a:cubicBezTo>
                    <a:pt x="24" y="105"/>
                    <a:pt x="51" y="78"/>
                    <a:pt x="86" y="75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58" y="127"/>
                    <a:pt x="60" y="135"/>
                    <a:pt x="65" y="138"/>
                  </a:cubicBezTo>
                  <a:cubicBezTo>
                    <a:pt x="67" y="139"/>
                    <a:pt x="69" y="140"/>
                    <a:pt x="71" y="140"/>
                  </a:cubicBezTo>
                  <a:cubicBezTo>
                    <a:pt x="75" y="140"/>
                    <a:pt x="79" y="137"/>
                    <a:pt x="82" y="13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21" y="61"/>
                    <a:pt x="120" y="55"/>
                    <a:pt x="116" y="5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0"/>
                    <a:pt x="47" y="0"/>
                    <a:pt x="43" y="6"/>
                  </a:cubicBezTo>
                  <a:cubicBezTo>
                    <a:pt x="39" y="11"/>
                    <a:pt x="40" y="18"/>
                    <a:pt x="44" y="2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36" y="57"/>
                    <a:pt x="0" y="93"/>
                    <a:pt x="0" y="140"/>
                  </a:cubicBezTo>
                  <a:cubicBezTo>
                    <a:pt x="0" y="189"/>
                    <a:pt x="40" y="227"/>
                    <a:pt x="89" y="227"/>
                  </a:cubicBezTo>
                  <a:cubicBezTo>
                    <a:pt x="137" y="227"/>
                    <a:pt x="176" y="188"/>
                    <a:pt x="176" y="138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6" y="127"/>
                    <a:pt x="171" y="122"/>
                    <a:pt x="16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1" name="Freeform 100"/>
            <p:cNvSpPr>
              <a:spLocks noChangeArrowheads="1"/>
            </p:cNvSpPr>
            <p:nvPr/>
          </p:nvSpPr>
          <p:spPr bwMode="auto">
            <a:xfrm>
              <a:off x="533159" y="4770854"/>
              <a:ext cx="276050" cy="246406"/>
            </a:xfrm>
            <a:custGeom>
              <a:avLst/>
              <a:gdLst>
                <a:gd name="T0" fmla="*/ 617 w 659"/>
                <a:gd name="T1" fmla="*/ 143 h 586"/>
                <a:gd name="T2" fmla="*/ 617 w 659"/>
                <a:gd name="T3" fmla="*/ 143 h 586"/>
                <a:gd name="T4" fmla="*/ 586 w 659"/>
                <a:gd name="T5" fmla="*/ 143 h 586"/>
                <a:gd name="T6" fmla="*/ 586 w 659"/>
                <a:gd name="T7" fmla="*/ 117 h 586"/>
                <a:gd name="T8" fmla="*/ 544 w 659"/>
                <a:gd name="T9" fmla="*/ 75 h 586"/>
                <a:gd name="T10" fmla="*/ 249 w 659"/>
                <a:gd name="T11" fmla="*/ 75 h 586"/>
                <a:gd name="T12" fmla="*/ 229 w 659"/>
                <a:gd name="T13" fmla="*/ 29 h 586"/>
                <a:gd name="T14" fmla="*/ 186 w 659"/>
                <a:gd name="T15" fmla="*/ 0 h 586"/>
                <a:gd name="T16" fmla="*/ 43 w 659"/>
                <a:gd name="T17" fmla="*/ 0 h 586"/>
                <a:gd name="T18" fmla="*/ 0 w 659"/>
                <a:gd name="T19" fmla="*/ 42 h 586"/>
                <a:gd name="T20" fmla="*/ 0 w 659"/>
                <a:gd name="T21" fmla="*/ 535 h 586"/>
                <a:gd name="T22" fmla="*/ 12 w 659"/>
                <a:gd name="T23" fmla="*/ 568 h 586"/>
                <a:gd name="T24" fmla="*/ 50 w 659"/>
                <a:gd name="T25" fmla="*/ 584 h 586"/>
                <a:gd name="T26" fmla="*/ 50 w 659"/>
                <a:gd name="T27" fmla="*/ 584 h 586"/>
                <a:gd name="T28" fmla="*/ 445 w 659"/>
                <a:gd name="T29" fmla="*/ 585 h 586"/>
                <a:gd name="T30" fmla="*/ 456 w 659"/>
                <a:gd name="T31" fmla="*/ 573 h 586"/>
                <a:gd name="T32" fmla="*/ 445 w 659"/>
                <a:gd name="T33" fmla="*/ 561 h 586"/>
                <a:gd name="T34" fmla="*/ 95 w 659"/>
                <a:gd name="T35" fmla="*/ 561 h 586"/>
                <a:gd name="T36" fmla="*/ 101 w 659"/>
                <a:gd name="T37" fmla="*/ 545 h 586"/>
                <a:gd name="T38" fmla="*/ 101 w 659"/>
                <a:gd name="T39" fmla="*/ 526 h 586"/>
                <a:gd name="T40" fmla="*/ 101 w 659"/>
                <a:gd name="T41" fmla="*/ 526 h 586"/>
                <a:gd name="T42" fmla="*/ 102 w 659"/>
                <a:gd name="T43" fmla="*/ 186 h 586"/>
                <a:gd name="T44" fmla="*/ 122 w 659"/>
                <a:gd name="T45" fmla="*/ 167 h 586"/>
                <a:gd name="T46" fmla="*/ 617 w 659"/>
                <a:gd name="T47" fmla="*/ 167 h 586"/>
                <a:gd name="T48" fmla="*/ 635 w 659"/>
                <a:gd name="T49" fmla="*/ 186 h 586"/>
                <a:gd name="T50" fmla="*/ 635 w 659"/>
                <a:gd name="T51" fmla="*/ 375 h 586"/>
                <a:gd name="T52" fmla="*/ 647 w 659"/>
                <a:gd name="T53" fmla="*/ 387 h 586"/>
                <a:gd name="T54" fmla="*/ 658 w 659"/>
                <a:gd name="T55" fmla="*/ 375 h 586"/>
                <a:gd name="T56" fmla="*/ 658 w 659"/>
                <a:gd name="T57" fmla="*/ 186 h 586"/>
                <a:gd name="T58" fmla="*/ 617 w 659"/>
                <a:gd name="T59" fmla="*/ 143 h 586"/>
                <a:gd name="T60" fmla="*/ 122 w 659"/>
                <a:gd name="T61" fmla="*/ 143 h 586"/>
                <a:gd name="T62" fmla="*/ 122 w 659"/>
                <a:gd name="T63" fmla="*/ 143 h 586"/>
                <a:gd name="T64" fmla="*/ 78 w 659"/>
                <a:gd name="T65" fmla="*/ 186 h 586"/>
                <a:gd name="T66" fmla="*/ 78 w 659"/>
                <a:gd name="T67" fmla="*/ 536 h 586"/>
                <a:gd name="T68" fmla="*/ 78 w 659"/>
                <a:gd name="T69" fmla="*/ 536 h 586"/>
                <a:gd name="T70" fmla="*/ 78 w 659"/>
                <a:gd name="T71" fmla="*/ 541 h 586"/>
                <a:gd name="T72" fmla="*/ 50 w 659"/>
                <a:gd name="T73" fmla="*/ 561 h 586"/>
                <a:gd name="T74" fmla="*/ 50 w 659"/>
                <a:gd name="T75" fmla="*/ 561 h 586"/>
                <a:gd name="T76" fmla="*/ 29 w 659"/>
                <a:gd name="T77" fmla="*/ 552 h 586"/>
                <a:gd name="T78" fmla="*/ 23 w 659"/>
                <a:gd name="T79" fmla="*/ 535 h 586"/>
                <a:gd name="T80" fmla="*/ 23 w 659"/>
                <a:gd name="T81" fmla="*/ 42 h 586"/>
                <a:gd name="T82" fmla="*/ 43 w 659"/>
                <a:gd name="T83" fmla="*/ 24 h 586"/>
                <a:gd name="T84" fmla="*/ 186 w 659"/>
                <a:gd name="T85" fmla="*/ 24 h 586"/>
                <a:gd name="T86" fmla="*/ 207 w 659"/>
                <a:gd name="T87" fmla="*/ 38 h 586"/>
                <a:gd name="T88" fmla="*/ 234 w 659"/>
                <a:gd name="T89" fmla="*/ 99 h 586"/>
                <a:gd name="T90" fmla="*/ 544 w 659"/>
                <a:gd name="T91" fmla="*/ 99 h 586"/>
                <a:gd name="T92" fmla="*/ 563 w 659"/>
                <a:gd name="T93" fmla="*/ 117 h 586"/>
                <a:gd name="T94" fmla="*/ 563 w 659"/>
                <a:gd name="T95" fmla="*/ 143 h 586"/>
                <a:gd name="T96" fmla="*/ 122 w 659"/>
                <a:gd name="T97" fmla="*/ 1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617" y="143"/>
                  </a:moveTo>
                  <a:lnTo>
                    <a:pt x="617" y="143"/>
                  </a:lnTo>
                  <a:cubicBezTo>
                    <a:pt x="586" y="143"/>
                    <a:pt x="586" y="143"/>
                    <a:pt x="586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8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2" y="568"/>
                  </a:cubicBezTo>
                  <a:cubicBezTo>
                    <a:pt x="18" y="575"/>
                    <a:pt x="30" y="584"/>
                    <a:pt x="50" y="584"/>
                  </a:cubicBezTo>
                  <a:lnTo>
                    <a:pt x="50" y="584"/>
                  </a:lnTo>
                  <a:cubicBezTo>
                    <a:pt x="445" y="585"/>
                    <a:pt x="445" y="585"/>
                    <a:pt x="445" y="585"/>
                  </a:cubicBezTo>
                  <a:cubicBezTo>
                    <a:pt x="451" y="585"/>
                    <a:pt x="456" y="579"/>
                    <a:pt x="456" y="573"/>
                  </a:cubicBezTo>
                  <a:cubicBezTo>
                    <a:pt x="456" y="566"/>
                    <a:pt x="451" y="561"/>
                    <a:pt x="445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1" y="167"/>
                    <a:pt x="122" y="167"/>
                  </a:cubicBezTo>
                  <a:cubicBezTo>
                    <a:pt x="617" y="167"/>
                    <a:pt x="617" y="167"/>
                    <a:pt x="617" y="167"/>
                  </a:cubicBezTo>
                  <a:cubicBezTo>
                    <a:pt x="627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2"/>
                    <a:pt x="640" y="387"/>
                    <a:pt x="647" y="387"/>
                  </a:cubicBezTo>
                  <a:cubicBezTo>
                    <a:pt x="653" y="387"/>
                    <a:pt x="658" y="382"/>
                    <a:pt x="658" y="375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3"/>
                    <a:pt x="617" y="143"/>
                  </a:cubicBezTo>
                  <a:close/>
                  <a:moveTo>
                    <a:pt x="122" y="143"/>
                  </a:moveTo>
                  <a:lnTo>
                    <a:pt x="122" y="143"/>
                  </a:lnTo>
                  <a:cubicBezTo>
                    <a:pt x="98" y="143"/>
                    <a:pt x="78" y="163"/>
                    <a:pt x="78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6" y="550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1" y="561"/>
                    <a:pt x="35" y="558"/>
                    <a:pt x="29" y="552"/>
                  </a:cubicBezTo>
                  <a:cubicBezTo>
                    <a:pt x="26" y="548"/>
                    <a:pt x="23" y="541"/>
                    <a:pt x="23" y="53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7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lnTo>
                    <a:pt x="122" y="1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62" name="Group 2261"/>
          <p:cNvGrpSpPr/>
          <p:nvPr/>
        </p:nvGrpSpPr>
        <p:grpSpPr>
          <a:xfrm>
            <a:off x="4006932" y="4769927"/>
            <a:ext cx="276050" cy="246406"/>
            <a:chOff x="3964321" y="4770854"/>
            <a:chExt cx="276050" cy="246406"/>
          </a:xfrm>
          <a:solidFill>
            <a:srgbClr val="02D35F"/>
          </a:solidFill>
        </p:grpSpPr>
        <p:sp>
          <p:nvSpPr>
            <p:cNvPr id="2263" name="Freeform 101"/>
            <p:cNvSpPr>
              <a:spLocks noChangeArrowheads="1"/>
            </p:cNvSpPr>
            <p:nvPr/>
          </p:nvSpPr>
          <p:spPr bwMode="auto">
            <a:xfrm>
              <a:off x="4156999" y="4909804"/>
              <a:ext cx="64844" cy="101898"/>
            </a:xfrm>
            <a:custGeom>
              <a:avLst/>
              <a:gdLst>
                <a:gd name="T0" fmla="*/ 110 w 156"/>
                <a:gd name="T1" fmla="*/ 0 h 241"/>
                <a:gd name="T2" fmla="*/ 110 w 156"/>
                <a:gd name="T3" fmla="*/ 0 h 241"/>
                <a:gd name="T4" fmla="*/ 11 w 156"/>
                <a:gd name="T5" fmla="*/ 0 h 241"/>
                <a:gd name="T6" fmla="*/ 0 w 156"/>
                <a:gd name="T7" fmla="*/ 11 h 241"/>
                <a:gd name="T8" fmla="*/ 11 w 156"/>
                <a:gd name="T9" fmla="*/ 23 h 241"/>
                <a:gd name="T10" fmla="*/ 32 w 156"/>
                <a:gd name="T11" fmla="*/ 38 h 241"/>
                <a:gd name="T12" fmla="*/ 32 w 156"/>
                <a:gd name="T13" fmla="*/ 228 h 241"/>
                <a:gd name="T14" fmla="*/ 38 w 156"/>
                <a:gd name="T15" fmla="*/ 238 h 241"/>
                <a:gd name="T16" fmla="*/ 51 w 156"/>
                <a:gd name="T17" fmla="*/ 237 h 241"/>
                <a:gd name="T18" fmla="*/ 94 w 156"/>
                <a:gd name="T19" fmla="*/ 206 h 241"/>
                <a:gd name="T20" fmla="*/ 136 w 156"/>
                <a:gd name="T21" fmla="*/ 237 h 241"/>
                <a:gd name="T22" fmla="*/ 144 w 156"/>
                <a:gd name="T23" fmla="*/ 239 h 241"/>
                <a:gd name="T24" fmla="*/ 149 w 156"/>
                <a:gd name="T25" fmla="*/ 238 h 241"/>
                <a:gd name="T26" fmla="*/ 155 w 156"/>
                <a:gd name="T27" fmla="*/ 228 h 241"/>
                <a:gd name="T28" fmla="*/ 155 w 156"/>
                <a:gd name="T29" fmla="*/ 38 h 241"/>
                <a:gd name="T30" fmla="*/ 110 w 156"/>
                <a:gd name="T31" fmla="*/ 0 h 241"/>
                <a:gd name="T32" fmla="*/ 131 w 156"/>
                <a:gd name="T33" fmla="*/ 205 h 241"/>
                <a:gd name="T34" fmla="*/ 131 w 156"/>
                <a:gd name="T35" fmla="*/ 205 h 241"/>
                <a:gd name="T36" fmla="*/ 100 w 156"/>
                <a:gd name="T37" fmla="*/ 183 h 241"/>
                <a:gd name="T38" fmla="*/ 86 w 156"/>
                <a:gd name="T39" fmla="*/ 183 h 241"/>
                <a:gd name="T40" fmla="*/ 55 w 156"/>
                <a:gd name="T41" fmla="*/ 205 h 241"/>
                <a:gd name="T42" fmla="*/ 55 w 156"/>
                <a:gd name="T43" fmla="*/ 38 h 241"/>
                <a:gd name="T44" fmla="*/ 51 w 156"/>
                <a:gd name="T45" fmla="*/ 23 h 241"/>
                <a:gd name="T46" fmla="*/ 110 w 156"/>
                <a:gd name="T47" fmla="*/ 23 h 241"/>
                <a:gd name="T48" fmla="*/ 131 w 156"/>
                <a:gd name="T49" fmla="*/ 38 h 241"/>
                <a:gd name="T50" fmla="*/ 131 w 156"/>
                <a:gd name="T51" fmla="*/ 20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241">
                  <a:moveTo>
                    <a:pt x="110" y="0"/>
                  </a:moveTo>
                  <a:lnTo>
                    <a:pt x="110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20" y="23"/>
                    <a:pt x="32" y="34"/>
                    <a:pt x="32" y="3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32"/>
                    <a:pt x="34" y="236"/>
                    <a:pt x="38" y="238"/>
                  </a:cubicBezTo>
                  <a:cubicBezTo>
                    <a:pt x="43" y="240"/>
                    <a:pt x="47" y="239"/>
                    <a:pt x="51" y="237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8" y="238"/>
                    <a:pt x="140" y="239"/>
                    <a:pt x="144" y="239"/>
                  </a:cubicBezTo>
                  <a:cubicBezTo>
                    <a:pt x="145" y="239"/>
                    <a:pt x="147" y="239"/>
                    <a:pt x="149" y="238"/>
                  </a:cubicBezTo>
                  <a:cubicBezTo>
                    <a:pt x="152" y="236"/>
                    <a:pt x="155" y="232"/>
                    <a:pt x="155" y="228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5" y="18"/>
                    <a:pt x="130" y="0"/>
                    <a:pt x="110" y="0"/>
                  </a:cubicBezTo>
                  <a:close/>
                  <a:moveTo>
                    <a:pt x="131" y="205"/>
                  </a:moveTo>
                  <a:lnTo>
                    <a:pt x="131" y="205"/>
                  </a:lnTo>
                  <a:cubicBezTo>
                    <a:pt x="100" y="183"/>
                    <a:pt x="100" y="183"/>
                    <a:pt x="100" y="183"/>
                  </a:cubicBezTo>
                  <a:cubicBezTo>
                    <a:pt x="96" y="180"/>
                    <a:pt x="90" y="180"/>
                    <a:pt x="86" y="183"/>
                  </a:cubicBezTo>
                  <a:cubicBezTo>
                    <a:pt x="55" y="205"/>
                    <a:pt x="55" y="205"/>
                    <a:pt x="55" y="20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3"/>
                    <a:pt x="54" y="28"/>
                    <a:pt x="51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20" y="23"/>
                    <a:pt x="131" y="34"/>
                    <a:pt x="131" y="38"/>
                  </a:cubicBezTo>
                  <a:lnTo>
                    <a:pt x="131" y="2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4" name="Freeform 102"/>
            <p:cNvSpPr>
              <a:spLocks noChangeArrowheads="1"/>
            </p:cNvSpPr>
            <p:nvPr/>
          </p:nvSpPr>
          <p:spPr bwMode="auto">
            <a:xfrm>
              <a:off x="3964321" y="4770854"/>
              <a:ext cx="276050" cy="246406"/>
            </a:xfrm>
            <a:custGeom>
              <a:avLst/>
              <a:gdLst>
                <a:gd name="T0" fmla="*/ 615 w 659"/>
                <a:gd name="T1" fmla="*/ 143 h 586"/>
                <a:gd name="T2" fmla="*/ 615 w 659"/>
                <a:gd name="T3" fmla="*/ 143 h 586"/>
                <a:gd name="T4" fmla="*/ 586 w 659"/>
                <a:gd name="T5" fmla="*/ 143 h 586"/>
                <a:gd name="T6" fmla="*/ 586 w 659"/>
                <a:gd name="T7" fmla="*/ 117 h 586"/>
                <a:gd name="T8" fmla="*/ 543 w 659"/>
                <a:gd name="T9" fmla="*/ 75 h 586"/>
                <a:gd name="T10" fmla="*/ 249 w 659"/>
                <a:gd name="T11" fmla="*/ 75 h 586"/>
                <a:gd name="T12" fmla="*/ 229 w 659"/>
                <a:gd name="T13" fmla="*/ 29 h 586"/>
                <a:gd name="T14" fmla="*/ 184 w 659"/>
                <a:gd name="T15" fmla="*/ 0 h 586"/>
                <a:gd name="T16" fmla="*/ 42 w 659"/>
                <a:gd name="T17" fmla="*/ 0 h 586"/>
                <a:gd name="T18" fmla="*/ 0 w 659"/>
                <a:gd name="T19" fmla="*/ 42 h 586"/>
                <a:gd name="T20" fmla="*/ 0 w 659"/>
                <a:gd name="T21" fmla="*/ 535 h 586"/>
                <a:gd name="T22" fmla="*/ 11 w 659"/>
                <a:gd name="T23" fmla="*/ 568 h 586"/>
                <a:gd name="T24" fmla="*/ 49 w 659"/>
                <a:gd name="T25" fmla="*/ 584 h 586"/>
                <a:gd name="T26" fmla="*/ 50 w 659"/>
                <a:gd name="T27" fmla="*/ 584 h 586"/>
                <a:gd name="T28" fmla="*/ 444 w 659"/>
                <a:gd name="T29" fmla="*/ 585 h 586"/>
                <a:gd name="T30" fmla="*/ 456 w 659"/>
                <a:gd name="T31" fmla="*/ 573 h 586"/>
                <a:gd name="T32" fmla="*/ 444 w 659"/>
                <a:gd name="T33" fmla="*/ 561 h 586"/>
                <a:gd name="T34" fmla="*/ 94 w 659"/>
                <a:gd name="T35" fmla="*/ 561 h 586"/>
                <a:gd name="T36" fmla="*/ 100 w 659"/>
                <a:gd name="T37" fmla="*/ 545 h 586"/>
                <a:gd name="T38" fmla="*/ 101 w 659"/>
                <a:gd name="T39" fmla="*/ 526 h 586"/>
                <a:gd name="T40" fmla="*/ 101 w 659"/>
                <a:gd name="T41" fmla="*/ 526 h 586"/>
                <a:gd name="T42" fmla="*/ 102 w 659"/>
                <a:gd name="T43" fmla="*/ 186 h 586"/>
                <a:gd name="T44" fmla="*/ 120 w 659"/>
                <a:gd name="T45" fmla="*/ 167 h 586"/>
                <a:gd name="T46" fmla="*/ 615 w 659"/>
                <a:gd name="T47" fmla="*/ 167 h 586"/>
                <a:gd name="T48" fmla="*/ 635 w 659"/>
                <a:gd name="T49" fmla="*/ 186 h 586"/>
                <a:gd name="T50" fmla="*/ 635 w 659"/>
                <a:gd name="T51" fmla="*/ 375 h 586"/>
                <a:gd name="T52" fmla="*/ 646 w 659"/>
                <a:gd name="T53" fmla="*/ 387 h 586"/>
                <a:gd name="T54" fmla="*/ 658 w 659"/>
                <a:gd name="T55" fmla="*/ 375 h 586"/>
                <a:gd name="T56" fmla="*/ 658 w 659"/>
                <a:gd name="T57" fmla="*/ 186 h 586"/>
                <a:gd name="T58" fmla="*/ 615 w 659"/>
                <a:gd name="T59" fmla="*/ 143 h 586"/>
                <a:gd name="T60" fmla="*/ 120 w 659"/>
                <a:gd name="T61" fmla="*/ 143 h 586"/>
                <a:gd name="T62" fmla="*/ 120 w 659"/>
                <a:gd name="T63" fmla="*/ 143 h 586"/>
                <a:gd name="T64" fmla="*/ 78 w 659"/>
                <a:gd name="T65" fmla="*/ 186 h 586"/>
                <a:gd name="T66" fmla="*/ 77 w 659"/>
                <a:gd name="T67" fmla="*/ 536 h 586"/>
                <a:gd name="T68" fmla="*/ 78 w 659"/>
                <a:gd name="T69" fmla="*/ 536 h 586"/>
                <a:gd name="T70" fmla="*/ 77 w 659"/>
                <a:gd name="T71" fmla="*/ 541 h 586"/>
                <a:gd name="T72" fmla="*/ 49 w 659"/>
                <a:gd name="T73" fmla="*/ 561 h 586"/>
                <a:gd name="T74" fmla="*/ 49 w 659"/>
                <a:gd name="T75" fmla="*/ 561 h 586"/>
                <a:gd name="T76" fmla="*/ 29 w 659"/>
                <a:gd name="T77" fmla="*/ 552 h 586"/>
                <a:gd name="T78" fmla="*/ 23 w 659"/>
                <a:gd name="T79" fmla="*/ 535 h 586"/>
                <a:gd name="T80" fmla="*/ 23 w 659"/>
                <a:gd name="T81" fmla="*/ 42 h 586"/>
                <a:gd name="T82" fmla="*/ 42 w 659"/>
                <a:gd name="T83" fmla="*/ 24 h 586"/>
                <a:gd name="T84" fmla="*/ 184 w 659"/>
                <a:gd name="T85" fmla="*/ 24 h 586"/>
                <a:gd name="T86" fmla="*/ 207 w 659"/>
                <a:gd name="T87" fmla="*/ 38 h 586"/>
                <a:gd name="T88" fmla="*/ 233 w 659"/>
                <a:gd name="T89" fmla="*/ 99 h 586"/>
                <a:gd name="T90" fmla="*/ 543 w 659"/>
                <a:gd name="T91" fmla="*/ 99 h 586"/>
                <a:gd name="T92" fmla="*/ 562 w 659"/>
                <a:gd name="T93" fmla="*/ 117 h 586"/>
                <a:gd name="T94" fmla="*/ 563 w 659"/>
                <a:gd name="T95" fmla="*/ 143 h 586"/>
                <a:gd name="T96" fmla="*/ 120 w 659"/>
                <a:gd name="T97" fmla="*/ 14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6">
                  <a:moveTo>
                    <a:pt x="615" y="143"/>
                  </a:moveTo>
                  <a:lnTo>
                    <a:pt x="615" y="143"/>
                  </a:lnTo>
                  <a:cubicBezTo>
                    <a:pt x="586" y="143"/>
                    <a:pt x="586" y="143"/>
                    <a:pt x="586" y="143"/>
                  </a:cubicBezTo>
                  <a:cubicBezTo>
                    <a:pt x="586" y="117"/>
                    <a:pt x="586" y="117"/>
                    <a:pt x="586" y="117"/>
                  </a:cubicBezTo>
                  <a:cubicBezTo>
                    <a:pt x="586" y="94"/>
                    <a:pt x="567" y="75"/>
                    <a:pt x="543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4" y="559"/>
                    <a:pt x="11" y="568"/>
                  </a:cubicBezTo>
                  <a:cubicBezTo>
                    <a:pt x="17" y="575"/>
                    <a:pt x="30" y="584"/>
                    <a:pt x="49" y="584"/>
                  </a:cubicBezTo>
                  <a:lnTo>
                    <a:pt x="50" y="584"/>
                  </a:lnTo>
                  <a:cubicBezTo>
                    <a:pt x="444" y="585"/>
                    <a:pt x="444" y="585"/>
                    <a:pt x="444" y="585"/>
                  </a:cubicBezTo>
                  <a:cubicBezTo>
                    <a:pt x="451" y="585"/>
                    <a:pt x="456" y="579"/>
                    <a:pt x="456" y="573"/>
                  </a:cubicBezTo>
                  <a:cubicBezTo>
                    <a:pt x="456" y="566"/>
                    <a:pt x="451" y="561"/>
                    <a:pt x="444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8" y="556"/>
                    <a:pt x="100" y="550"/>
                    <a:pt x="100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0" y="167"/>
                    <a:pt x="120" y="167"/>
                  </a:cubicBezTo>
                  <a:cubicBezTo>
                    <a:pt x="615" y="167"/>
                    <a:pt x="615" y="167"/>
                    <a:pt x="615" y="167"/>
                  </a:cubicBezTo>
                  <a:cubicBezTo>
                    <a:pt x="626" y="167"/>
                    <a:pt x="635" y="176"/>
                    <a:pt x="635" y="186"/>
                  </a:cubicBezTo>
                  <a:cubicBezTo>
                    <a:pt x="635" y="375"/>
                    <a:pt x="635" y="375"/>
                    <a:pt x="635" y="375"/>
                  </a:cubicBezTo>
                  <a:cubicBezTo>
                    <a:pt x="635" y="382"/>
                    <a:pt x="640" y="387"/>
                    <a:pt x="646" y="387"/>
                  </a:cubicBezTo>
                  <a:cubicBezTo>
                    <a:pt x="653" y="387"/>
                    <a:pt x="658" y="382"/>
                    <a:pt x="658" y="375"/>
                  </a:cubicBezTo>
                  <a:cubicBezTo>
                    <a:pt x="658" y="186"/>
                    <a:pt x="658" y="186"/>
                    <a:pt x="658" y="186"/>
                  </a:cubicBezTo>
                  <a:cubicBezTo>
                    <a:pt x="658" y="163"/>
                    <a:pt x="639" y="143"/>
                    <a:pt x="615" y="143"/>
                  </a:cubicBezTo>
                  <a:close/>
                  <a:moveTo>
                    <a:pt x="120" y="143"/>
                  </a:moveTo>
                  <a:lnTo>
                    <a:pt x="120" y="143"/>
                  </a:lnTo>
                  <a:cubicBezTo>
                    <a:pt x="98" y="143"/>
                    <a:pt x="78" y="163"/>
                    <a:pt x="78" y="186"/>
                  </a:cubicBezTo>
                  <a:cubicBezTo>
                    <a:pt x="77" y="536"/>
                    <a:pt x="77" y="536"/>
                    <a:pt x="77" y="536"/>
                  </a:cubicBezTo>
                  <a:lnTo>
                    <a:pt x="78" y="536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69" y="561"/>
                    <a:pt x="49" y="561"/>
                  </a:cubicBezTo>
                  <a:lnTo>
                    <a:pt x="49" y="561"/>
                  </a:lnTo>
                  <a:cubicBezTo>
                    <a:pt x="40" y="561"/>
                    <a:pt x="34" y="558"/>
                    <a:pt x="29" y="552"/>
                  </a:cubicBezTo>
                  <a:cubicBezTo>
                    <a:pt x="25" y="548"/>
                    <a:pt x="23" y="541"/>
                    <a:pt x="23" y="53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8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4" y="99"/>
                    <a:pt x="562" y="107"/>
                    <a:pt x="562" y="117"/>
                  </a:cubicBezTo>
                  <a:cubicBezTo>
                    <a:pt x="563" y="143"/>
                    <a:pt x="563" y="143"/>
                    <a:pt x="563" y="143"/>
                  </a:cubicBezTo>
                  <a:lnTo>
                    <a:pt x="120" y="1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65" name="Group 2264"/>
          <p:cNvGrpSpPr/>
          <p:nvPr/>
        </p:nvGrpSpPr>
        <p:grpSpPr>
          <a:xfrm>
            <a:off x="1404845" y="4769001"/>
            <a:ext cx="277902" cy="248259"/>
            <a:chOff x="1383539" y="4770854"/>
            <a:chExt cx="277902" cy="248259"/>
          </a:xfrm>
          <a:solidFill>
            <a:srgbClr val="02D35F"/>
          </a:solidFill>
        </p:grpSpPr>
        <p:sp>
          <p:nvSpPr>
            <p:cNvPr id="2266" name="Freeform 103"/>
            <p:cNvSpPr>
              <a:spLocks noChangeArrowheads="1"/>
            </p:cNvSpPr>
            <p:nvPr/>
          </p:nvSpPr>
          <p:spPr bwMode="auto">
            <a:xfrm>
              <a:off x="1383539" y="4770854"/>
              <a:ext cx="277902" cy="246406"/>
            </a:xfrm>
            <a:custGeom>
              <a:avLst/>
              <a:gdLst>
                <a:gd name="T0" fmla="*/ 50 w 660"/>
                <a:gd name="T1" fmla="*/ 585 h 586"/>
                <a:gd name="T2" fmla="*/ 50 w 660"/>
                <a:gd name="T3" fmla="*/ 585 h 586"/>
                <a:gd name="T4" fmla="*/ 50 w 660"/>
                <a:gd name="T5" fmla="*/ 585 h 586"/>
                <a:gd name="T6" fmla="*/ 480 w 660"/>
                <a:gd name="T7" fmla="*/ 585 h 586"/>
                <a:gd name="T8" fmla="*/ 493 w 660"/>
                <a:gd name="T9" fmla="*/ 573 h 586"/>
                <a:gd name="T10" fmla="*/ 480 w 660"/>
                <a:gd name="T11" fmla="*/ 561 h 586"/>
                <a:gd name="T12" fmla="*/ 95 w 660"/>
                <a:gd name="T13" fmla="*/ 561 h 586"/>
                <a:gd name="T14" fmla="*/ 101 w 660"/>
                <a:gd name="T15" fmla="*/ 545 h 586"/>
                <a:gd name="T16" fmla="*/ 102 w 660"/>
                <a:gd name="T17" fmla="*/ 526 h 586"/>
                <a:gd name="T18" fmla="*/ 102 w 660"/>
                <a:gd name="T19" fmla="*/ 526 h 586"/>
                <a:gd name="T20" fmla="*/ 102 w 660"/>
                <a:gd name="T21" fmla="*/ 186 h 586"/>
                <a:gd name="T22" fmla="*/ 122 w 660"/>
                <a:gd name="T23" fmla="*/ 167 h 586"/>
                <a:gd name="T24" fmla="*/ 617 w 660"/>
                <a:gd name="T25" fmla="*/ 167 h 586"/>
                <a:gd name="T26" fmla="*/ 635 w 660"/>
                <a:gd name="T27" fmla="*/ 186 h 586"/>
                <a:gd name="T28" fmla="*/ 635 w 660"/>
                <a:gd name="T29" fmla="*/ 412 h 586"/>
                <a:gd name="T30" fmla="*/ 648 w 660"/>
                <a:gd name="T31" fmla="*/ 423 h 586"/>
                <a:gd name="T32" fmla="*/ 659 w 660"/>
                <a:gd name="T33" fmla="*/ 412 h 586"/>
                <a:gd name="T34" fmla="*/ 659 w 660"/>
                <a:gd name="T35" fmla="*/ 186 h 586"/>
                <a:gd name="T36" fmla="*/ 617 w 660"/>
                <a:gd name="T37" fmla="*/ 143 h 586"/>
                <a:gd name="T38" fmla="*/ 587 w 660"/>
                <a:gd name="T39" fmla="*/ 143 h 586"/>
                <a:gd name="T40" fmla="*/ 587 w 660"/>
                <a:gd name="T41" fmla="*/ 117 h 586"/>
                <a:gd name="T42" fmla="*/ 545 w 660"/>
                <a:gd name="T43" fmla="*/ 76 h 586"/>
                <a:gd name="T44" fmla="*/ 250 w 660"/>
                <a:gd name="T45" fmla="*/ 76 h 586"/>
                <a:gd name="T46" fmla="*/ 229 w 660"/>
                <a:gd name="T47" fmla="*/ 29 h 586"/>
                <a:gd name="T48" fmla="*/ 186 w 660"/>
                <a:gd name="T49" fmla="*/ 0 h 586"/>
                <a:gd name="T50" fmla="*/ 43 w 660"/>
                <a:gd name="T51" fmla="*/ 0 h 586"/>
                <a:gd name="T52" fmla="*/ 0 w 660"/>
                <a:gd name="T53" fmla="*/ 42 h 586"/>
                <a:gd name="T54" fmla="*/ 0 w 660"/>
                <a:gd name="T55" fmla="*/ 535 h 586"/>
                <a:gd name="T56" fmla="*/ 13 w 660"/>
                <a:gd name="T57" fmla="*/ 568 h 586"/>
                <a:gd name="T58" fmla="*/ 50 w 660"/>
                <a:gd name="T59" fmla="*/ 585 h 586"/>
                <a:gd name="T60" fmla="*/ 24 w 660"/>
                <a:gd name="T61" fmla="*/ 42 h 586"/>
                <a:gd name="T62" fmla="*/ 24 w 660"/>
                <a:gd name="T63" fmla="*/ 42 h 586"/>
                <a:gd name="T64" fmla="*/ 43 w 660"/>
                <a:gd name="T65" fmla="*/ 23 h 586"/>
                <a:gd name="T66" fmla="*/ 186 w 660"/>
                <a:gd name="T67" fmla="*/ 23 h 586"/>
                <a:gd name="T68" fmla="*/ 208 w 660"/>
                <a:gd name="T69" fmla="*/ 38 h 586"/>
                <a:gd name="T70" fmla="*/ 234 w 660"/>
                <a:gd name="T71" fmla="*/ 98 h 586"/>
                <a:gd name="T72" fmla="*/ 545 w 660"/>
                <a:gd name="T73" fmla="*/ 98 h 586"/>
                <a:gd name="T74" fmla="*/ 563 w 660"/>
                <a:gd name="T75" fmla="*/ 117 h 586"/>
                <a:gd name="T76" fmla="*/ 563 w 660"/>
                <a:gd name="T77" fmla="*/ 143 h 586"/>
                <a:gd name="T78" fmla="*/ 122 w 660"/>
                <a:gd name="T79" fmla="*/ 143 h 586"/>
                <a:gd name="T80" fmla="*/ 79 w 660"/>
                <a:gd name="T81" fmla="*/ 186 h 586"/>
                <a:gd name="T82" fmla="*/ 78 w 660"/>
                <a:gd name="T83" fmla="*/ 536 h 586"/>
                <a:gd name="T84" fmla="*/ 78 w 660"/>
                <a:gd name="T85" fmla="*/ 536 h 586"/>
                <a:gd name="T86" fmla="*/ 78 w 660"/>
                <a:gd name="T87" fmla="*/ 541 h 586"/>
                <a:gd name="T88" fmla="*/ 50 w 660"/>
                <a:gd name="T89" fmla="*/ 561 h 586"/>
                <a:gd name="T90" fmla="*/ 50 w 660"/>
                <a:gd name="T91" fmla="*/ 561 h 586"/>
                <a:gd name="T92" fmla="*/ 30 w 660"/>
                <a:gd name="T93" fmla="*/ 552 h 586"/>
                <a:gd name="T94" fmla="*/ 24 w 660"/>
                <a:gd name="T95" fmla="*/ 535 h 586"/>
                <a:gd name="T96" fmla="*/ 24 w 660"/>
                <a:gd name="T97" fmla="*/ 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6">
                  <a:moveTo>
                    <a:pt x="50" y="585"/>
                  </a:moveTo>
                  <a:lnTo>
                    <a:pt x="50" y="585"/>
                  </a:lnTo>
                  <a:lnTo>
                    <a:pt x="50" y="585"/>
                  </a:lnTo>
                  <a:cubicBezTo>
                    <a:pt x="480" y="585"/>
                    <a:pt x="480" y="585"/>
                    <a:pt x="480" y="585"/>
                  </a:cubicBezTo>
                  <a:cubicBezTo>
                    <a:pt x="487" y="585"/>
                    <a:pt x="493" y="579"/>
                    <a:pt x="493" y="573"/>
                  </a:cubicBezTo>
                  <a:cubicBezTo>
                    <a:pt x="493" y="566"/>
                    <a:pt x="487" y="561"/>
                    <a:pt x="480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1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6"/>
                    <a:pt x="102" y="186"/>
                    <a:pt x="102" y="186"/>
                  </a:cubicBezTo>
                  <a:cubicBezTo>
                    <a:pt x="102" y="175"/>
                    <a:pt x="112" y="167"/>
                    <a:pt x="122" y="167"/>
                  </a:cubicBezTo>
                  <a:cubicBezTo>
                    <a:pt x="617" y="167"/>
                    <a:pt x="617" y="167"/>
                    <a:pt x="617" y="167"/>
                  </a:cubicBezTo>
                  <a:cubicBezTo>
                    <a:pt x="627" y="167"/>
                    <a:pt x="635" y="175"/>
                    <a:pt x="635" y="186"/>
                  </a:cubicBezTo>
                  <a:cubicBezTo>
                    <a:pt x="635" y="412"/>
                    <a:pt x="635" y="412"/>
                    <a:pt x="635" y="412"/>
                  </a:cubicBezTo>
                  <a:cubicBezTo>
                    <a:pt x="635" y="418"/>
                    <a:pt x="642" y="423"/>
                    <a:pt x="648" y="423"/>
                  </a:cubicBezTo>
                  <a:cubicBezTo>
                    <a:pt x="654" y="423"/>
                    <a:pt x="659" y="418"/>
                    <a:pt x="659" y="412"/>
                  </a:cubicBezTo>
                  <a:cubicBezTo>
                    <a:pt x="659" y="186"/>
                    <a:pt x="659" y="186"/>
                    <a:pt x="659" y="186"/>
                  </a:cubicBezTo>
                  <a:cubicBezTo>
                    <a:pt x="659" y="163"/>
                    <a:pt x="641" y="143"/>
                    <a:pt x="617" y="143"/>
                  </a:cubicBez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8" y="76"/>
                    <a:pt x="545" y="76"/>
                  </a:cubicBezTo>
                  <a:cubicBezTo>
                    <a:pt x="250" y="76"/>
                    <a:pt x="250" y="76"/>
                    <a:pt x="250" y="76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5" y="559"/>
                    <a:pt x="13" y="568"/>
                  </a:cubicBezTo>
                  <a:cubicBezTo>
                    <a:pt x="19" y="575"/>
                    <a:pt x="30" y="585"/>
                    <a:pt x="50" y="585"/>
                  </a:cubicBezTo>
                  <a:close/>
                  <a:moveTo>
                    <a:pt x="24" y="42"/>
                  </a:moveTo>
                  <a:lnTo>
                    <a:pt x="24" y="42"/>
                  </a:lnTo>
                  <a:cubicBezTo>
                    <a:pt x="24" y="32"/>
                    <a:pt x="32" y="23"/>
                    <a:pt x="43" y="23"/>
                  </a:cubicBezTo>
                  <a:cubicBezTo>
                    <a:pt x="186" y="23"/>
                    <a:pt x="186" y="23"/>
                    <a:pt x="186" y="23"/>
                  </a:cubicBezTo>
                  <a:cubicBezTo>
                    <a:pt x="195" y="23"/>
                    <a:pt x="204" y="29"/>
                    <a:pt x="208" y="38"/>
                  </a:cubicBezTo>
                  <a:cubicBezTo>
                    <a:pt x="234" y="98"/>
                    <a:pt x="234" y="98"/>
                    <a:pt x="234" y="98"/>
                  </a:cubicBezTo>
                  <a:cubicBezTo>
                    <a:pt x="545" y="98"/>
                    <a:pt x="545" y="98"/>
                    <a:pt x="545" y="98"/>
                  </a:cubicBezTo>
                  <a:cubicBezTo>
                    <a:pt x="555" y="98"/>
                    <a:pt x="563" y="107"/>
                    <a:pt x="563" y="117"/>
                  </a:cubicBezTo>
                  <a:cubicBezTo>
                    <a:pt x="563" y="143"/>
                    <a:pt x="563" y="143"/>
                    <a:pt x="563" y="143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98" y="143"/>
                    <a:pt x="79" y="163"/>
                    <a:pt x="79" y="186"/>
                  </a:cubicBezTo>
                  <a:cubicBezTo>
                    <a:pt x="78" y="536"/>
                    <a:pt x="78" y="536"/>
                    <a:pt x="78" y="536"/>
                  </a:cubicBezTo>
                  <a:lnTo>
                    <a:pt x="78" y="536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1"/>
                    <a:pt x="50" y="561"/>
                  </a:cubicBezTo>
                  <a:lnTo>
                    <a:pt x="50" y="561"/>
                  </a:lnTo>
                  <a:cubicBezTo>
                    <a:pt x="42" y="561"/>
                    <a:pt x="35" y="558"/>
                    <a:pt x="30" y="552"/>
                  </a:cubicBezTo>
                  <a:cubicBezTo>
                    <a:pt x="26" y="548"/>
                    <a:pt x="24" y="541"/>
                    <a:pt x="24" y="535"/>
                  </a:cubicBezTo>
                  <a:lnTo>
                    <a:pt x="24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7" name="Freeform 104"/>
            <p:cNvSpPr>
              <a:spLocks noChangeArrowheads="1"/>
            </p:cNvSpPr>
            <p:nvPr/>
          </p:nvSpPr>
          <p:spPr bwMode="auto">
            <a:xfrm>
              <a:off x="1553986" y="4909804"/>
              <a:ext cx="107455" cy="109309"/>
            </a:xfrm>
            <a:custGeom>
              <a:avLst/>
              <a:gdLst>
                <a:gd name="T0" fmla="*/ 219 w 256"/>
                <a:gd name="T1" fmla="*/ 173 h 259"/>
                <a:gd name="T2" fmla="*/ 219 w 256"/>
                <a:gd name="T3" fmla="*/ 173 h 259"/>
                <a:gd name="T4" fmla="*/ 217 w 256"/>
                <a:gd name="T5" fmla="*/ 171 h 259"/>
                <a:gd name="T6" fmla="*/ 217 w 256"/>
                <a:gd name="T7" fmla="*/ 171 h 259"/>
                <a:gd name="T8" fmla="*/ 217 w 256"/>
                <a:gd name="T9" fmla="*/ 171 h 259"/>
                <a:gd name="T10" fmla="*/ 79 w 256"/>
                <a:gd name="T11" fmla="*/ 34 h 259"/>
                <a:gd name="T12" fmla="*/ 79 w 256"/>
                <a:gd name="T13" fmla="*/ 34 h 259"/>
                <a:gd name="T14" fmla="*/ 64 w 256"/>
                <a:gd name="T15" fmla="*/ 17 h 259"/>
                <a:gd name="T16" fmla="*/ 10 w 256"/>
                <a:gd name="T17" fmla="*/ 13 h 259"/>
                <a:gd name="T18" fmla="*/ 1 w 256"/>
                <a:gd name="T19" fmla="*/ 40 h 259"/>
                <a:gd name="T20" fmla="*/ 15 w 256"/>
                <a:gd name="T21" fmla="*/ 67 h 259"/>
                <a:gd name="T22" fmla="*/ 30 w 256"/>
                <a:gd name="T23" fmla="*/ 83 h 259"/>
                <a:gd name="T24" fmla="*/ 35 w 256"/>
                <a:gd name="T25" fmla="*/ 87 h 259"/>
                <a:gd name="T26" fmla="*/ 54 w 256"/>
                <a:gd name="T27" fmla="*/ 107 h 259"/>
                <a:gd name="T28" fmla="*/ 54 w 256"/>
                <a:gd name="T29" fmla="*/ 107 h 259"/>
                <a:gd name="T30" fmla="*/ 54 w 256"/>
                <a:gd name="T31" fmla="*/ 107 h 259"/>
                <a:gd name="T32" fmla="*/ 170 w 256"/>
                <a:gd name="T33" fmla="*/ 222 h 259"/>
                <a:gd name="T34" fmla="*/ 173 w 256"/>
                <a:gd name="T35" fmla="*/ 224 h 259"/>
                <a:gd name="T36" fmla="*/ 238 w 256"/>
                <a:gd name="T37" fmla="*/ 257 h 259"/>
                <a:gd name="T38" fmla="*/ 243 w 256"/>
                <a:gd name="T39" fmla="*/ 258 h 259"/>
                <a:gd name="T40" fmla="*/ 251 w 256"/>
                <a:gd name="T41" fmla="*/ 254 h 259"/>
                <a:gd name="T42" fmla="*/ 253 w 256"/>
                <a:gd name="T43" fmla="*/ 240 h 259"/>
                <a:gd name="T44" fmla="*/ 221 w 256"/>
                <a:gd name="T45" fmla="*/ 177 h 259"/>
                <a:gd name="T46" fmla="*/ 219 w 256"/>
                <a:gd name="T47" fmla="*/ 173 h 259"/>
                <a:gd name="T48" fmla="*/ 39 w 256"/>
                <a:gd name="T49" fmla="*/ 58 h 259"/>
                <a:gd name="T50" fmla="*/ 39 w 256"/>
                <a:gd name="T51" fmla="*/ 58 h 259"/>
                <a:gd name="T52" fmla="*/ 31 w 256"/>
                <a:gd name="T53" fmla="*/ 51 h 259"/>
                <a:gd name="T54" fmla="*/ 24 w 256"/>
                <a:gd name="T55" fmla="*/ 38 h 259"/>
                <a:gd name="T56" fmla="*/ 26 w 256"/>
                <a:gd name="T57" fmla="*/ 30 h 259"/>
                <a:gd name="T58" fmla="*/ 35 w 256"/>
                <a:gd name="T59" fmla="*/ 28 h 259"/>
                <a:gd name="T60" fmla="*/ 47 w 256"/>
                <a:gd name="T61" fmla="*/ 34 h 259"/>
                <a:gd name="T62" fmla="*/ 54 w 256"/>
                <a:gd name="T63" fmla="*/ 42 h 259"/>
                <a:gd name="T64" fmla="*/ 39 w 256"/>
                <a:gd name="T65" fmla="*/ 58 h 259"/>
                <a:gd name="T66" fmla="*/ 63 w 256"/>
                <a:gd name="T67" fmla="*/ 82 h 259"/>
                <a:gd name="T68" fmla="*/ 63 w 256"/>
                <a:gd name="T69" fmla="*/ 82 h 259"/>
                <a:gd name="T70" fmla="*/ 55 w 256"/>
                <a:gd name="T71" fmla="*/ 75 h 259"/>
                <a:gd name="T72" fmla="*/ 71 w 256"/>
                <a:gd name="T73" fmla="*/ 58 h 259"/>
                <a:gd name="T74" fmla="*/ 78 w 256"/>
                <a:gd name="T75" fmla="*/ 66 h 259"/>
                <a:gd name="T76" fmla="*/ 63 w 256"/>
                <a:gd name="T77" fmla="*/ 82 h 259"/>
                <a:gd name="T78" fmla="*/ 176 w 256"/>
                <a:gd name="T79" fmla="*/ 195 h 259"/>
                <a:gd name="T80" fmla="*/ 176 w 256"/>
                <a:gd name="T81" fmla="*/ 195 h 259"/>
                <a:gd name="T82" fmla="*/ 79 w 256"/>
                <a:gd name="T83" fmla="*/ 99 h 259"/>
                <a:gd name="T84" fmla="*/ 95 w 256"/>
                <a:gd name="T85" fmla="*/ 83 h 259"/>
                <a:gd name="T86" fmla="*/ 192 w 256"/>
                <a:gd name="T87" fmla="*/ 180 h 259"/>
                <a:gd name="T88" fmla="*/ 176 w 256"/>
                <a:gd name="T89" fmla="*/ 195 h 259"/>
                <a:gd name="T90" fmla="*/ 195 w 256"/>
                <a:gd name="T91" fmla="*/ 210 h 259"/>
                <a:gd name="T92" fmla="*/ 195 w 256"/>
                <a:gd name="T93" fmla="*/ 210 h 259"/>
                <a:gd name="T94" fmla="*/ 206 w 256"/>
                <a:gd name="T95" fmla="*/ 198 h 259"/>
                <a:gd name="T96" fmla="*/ 217 w 256"/>
                <a:gd name="T97" fmla="*/ 220 h 259"/>
                <a:gd name="T98" fmla="*/ 195 w 256"/>
                <a:gd name="T99" fmla="*/ 21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259">
                  <a:moveTo>
                    <a:pt x="219" y="173"/>
                  </a:moveTo>
                  <a:lnTo>
                    <a:pt x="219" y="173"/>
                  </a:lnTo>
                  <a:cubicBezTo>
                    <a:pt x="217" y="171"/>
                    <a:pt x="217" y="171"/>
                    <a:pt x="217" y="171"/>
                  </a:cubicBezTo>
                  <a:lnTo>
                    <a:pt x="217" y="171"/>
                  </a:lnTo>
                  <a:lnTo>
                    <a:pt x="217" y="171"/>
                  </a:lnTo>
                  <a:cubicBezTo>
                    <a:pt x="79" y="34"/>
                    <a:pt x="79" y="34"/>
                    <a:pt x="79" y="34"/>
                  </a:cubicBezTo>
                  <a:lnTo>
                    <a:pt x="79" y="34"/>
                  </a:lnTo>
                  <a:cubicBezTo>
                    <a:pt x="64" y="17"/>
                    <a:pt x="64" y="17"/>
                    <a:pt x="64" y="17"/>
                  </a:cubicBezTo>
                  <a:cubicBezTo>
                    <a:pt x="48" y="2"/>
                    <a:pt x="24" y="0"/>
                    <a:pt x="10" y="13"/>
                  </a:cubicBezTo>
                  <a:cubicBezTo>
                    <a:pt x="3" y="20"/>
                    <a:pt x="0" y="30"/>
                    <a:pt x="1" y="40"/>
                  </a:cubicBezTo>
                  <a:cubicBezTo>
                    <a:pt x="2" y="51"/>
                    <a:pt x="7" y="60"/>
                    <a:pt x="15" y="67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54" y="107"/>
                    <a:pt x="54" y="107"/>
                    <a:pt x="54" y="107"/>
                  </a:cubicBezTo>
                  <a:lnTo>
                    <a:pt x="54" y="107"/>
                  </a:lnTo>
                  <a:lnTo>
                    <a:pt x="54" y="107"/>
                  </a:lnTo>
                  <a:cubicBezTo>
                    <a:pt x="170" y="222"/>
                    <a:pt x="170" y="222"/>
                    <a:pt x="170" y="222"/>
                  </a:cubicBezTo>
                  <a:cubicBezTo>
                    <a:pt x="171" y="223"/>
                    <a:pt x="172" y="224"/>
                    <a:pt x="173" y="224"/>
                  </a:cubicBezTo>
                  <a:cubicBezTo>
                    <a:pt x="238" y="257"/>
                    <a:pt x="238" y="257"/>
                    <a:pt x="238" y="257"/>
                  </a:cubicBezTo>
                  <a:cubicBezTo>
                    <a:pt x="239" y="257"/>
                    <a:pt x="241" y="258"/>
                    <a:pt x="243" y="258"/>
                  </a:cubicBezTo>
                  <a:cubicBezTo>
                    <a:pt x="246" y="258"/>
                    <a:pt x="248" y="257"/>
                    <a:pt x="251" y="254"/>
                  </a:cubicBezTo>
                  <a:cubicBezTo>
                    <a:pt x="254" y="250"/>
                    <a:pt x="255" y="245"/>
                    <a:pt x="253" y="240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1" y="176"/>
                    <a:pt x="220" y="174"/>
                    <a:pt x="219" y="173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1" y="51"/>
                    <a:pt x="31" y="51"/>
                    <a:pt x="31" y="51"/>
                  </a:cubicBezTo>
                  <a:cubicBezTo>
                    <a:pt x="27" y="46"/>
                    <a:pt x="25" y="42"/>
                    <a:pt x="24" y="38"/>
                  </a:cubicBezTo>
                  <a:cubicBezTo>
                    <a:pt x="24" y="36"/>
                    <a:pt x="24" y="32"/>
                    <a:pt x="26" y="30"/>
                  </a:cubicBezTo>
                  <a:cubicBezTo>
                    <a:pt x="29" y="28"/>
                    <a:pt x="32" y="28"/>
                    <a:pt x="35" y="28"/>
                  </a:cubicBezTo>
                  <a:cubicBezTo>
                    <a:pt x="39" y="29"/>
                    <a:pt x="44" y="31"/>
                    <a:pt x="47" y="34"/>
                  </a:cubicBezTo>
                  <a:cubicBezTo>
                    <a:pt x="54" y="42"/>
                    <a:pt x="54" y="42"/>
                    <a:pt x="54" y="42"/>
                  </a:cubicBezTo>
                  <a:lnTo>
                    <a:pt x="39" y="58"/>
                  </a:lnTo>
                  <a:close/>
                  <a:moveTo>
                    <a:pt x="63" y="82"/>
                  </a:moveTo>
                  <a:lnTo>
                    <a:pt x="63" y="82"/>
                  </a:lnTo>
                  <a:cubicBezTo>
                    <a:pt x="55" y="75"/>
                    <a:pt x="55" y="75"/>
                    <a:pt x="55" y="7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8" y="66"/>
                    <a:pt x="78" y="66"/>
                    <a:pt x="78" y="66"/>
                  </a:cubicBezTo>
                  <a:lnTo>
                    <a:pt x="63" y="82"/>
                  </a:lnTo>
                  <a:close/>
                  <a:moveTo>
                    <a:pt x="176" y="195"/>
                  </a:moveTo>
                  <a:lnTo>
                    <a:pt x="176" y="195"/>
                  </a:lnTo>
                  <a:cubicBezTo>
                    <a:pt x="79" y="99"/>
                    <a:pt x="79" y="99"/>
                    <a:pt x="79" y="99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192" y="180"/>
                    <a:pt x="192" y="180"/>
                    <a:pt x="192" y="180"/>
                  </a:cubicBezTo>
                  <a:lnTo>
                    <a:pt x="176" y="195"/>
                  </a:lnTo>
                  <a:close/>
                  <a:moveTo>
                    <a:pt x="195" y="210"/>
                  </a:moveTo>
                  <a:lnTo>
                    <a:pt x="195" y="210"/>
                  </a:lnTo>
                  <a:cubicBezTo>
                    <a:pt x="206" y="198"/>
                    <a:pt x="206" y="198"/>
                    <a:pt x="206" y="198"/>
                  </a:cubicBezTo>
                  <a:cubicBezTo>
                    <a:pt x="217" y="220"/>
                    <a:pt x="217" y="220"/>
                    <a:pt x="217" y="220"/>
                  </a:cubicBezTo>
                  <a:lnTo>
                    <a:pt x="195" y="2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68" name="Group 2267"/>
          <p:cNvGrpSpPr/>
          <p:nvPr/>
        </p:nvGrpSpPr>
        <p:grpSpPr>
          <a:xfrm>
            <a:off x="3140805" y="4769927"/>
            <a:ext cx="274196" cy="246406"/>
            <a:chOff x="3130615" y="4770854"/>
            <a:chExt cx="274196" cy="246406"/>
          </a:xfrm>
          <a:solidFill>
            <a:srgbClr val="02D35F"/>
          </a:solidFill>
        </p:grpSpPr>
        <p:sp>
          <p:nvSpPr>
            <p:cNvPr id="2269" name="Freeform 105"/>
            <p:cNvSpPr>
              <a:spLocks noChangeArrowheads="1"/>
            </p:cNvSpPr>
            <p:nvPr/>
          </p:nvSpPr>
          <p:spPr bwMode="auto">
            <a:xfrm>
              <a:off x="3232513" y="4869045"/>
              <a:ext cx="107455" cy="114866"/>
            </a:xfrm>
            <a:custGeom>
              <a:avLst/>
              <a:gdLst>
                <a:gd name="T0" fmla="*/ 216 w 255"/>
                <a:gd name="T1" fmla="*/ 0 h 273"/>
                <a:gd name="T2" fmla="*/ 216 w 255"/>
                <a:gd name="T3" fmla="*/ 0 h 273"/>
                <a:gd name="T4" fmla="*/ 119 w 255"/>
                <a:gd name="T5" fmla="*/ 0 h 273"/>
                <a:gd name="T6" fmla="*/ 106 w 255"/>
                <a:gd name="T7" fmla="*/ 11 h 273"/>
                <a:gd name="T8" fmla="*/ 106 w 255"/>
                <a:gd name="T9" fmla="*/ 71 h 273"/>
                <a:gd name="T10" fmla="*/ 77 w 255"/>
                <a:gd name="T11" fmla="*/ 71 h 273"/>
                <a:gd name="T12" fmla="*/ 77 w 255"/>
                <a:gd name="T13" fmla="*/ 11 h 273"/>
                <a:gd name="T14" fmla="*/ 65 w 255"/>
                <a:gd name="T15" fmla="*/ 0 h 273"/>
                <a:gd name="T16" fmla="*/ 37 w 255"/>
                <a:gd name="T17" fmla="*/ 0 h 273"/>
                <a:gd name="T18" fmla="*/ 0 w 255"/>
                <a:gd name="T19" fmla="*/ 49 h 273"/>
                <a:gd name="T20" fmla="*/ 0 w 255"/>
                <a:gd name="T21" fmla="*/ 227 h 273"/>
                <a:gd name="T22" fmla="*/ 37 w 255"/>
                <a:gd name="T23" fmla="*/ 272 h 273"/>
                <a:gd name="T24" fmla="*/ 65 w 255"/>
                <a:gd name="T25" fmla="*/ 272 h 273"/>
                <a:gd name="T26" fmla="*/ 77 w 255"/>
                <a:gd name="T27" fmla="*/ 260 h 273"/>
                <a:gd name="T28" fmla="*/ 77 w 255"/>
                <a:gd name="T29" fmla="*/ 236 h 273"/>
                <a:gd name="T30" fmla="*/ 106 w 255"/>
                <a:gd name="T31" fmla="*/ 236 h 273"/>
                <a:gd name="T32" fmla="*/ 106 w 255"/>
                <a:gd name="T33" fmla="*/ 260 h 273"/>
                <a:gd name="T34" fmla="*/ 119 w 255"/>
                <a:gd name="T35" fmla="*/ 272 h 273"/>
                <a:gd name="T36" fmla="*/ 216 w 255"/>
                <a:gd name="T37" fmla="*/ 272 h 273"/>
                <a:gd name="T38" fmla="*/ 254 w 255"/>
                <a:gd name="T39" fmla="*/ 227 h 273"/>
                <a:gd name="T40" fmla="*/ 254 w 255"/>
                <a:gd name="T41" fmla="*/ 49 h 273"/>
                <a:gd name="T42" fmla="*/ 216 w 255"/>
                <a:gd name="T43" fmla="*/ 0 h 273"/>
                <a:gd name="T44" fmla="*/ 53 w 255"/>
                <a:gd name="T45" fmla="*/ 72 h 273"/>
                <a:gd name="T46" fmla="*/ 53 w 255"/>
                <a:gd name="T47" fmla="*/ 72 h 273"/>
                <a:gd name="T48" fmla="*/ 45 w 255"/>
                <a:gd name="T49" fmla="*/ 82 h 273"/>
                <a:gd name="T50" fmla="*/ 53 w 255"/>
                <a:gd name="T51" fmla="*/ 94 h 273"/>
                <a:gd name="T52" fmla="*/ 53 w 255"/>
                <a:gd name="T53" fmla="*/ 214 h 273"/>
                <a:gd name="T54" fmla="*/ 45 w 255"/>
                <a:gd name="T55" fmla="*/ 225 h 273"/>
                <a:gd name="T56" fmla="*/ 53 w 255"/>
                <a:gd name="T57" fmla="*/ 235 h 273"/>
                <a:gd name="T58" fmla="*/ 53 w 255"/>
                <a:gd name="T59" fmla="*/ 248 h 273"/>
                <a:gd name="T60" fmla="*/ 37 w 255"/>
                <a:gd name="T61" fmla="*/ 248 h 273"/>
                <a:gd name="T62" fmla="*/ 24 w 255"/>
                <a:gd name="T63" fmla="*/ 227 h 273"/>
                <a:gd name="T64" fmla="*/ 24 w 255"/>
                <a:gd name="T65" fmla="*/ 49 h 273"/>
                <a:gd name="T66" fmla="*/ 37 w 255"/>
                <a:gd name="T67" fmla="*/ 24 h 273"/>
                <a:gd name="T68" fmla="*/ 53 w 255"/>
                <a:gd name="T69" fmla="*/ 24 h 273"/>
                <a:gd name="T70" fmla="*/ 53 w 255"/>
                <a:gd name="T71" fmla="*/ 72 h 273"/>
                <a:gd name="T72" fmla="*/ 106 w 255"/>
                <a:gd name="T73" fmla="*/ 212 h 273"/>
                <a:gd name="T74" fmla="*/ 106 w 255"/>
                <a:gd name="T75" fmla="*/ 212 h 273"/>
                <a:gd name="T76" fmla="*/ 77 w 255"/>
                <a:gd name="T77" fmla="*/ 212 h 273"/>
                <a:gd name="T78" fmla="*/ 77 w 255"/>
                <a:gd name="T79" fmla="*/ 95 h 273"/>
                <a:gd name="T80" fmla="*/ 106 w 255"/>
                <a:gd name="T81" fmla="*/ 95 h 273"/>
                <a:gd name="T82" fmla="*/ 106 w 255"/>
                <a:gd name="T83" fmla="*/ 212 h 273"/>
                <a:gd name="T84" fmla="*/ 231 w 255"/>
                <a:gd name="T85" fmla="*/ 227 h 273"/>
                <a:gd name="T86" fmla="*/ 231 w 255"/>
                <a:gd name="T87" fmla="*/ 227 h 273"/>
                <a:gd name="T88" fmla="*/ 216 w 255"/>
                <a:gd name="T89" fmla="*/ 248 h 273"/>
                <a:gd name="T90" fmla="*/ 130 w 255"/>
                <a:gd name="T91" fmla="*/ 248 h 273"/>
                <a:gd name="T92" fmla="*/ 130 w 255"/>
                <a:gd name="T93" fmla="*/ 235 h 273"/>
                <a:gd name="T94" fmla="*/ 138 w 255"/>
                <a:gd name="T95" fmla="*/ 225 h 273"/>
                <a:gd name="T96" fmla="*/ 130 w 255"/>
                <a:gd name="T97" fmla="*/ 214 h 273"/>
                <a:gd name="T98" fmla="*/ 130 w 255"/>
                <a:gd name="T99" fmla="*/ 94 h 273"/>
                <a:gd name="T100" fmla="*/ 138 w 255"/>
                <a:gd name="T101" fmla="*/ 82 h 273"/>
                <a:gd name="T102" fmla="*/ 130 w 255"/>
                <a:gd name="T103" fmla="*/ 72 h 273"/>
                <a:gd name="T104" fmla="*/ 130 w 255"/>
                <a:gd name="T105" fmla="*/ 24 h 273"/>
                <a:gd name="T106" fmla="*/ 216 w 255"/>
                <a:gd name="T107" fmla="*/ 24 h 273"/>
                <a:gd name="T108" fmla="*/ 231 w 255"/>
                <a:gd name="T109" fmla="*/ 49 h 273"/>
                <a:gd name="T110" fmla="*/ 231 w 255"/>
                <a:gd name="T111" fmla="*/ 22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273">
                  <a:moveTo>
                    <a:pt x="216" y="0"/>
                  </a:moveTo>
                  <a:lnTo>
                    <a:pt x="216" y="0"/>
                  </a:ln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6" y="5"/>
                    <a:pt x="106" y="11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20"/>
                    <a:pt x="0" y="49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54"/>
                    <a:pt x="14" y="272"/>
                    <a:pt x="37" y="272"/>
                  </a:cubicBezTo>
                  <a:cubicBezTo>
                    <a:pt x="65" y="272"/>
                    <a:pt x="65" y="272"/>
                    <a:pt x="65" y="272"/>
                  </a:cubicBezTo>
                  <a:cubicBezTo>
                    <a:pt x="72" y="272"/>
                    <a:pt x="77" y="266"/>
                    <a:pt x="77" y="260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60"/>
                    <a:pt x="106" y="260"/>
                    <a:pt x="106" y="260"/>
                  </a:cubicBezTo>
                  <a:cubicBezTo>
                    <a:pt x="106" y="266"/>
                    <a:pt x="111" y="272"/>
                    <a:pt x="119" y="272"/>
                  </a:cubicBezTo>
                  <a:cubicBezTo>
                    <a:pt x="216" y="272"/>
                    <a:pt x="216" y="272"/>
                    <a:pt x="216" y="272"/>
                  </a:cubicBezTo>
                  <a:cubicBezTo>
                    <a:pt x="239" y="272"/>
                    <a:pt x="254" y="254"/>
                    <a:pt x="254" y="227"/>
                  </a:cubicBezTo>
                  <a:cubicBezTo>
                    <a:pt x="254" y="49"/>
                    <a:pt x="254" y="49"/>
                    <a:pt x="254" y="49"/>
                  </a:cubicBezTo>
                  <a:cubicBezTo>
                    <a:pt x="254" y="20"/>
                    <a:pt x="238" y="0"/>
                    <a:pt x="216" y="0"/>
                  </a:cubicBezTo>
                  <a:close/>
                  <a:moveTo>
                    <a:pt x="53" y="72"/>
                  </a:moveTo>
                  <a:lnTo>
                    <a:pt x="53" y="72"/>
                  </a:lnTo>
                  <a:cubicBezTo>
                    <a:pt x="49" y="74"/>
                    <a:pt x="45" y="77"/>
                    <a:pt x="45" y="82"/>
                  </a:cubicBezTo>
                  <a:cubicBezTo>
                    <a:pt x="45" y="88"/>
                    <a:pt x="49" y="92"/>
                    <a:pt x="53" y="9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49" y="215"/>
                    <a:pt x="45" y="219"/>
                    <a:pt x="45" y="225"/>
                  </a:cubicBezTo>
                  <a:cubicBezTo>
                    <a:pt x="45" y="230"/>
                    <a:pt x="49" y="233"/>
                    <a:pt x="53" y="235"/>
                  </a:cubicBezTo>
                  <a:cubicBezTo>
                    <a:pt x="53" y="248"/>
                    <a:pt x="53" y="248"/>
                    <a:pt x="53" y="248"/>
                  </a:cubicBezTo>
                  <a:cubicBezTo>
                    <a:pt x="37" y="248"/>
                    <a:pt x="37" y="248"/>
                    <a:pt x="37" y="248"/>
                  </a:cubicBezTo>
                  <a:cubicBezTo>
                    <a:pt x="28" y="248"/>
                    <a:pt x="24" y="241"/>
                    <a:pt x="24" y="227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9"/>
                    <a:pt x="27" y="24"/>
                    <a:pt x="37" y="24"/>
                  </a:cubicBezTo>
                  <a:cubicBezTo>
                    <a:pt x="53" y="24"/>
                    <a:pt x="53" y="24"/>
                    <a:pt x="53" y="24"/>
                  </a:cubicBezTo>
                  <a:lnTo>
                    <a:pt x="53" y="72"/>
                  </a:lnTo>
                  <a:close/>
                  <a:moveTo>
                    <a:pt x="106" y="212"/>
                  </a:moveTo>
                  <a:lnTo>
                    <a:pt x="106" y="212"/>
                  </a:lnTo>
                  <a:cubicBezTo>
                    <a:pt x="77" y="212"/>
                    <a:pt x="77" y="212"/>
                    <a:pt x="77" y="212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106" y="95"/>
                    <a:pt x="106" y="95"/>
                    <a:pt x="106" y="95"/>
                  </a:cubicBezTo>
                  <a:lnTo>
                    <a:pt x="106" y="212"/>
                  </a:lnTo>
                  <a:close/>
                  <a:moveTo>
                    <a:pt x="231" y="227"/>
                  </a:moveTo>
                  <a:lnTo>
                    <a:pt x="231" y="227"/>
                  </a:lnTo>
                  <a:cubicBezTo>
                    <a:pt x="231" y="237"/>
                    <a:pt x="228" y="248"/>
                    <a:pt x="216" y="248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0" y="235"/>
                    <a:pt x="130" y="235"/>
                    <a:pt x="130" y="235"/>
                  </a:cubicBezTo>
                  <a:cubicBezTo>
                    <a:pt x="135" y="233"/>
                    <a:pt x="138" y="230"/>
                    <a:pt x="138" y="225"/>
                  </a:cubicBezTo>
                  <a:cubicBezTo>
                    <a:pt x="138" y="219"/>
                    <a:pt x="135" y="215"/>
                    <a:pt x="130" y="214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5" y="92"/>
                    <a:pt x="138" y="88"/>
                    <a:pt x="138" y="82"/>
                  </a:cubicBezTo>
                  <a:cubicBezTo>
                    <a:pt x="138" y="77"/>
                    <a:pt x="135" y="74"/>
                    <a:pt x="130" y="72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28" y="24"/>
                    <a:pt x="231" y="39"/>
                    <a:pt x="231" y="49"/>
                  </a:cubicBezTo>
                  <a:lnTo>
                    <a:pt x="231" y="22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0" name="Freeform 106"/>
            <p:cNvSpPr>
              <a:spLocks noChangeArrowheads="1"/>
            </p:cNvSpPr>
            <p:nvPr/>
          </p:nvSpPr>
          <p:spPr bwMode="auto">
            <a:xfrm>
              <a:off x="3130615" y="4770854"/>
              <a:ext cx="274196" cy="246406"/>
            </a:xfrm>
            <a:custGeom>
              <a:avLst/>
              <a:gdLst>
                <a:gd name="T0" fmla="*/ 616 w 653"/>
                <a:gd name="T1" fmla="*/ 143 h 586"/>
                <a:gd name="T2" fmla="*/ 616 w 653"/>
                <a:gd name="T3" fmla="*/ 143 h 586"/>
                <a:gd name="T4" fmla="*/ 587 w 653"/>
                <a:gd name="T5" fmla="*/ 143 h 586"/>
                <a:gd name="T6" fmla="*/ 587 w 653"/>
                <a:gd name="T7" fmla="*/ 117 h 586"/>
                <a:gd name="T8" fmla="*/ 544 w 653"/>
                <a:gd name="T9" fmla="*/ 75 h 586"/>
                <a:gd name="T10" fmla="*/ 249 w 653"/>
                <a:gd name="T11" fmla="*/ 75 h 586"/>
                <a:gd name="T12" fmla="*/ 229 w 653"/>
                <a:gd name="T13" fmla="*/ 29 h 586"/>
                <a:gd name="T14" fmla="*/ 185 w 653"/>
                <a:gd name="T15" fmla="*/ 0 h 586"/>
                <a:gd name="T16" fmla="*/ 42 w 653"/>
                <a:gd name="T17" fmla="*/ 0 h 586"/>
                <a:gd name="T18" fmla="*/ 0 w 653"/>
                <a:gd name="T19" fmla="*/ 42 h 586"/>
                <a:gd name="T20" fmla="*/ 0 w 653"/>
                <a:gd name="T21" fmla="*/ 535 h 586"/>
                <a:gd name="T22" fmla="*/ 12 w 653"/>
                <a:gd name="T23" fmla="*/ 567 h 586"/>
                <a:gd name="T24" fmla="*/ 49 w 653"/>
                <a:gd name="T25" fmla="*/ 584 h 586"/>
                <a:gd name="T26" fmla="*/ 49 w 653"/>
                <a:gd name="T27" fmla="*/ 584 h 586"/>
                <a:gd name="T28" fmla="*/ 609 w 653"/>
                <a:gd name="T29" fmla="*/ 585 h 586"/>
                <a:gd name="T30" fmla="*/ 652 w 653"/>
                <a:gd name="T31" fmla="*/ 542 h 586"/>
                <a:gd name="T32" fmla="*/ 652 w 653"/>
                <a:gd name="T33" fmla="*/ 186 h 586"/>
                <a:gd name="T34" fmla="*/ 616 w 653"/>
                <a:gd name="T35" fmla="*/ 143 h 586"/>
                <a:gd name="T36" fmla="*/ 78 w 653"/>
                <a:gd name="T37" fmla="*/ 186 h 586"/>
                <a:gd name="T38" fmla="*/ 78 w 653"/>
                <a:gd name="T39" fmla="*/ 186 h 586"/>
                <a:gd name="T40" fmla="*/ 78 w 653"/>
                <a:gd name="T41" fmla="*/ 542 h 586"/>
                <a:gd name="T42" fmla="*/ 49 w 653"/>
                <a:gd name="T43" fmla="*/ 561 h 586"/>
                <a:gd name="T44" fmla="*/ 49 w 653"/>
                <a:gd name="T45" fmla="*/ 561 h 586"/>
                <a:gd name="T46" fmla="*/ 30 w 653"/>
                <a:gd name="T47" fmla="*/ 552 h 586"/>
                <a:gd name="T48" fmla="*/ 23 w 653"/>
                <a:gd name="T49" fmla="*/ 535 h 586"/>
                <a:gd name="T50" fmla="*/ 23 w 653"/>
                <a:gd name="T51" fmla="*/ 42 h 586"/>
                <a:gd name="T52" fmla="*/ 42 w 653"/>
                <a:gd name="T53" fmla="*/ 24 h 586"/>
                <a:gd name="T54" fmla="*/ 185 w 653"/>
                <a:gd name="T55" fmla="*/ 24 h 586"/>
                <a:gd name="T56" fmla="*/ 208 w 653"/>
                <a:gd name="T57" fmla="*/ 38 h 586"/>
                <a:gd name="T58" fmla="*/ 234 w 653"/>
                <a:gd name="T59" fmla="*/ 99 h 586"/>
                <a:gd name="T60" fmla="*/ 544 w 653"/>
                <a:gd name="T61" fmla="*/ 99 h 586"/>
                <a:gd name="T62" fmla="*/ 563 w 653"/>
                <a:gd name="T63" fmla="*/ 117 h 586"/>
                <a:gd name="T64" fmla="*/ 564 w 653"/>
                <a:gd name="T65" fmla="*/ 143 h 586"/>
                <a:gd name="T66" fmla="*/ 121 w 653"/>
                <a:gd name="T67" fmla="*/ 143 h 586"/>
                <a:gd name="T68" fmla="*/ 78 w 653"/>
                <a:gd name="T69" fmla="*/ 186 h 586"/>
                <a:gd name="T70" fmla="*/ 629 w 653"/>
                <a:gd name="T71" fmla="*/ 542 h 586"/>
                <a:gd name="T72" fmla="*/ 629 w 653"/>
                <a:gd name="T73" fmla="*/ 542 h 586"/>
                <a:gd name="T74" fmla="*/ 609 w 653"/>
                <a:gd name="T75" fmla="*/ 561 h 586"/>
                <a:gd name="T76" fmla="*/ 95 w 653"/>
                <a:gd name="T77" fmla="*/ 561 h 586"/>
                <a:gd name="T78" fmla="*/ 101 w 653"/>
                <a:gd name="T79" fmla="*/ 544 h 586"/>
                <a:gd name="T80" fmla="*/ 101 w 653"/>
                <a:gd name="T81" fmla="*/ 511 h 586"/>
                <a:gd name="T82" fmla="*/ 101 w 653"/>
                <a:gd name="T83" fmla="*/ 186 h 586"/>
                <a:gd name="T84" fmla="*/ 121 w 653"/>
                <a:gd name="T85" fmla="*/ 167 h 586"/>
                <a:gd name="T86" fmla="*/ 616 w 653"/>
                <a:gd name="T87" fmla="*/ 167 h 586"/>
                <a:gd name="T88" fmla="*/ 629 w 653"/>
                <a:gd name="T89" fmla="*/ 186 h 586"/>
                <a:gd name="T90" fmla="*/ 629 w 653"/>
                <a:gd name="T91" fmla="*/ 5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3" h="586">
                  <a:moveTo>
                    <a:pt x="616" y="143"/>
                  </a:moveTo>
                  <a:lnTo>
                    <a:pt x="616" y="143"/>
                  </a:ln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6"/>
                    <a:pt x="5" y="559"/>
                    <a:pt x="12" y="567"/>
                  </a:cubicBezTo>
                  <a:cubicBezTo>
                    <a:pt x="18" y="575"/>
                    <a:pt x="30" y="584"/>
                    <a:pt x="49" y="584"/>
                  </a:cubicBezTo>
                  <a:lnTo>
                    <a:pt x="49" y="584"/>
                  </a:lnTo>
                  <a:cubicBezTo>
                    <a:pt x="609" y="585"/>
                    <a:pt x="609" y="585"/>
                    <a:pt x="609" y="585"/>
                  </a:cubicBezTo>
                  <a:cubicBezTo>
                    <a:pt x="633" y="585"/>
                    <a:pt x="652" y="565"/>
                    <a:pt x="652" y="542"/>
                  </a:cubicBezTo>
                  <a:cubicBezTo>
                    <a:pt x="652" y="186"/>
                    <a:pt x="652" y="186"/>
                    <a:pt x="652" y="186"/>
                  </a:cubicBezTo>
                  <a:cubicBezTo>
                    <a:pt x="652" y="160"/>
                    <a:pt x="638" y="143"/>
                    <a:pt x="616" y="143"/>
                  </a:cubicBezTo>
                  <a:close/>
                  <a:moveTo>
                    <a:pt x="78" y="186"/>
                  </a:moveTo>
                  <a:lnTo>
                    <a:pt x="78" y="186"/>
                  </a:lnTo>
                  <a:cubicBezTo>
                    <a:pt x="78" y="542"/>
                    <a:pt x="78" y="542"/>
                    <a:pt x="78" y="542"/>
                  </a:cubicBezTo>
                  <a:cubicBezTo>
                    <a:pt x="77" y="547"/>
                    <a:pt x="72" y="561"/>
                    <a:pt x="49" y="561"/>
                  </a:cubicBezTo>
                  <a:lnTo>
                    <a:pt x="49" y="561"/>
                  </a:lnTo>
                  <a:cubicBezTo>
                    <a:pt x="41" y="561"/>
                    <a:pt x="35" y="558"/>
                    <a:pt x="30" y="552"/>
                  </a:cubicBezTo>
                  <a:cubicBezTo>
                    <a:pt x="25" y="547"/>
                    <a:pt x="23" y="541"/>
                    <a:pt x="23" y="53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2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3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7"/>
                    <a:pt x="563" y="117"/>
                  </a:cubicBezTo>
                  <a:cubicBezTo>
                    <a:pt x="564" y="143"/>
                    <a:pt x="564" y="143"/>
                    <a:pt x="564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97" y="143"/>
                    <a:pt x="78" y="163"/>
                    <a:pt x="78" y="186"/>
                  </a:cubicBezTo>
                  <a:close/>
                  <a:moveTo>
                    <a:pt x="629" y="542"/>
                  </a:moveTo>
                  <a:lnTo>
                    <a:pt x="629" y="542"/>
                  </a:lnTo>
                  <a:cubicBezTo>
                    <a:pt x="629" y="552"/>
                    <a:pt x="620" y="561"/>
                    <a:pt x="609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4"/>
                  </a:cubicBezTo>
                  <a:cubicBezTo>
                    <a:pt x="101" y="543"/>
                    <a:pt x="102" y="541"/>
                    <a:pt x="101" y="511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101" y="176"/>
                    <a:pt x="111" y="167"/>
                    <a:pt x="121" y="167"/>
                  </a:cubicBezTo>
                  <a:cubicBezTo>
                    <a:pt x="616" y="167"/>
                    <a:pt x="616" y="167"/>
                    <a:pt x="616" y="167"/>
                  </a:cubicBezTo>
                  <a:cubicBezTo>
                    <a:pt x="625" y="167"/>
                    <a:pt x="629" y="173"/>
                    <a:pt x="629" y="186"/>
                  </a:cubicBezTo>
                  <a:lnTo>
                    <a:pt x="629" y="5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71" name="Group 2270"/>
          <p:cNvGrpSpPr/>
          <p:nvPr/>
        </p:nvGrpSpPr>
        <p:grpSpPr>
          <a:xfrm>
            <a:off x="1402993" y="5709236"/>
            <a:ext cx="281607" cy="268639"/>
            <a:chOff x="1381686" y="5710162"/>
            <a:chExt cx="281607" cy="268639"/>
          </a:xfrm>
          <a:solidFill>
            <a:srgbClr val="02D35F"/>
          </a:solidFill>
        </p:grpSpPr>
        <p:sp>
          <p:nvSpPr>
            <p:cNvPr id="2272" name="Freeform 107"/>
            <p:cNvSpPr>
              <a:spLocks noChangeArrowheads="1"/>
            </p:cNvSpPr>
            <p:nvPr/>
          </p:nvSpPr>
          <p:spPr bwMode="auto">
            <a:xfrm>
              <a:off x="1381686" y="5710162"/>
              <a:ext cx="281607" cy="268639"/>
            </a:xfrm>
            <a:custGeom>
              <a:avLst/>
              <a:gdLst>
                <a:gd name="T0" fmla="*/ 552 w 670"/>
                <a:gd name="T1" fmla="*/ 35 h 638"/>
                <a:gd name="T2" fmla="*/ 552 w 670"/>
                <a:gd name="T3" fmla="*/ 35 h 638"/>
                <a:gd name="T4" fmla="*/ 501 w 670"/>
                <a:gd name="T5" fmla="*/ 0 h 638"/>
                <a:gd name="T6" fmla="*/ 172 w 670"/>
                <a:gd name="T7" fmla="*/ 0 h 638"/>
                <a:gd name="T8" fmla="*/ 118 w 670"/>
                <a:gd name="T9" fmla="*/ 42 h 638"/>
                <a:gd name="T10" fmla="*/ 2 w 670"/>
                <a:gd name="T11" fmla="*/ 350 h 638"/>
                <a:gd name="T12" fmla="*/ 0 w 670"/>
                <a:gd name="T13" fmla="*/ 363 h 638"/>
                <a:gd name="T14" fmla="*/ 0 w 670"/>
                <a:gd name="T15" fmla="*/ 575 h 638"/>
                <a:gd name="T16" fmla="*/ 49 w 670"/>
                <a:gd name="T17" fmla="*/ 637 h 638"/>
                <a:gd name="T18" fmla="*/ 621 w 670"/>
                <a:gd name="T19" fmla="*/ 637 h 638"/>
                <a:gd name="T20" fmla="*/ 669 w 670"/>
                <a:gd name="T21" fmla="*/ 583 h 638"/>
                <a:gd name="T22" fmla="*/ 669 w 670"/>
                <a:gd name="T23" fmla="*/ 363 h 638"/>
                <a:gd name="T24" fmla="*/ 667 w 670"/>
                <a:gd name="T25" fmla="*/ 350 h 638"/>
                <a:gd name="T26" fmla="*/ 552 w 670"/>
                <a:gd name="T27" fmla="*/ 35 h 638"/>
                <a:gd name="T28" fmla="*/ 647 w 670"/>
                <a:gd name="T29" fmla="*/ 583 h 638"/>
                <a:gd name="T30" fmla="*/ 647 w 670"/>
                <a:gd name="T31" fmla="*/ 583 h 638"/>
                <a:gd name="T32" fmla="*/ 621 w 670"/>
                <a:gd name="T33" fmla="*/ 613 h 638"/>
                <a:gd name="T34" fmla="*/ 49 w 670"/>
                <a:gd name="T35" fmla="*/ 613 h 638"/>
                <a:gd name="T36" fmla="*/ 23 w 670"/>
                <a:gd name="T37" fmla="*/ 574 h 638"/>
                <a:gd name="T38" fmla="*/ 23 w 670"/>
                <a:gd name="T39" fmla="*/ 363 h 638"/>
                <a:gd name="T40" fmla="*/ 24 w 670"/>
                <a:gd name="T41" fmla="*/ 357 h 638"/>
                <a:gd name="T42" fmla="*/ 140 w 670"/>
                <a:gd name="T43" fmla="*/ 49 h 638"/>
                <a:gd name="T44" fmla="*/ 172 w 670"/>
                <a:gd name="T45" fmla="*/ 24 h 638"/>
                <a:gd name="T46" fmla="*/ 172 w 670"/>
                <a:gd name="T47" fmla="*/ 24 h 638"/>
                <a:gd name="T48" fmla="*/ 501 w 670"/>
                <a:gd name="T49" fmla="*/ 24 h 638"/>
                <a:gd name="T50" fmla="*/ 530 w 670"/>
                <a:gd name="T51" fmla="*/ 44 h 638"/>
                <a:gd name="T52" fmla="*/ 646 w 670"/>
                <a:gd name="T53" fmla="*/ 357 h 638"/>
                <a:gd name="T54" fmla="*/ 647 w 670"/>
                <a:gd name="T55" fmla="*/ 363 h 638"/>
                <a:gd name="T56" fmla="*/ 647 w 670"/>
                <a:gd name="T57" fmla="*/ 58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0" h="638">
                  <a:moveTo>
                    <a:pt x="552" y="35"/>
                  </a:moveTo>
                  <a:lnTo>
                    <a:pt x="552" y="35"/>
                  </a:lnTo>
                  <a:cubicBezTo>
                    <a:pt x="552" y="33"/>
                    <a:pt x="536" y="0"/>
                    <a:pt x="501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8" y="0"/>
                    <a:pt x="129" y="7"/>
                    <a:pt x="118" y="42"/>
                  </a:cubicBezTo>
                  <a:cubicBezTo>
                    <a:pt x="106" y="73"/>
                    <a:pt x="19" y="305"/>
                    <a:pt x="2" y="350"/>
                  </a:cubicBezTo>
                  <a:cubicBezTo>
                    <a:pt x="1" y="354"/>
                    <a:pt x="0" y="358"/>
                    <a:pt x="0" y="363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1" y="637"/>
                    <a:pt x="49" y="637"/>
                  </a:cubicBezTo>
                  <a:cubicBezTo>
                    <a:pt x="621" y="637"/>
                    <a:pt x="621" y="637"/>
                    <a:pt x="621" y="637"/>
                  </a:cubicBezTo>
                  <a:cubicBezTo>
                    <a:pt x="634" y="637"/>
                    <a:pt x="669" y="627"/>
                    <a:pt x="669" y="583"/>
                  </a:cubicBezTo>
                  <a:cubicBezTo>
                    <a:pt x="669" y="363"/>
                    <a:pt x="669" y="363"/>
                    <a:pt x="669" y="363"/>
                  </a:cubicBezTo>
                  <a:cubicBezTo>
                    <a:pt x="669" y="358"/>
                    <a:pt x="669" y="354"/>
                    <a:pt x="667" y="350"/>
                  </a:cubicBezTo>
                  <a:lnTo>
                    <a:pt x="552" y="35"/>
                  </a:lnTo>
                  <a:close/>
                  <a:moveTo>
                    <a:pt x="647" y="583"/>
                  </a:moveTo>
                  <a:lnTo>
                    <a:pt x="647" y="583"/>
                  </a:lnTo>
                  <a:cubicBezTo>
                    <a:pt x="647" y="611"/>
                    <a:pt x="625" y="613"/>
                    <a:pt x="621" y="613"/>
                  </a:cubicBezTo>
                  <a:cubicBezTo>
                    <a:pt x="49" y="613"/>
                    <a:pt x="49" y="613"/>
                    <a:pt x="49" y="613"/>
                  </a:cubicBezTo>
                  <a:cubicBezTo>
                    <a:pt x="25" y="613"/>
                    <a:pt x="23" y="576"/>
                    <a:pt x="23" y="574"/>
                  </a:cubicBezTo>
                  <a:cubicBezTo>
                    <a:pt x="23" y="363"/>
                    <a:pt x="23" y="363"/>
                    <a:pt x="23" y="363"/>
                  </a:cubicBezTo>
                  <a:cubicBezTo>
                    <a:pt x="23" y="361"/>
                    <a:pt x="24" y="359"/>
                    <a:pt x="24" y="357"/>
                  </a:cubicBezTo>
                  <a:cubicBezTo>
                    <a:pt x="41" y="313"/>
                    <a:pt x="128" y="80"/>
                    <a:pt x="140" y="49"/>
                  </a:cubicBezTo>
                  <a:cubicBezTo>
                    <a:pt x="148" y="25"/>
                    <a:pt x="169" y="24"/>
                    <a:pt x="172" y="24"/>
                  </a:cubicBezTo>
                  <a:lnTo>
                    <a:pt x="172" y="24"/>
                  </a:lnTo>
                  <a:cubicBezTo>
                    <a:pt x="501" y="24"/>
                    <a:pt x="501" y="24"/>
                    <a:pt x="501" y="24"/>
                  </a:cubicBezTo>
                  <a:cubicBezTo>
                    <a:pt x="521" y="24"/>
                    <a:pt x="530" y="44"/>
                    <a:pt x="530" y="44"/>
                  </a:cubicBezTo>
                  <a:cubicBezTo>
                    <a:pt x="646" y="357"/>
                    <a:pt x="646" y="357"/>
                    <a:pt x="646" y="357"/>
                  </a:cubicBezTo>
                  <a:cubicBezTo>
                    <a:pt x="647" y="359"/>
                    <a:pt x="647" y="361"/>
                    <a:pt x="647" y="363"/>
                  </a:cubicBezTo>
                  <a:lnTo>
                    <a:pt x="647" y="5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3" name="Freeform 108"/>
            <p:cNvSpPr>
              <a:spLocks noChangeArrowheads="1"/>
            </p:cNvSpPr>
            <p:nvPr/>
          </p:nvSpPr>
          <p:spPr bwMode="auto">
            <a:xfrm>
              <a:off x="1409477" y="5752774"/>
              <a:ext cx="226027" cy="183415"/>
            </a:xfrm>
            <a:custGeom>
              <a:avLst/>
              <a:gdLst>
                <a:gd name="T0" fmla="*/ 438 w 540"/>
                <a:gd name="T1" fmla="*/ 17 h 436"/>
                <a:gd name="T2" fmla="*/ 438 w 540"/>
                <a:gd name="T3" fmla="*/ 17 h 436"/>
                <a:gd name="T4" fmla="*/ 414 w 540"/>
                <a:gd name="T5" fmla="*/ 0 h 436"/>
                <a:gd name="T6" fmla="*/ 126 w 540"/>
                <a:gd name="T7" fmla="*/ 0 h 436"/>
                <a:gd name="T8" fmla="*/ 103 w 540"/>
                <a:gd name="T9" fmla="*/ 16 h 436"/>
                <a:gd name="T10" fmla="*/ 3 w 540"/>
                <a:gd name="T11" fmla="*/ 277 h 436"/>
                <a:gd name="T12" fmla="*/ 6 w 540"/>
                <a:gd name="T13" fmla="*/ 303 h 436"/>
                <a:gd name="T14" fmla="*/ 30 w 540"/>
                <a:gd name="T15" fmla="*/ 315 h 436"/>
                <a:gd name="T16" fmla="*/ 30 w 540"/>
                <a:gd name="T17" fmla="*/ 315 h 436"/>
                <a:gd name="T18" fmla="*/ 113 w 540"/>
                <a:gd name="T19" fmla="*/ 315 h 436"/>
                <a:gd name="T20" fmla="*/ 136 w 540"/>
                <a:gd name="T21" fmla="*/ 346 h 436"/>
                <a:gd name="T22" fmla="*/ 136 w 540"/>
                <a:gd name="T23" fmla="*/ 385 h 436"/>
                <a:gd name="T24" fmla="*/ 183 w 540"/>
                <a:gd name="T25" fmla="*/ 434 h 436"/>
                <a:gd name="T26" fmla="*/ 238 w 540"/>
                <a:gd name="T27" fmla="*/ 435 h 436"/>
                <a:gd name="T28" fmla="*/ 347 w 540"/>
                <a:gd name="T29" fmla="*/ 434 h 436"/>
                <a:gd name="T30" fmla="*/ 398 w 540"/>
                <a:gd name="T31" fmla="*/ 389 h 436"/>
                <a:gd name="T32" fmla="*/ 398 w 540"/>
                <a:gd name="T33" fmla="*/ 338 h 436"/>
                <a:gd name="T34" fmla="*/ 406 w 540"/>
                <a:gd name="T35" fmla="*/ 321 h 436"/>
                <a:gd name="T36" fmla="*/ 422 w 540"/>
                <a:gd name="T37" fmla="*/ 314 h 436"/>
                <a:gd name="T38" fmla="*/ 508 w 540"/>
                <a:gd name="T39" fmla="*/ 315 h 436"/>
                <a:gd name="T40" fmla="*/ 532 w 540"/>
                <a:gd name="T41" fmla="*/ 303 h 436"/>
                <a:gd name="T42" fmla="*/ 535 w 540"/>
                <a:gd name="T43" fmla="*/ 277 h 436"/>
                <a:gd name="T44" fmla="*/ 438 w 540"/>
                <a:gd name="T45" fmla="*/ 17 h 436"/>
                <a:gd name="T46" fmla="*/ 513 w 540"/>
                <a:gd name="T47" fmla="*/ 289 h 436"/>
                <a:gd name="T48" fmla="*/ 513 w 540"/>
                <a:gd name="T49" fmla="*/ 289 h 436"/>
                <a:gd name="T50" fmla="*/ 509 w 540"/>
                <a:gd name="T51" fmla="*/ 291 h 436"/>
                <a:gd name="T52" fmla="*/ 422 w 540"/>
                <a:gd name="T53" fmla="*/ 291 h 436"/>
                <a:gd name="T54" fmla="*/ 388 w 540"/>
                <a:gd name="T55" fmla="*/ 305 h 436"/>
                <a:gd name="T56" fmla="*/ 375 w 540"/>
                <a:gd name="T57" fmla="*/ 338 h 436"/>
                <a:gd name="T58" fmla="*/ 375 w 540"/>
                <a:gd name="T59" fmla="*/ 389 h 436"/>
                <a:gd name="T60" fmla="*/ 347 w 540"/>
                <a:gd name="T61" fmla="*/ 410 h 436"/>
                <a:gd name="T62" fmla="*/ 185 w 540"/>
                <a:gd name="T63" fmla="*/ 410 h 436"/>
                <a:gd name="T64" fmla="*/ 160 w 540"/>
                <a:gd name="T65" fmla="*/ 385 h 436"/>
                <a:gd name="T66" fmla="*/ 160 w 540"/>
                <a:gd name="T67" fmla="*/ 346 h 436"/>
                <a:gd name="T68" fmla="*/ 115 w 540"/>
                <a:gd name="T69" fmla="*/ 292 h 436"/>
                <a:gd name="T70" fmla="*/ 83 w 540"/>
                <a:gd name="T71" fmla="*/ 291 h 436"/>
                <a:gd name="T72" fmla="*/ 30 w 540"/>
                <a:gd name="T73" fmla="*/ 292 h 436"/>
                <a:gd name="T74" fmla="*/ 25 w 540"/>
                <a:gd name="T75" fmla="*/ 289 h 436"/>
                <a:gd name="T76" fmla="*/ 25 w 540"/>
                <a:gd name="T77" fmla="*/ 285 h 436"/>
                <a:gd name="T78" fmla="*/ 125 w 540"/>
                <a:gd name="T79" fmla="*/ 24 h 436"/>
                <a:gd name="T80" fmla="*/ 126 w 540"/>
                <a:gd name="T81" fmla="*/ 24 h 436"/>
                <a:gd name="T82" fmla="*/ 416 w 540"/>
                <a:gd name="T83" fmla="*/ 24 h 436"/>
                <a:gd name="T84" fmla="*/ 513 w 540"/>
                <a:gd name="T85" fmla="*/ 285 h 436"/>
                <a:gd name="T86" fmla="*/ 513 w 540"/>
                <a:gd name="T87" fmla="*/ 28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0" h="436">
                  <a:moveTo>
                    <a:pt x="438" y="17"/>
                  </a:moveTo>
                  <a:lnTo>
                    <a:pt x="438" y="17"/>
                  </a:lnTo>
                  <a:cubicBezTo>
                    <a:pt x="434" y="6"/>
                    <a:pt x="424" y="0"/>
                    <a:pt x="41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5" y="0"/>
                    <a:pt x="106" y="6"/>
                    <a:pt x="103" y="16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0" y="285"/>
                    <a:pt x="1" y="296"/>
                    <a:pt x="6" y="303"/>
                  </a:cubicBezTo>
                  <a:cubicBezTo>
                    <a:pt x="11" y="311"/>
                    <a:pt x="20" y="315"/>
                    <a:pt x="30" y="315"/>
                  </a:cubicBezTo>
                  <a:lnTo>
                    <a:pt x="30" y="315"/>
                  </a:lnTo>
                  <a:cubicBezTo>
                    <a:pt x="31" y="315"/>
                    <a:pt x="93" y="313"/>
                    <a:pt x="113" y="315"/>
                  </a:cubicBezTo>
                  <a:cubicBezTo>
                    <a:pt x="118" y="315"/>
                    <a:pt x="136" y="320"/>
                    <a:pt x="136" y="346"/>
                  </a:cubicBezTo>
                  <a:cubicBezTo>
                    <a:pt x="137" y="371"/>
                    <a:pt x="136" y="385"/>
                    <a:pt x="136" y="385"/>
                  </a:cubicBezTo>
                  <a:cubicBezTo>
                    <a:pt x="136" y="401"/>
                    <a:pt x="146" y="431"/>
                    <a:pt x="183" y="434"/>
                  </a:cubicBezTo>
                  <a:cubicBezTo>
                    <a:pt x="192" y="434"/>
                    <a:pt x="214" y="435"/>
                    <a:pt x="238" y="435"/>
                  </a:cubicBezTo>
                  <a:cubicBezTo>
                    <a:pt x="286" y="435"/>
                    <a:pt x="343" y="434"/>
                    <a:pt x="347" y="434"/>
                  </a:cubicBezTo>
                  <a:cubicBezTo>
                    <a:pt x="365" y="434"/>
                    <a:pt x="398" y="425"/>
                    <a:pt x="398" y="389"/>
                  </a:cubicBezTo>
                  <a:cubicBezTo>
                    <a:pt x="398" y="338"/>
                    <a:pt x="398" y="338"/>
                    <a:pt x="398" y="338"/>
                  </a:cubicBezTo>
                  <a:cubicBezTo>
                    <a:pt x="398" y="337"/>
                    <a:pt x="398" y="327"/>
                    <a:pt x="406" y="321"/>
                  </a:cubicBezTo>
                  <a:cubicBezTo>
                    <a:pt x="409" y="316"/>
                    <a:pt x="415" y="314"/>
                    <a:pt x="422" y="314"/>
                  </a:cubicBezTo>
                  <a:cubicBezTo>
                    <a:pt x="442" y="314"/>
                    <a:pt x="482" y="315"/>
                    <a:pt x="508" y="315"/>
                  </a:cubicBezTo>
                  <a:cubicBezTo>
                    <a:pt x="518" y="315"/>
                    <a:pt x="526" y="311"/>
                    <a:pt x="532" y="303"/>
                  </a:cubicBezTo>
                  <a:cubicBezTo>
                    <a:pt x="537" y="296"/>
                    <a:pt x="539" y="285"/>
                    <a:pt x="535" y="277"/>
                  </a:cubicBezTo>
                  <a:lnTo>
                    <a:pt x="438" y="17"/>
                  </a:lnTo>
                  <a:close/>
                  <a:moveTo>
                    <a:pt x="513" y="289"/>
                  </a:moveTo>
                  <a:lnTo>
                    <a:pt x="513" y="289"/>
                  </a:lnTo>
                  <a:cubicBezTo>
                    <a:pt x="512" y="290"/>
                    <a:pt x="511" y="290"/>
                    <a:pt x="509" y="291"/>
                  </a:cubicBezTo>
                  <a:cubicBezTo>
                    <a:pt x="483" y="291"/>
                    <a:pt x="442" y="291"/>
                    <a:pt x="422" y="291"/>
                  </a:cubicBezTo>
                  <a:cubicBezTo>
                    <a:pt x="409" y="291"/>
                    <a:pt x="397" y="296"/>
                    <a:pt x="388" y="305"/>
                  </a:cubicBezTo>
                  <a:cubicBezTo>
                    <a:pt x="375" y="318"/>
                    <a:pt x="375" y="336"/>
                    <a:pt x="375" y="338"/>
                  </a:cubicBezTo>
                  <a:cubicBezTo>
                    <a:pt x="375" y="389"/>
                    <a:pt x="375" y="389"/>
                    <a:pt x="375" y="389"/>
                  </a:cubicBezTo>
                  <a:cubicBezTo>
                    <a:pt x="375" y="410"/>
                    <a:pt x="350" y="410"/>
                    <a:pt x="347" y="410"/>
                  </a:cubicBezTo>
                  <a:cubicBezTo>
                    <a:pt x="345" y="410"/>
                    <a:pt x="210" y="412"/>
                    <a:pt x="185" y="410"/>
                  </a:cubicBezTo>
                  <a:cubicBezTo>
                    <a:pt x="162" y="409"/>
                    <a:pt x="160" y="389"/>
                    <a:pt x="160" y="385"/>
                  </a:cubicBezTo>
                  <a:cubicBezTo>
                    <a:pt x="160" y="385"/>
                    <a:pt x="160" y="371"/>
                    <a:pt x="160" y="346"/>
                  </a:cubicBezTo>
                  <a:cubicBezTo>
                    <a:pt x="159" y="311"/>
                    <a:pt x="137" y="295"/>
                    <a:pt x="115" y="292"/>
                  </a:cubicBezTo>
                  <a:cubicBezTo>
                    <a:pt x="108" y="291"/>
                    <a:pt x="95" y="291"/>
                    <a:pt x="83" y="291"/>
                  </a:cubicBezTo>
                  <a:cubicBezTo>
                    <a:pt x="58" y="291"/>
                    <a:pt x="31" y="292"/>
                    <a:pt x="30" y="292"/>
                  </a:cubicBezTo>
                  <a:cubicBezTo>
                    <a:pt x="27" y="292"/>
                    <a:pt x="26" y="290"/>
                    <a:pt x="25" y="289"/>
                  </a:cubicBezTo>
                  <a:cubicBezTo>
                    <a:pt x="25" y="289"/>
                    <a:pt x="24" y="287"/>
                    <a:pt x="25" y="28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416" y="24"/>
                    <a:pt x="416" y="24"/>
                    <a:pt x="416" y="24"/>
                  </a:cubicBezTo>
                  <a:cubicBezTo>
                    <a:pt x="513" y="285"/>
                    <a:pt x="513" y="285"/>
                    <a:pt x="513" y="285"/>
                  </a:cubicBezTo>
                  <a:cubicBezTo>
                    <a:pt x="514" y="287"/>
                    <a:pt x="513" y="288"/>
                    <a:pt x="513" y="2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74" name="Group 2273"/>
          <p:cNvGrpSpPr/>
          <p:nvPr/>
        </p:nvGrpSpPr>
        <p:grpSpPr>
          <a:xfrm>
            <a:off x="2285795" y="5726836"/>
            <a:ext cx="250111" cy="233438"/>
            <a:chOff x="2261709" y="5728688"/>
            <a:chExt cx="250111" cy="233438"/>
          </a:xfrm>
          <a:solidFill>
            <a:srgbClr val="02D35F"/>
          </a:solidFill>
        </p:grpSpPr>
        <p:sp>
          <p:nvSpPr>
            <p:cNvPr id="2275" name="Freeform 109"/>
            <p:cNvSpPr>
              <a:spLocks noChangeArrowheads="1"/>
            </p:cNvSpPr>
            <p:nvPr/>
          </p:nvSpPr>
          <p:spPr bwMode="auto">
            <a:xfrm>
              <a:off x="2261709" y="5728688"/>
              <a:ext cx="250111" cy="233438"/>
            </a:xfrm>
            <a:custGeom>
              <a:avLst/>
              <a:gdLst>
                <a:gd name="T0" fmla="*/ 519 w 596"/>
                <a:gd name="T1" fmla="*/ 105 h 554"/>
                <a:gd name="T2" fmla="*/ 519 w 596"/>
                <a:gd name="T3" fmla="*/ 105 h 554"/>
                <a:gd name="T4" fmla="*/ 495 w 596"/>
                <a:gd name="T5" fmla="*/ 77 h 554"/>
                <a:gd name="T6" fmla="*/ 495 w 596"/>
                <a:gd name="T7" fmla="*/ 33 h 554"/>
                <a:gd name="T8" fmla="*/ 462 w 596"/>
                <a:gd name="T9" fmla="*/ 0 h 554"/>
                <a:gd name="T10" fmla="*/ 129 w 596"/>
                <a:gd name="T11" fmla="*/ 0 h 554"/>
                <a:gd name="T12" fmla="*/ 96 w 596"/>
                <a:gd name="T13" fmla="*/ 33 h 554"/>
                <a:gd name="T14" fmla="*/ 96 w 596"/>
                <a:gd name="T15" fmla="*/ 77 h 554"/>
                <a:gd name="T16" fmla="*/ 72 w 596"/>
                <a:gd name="T17" fmla="*/ 104 h 554"/>
                <a:gd name="T18" fmla="*/ 24 w 596"/>
                <a:gd name="T19" fmla="*/ 175 h 554"/>
                <a:gd name="T20" fmla="*/ 19 w 596"/>
                <a:gd name="T21" fmla="*/ 180 h 554"/>
                <a:gd name="T22" fmla="*/ 2 w 596"/>
                <a:gd name="T23" fmla="*/ 230 h 554"/>
                <a:gd name="T24" fmla="*/ 25 w 596"/>
                <a:gd name="T25" fmla="*/ 500 h 554"/>
                <a:gd name="T26" fmla="*/ 37 w 596"/>
                <a:gd name="T27" fmla="*/ 541 h 554"/>
                <a:gd name="T28" fmla="*/ 66 w 596"/>
                <a:gd name="T29" fmla="*/ 553 h 554"/>
                <a:gd name="T30" fmla="*/ 521 w 596"/>
                <a:gd name="T31" fmla="*/ 553 h 554"/>
                <a:gd name="T32" fmla="*/ 571 w 596"/>
                <a:gd name="T33" fmla="*/ 509 h 554"/>
                <a:gd name="T34" fmla="*/ 590 w 596"/>
                <a:gd name="T35" fmla="*/ 233 h 554"/>
                <a:gd name="T36" fmla="*/ 574 w 596"/>
                <a:gd name="T37" fmla="*/ 180 h 554"/>
                <a:gd name="T38" fmla="*/ 519 w 596"/>
                <a:gd name="T39" fmla="*/ 105 h 554"/>
                <a:gd name="T40" fmla="*/ 119 w 596"/>
                <a:gd name="T41" fmla="*/ 33 h 554"/>
                <a:gd name="T42" fmla="*/ 119 w 596"/>
                <a:gd name="T43" fmla="*/ 33 h 554"/>
                <a:gd name="T44" fmla="*/ 129 w 596"/>
                <a:gd name="T45" fmla="*/ 23 h 554"/>
                <a:gd name="T46" fmla="*/ 462 w 596"/>
                <a:gd name="T47" fmla="*/ 23 h 554"/>
                <a:gd name="T48" fmla="*/ 471 w 596"/>
                <a:gd name="T49" fmla="*/ 33 h 554"/>
                <a:gd name="T50" fmla="*/ 471 w 596"/>
                <a:gd name="T51" fmla="*/ 76 h 554"/>
                <a:gd name="T52" fmla="*/ 119 w 596"/>
                <a:gd name="T53" fmla="*/ 76 h 554"/>
                <a:gd name="T54" fmla="*/ 119 w 596"/>
                <a:gd name="T55" fmla="*/ 33 h 554"/>
                <a:gd name="T56" fmla="*/ 94 w 596"/>
                <a:gd name="T57" fmla="*/ 108 h 554"/>
                <a:gd name="T58" fmla="*/ 94 w 596"/>
                <a:gd name="T59" fmla="*/ 108 h 554"/>
                <a:gd name="T60" fmla="*/ 104 w 596"/>
                <a:gd name="T61" fmla="*/ 98 h 554"/>
                <a:gd name="T62" fmla="*/ 108 w 596"/>
                <a:gd name="T63" fmla="*/ 98 h 554"/>
                <a:gd name="T64" fmla="*/ 484 w 596"/>
                <a:gd name="T65" fmla="*/ 98 h 554"/>
                <a:gd name="T66" fmla="*/ 487 w 596"/>
                <a:gd name="T67" fmla="*/ 98 h 554"/>
                <a:gd name="T68" fmla="*/ 497 w 596"/>
                <a:gd name="T69" fmla="*/ 108 h 554"/>
                <a:gd name="T70" fmla="*/ 497 w 596"/>
                <a:gd name="T71" fmla="*/ 173 h 554"/>
                <a:gd name="T72" fmla="*/ 94 w 596"/>
                <a:gd name="T73" fmla="*/ 173 h 554"/>
                <a:gd name="T74" fmla="*/ 94 w 596"/>
                <a:gd name="T75" fmla="*/ 108 h 554"/>
                <a:gd name="T76" fmla="*/ 566 w 596"/>
                <a:gd name="T77" fmla="*/ 229 h 554"/>
                <a:gd name="T78" fmla="*/ 566 w 596"/>
                <a:gd name="T79" fmla="*/ 229 h 554"/>
                <a:gd name="T80" fmla="*/ 547 w 596"/>
                <a:gd name="T81" fmla="*/ 508 h 554"/>
                <a:gd name="T82" fmla="*/ 521 w 596"/>
                <a:gd name="T83" fmla="*/ 529 h 554"/>
                <a:gd name="T84" fmla="*/ 66 w 596"/>
                <a:gd name="T85" fmla="*/ 529 h 554"/>
                <a:gd name="T86" fmla="*/ 55 w 596"/>
                <a:gd name="T87" fmla="*/ 525 h 554"/>
                <a:gd name="T88" fmla="*/ 47 w 596"/>
                <a:gd name="T89" fmla="*/ 500 h 554"/>
                <a:gd name="T90" fmla="*/ 26 w 596"/>
                <a:gd name="T91" fmla="*/ 228 h 554"/>
                <a:gd name="T92" fmla="*/ 38 w 596"/>
                <a:gd name="T93" fmla="*/ 194 h 554"/>
                <a:gd name="T94" fmla="*/ 42 w 596"/>
                <a:gd name="T95" fmla="*/ 188 h 554"/>
                <a:gd name="T96" fmla="*/ 71 w 596"/>
                <a:gd name="T97" fmla="*/ 146 h 554"/>
                <a:gd name="T98" fmla="*/ 71 w 596"/>
                <a:gd name="T99" fmla="*/ 185 h 554"/>
                <a:gd name="T100" fmla="*/ 83 w 596"/>
                <a:gd name="T101" fmla="*/ 197 h 554"/>
                <a:gd name="T102" fmla="*/ 509 w 596"/>
                <a:gd name="T103" fmla="*/ 197 h 554"/>
                <a:gd name="T104" fmla="*/ 520 w 596"/>
                <a:gd name="T105" fmla="*/ 185 h 554"/>
                <a:gd name="T106" fmla="*/ 520 w 596"/>
                <a:gd name="T107" fmla="*/ 146 h 554"/>
                <a:gd name="T108" fmla="*/ 557 w 596"/>
                <a:gd name="T109" fmla="*/ 195 h 554"/>
                <a:gd name="T110" fmla="*/ 566 w 596"/>
                <a:gd name="T111" fmla="*/ 229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6" h="554">
                  <a:moveTo>
                    <a:pt x="519" y="105"/>
                  </a:moveTo>
                  <a:lnTo>
                    <a:pt x="519" y="105"/>
                  </a:lnTo>
                  <a:cubicBezTo>
                    <a:pt x="518" y="91"/>
                    <a:pt x="509" y="81"/>
                    <a:pt x="495" y="77"/>
                  </a:cubicBezTo>
                  <a:cubicBezTo>
                    <a:pt x="495" y="33"/>
                    <a:pt x="495" y="33"/>
                    <a:pt x="495" y="33"/>
                  </a:cubicBezTo>
                  <a:cubicBezTo>
                    <a:pt x="495" y="14"/>
                    <a:pt x="481" y="0"/>
                    <a:pt x="46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1" y="0"/>
                    <a:pt x="96" y="14"/>
                    <a:pt x="96" y="33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84" y="80"/>
                    <a:pt x="75" y="90"/>
                    <a:pt x="72" y="104"/>
                  </a:cubicBezTo>
                  <a:cubicBezTo>
                    <a:pt x="67" y="110"/>
                    <a:pt x="35" y="158"/>
                    <a:pt x="24" y="175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2" y="190"/>
                    <a:pt x="0" y="208"/>
                    <a:pt x="2" y="230"/>
                  </a:cubicBezTo>
                  <a:cubicBezTo>
                    <a:pt x="25" y="500"/>
                    <a:pt x="25" y="500"/>
                    <a:pt x="25" y="500"/>
                  </a:cubicBezTo>
                  <a:cubicBezTo>
                    <a:pt x="25" y="503"/>
                    <a:pt x="24" y="526"/>
                    <a:pt x="37" y="541"/>
                  </a:cubicBezTo>
                  <a:cubicBezTo>
                    <a:pt x="44" y="549"/>
                    <a:pt x="55" y="553"/>
                    <a:pt x="66" y="553"/>
                  </a:cubicBezTo>
                  <a:cubicBezTo>
                    <a:pt x="521" y="553"/>
                    <a:pt x="521" y="553"/>
                    <a:pt x="521" y="553"/>
                  </a:cubicBezTo>
                  <a:cubicBezTo>
                    <a:pt x="538" y="552"/>
                    <a:pt x="568" y="543"/>
                    <a:pt x="571" y="509"/>
                  </a:cubicBezTo>
                  <a:cubicBezTo>
                    <a:pt x="573" y="476"/>
                    <a:pt x="590" y="232"/>
                    <a:pt x="590" y="233"/>
                  </a:cubicBezTo>
                  <a:cubicBezTo>
                    <a:pt x="590" y="231"/>
                    <a:pt x="595" y="206"/>
                    <a:pt x="574" y="180"/>
                  </a:cubicBezTo>
                  <a:cubicBezTo>
                    <a:pt x="559" y="161"/>
                    <a:pt x="524" y="112"/>
                    <a:pt x="519" y="105"/>
                  </a:cubicBezTo>
                  <a:close/>
                  <a:moveTo>
                    <a:pt x="119" y="33"/>
                  </a:moveTo>
                  <a:lnTo>
                    <a:pt x="119" y="33"/>
                  </a:lnTo>
                  <a:cubicBezTo>
                    <a:pt x="119" y="28"/>
                    <a:pt x="123" y="23"/>
                    <a:pt x="129" y="23"/>
                  </a:cubicBezTo>
                  <a:cubicBezTo>
                    <a:pt x="462" y="23"/>
                    <a:pt x="462" y="23"/>
                    <a:pt x="462" y="23"/>
                  </a:cubicBezTo>
                  <a:cubicBezTo>
                    <a:pt x="467" y="23"/>
                    <a:pt x="471" y="28"/>
                    <a:pt x="471" y="33"/>
                  </a:cubicBezTo>
                  <a:cubicBezTo>
                    <a:pt x="471" y="76"/>
                    <a:pt x="471" y="76"/>
                    <a:pt x="471" y="76"/>
                  </a:cubicBezTo>
                  <a:cubicBezTo>
                    <a:pt x="119" y="76"/>
                    <a:pt x="119" y="76"/>
                    <a:pt x="119" y="76"/>
                  </a:cubicBezTo>
                  <a:lnTo>
                    <a:pt x="119" y="33"/>
                  </a:lnTo>
                  <a:close/>
                  <a:moveTo>
                    <a:pt x="94" y="108"/>
                  </a:moveTo>
                  <a:lnTo>
                    <a:pt x="94" y="108"/>
                  </a:lnTo>
                  <a:cubicBezTo>
                    <a:pt x="94" y="103"/>
                    <a:pt x="98" y="98"/>
                    <a:pt x="104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7" y="98"/>
                    <a:pt x="487" y="98"/>
                    <a:pt x="487" y="98"/>
                  </a:cubicBezTo>
                  <a:cubicBezTo>
                    <a:pt x="492" y="98"/>
                    <a:pt x="497" y="103"/>
                    <a:pt x="497" y="108"/>
                  </a:cubicBezTo>
                  <a:cubicBezTo>
                    <a:pt x="497" y="173"/>
                    <a:pt x="497" y="173"/>
                    <a:pt x="497" y="173"/>
                  </a:cubicBezTo>
                  <a:cubicBezTo>
                    <a:pt x="94" y="173"/>
                    <a:pt x="94" y="173"/>
                    <a:pt x="94" y="173"/>
                  </a:cubicBezTo>
                  <a:lnTo>
                    <a:pt x="94" y="108"/>
                  </a:lnTo>
                  <a:close/>
                  <a:moveTo>
                    <a:pt x="566" y="229"/>
                  </a:moveTo>
                  <a:lnTo>
                    <a:pt x="566" y="229"/>
                  </a:lnTo>
                  <a:cubicBezTo>
                    <a:pt x="566" y="229"/>
                    <a:pt x="549" y="475"/>
                    <a:pt x="547" y="508"/>
                  </a:cubicBezTo>
                  <a:cubicBezTo>
                    <a:pt x="546" y="528"/>
                    <a:pt x="523" y="529"/>
                    <a:pt x="521" y="529"/>
                  </a:cubicBezTo>
                  <a:cubicBezTo>
                    <a:pt x="66" y="529"/>
                    <a:pt x="66" y="529"/>
                    <a:pt x="66" y="529"/>
                  </a:cubicBezTo>
                  <a:cubicBezTo>
                    <a:pt x="59" y="529"/>
                    <a:pt x="56" y="527"/>
                    <a:pt x="55" y="525"/>
                  </a:cubicBezTo>
                  <a:cubicBezTo>
                    <a:pt x="49" y="519"/>
                    <a:pt x="47" y="507"/>
                    <a:pt x="47" y="500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4" y="214"/>
                    <a:pt x="32" y="203"/>
                    <a:pt x="38" y="194"/>
                  </a:cubicBezTo>
                  <a:cubicBezTo>
                    <a:pt x="40" y="192"/>
                    <a:pt x="41" y="190"/>
                    <a:pt x="42" y="188"/>
                  </a:cubicBezTo>
                  <a:cubicBezTo>
                    <a:pt x="49" y="180"/>
                    <a:pt x="60" y="162"/>
                    <a:pt x="71" y="146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91"/>
                    <a:pt x="77" y="197"/>
                    <a:pt x="83" y="197"/>
                  </a:cubicBezTo>
                  <a:cubicBezTo>
                    <a:pt x="509" y="197"/>
                    <a:pt x="509" y="197"/>
                    <a:pt x="509" y="197"/>
                  </a:cubicBezTo>
                  <a:cubicBezTo>
                    <a:pt x="515" y="197"/>
                    <a:pt x="520" y="191"/>
                    <a:pt x="520" y="185"/>
                  </a:cubicBezTo>
                  <a:cubicBezTo>
                    <a:pt x="520" y="146"/>
                    <a:pt x="520" y="146"/>
                    <a:pt x="520" y="146"/>
                  </a:cubicBezTo>
                  <a:cubicBezTo>
                    <a:pt x="533" y="163"/>
                    <a:pt x="547" y="184"/>
                    <a:pt x="557" y="195"/>
                  </a:cubicBezTo>
                  <a:cubicBezTo>
                    <a:pt x="570" y="211"/>
                    <a:pt x="567" y="227"/>
                    <a:pt x="566" y="22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6" name="Freeform 110"/>
            <p:cNvSpPr>
              <a:spLocks noChangeArrowheads="1"/>
            </p:cNvSpPr>
            <p:nvPr/>
          </p:nvSpPr>
          <p:spPr bwMode="auto">
            <a:xfrm>
              <a:off x="2320995" y="5845408"/>
              <a:ext cx="125982" cy="57432"/>
            </a:xfrm>
            <a:custGeom>
              <a:avLst/>
              <a:gdLst>
                <a:gd name="T0" fmla="*/ 276 w 302"/>
                <a:gd name="T1" fmla="*/ 10 h 138"/>
                <a:gd name="T2" fmla="*/ 276 w 302"/>
                <a:gd name="T3" fmla="*/ 10 h 138"/>
                <a:gd name="T4" fmla="*/ 244 w 302"/>
                <a:gd name="T5" fmla="*/ 14 h 138"/>
                <a:gd name="T6" fmla="*/ 231 w 302"/>
                <a:gd name="T7" fmla="*/ 37 h 138"/>
                <a:gd name="T8" fmla="*/ 219 w 302"/>
                <a:gd name="T9" fmla="*/ 65 h 138"/>
                <a:gd name="T10" fmla="*/ 89 w 302"/>
                <a:gd name="T11" fmla="*/ 65 h 138"/>
                <a:gd name="T12" fmla="*/ 80 w 302"/>
                <a:gd name="T13" fmla="*/ 59 h 138"/>
                <a:gd name="T14" fmla="*/ 75 w 302"/>
                <a:gd name="T15" fmla="*/ 39 h 138"/>
                <a:gd name="T16" fmla="*/ 60 w 302"/>
                <a:gd name="T17" fmla="*/ 7 h 138"/>
                <a:gd name="T18" fmla="*/ 26 w 302"/>
                <a:gd name="T19" fmla="*/ 4 h 138"/>
                <a:gd name="T20" fmla="*/ 6 w 302"/>
                <a:gd name="T21" fmla="*/ 59 h 138"/>
                <a:gd name="T22" fmla="*/ 39 w 302"/>
                <a:gd name="T23" fmla="*/ 115 h 138"/>
                <a:gd name="T24" fmla="*/ 101 w 302"/>
                <a:gd name="T25" fmla="*/ 137 h 138"/>
                <a:gd name="T26" fmla="*/ 137 w 302"/>
                <a:gd name="T27" fmla="*/ 137 h 138"/>
                <a:gd name="T28" fmla="*/ 148 w 302"/>
                <a:gd name="T29" fmla="*/ 137 h 138"/>
                <a:gd name="T30" fmla="*/ 183 w 302"/>
                <a:gd name="T31" fmla="*/ 137 h 138"/>
                <a:gd name="T32" fmla="*/ 197 w 302"/>
                <a:gd name="T33" fmla="*/ 137 h 138"/>
                <a:gd name="T34" fmla="*/ 220 w 302"/>
                <a:gd name="T35" fmla="*/ 136 h 138"/>
                <a:gd name="T36" fmla="*/ 300 w 302"/>
                <a:gd name="T37" fmla="*/ 53 h 138"/>
                <a:gd name="T38" fmla="*/ 299 w 302"/>
                <a:gd name="T39" fmla="*/ 34 h 138"/>
                <a:gd name="T40" fmla="*/ 276 w 302"/>
                <a:gd name="T41" fmla="*/ 10 h 138"/>
                <a:gd name="T42" fmla="*/ 218 w 302"/>
                <a:gd name="T43" fmla="*/ 113 h 138"/>
                <a:gd name="T44" fmla="*/ 218 w 302"/>
                <a:gd name="T45" fmla="*/ 113 h 138"/>
                <a:gd name="T46" fmla="*/ 181 w 302"/>
                <a:gd name="T47" fmla="*/ 114 h 138"/>
                <a:gd name="T48" fmla="*/ 157 w 302"/>
                <a:gd name="T49" fmla="*/ 114 h 138"/>
                <a:gd name="T50" fmla="*/ 148 w 302"/>
                <a:gd name="T51" fmla="*/ 114 h 138"/>
                <a:gd name="T52" fmla="*/ 137 w 302"/>
                <a:gd name="T53" fmla="*/ 114 h 138"/>
                <a:gd name="T54" fmla="*/ 101 w 302"/>
                <a:gd name="T55" fmla="*/ 114 h 138"/>
                <a:gd name="T56" fmla="*/ 52 w 302"/>
                <a:gd name="T57" fmla="*/ 96 h 138"/>
                <a:gd name="T58" fmla="*/ 30 w 302"/>
                <a:gd name="T59" fmla="*/ 55 h 138"/>
                <a:gd name="T60" fmla="*/ 36 w 302"/>
                <a:gd name="T61" fmla="*/ 26 h 138"/>
                <a:gd name="T62" fmla="*/ 47 w 302"/>
                <a:gd name="T63" fmla="*/ 26 h 138"/>
                <a:gd name="T64" fmla="*/ 52 w 302"/>
                <a:gd name="T65" fmla="*/ 43 h 138"/>
                <a:gd name="T66" fmla="*/ 62 w 302"/>
                <a:gd name="T67" fmla="*/ 71 h 138"/>
                <a:gd name="T68" fmla="*/ 88 w 302"/>
                <a:gd name="T69" fmla="*/ 89 h 138"/>
                <a:gd name="T70" fmla="*/ 219 w 302"/>
                <a:gd name="T71" fmla="*/ 89 h 138"/>
                <a:gd name="T72" fmla="*/ 254 w 302"/>
                <a:gd name="T73" fmla="*/ 37 h 138"/>
                <a:gd name="T74" fmla="*/ 256 w 302"/>
                <a:gd name="T75" fmla="*/ 33 h 138"/>
                <a:gd name="T76" fmla="*/ 269 w 302"/>
                <a:gd name="T77" fmla="*/ 32 h 138"/>
                <a:gd name="T78" fmla="*/ 277 w 302"/>
                <a:gd name="T79" fmla="*/ 40 h 138"/>
                <a:gd name="T80" fmla="*/ 277 w 302"/>
                <a:gd name="T81" fmla="*/ 51 h 138"/>
                <a:gd name="T82" fmla="*/ 218 w 302"/>
                <a:gd name="T83" fmla="*/ 1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2" h="138">
                  <a:moveTo>
                    <a:pt x="276" y="10"/>
                  </a:moveTo>
                  <a:lnTo>
                    <a:pt x="276" y="10"/>
                  </a:lnTo>
                  <a:cubicBezTo>
                    <a:pt x="266" y="6"/>
                    <a:pt x="252" y="8"/>
                    <a:pt x="244" y="14"/>
                  </a:cubicBezTo>
                  <a:cubicBezTo>
                    <a:pt x="236" y="19"/>
                    <a:pt x="231" y="28"/>
                    <a:pt x="231" y="37"/>
                  </a:cubicBezTo>
                  <a:cubicBezTo>
                    <a:pt x="231" y="48"/>
                    <a:pt x="225" y="65"/>
                    <a:pt x="219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7" y="65"/>
                    <a:pt x="84" y="62"/>
                    <a:pt x="80" y="59"/>
                  </a:cubicBezTo>
                  <a:cubicBezTo>
                    <a:pt x="78" y="55"/>
                    <a:pt x="76" y="49"/>
                    <a:pt x="75" y="39"/>
                  </a:cubicBezTo>
                  <a:cubicBezTo>
                    <a:pt x="75" y="29"/>
                    <a:pt x="74" y="15"/>
                    <a:pt x="60" y="7"/>
                  </a:cubicBezTo>
                  <a:cubicBezTo>
                    <a:pt x="50" y="1"/>
                    <a:pt x="38" y="0"/>
                    <a:pt x="26" y="4"/>
                  </a:cubicBezTo>
                  <a:cubicBezTo>
                    <a:pt x="0" y="15"/>
                    <a:pt x="5" y="48"/>
                    <a:pt x="6" y="59"/>
                  </a:cubicBezTo>
                  <a:cubicBezTo>
                    <a:pt x="11" y="84"/>
                    <a:pt x="21" y="102"/>
                    <a:pt x="39" y="115"/>
                  </a:cubicBezTo>
                  <a:cubicBezTo>
                    <a:pt x="57" y="130"/>
                    <a:pt x="78" y="137"/>
                    <a:pt x="101" y="137"/>
                  </a:cubicBezTo>
                  <a:cubicBezTo>
                    <a:pt x="113" y="137"/>
                    <a:pt x="124" y="137"/>
                    <a:pt x="13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58" y="137"/>
                    <a:pt x="170" y="137"/>
                    <a:pt x="183" y="137"/>
                  </a:cubicBezTo>
                  <a:cubicBezTo>
                    <a:pt x="188" y="137"/>
                    <a:pt x="192" y="137"/>
                    <a:pt x="197" y="137"/>
                  </a:cubicBezTo>
                  <a:cubicBezTo>
                    <a:pt x="204" y="137"/>
                    <a:pt x="213" y="137"/>
                    <a:pt x="220" y="136"/>
                  </a:cubicBezTo>
                  <a:cubicBezTo>
                    <a:pt x="264" y="132"/>
                    <a:pt x="296" y="97"/>
                    <a:pt x="300" y="53"/>
                  </a:cubicBezTo>
                  <a:cubicBezTo>
                    <a:pt x="301" y="48"/>
                    <a:pt x="301" y="41"/>
                    <a:pt x="299" y="34"/>
                  </a:cubicBezTo>
                  <a:cubicBezTo>
                    <a:pt x="296" y="23"/>
                    <a:pt x="288" y="14"/>
                    <a:pt x="276" y="10"/>
                  </a:cubicBezTo>
                  <a:close/>
                  <a:moveTo>
                    <a:pt x="218" y="113"/>
                  </a:moveTo>
                  <a:lnTo>
                    <a:pt x="218" y="113"/>
                  </a:lnTo>
                  <a:cubicBezTo>
                    <a:pt x="206" y="114"/>
                    <a:pt x="195" y="114"/>
                    <a:pt x="181" y="114"/>
                  </a:cubicBezTo>
                  <a:cubicBezTo>
                    <a:pt x="173" y="114"/>
                    <a:pt x="166" y="114"/>
                    <a:pt x="157" y="114"/>
                  </a:cubicBezTo>
                  <a:cubicBezTo>
                    <a:pt x="154" y="114"/>
                    <a:pt x="151" y="113"/>
                    <a:pt x="14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24" y="114"/>
                    <a:pt x="113" y="114"/>
                    <a:pt x="101" y="114"/>
                  </a:cubicBezTo>
                  <a:cubicBezTo>
                    <a:pt x="84" y="114"/>
                    <a:pt x="67" y="108"/>
                    <a:pt x="52" y="96"/>
                  </a:cubicBezTo>
                  <a:cubicBezTo>
                    <a:pt x="40" y="87"/>
                    <a:pt x="33" y="75"/>
                    <a:pt x="30" y="55"/>
                  </a:cubicBezTo>
                  <a:cubicBezTo>
                    <a:pt x="26" y="32"/>
                    <a:pt x="31" y="28"/>
                    <a:pt x="36" y="26"/>
                  </a:cubicBezTo>
                  <a:cubicBezTo>
                    <a:pt x="40" y="24"/>
                    <a:pt x="44" y="25"/>
                    <a:pt x="47" y="26"/>
                  </a:cubicBezTo>
                  <a:cubicBezTo>
                    <a:pt x="51" y="29"/>
                    <a:pt x="51" y="31"/>
                    <a:pt x="52" y="43"/>
                  </a:cubicBezTo>
                  <a:cubicBezTo>
                    <a:pt x="53" y="55"/>
                    <a:pt x="56" y="64"/>
                    <a:pt x="62" y="71"/>
                  </a:cubicBezTo>
                  <a:cubicBezTo>
                    <a:pt x="64" y="75"/>
                    <a:pt x="74" y="89"/>
                    <a:pt x="88" y="89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46" y="89"/>
                    <a:pt x="254" y="53"/>
                    <a:pt x="254" y="37"/>
                  </a:cubicBezTo>
                  <a:cubicBezTo>
                    <a:pt x="254" y="36"/>
                    <a:pt x="255" y="35"/>
                    <a:pt x="256" y="33"/>
                  </a:cubicBezTo>
                  <a:cubicBezTo>
                    <a:pt x="259" y="31"/>
                    <a:pt x="265" y="31"/>
                    <a:pt x="269" y="32"/>
                  </a:cubicBezTo>
                  <a:cubicBezTo>
                    <a:pt x="270" y="33"/>
                    <a:pt x="275" y="35"/>
                    <a:pt x="277" y="40"/>
                  </a:cubicBezTo>
                  <a:cubicBezTo>
                    <a:pt x="277" y="42"/>
                    <a:pt x="277" y="46"/>
                    <a:pt x="277" y="51"/>
                  </a:cubicBezTo>
                  <a:cubicBezTo>
                    <a:pt x="274" y="84"/>
                    <a:pt x="250" y="110"/>
                    <a:pt x="218" y="1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68" name="Freeform 111"/>
          <p:cNvSpPr>
            <a:spLocks noChangeArrowheads="1"/>
          </p:cNvSpPr>
          <p:nvPr/>
        </p:nvSpPr>
        <p:spPr bwMode="auto">
          <a:xfrm>
            <a:off x="5724525" y="4767263"/>
            <a:ext cx="292100" cy="252412"/>
          </a:xfrm>
          <a:custGeom>
            <a:avLst/>
            <a:gdLst>
              <a:gd name="T0" fmla="*/ 270333 w 694"/>
              <a:gd name="T1" fmla="*/ 51147 h 601"/>
              <a:gd name="T2" fmla="*/ 269495 w 694"/>
              <a:gd name="T3" fmla="*/ 49890 h 601"/>
              <a:gd name="T4" fmla="*/ 267399 w 694"/>
              <a:gd name="T5" fmla="*/ 46955 h 601"/>
              <a:gd name="T6" fmla="*/ 147111 w 694"/>
              <a:gd name="T7" fmla="*/ 419 h 601"/>
              <a:gd name="T8" fmla="*/ 145435 w 694"/>
              <a:gd name="T9" fmla="*/ 0 h 601"/>
              <a:gd name="T10" fmla="*/ 143339 w 694"/>
              <a:gd name="T11" fmla="*/ 419 h 601"/>
              <a:gd name="T12" fmla="*/ 23052 w 694"/>
              <a:gd name="T13" fmla="*/ 46955 h 601"/>
              <a:gd name="T14" fmla="*/ 419 w 694"/>
              <a:gd name="T15" fmla="*/ 85944 h 601"/>
              <a:gd name="T16" fmla="*/ 2934 w 694"/>
              <a:gd name="T17" fmla="*/ 93072 h 601"/>
              <a:gd name="T18" fmla="*/ 24728 w 694"/>
              <a:gd name="T19" fmla="*/ 201236 h 601"/>
              <a:gd name="T20" fmla="*/ 135795 w 694"/>
              <a:gd name="T21" fmla="*/ 251126 h 601"/>
              <a:gd name="T22" fmla="*/ 139148 w 694"/>
              <a:gd name="T23" fmla="*/ 251126 h 601"/>
              <a:gd name="T24" fmla="*/ 269495 w 694"/>
              <a:gd name="T25" fmla="*/ 201236 h 601"/>
              <a:gd name="T26" fmla="*/ 287517 w 694"/>
              <a:gd name="T27" fmla="*/ 93072 h 601"/>
              <a:gd name="T28" fmla="*/ 290032 w 694"/>
              <a:gd name="T29" fmla="*/ 85944 h 601"/>
              <a:gd name="T30" fmla="*/ 150045 w 694"/>
              <a:gd name="T31" fmla="*/ 12158 h 601"/>
              <a:gd name="T32" fmla="*/ 253149 w 694"/>
              <a:gd name="T33" fmla="*/ 51147 h 601"/>
              <a:gd name="T34" fmla="*/ 150045 w 694"/>
              <a:gd name="T35" fmla="*/ 12158 h 601"/>
              <a:gd name="T36" fmla="*/ 11735 w 694"/>
              <a:gd name="T37" fmla="*/ 85944 h 601"/>
              <a:gd name="T38" fmla="*/ 131185 w 694"/>
              <a:gd name="T39" fmla="*/ 98941 h 601"/>
              <a:gd name="T40" fmla="*/ 11735 w 694"/>
              <a:gd name="T41" fmla="*/ 85944 h 601"/>
              <a:gd name="T42" fmla="*/ 132442 w 694"/>
              <a:gd name="T43" fmla="*/ 239387 h 601"/>
              <a:gd name="T44" fmla="*/ 34787 w 694"/>
              <a:gd name="T45" fmla="*/ 105230 h 601"/>
              <a:gd name="T46" fmla="*/ 118611 w 694"/>
              <a:gd name="T47" fmla="*/ 137092 h 601"/>
              <a:gd name="T48" fmla="*/ 132442 w 694"/>
              <a:gd name="T49" fmla="*/ 116968 h 601"/>
              <a:gd name="T50" fmla="*/ 140406 w 694"/>
              <a:gd name="T51" fmla="*/ 89718 h 601"/>
              <a:gd name="T52" fmla="*/ 137472 w 694"/>
              <a:gd name="T53" fmla="*/ 90556 h 601"/>
              <a:gd name="T54" fmla="*/ 140406 w 694"/>
              <a:gd name="T55" fmla="*/ 12158 h 601"/>
              <a:gd name="T56" fmla="*/ 259436 w 694"/>
              <a:gd name="T57" fmla="*/ 197882 h 601"/>
              <a:gd name="T58" fmla="*/ 142082 w 694"/>
              <a:gd name="T59" fmla="*/ 239806 h 601"/>
              <a:gd name="T60" fmla="*/ 161781 w 694"/>
              <a:gd name="T61" fmla="*/ 137511 h 601"/>
              <a:gd name="T62" fmla="*/ 167648 w 694"/>
              <a:gd name="T63" fmla="*/ 139188 h 601"/>
              <a:gd name="T64" fmla="*/ 259436 w 694"/>
              <a:gd name="T65" fmla="*/ 197882 h 601"/>
              <a:gd name="T66" fmla="*/ 167648 w 694"/>
              <a:gd name="T67" fmla="*/ 128707 h 601"/>
              <a:gd name="T68" fmla="*/ 263208 w 694"/>
              <a:gd name="T69" fmla="*/ 58275 h 601"/>
              <a:gd name="T70" fmla="*/ 167648 w 694"/>
              <a:gd name="T71" fmla="*/ 128707 h 60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94" h="601">
                <a:moveTo>
                  <a:pt x="645" y="122"/>
                </a:moveTo>
                <a:lnTo>
                  <a:pt x="645" y="122"/>
                </a:lnTo>
                <a:cubicBezTo>
                  <a:pt x="645" y="121"/>
                  <a:pt x="645" y="121"/>
                  <a:pt x="645" y="121"/>
                </a:cubicBezTo>
                <a:cubicBezTo>
                  <a:pt x="644" y="120"/>
                  <a:pt x="644" y="120"/>
                  <a:pt x="643" y="119"/>
                </a:cubicBezTo>
                <a:cubicBezTo>
                  <a:pt x="641" y="115"/>
                  <a:pt x="641" y="115"/>
                  <a:pt x="641" y="115"/>
                </a:cubicBezTo>
                <a:cubicBezTo>
                  <a:pt x="640" y="113"/>
                  <a:pt x="639" y="113"/>
                  <a:pt x="638" y="112"/>
                </a:cubicBezTo>
                <a:cubicBezTo>
                  <a:pt x="637" y="111"/>
                  <a:pt x="636" y="110"/>
                  <a:pt x="635" y="110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49" y="1"/>
                </a:cubicBezTo>
                <a:cubicBezTo>
                  <a:pt x="348" y="1"/>
                  <a:pt x="348" y="0"/>
                  <a:pt x="347" y="0"/>
                </a:cubicBezTo>
                <a:cubicBezTo>
                  <a:pt x="346" y="0"/>
                  <a:pt x="346" y="1"/>
                  <a:pt x="345" y="1"/>
                </a:cubicBezTo>
                <a:cubicBezTo>
                  <a:pt x="344" y="1"/>
                  <a:pt x="344" y="1"/>
                  <a:pt x="342" y="1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7" y="110"/>
                  <a:pt x="56" y="111"/>
                  <a:pt x="55" y="112"/>
                </a:cubicBezTo>
                <a:cubicBezTo>
                  <a:pt x="54" y="113"/>
                  <a:pt x="53" y="113"/>
                  <a:pt x="52" y="115"/>
                </a:cubicBezTo>
                <a:cubicBezTo>
                  <a:pt x="1" y="205"/>
                  <a:pt x="1" y="205"/>
                  <a:pt x="1" y="205"/>
                </a:cubicBezTo>
                <a:cubicBezTo>
                  <a:pt x="0" y="209"/>
                  <a:pt x="0" y="213"/>
                  <a:pt x="1" y="216"/>
                </a:cubicBezTo>
                <a:cubicBezTo>
                  <a:pt x="2" y="219"/>
                  <a:pt x="4" y="221"/>
                  <a:pt x="7" y="222"/>
                </a:cubicBezTo>
                <a:cubicBezTo>
                  <a:pt x="59" y="242"/>
                  <a:pt x="59" y="242"/>
                  <a:pt x="59" y="242"/>
                </a:cubicBezTo>
                <a:cubicBezTo>
                  <a:pt x="59" y="480"/>
                  <a:pt x="59" y="480"/>
                  <a:pt x="59" y="480"/>
                </a:cubicBezTo>
                <a:cubicBezTo>
                  <a:pt x="59" y="484"/>
                  <a:pt x="62" y="489"/>
                  <a:pt x="67" y="491"/>
                </a:cubicBezTo>
                <a:cubicBezTo>
                  <a:pt x="324" y="599"/>
                  <a:pt x="324" y="599"/>
                  <a:pt x="324" y="599"/>
                </a:cubicBezTo>
                <a:cubicBezTo>
                  <a:pt x="325" y="599"/>
                  <a:pt x="326" y="600"/>
                  <a:pt x="328" y="600"/>
                </a:cubicBezTo>
                <a:cubicBezTo>
                  <a:pt x="329" y="600"/>
                  <a:pt x="330" y="600"/>
                  <a:pt x="332" y="599"/>
                </a:cubicBezTo>
                <a:cubicBezTo>
                  <a:pt x="635" y="491"/>
                  <a:pt x="635" y="491"/>
                  <a:pt x="635" y="491"/>
                </a:cubicBezTo>
                <a:cubicBezTo>
                  <a:pt x="640" y="490"/>
                  <a:pt x="643" y="485"/>
                  <a:pt x="643" y="480"/>
                </a:cubicBezTo>
                <a:cubicBezTo>
                  <a:pt x="643" y="239"/>
                  <a:pt x="643" y="239"/>
                  <a:pt x="643" y="239"/>
                </a:cubicBezTo>
                <a:cubicBezTo>
                  <a:pt x="686" y="222"/>
                  <a:pt x="686" y="222"/>
                  <a:pt x="686" y="222"/>
                </a:cubicBezTo>
                <a:cubicBezTo>
                  <a:pt x="689" y="221"/>
                  <a:pt x="691" y="219"/>
                  <a:pt x="692" y="216"/>
                </a:cubicBezTo>
                <a:cubicBezTo>
                  <a:pt x="693" y="213"/>
                  <a:pt x="693" y="209"/>
                  <a:pt x="692" y="205"/>
                </a:cubicBezTo>
                <a:lnTo>
                  <a:pt x="645" y="122"/>
                </a:lnTo>
                <a:close/>
                <a:moveTo>
                  <a:pt x="358" y="29"/>
                </a:moveTo>
                <a:lnTo>
                  <a:pt x="358" y="29"/>
                </a:lnTo>
                <a:cubicBezTo>
                  <a:pt x="604" y="122"/>
                  <a:pt x="604" y="122"/>
                  <a:pt x="604" y="122"/>
                </a:cubicBezTo>
                <a:cubicBezTo>
                  <a:pt x="358" y="205"/>
                  <a:pt x="358" y="205"/>
                  <a:pt x="358" y="205"/>
                </a:cubicBezTo>
                <a:lnTo>
                  <a:pt x="358" y="29"/>
                </a:lnTo>
                <a:close/>
                <a:moveTo>
                  <a:pt x="28" y="205"/>
                </a:moveTo>
                <a:lnTo>
                  <a:pt x="28" y="205"/>
                </a:lnTo>
                <a:cubicBezTo>
                  <a:pt x="66" y="140"/>
                  <a:pt x="66" y="140"/>
                  <a:pt x="66" y="140"/>
                </a:cubicBezTo>
                <a:cubicBezTo>
                  <a:pt x="313" y="236"/>
                  <a:pt x="313" y="236"/>
                  <a:pt x="313" y="236"/>
                </a:cubicBezTo>
                <a:cubicBezTo>
                  <a:pt x="278" y="301"/>
                  <a:pt x="278" y="301"/>
                  <a:pt x="278" y="301"/>
                </a:cubicBezTo>
                <a:lnTo>
                  <a:pt x="28" y="205"/>
                </a:lnTo>
                <a:close/>
                <a:moveTo>
                  <a:pt x="316" y="571"/>
                </a:moveTo>
                <a:lnTo>
                  <a:pt x="316" y="571"/>
                </a:lnTo>
                <a:cubicBezTo>
                  <a:pt x="83" y="472"/>
                  <a:pt x="83" y="472"/>
                  <a:pt x="83" y="472"/>
                </a:cubicBezTo>
                <a:cubicBezTo>
                  <a:pt x="83" y="251"/>
                  <a:pt x="83" y="251"/>
                  <a:pt x="83" y="251"/>
                </a:cubicBezTo>
                <a:cubicBezTo>
                  <a:pt x="279" y="326"/>
                  <a:pt x="279" y="326"/>
                  <a:pt x="279" y="326"/>
                </a:cubicBezTo>
                <a:cubicBezTo>
                  <a:pt x="280" y="327"/>
                  <a:pt x="281" y="327"/>
                  <a:pt x="283" y="327"/>
                </a:cubicBezTo>
                <a:cubicBezTo>
                  <a:pt x="287" y="327"/>
                  <a:pt x="291" y="325"/>
                  <a:pt x="294" y="321"/>
                </a:cubicBezTo>
                <a:cubicBezTo>
                  <a:pt x="316" y="279"/>
                  <a:pt x="316" y="279"/>
                  <a:pt x="316" y="279"/>
                </a:cubicBezTo>
                <a:lnTo>
                  <a:pt x="316" y="571"/>
                </a:lnTo>
                <a:close/>
                <a:moveTo>
                  <a:pt x="335" y="214"/>
                </a:moveTo>
                <a:lnTo>
                  <a:pt x="335" y="214"/>
                </a:lnTo>
                <a:cubicBezTo>
                  <a:pt x="328" y="216"/>
                  <a:pt x="328" y="216"/>
                  <a:pt x="328" y="216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335" y="29"/>
                  <a:pt x="335" y="29"/>
                  <a:pt x="335" y="29"/>
                </a:cubicBezTo>
                <a:lnTo>
                  <a:pt x="335" y="214"/>
                </a:lnTo>
                <a:close/>
                <a:moveTo>
                  <a:pt x="619" y="472"/>
                </a:moveTo>
                <a:lnTo>
                  <a:pt x="619" y="472"/>
                </a:lnTo>
                <a:cubicBezTo>
                  <a:pt x="339" y="572"/>
                  <a:pt x="339" y="572"/>
                  <a:pt x="339" y="572"/>
                </a:cubicBezTo>
                <a:cubicBezTo>
                  <a:pt x="339" y="262"/>
                  <a:pt x="339" y="262"/>
                  <a:pt x="339" y="262"/>
                </a:cubicBezTo>
                <a:cubicBezTo>
                  <a:pt x="386" y="328"/>
                  <a:pt x="386" y="328"/>
                  <a:pt x="386" y="328"/>
                </a:cubicBezTo>
                <a:cubicBezTo>
                  <a:pt x="388" y="331"/>
                  <a:pt x="391" y="333"/>
                  <a:pt x="396" y="333"/>
                </a:cubicBezTo>
                <a:cubicBezTo>
                  <a:pt x="397" y="333"/>
                  <a:pt x="399" y="333"/>
                  <a:pt x="400" y="332"/>
                </a:cubicBezTo>
                <a:cubicBezTo>
                  <a:pt x="619" y="248"/>
                  <a:pt x="619" y="248"/>
                  <a:pt x="619" y="248"/>
                </a:cubicBezTo>
                <a:lnTo>
                  <a:pt x="619" y="472"/>
                </a:lnTo>
                <a:close/>
                <a:moveTo>
                  <a:pt x="400" y="307"/>
                </a:moveTo>
                <a:lnTo>
                  <a:pt x="400" y="307"/>
                </a:lnTo>
                <a:cubicBezTo>
                  <a:pt x="349" y="234"/>
                  <a:pt x="349" y="234"/>
                  <a:pt x="349" y="234"/>
                </a:cubicBezTo>
                <a:cubicBezTo>
                  <a:pt x="628" y="139"/>
                  <a:pt x="628" y="139"/>
                  <a:pt x="628" y="139"/>
                </a:cubicBezTo>
                <a:cubicBezTo>
                  <a:pt x="665" y="205"/>
                  <a:pt x="665" y="205"/>
                  <a:pt x="665" y="205"/>
                </a:cubicBezTo>
                <a:lnTo>
                  <a:pt x="400" y="30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Freeform 112"/>
          <p:cNvSpPr>
            <a:spLocks noChangeArrowheads="1"/>
          </p:cNvSpPr>
          <p:nvPr/>
        </p:nvSpPr>
        <p:spPr bwMode="auto">
          <a:xfrm>
            <a:off x="8351838" y="4759325"/>
            <a:ext cx="249237" cy="266700"/>
          </a:xfrm>
          <a:custGeom>
            <a:avLst/>
            <a:gdLst>
              <a:gd name="T0" fmla="*/ 247422 w 593"/>
              <a:gd name="T1" fmla="*/ 49918 h 636"/>
              <a:gd name="T2" fmla="*/ 247422 w 593"/>
              <a:gd name="T3" fmla="*/ 49918 h 636"/>
              <a:gd name="T4" fmla="*/ 245747 w 593"/>
              <a:gd name="T5" fmla="*/ 47820 h 636"/>
              <a:gd name="T6" fmla="*/ 245328 w 593"/>
              <a:gd name="T7" fmla="*/ 47401 h 636"/>
              <a:gd name="T8" fmla="*/ 244910 w 593"/>
              <a:gd name="T9" fmla="*/ 47401 h 636"/>
              <a:gd name="T10" fmla="*/ 215604 w 593"/>
              <a:gd name="T11" fmla="*/ 36075 h 636"/>
              <a:gd name="T12" fmla="*/ 244491 w 593"/>
              <a:gd name="T13" fmla="*/ 26007 h 636"/>
              <a:gd name="T14" fmla="*/ 247840 w 593"/>
              <a:gd name="T15" fmla="*/ 21393 h 636"/>
              <a:gd name="T16" fmla="*/ 243654 w 593"/>
              <a:gd name="T17" fmla="*/ 16779 h 636"/>
              <a:gd name="T18" fmla="*/ 124757 w 593"/>
              <a:gd name="T19" fmla="*/ 0 h 636"/>
              <a:gd name="T20" fmla="*/ 123502 w 593"/>
              <a:gd name="T21" fmla="*/ 419 h 636"/>
              <a:gd name="T22" fmla="*/ 122246 w 593"/>
              <a:gd name="T23" fmla="*/ 419 h 636"/>
              <a:gd name="T24" fmla="*/ 3349 w 593"/>
              <a:gd name="T25" fmla="*/ 45723 h 636"/>
              <a:gd name="T26" fmla="*/ 2512 w 593"/>
              <a:gd name="T27" fmla="*/ 46142 h 636"/>
              <a:gd name="T28" fmla="*/ 1256 w 593"/>
              <a:gd name="T29" fmla="*/ 47401 h 636"/>
              <a:gd name="T30" fmla="*/ 419 w 593"/>
              <a:gd name="T31" fmla="*/ 48659 h 636"/>
              <a:gd name="T32" fmla="*/ 0 w 593"/>
              <a:gd name="T33" fmla="*/ 49498 h 636"/>
              <a:gd name="T34" fmla="*/ 419 w 593"/>
              <a:gd name="T35" fmla="*/ 50337 h 636"/>
              <a:gd name="T36" fmla="*/ 419 w 593"/>
              <a:gd name="T37" fmla="*/ 52015 h 636"/>
              <a:gd name="T38" fmla="*/ 419 w 593"/>
              <a:gd name="T39" fmla="*/ 52854 h 636"/>
              <a:gd name="T40" fmla="*/ 419 w 593"/>
              <a:gd name="T41" fmla="*/ 206801 h 636"/>
              <a:gd name="T42" fmla="*/ 2931 w 593"/>
              <a:gd name="T43" fmla="*/ 211415 h 636"/>
              <a:gd name="T44" fmla="*/ 113873 w 593"/>
              <a:gd name="T45" fmla="*/ 265947 h 636"/>
              <a:gd name="T46" fmla="*/ 115966 w 593"/>
              <a:gd name="T47" fmla="*/ 266367 h 636"/>
              <a:gd name="T48" fmla="*/ 117640 w 593"/>
              <a:gd name="T49" fmla="*/ 265947 h 636"/>
              <a:gd name="T50" fmla="*/ 244910 w 593"/>
              <a:gd name="T51" fmla="*/ 220644 h 636"/>
              <a:gd name="T52" fmla="*/ 247840 w 593"/>
              <a:gd name="T53" fmla="*/ 216030 h 636"/>
              <a:gd name="T54" fmla="*/ 247840 w 593"/>
              <a:gd name="T55" fmla="*/ 52015 h 636"/>
              <a:gd name="T56" fmla="*/ 247422 w 593"/>
              <a:gd name="T57" fmla="*/ 49918 h 636"/>
              <a:gd name="T58" fmla="*/ 124757 w 593"/>
              <a:gd name="T59" fmla="*/ 10067 h 636"/>
              <a:gd name="T60" fmla="*/ 124757 w 593"/>
              <a:gd name="T61" fmla="*/ 10067 h 636"/>
              <a:gd name="T62" fmla="*/ 221884 w 593"/>
              <a:gd name="T63" fmla="*/ 23491 h 636"/>
              <a:gd name="T64" fmla="*/ 115547 w 593"/>
              <a:gd name="T65" fmla="*/ 59985 h 636"/>
              <a:gd name="T66" fmla="*/ 24700 w 593"/>
              <a:gd name="T67" fmla="*/ 47820 h 636"/>
              <a:gd name="T68" fmla="*/ 124757 w 593"/>
              <a:gd name="T69" fmla="*/ 10067 h 636"/>
              <a:gd name="T70" fmla="*/ 111361 w 593"/>
              <a:gd name="T71" fmla="*/ 253363 h 636"/>
              <a:gd name="T72" fmla="*/ 111361 w 593"/>
              <a:gd name="T73" fmla="*/ 253363 h 636"/>
              <a:gd name="T74" fmla="*/ 10048 w 593"/>
              <a:gd name="T75" fmla="*/ 203865 h 636"/>
              <a:gd name="T76" fmla="*/ 10048 w 593"/>
              <a:gd name="T77" fmla="*/ 59565 h 636"/>
              <a:gd name="T78" fmla="*/ 111361 w 593"/>
              <a:gd name="T79" fmla="*/ 98577 h 636"/>
              <a:gd name="T80" fmla="*/ 111361 w 593"/>
              <a:gd name="T81" fmla="*/ 253363 h 636"/>
              <a:gd name="T82" fmla="*/ 116384 w 593"/>
              <a:gd name="T83" fmla="*/ 90187 h 636"/>
              <a:gd name="T84" fmla="*/ 116384 w 593"/>
              <a:gd name="T85" fmla="*/ 90187 h 636"/>
              <a:gd name="T86" fmla="*/ 36004 w 593"/>
              <a:gd name="T87" fmla="*/ 59146 h 636"/>
              <a:gd name="T88" fmla="*/ 115129 w 593"/>
              <a:gd name="T89" fmla="*/ 69633 h 636"/>
              <a:gd name="T90" fmla="*/ 115966 w 593"/>
              <a:gd name="T91" fmla="*/ 70052 h 636"/>
              <a:gd name="T92" fmla="*/ 117640 w 593"/>
              <a:gd name="T93" fmla="*/ 69633 h 636"/>
              <a:gd name="T94" fmla="*/ 201370 w 593"/>
              <a:gd name="T95" fmla="*/ 40689 h 636"/>
              <a:gd name="T96" fmla="*/ 229001 w 593"/>
              <a:gd name="T97" fmla="*/ 52015 h 636"/>
              <a:gd name="T98" fmla="*/ 116384 w 593"/>
              <a:gd name="T99" fmla="*/ 90187 h 636"/>
              <a:gd name="T100" fmla="*/ 238630 w 593"/>
              <a:gd name="T101" fmla="*/ 212674 h 636"/>
              <a:gd name="T102" fmla="*/ 238630 w 593"/>
              <a:gd name="T103" fmla="*/ 212674 h 636"/>
              <a:gd name="T104" fmla="*/ 120990 w 593"/>
              <a:gd name="T105" fmla="*/ 254621 h 636"/>
              <a:gd name="T106" fmla="*/ 120990 w 593"/>
              <a:gd name="T107" fmla="*/ 98996 h 636"/>
              <a:gd name="T108" fmla="*/ 238630 w 593"/>
              <a:gd name="T109" fmla="*/ 58726 h 636"/>
              <a:gd name="T110" fmla="*/ 238630 w 593"/>
              <a:gd name="T111" fmla="*/ 212674 h 6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93" h="636">
                <a:moveTo>
                  <a:pt x="591" y="119"/>
                </a:moveTo>
                <a:lnTo>
                  <a:pt x="591" y="119"/>
                </a:lnTo>
                <a:cubicBezTo>
                  <a:pt x="590" y="117"/>
                  <a:pt x="589" y="115"/>
                  <a:pt x="587" y="114"/>
                </a:cubicBezTo>
                <a:cubicBezTo>
                  <a:pt x="587" y="114"/>
                  <a:pt x="586" y="114"/>
                  <a:pt x="586" y="113"/>
                </a:cubicBezTo>
                <a:cubicBezTo>
                  <a:pt x="585" y="113"/>
                  <a:pt x="585" y="113"/>
                  <a:pt x="585" y="113"/>
                </a:cubicBezTo>
                <a:cubicBezTo>
                  <a:pt x="515" y="86"/>
                  <a:pt x="515" y="86"/>
                  <a:pt x="515" y="86"/>
                </a:cubicBezTo>
                <a:cubicBezTo>
                  <a:pt x="584" y="62"/>
                  <a:pt x="584" y="62"/>
                  <a:pt x="584" y="62"/>
                </a:cubicBezTo>
                <a:cubicBezTo>
                  <a:pt x="589" y="61"/>
                  <a:pt x="592" y="56"/>
                  <a:pt x="592" y="51"/>
                </a:cubicBezTo>
                <a:cubicBezTo>
                  <a:pt x="591" y="45"/>
                  <a:pt x="587" y="40"/>
                  <a:pt x="582" y="40"/>
                </a:cubicBezTo>
                <a:cubicBezTo>
                  <a:pt x="298" y="0"/>
                  <a:pt x="298" y="0"/>
                  <a:pt x="298" y="0"/>
                </a:cubicBezTo>
                <a:cubicBezTo>
                  <a:pt x="297" y="0"/>
                  <a:pt x="296" y="1"/>
                  <a:pt x="295" y="1"/>
                </a:cubicBezTo>
                <a:cubicBezTo>
                  <a:pt x="294" y="1"/>
                  <a:pt x="293" y="1"/>
                  <a:pt x="292" y="1"/>
                </a:cubicBezTo>
                <a:cubicBezTo>
                  <a:pt x="8" y="109"/>
                  <a:pt x="8" y="109"/>
                  <a:pt x="8" y="109"/>
                </a:cubicBezTo>
                <a:cubicBezTo>
                  <a:pt x="7" y="109"/>
                  <a:pt x="7" y="109"/>
                  <a:pt x="6" y="110"/>
                </a:cubicBezTo>
                <a:cubicBezTo>
                  <a:pt x="5" y="110"/>
                  <a:pt x="4" y="111"/>
                  <a:pt x="3" y="113"/>
                </a:cubicBezTo>
                <a:cubicBezTo>
                  <a:pt x="2" y="114"/>
                  <a:pt x="2" y="115"/>
                  <a:pt x="1" y="116"/>
                </a:cubicBezTo>
                <a:cubicBezTo>
                  <a:pt x="1" y="117"/>
                  <a:pt x="0" y="117"/>
                  <a:pt x="0" y="118"/>
                </a:cubicBezTo>
                <a:cubicBezTo>
                  <a:pt x="0" y="119"/>
                  <a:pt x="1" y="119"/>
                  <a:pt x="1" y="120"/>
                </a:cubicBezTo>
                <a:cubicBezTo>
                  <a:pt x="1" y="121"/>
                  <a:pt x="1" y="122"/>
                  <a:pt x="1" y="124"/>
                </a:cubicBezTo>
                <a:cubicBezTo>
                  <a:pt x="1" y="124"/>
                  <a:pt x="1" y="125"/>
                  <a:pt x="1" y="126"/>
                </a:cubicBezTo>
                <a:cubicBezTo>
                  <a:pt x="1" y="493"/>
                  <a:pt x="1" y="493"/>
                  <a:pt x="1" y="493"/>
                </a:cubicBezTo>
                <a:cubicBezTo>
                  <a:pt x="1" y="497"/>
                  <a:pt x="3" y="501"/>
                  <a:pt x="7" y="504"/>
                </a:cubicBezTo>
                <a:cubicBezTo>
                  <a:pt x="272" y="634"/>
                  <a:pt x="272" y="634"/>
                  <a:pt x="272" y="634"/>
                </a:cubicBezTo>
                <a:cubicBezTo>
                  <a:pt x="274" y="634"/>
                  <a:pt x="276" y="635"/>
                  <a:pt x="277" y="635"/>
                </a:cubicBezTo>
                <a:cubicBezTo>
                  <a:pt x="279" y="635"/>
                  <a:pt x="280" y="635"/>
                  <a:pt x="281" y="634"/>
                </a:cubicBezTo>
                <a:cubicBezTo>
                  <a:pt x="585" y="526"/>
                  <a:pt x="585" y="526"/>
                  <a:pt x="585" y="526"/>
                </a:cubicBezTo>
                <a:cubicBezTo>
                  <a:pt x="589" y="524"/>
                  <a:pt x="592" y="520"/>
                  <a:pt x="592" y="515"/>
                </a:cubicBezTo>
                <a:cubicBezTo>
                  <a:pt x="592" y="124"/>
                  <a:pt x="592" y="124"/>
                  <a:pt x="592" y="124"/>
                </a:cubicBezTo>
                <a:cubicBezTo>
                  <a:pt x="592" y="122"/>
                  <a:pt x="592" y="121"/>
                  <a:pt x="591" y="119"/>
                </a:cubicBezTo>
                <a:close/>
                <a:moveTo>
                  <a:pt x="298" y="24"/>
                </a:moveTo>
                <a:lnTo>
                  <a:pt x="298" y="24"/>
                </a:lnTo>
                <a:cubicBezTo>
                  <a:pt x="530" y="56"/>
                  <a:pt x="530" y="56"/>
                  <a:pt x="530" y="56"/>
                </a:cubicBezTo>
                <a:cubicBezTo>
                  <a:pt x="276" y="143"/>
                  <a:pt x="276" y="143"/>
                  <a:pt x="276" y="143"/>
                </a:cubicBezTo>
                <a:cubicBezTo>
                  <a:pt x="59" y="114"/>
                  <a:pt x="59" y="114"/>
                  <a:pt x="59" y="114"/>
                </a:cubicBezTo>
                <a:lnTo>
                  <a:pt x="298" y="24"/>
                </a:lnTo>
                <a:close/>
                <a:moveTo>
                  <a:pt x="266" y="604"/>
                </a:moveTo>
                <a:lnTo>
                  <a:pt x="266" y="604"/>
                </a:lnTo>
                <a:cubicBezTo>
                  <a:pt x="24" y="486"/>
                  <a:pt x="24" y="486"/>
                  <a:pt x="24" y="486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66" y="235"/>
                  <a:pt x="266" y="235"/>
                  <a:pt x="266" y="235"/>
                </a:cubicBezTo>
                <a:lnTo>
                  <a:pt x="266" y="604"/>
                </a:lnTo>
                <a:close/>
                <a:moveTo>
                  <a:pt x="278" y="215"/>
                </a:moveTo>
                <a:lnTo>
                  <a:pt x="278" y="215"/>
                </a:lnTo>
                <a:cubicBezTo>
                  <a:pt x="86" y="141"/>
                  <a:pt x="86" y="141"/>
                  <a:pt x="86" y="141"/>
                </a:cubicBezTo>
                <a:cubicBezTo>
                  <a:pt x="275" y="166"/>
                  <a:pt x="275" y="166"/>
                  <a:pt x="275" y="166"/>
                </a:cubicBezTo>
                <a:cubicBezTo>
                  <a:pt x="276" y="167"/>
                  <a:pt x="276" y="167"/>
                  <a:pt x="277" y="167"/>
                </a:cubicBezTo>
                <a:cubicBezTo>
                  <a:pt x="278" y="167"/>
                  <a:pt x="279" y="166"/>
                  <a:pt x="281" y="166"/>
                </a:cubicBezTo>
                <a:cubicBezTo>
                  <a:pt x="481" y="97"/>
                  <a:pt x="481" y="97"/>
                  <a:pt x="481" y="97"/>
                </a:cubicBezTo>
                <a:cubicBezTo>
                  <a:pt x="547" y="124"/>
                  <a:pt x="547" y="124"/>
                  <a:pt x="547" y="124"/>
                </a:cubicBezTo>
                <a:lnTo>
                  <a:pt x="278" y="215"/>
                </a:lnTo>
                <a:close/>
                <a:moveTo>
                  <a:pt x="570" y="507"/>
                </a:moveTo>
                <a:lnTo>
                  <a:pt x="570" y="507"/>
                </a:lnTo>
                <a:cubicBezTo>
                  <a:pt x="289" y="607"/>
                  <a:pt x="289" y="607"/>
                  <a:pt x="289" y="607"/>
                </a:cubicBezTo>
                <a:cubicBezTo>
                  <a:pt x="289" y="236"/>
                  <a:pt x="289" y="236"/>
                  <a:pt x="289" y="236"/>
                </a:cubicBezTo>
                <a:cubicBezTo>
                  <a:pt x="570" y="140"/>
                  <a:pt x="570" y="140"/>
                  <a:pt x="570" y="140"/>
                </a:cubicBezTo>
                <a:lnTo>
                  <a:pt x="570" y="50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79" name="Group 2278"/>
          <p:cNvGrpSpPr/>
          <p:nvPr/>
        </p:nvGrpSpPr>
        <p:grpSpPr>
          <a:xfrm>
            <a:off x="6602536" y="3821356"/>
            <a:ext cx="279755" cy="246407"/>
            <a:chOff x="6613652" y="3820429"/>
            <a:chExt cx="279755" cy="246407"/>
          </a:xfrm>
          <a:solidFill>
            <a:srgbClr val="02D35F"/>
          </a:solidFill>
        </p:grpSpPr>
        <p:sp>
          <p:nvSpPr>
            <p:cNvPr id="2280" name="Freeform 113"/>
            <p:cNvSpPr>
              <a:spLocks noChangeArrowheads="1"/>
            </p:cNvSpPr>
            <p:nvPr/>
          </p:nvSpPr>
          <p:spPr bwMode="auto">
            <a:xfrm>
              <a:off x="6795214" y="3998286"/>
              <a:ext cx="38907" cy="44464"/>
            </a:xfrm>
            <a:custGeom>
              <a:avLst/>
              <a:gdLst>
                <a:gd name="T0" fmla="*/ 51 w 93"/>
                <a:gd name="T1" fmla="*/ 0 h 105"/>
                <a:gd name="T2" fmla="*/ 51 w 93"/>
                <a:gd name="T3" fmla="*/ 0 h 105"/>
                <a:gd name="T4" fmla="*/ 0 w 93"/>
                <a:gd name="T5" fmla="*/ 51 h 105"/>
                <a:gd name="T6" fmla="*/ 53 w 93"/>
                <a:gd name="T7" fmla="*/ 104 h 105"/>
                <a:gd name="T8" fmla="*/ 85 w 93"/>
                <a:gd name="T9" fmla="*/ 94 h 105"/>
                <a:gd name="T10" fmla="*/ 88 w 93"/>
                <a:gd name="T11" fmla="*/ 77 h 105"/>
                <a:gd name="T12" fmla="*/ 71 w 93"/>
                <a:gd name="T13" fmla="*/ 75 h 105"/>
                <a:gd name="T14" fmla="*/ 53 w 93"/>
                <a:gd name="T15" fmla="*/ 81 h 105"/>
                <a:gd name="T16" fmla="*/ 23 w 93"/>
                <a:gd name="T17" fmla="*/ 51 h 105"/>
                <a:gd name="T18" fmla="*/ 51 w 93"/>
                <a:gd name="T19" fmla="*/ 22 h 105"/>
                <a:gd name="T20" fmla="*/ 67 w 93"/>
                <a:gd name="T21" fmla="*/ 28 h 105"/>
                <a:gd name="T22" fmla="*/ 83 w 93"/>
                <a:gd name="T23" fmla="*/ 26 h 105"/>
                <a:gd name="T24" fmla="*/ 81 w 93"/>
                <a:gd name="T25" fmla="*/ 10 h 105"/>
                <a:gd name="T26" fmla="*/ 51 w 9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05">
                  <a:moveTo>
                    <a:pt x="51" y="0"/>
                  </a:moveTo>
                  <a:lnTo>
                    <a:pt x="51" y="0"/>
                  </a:lnTo>
                  <a:cubicBezTo>
                    <a:pt x="23" y="0"/>
                    <a:pt x="0" y="22"/>
                    <a:pt x="0" y="51"/>
                  </a:cubicBezTo>
                  <a:cubicBezTo>
                    <a:pt x="0" y="80"/>
                    <a:pt x="24" y="104"/>
                    <a:pt x="53" y="104"/>
                  </a:cubicBezTo>
                  <a:cubicBezTo>
                    <a:pt x="65" y="104"/>
                    <a:pt x="76" y="100"/>
                    <a:pt x="85" y="94"/>
                  </a:cubicBezTo>
                  <a:cubicBezTo>
                    <a:pt x="91" y="90"/>
                    <a:pt x="92" y="82"/>
                    <a:pt x="88" y="77"/>
                  </a:cubicBezTo>
                  <a:cubicBezTo>
                    <a:pt x="83" y="72"/>
                    <a:pt x="76" y="71"/>
                    <a:pt x="71" y="75"/>
                  </a:cubicBezTo>
                  <a:cubicBezTo>
                    <a:pt x="66" y="79"/>
                    <a:pt x="59" y="81"/>
                    <a:pt x="53" y="81"/>
                  </a:cubicBezTo>
                  <a:cubicBezTo>
                    <a:pt x="37" y="81"/>
                    <a:pt x="23" y="68"/>
                    <a:pt x="23" y="51"/>
                  </a:cubicBezTo>
                  <a:cubicBezTo>
                    <a:pt x="23" y="35"/>
                    <a:pt x="35" y="22"/>
                    <a:pt x="51" y="22"/>
                  </a:cubicBezTo>
                  <a:cubicBezTo>
                    <a:pt x="57" y="22"/>
                    <a:pt x="62" y="24"/>
                    <a:pt x="67" y="28"/>
                  </a:cubicBezTo>
                  <a:cubicBezTo>
                    <a:pt x="72" y="32"/>
                    <a:pt x="79" y="31"/>
                    <a:pt x="83" y="26"/>
                  </a:cubicBezTo>
                  <a:cubicBezTo>
                    <a:pt x="88" y="21"/>
                    <a:pt x="87" y="14"/>
                    <a:pt x="81" y="10"/>
                  </a:cubicBezTo>
                  <a:cubicBezTo>
                    <a:pt x="74" y="5"/>
                    <a:pt x="65" y="0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1" name="Freeform 114"/>
            <p:cNvSpPr>
              <a:spLocks noChangeArrowheads="1"/>
            </p:cNvSpPr>
            <p:nvPr/>
          </p:nvSpPr>
          <p:spPr bwMode="auto">
            <a:xfrm>
              <a:off x="6854500" y="3998286"/>
              <a:ext cx="38907" cy="44464"/>
            </a:xfrm>
            <a:custGeom>
              <a:avLst/>
              <a:gdLst>
                <a:gd name="T0" fmla="*/ 39 w 92"/>
                <a:gd name="T1" fmla="*/ 0 h 105"/>
                <a:gd name="T2" fmla="*/ 39 w 92"/>
                <a:gd name="T3" fmla="*/ 0 h 105"/>
                <a:gd name="T4" fmla="*/ 10 w 92"/>
                <a:gd name="T5" fmla="*/ 10 h 105"/>
                <a:gd name="T6" fmla="*/ 7 w 92"/>
                <a:gd name="T7" fmla="*/ 26 h 105"/>
                <a:gd name="T8" fmla="*/ 24 w 92"/>
                <a:gd name="T9" fmla="*/ 28 h 105"/>
                <a:gd name="T10" fmla="*/ 39 w 92"/>
                <a:gd name="T11" fmla="*/ 22 h 105"/>
                <a:gd name="T12" fmla="*/ 67 w 92"/>
                <a:gd name="T13" fmla="*/ 51 h 105"/>
                <a:gd name="T14" fmla="*/ 37 w 92"/>
                <a:gd name="T15" fmla="*/ 81 h 105"/>
                <a:gd name="T16" fmla="*/ 19 w 92"/>
                <a:gd name="T17" fmla="*/ 75 h 105"/>
                <a:gd name="T18" fmla="*/ 3 w 92"/>
                <a:gd name="T19" fmla="*/ 77 h 105"/>
                <a:gd name="T20" fmla="*/ 6 w 92"/>
                <a:gd name="T21" fmla="*/ 94 h 105"/>
                <a:gd name="T22" fmla="*/ 37 w 92"/>
                <a:gd name="T23" fmla="*/ 104 h 105"/>
                <a:gd name="T24" fmla="*/ 91 w 92"/>
                <a:gd name="T25" fmla="*/ 51 h 105"/>
                <a:gd name="T26" fmla="*/ 39 w 92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5">
                  <a:moveTo>
                    <a:pt x="39" y="0"/>
                  </a:moveTo>
                  <a:lnTo>
                    <a:pt x="39" y="0"/>
                  </a:lnTo>
                  <a:cubicBezTo>
                    <a:pt x="26" y="0"/>
                    <a:pt x="16" y="5"/>
                    <a:pt x="10" y="10"/>
                  </a:cubicBezTo>
                  <a:cubicBezTo>
                    <a:pt x="5" y="14"/>
                    <a:pt x="4" y="21"/>
                    <a:pt x="7" y="26"/>
                  </a:cubicBezTo>
                  <a:cubicBezTo>
                    <a:pt x="11" y="31"/>
                    <a:pt x="18" y="32"/>
                    <a:pt x="24" y="28"/>
                  </a:cubicBezTo>
                  <a:cubicBezTo>
                    <a:pt x="30" y="24"/>
                    <a:pt x="33" y="22"/>
                    <a:pt x="39" y="22"/>
                  </a:cubicBezTo>
                  <a:cubicBezTo>
                    <a:pt x="55" y="22"/>
                    <a:pt x="67" y="35"/>
                    <a:pt x="67" y="51"/>
                  </a:cubicBezTo>
                  <a:cubicBezTo>
                    <a:pt x="67" y="68"/>
                    <a:pt x="54" y="81"/>
                    <a:pt x="37" y="81"/>
                  </a:cubicBezTo>
                  <a:cubicBezTo>
                    <a:pt x="31" y="81"/>
                    <a:pt x="25" y="79"/>
                    <a:pt x="19" y="75"/>
                  </a:cubicBezTo>
                  <a:cubicBezTo>
                    <a:pt x="14" y="71"/>
                    <a:pt x="7" y="72"/>
                    <a:pt x="3" y="77"/>
                  </a:cubicBezTo>
                  <a:cubicBezTo>
                    <a:pt x="0" y="82"/>
                    <a:pt x="1" y="90"/>
                    <a:pt x="6" y="94"/>
                  </a:cubicBezTo>
                  <a:cubicBezTo>
                    <a:pt x="15" y="100"/>
                    <a:pt x="26" y="104"/>
                    <a:pt x="37" y="104"/>
                  </a:cubicBezTo>
                  <a:cubicBezTo>
                    <a:pt x="67" y="104"/>
                    <a:pt x="91" y="80"/>
                    <a:pt x="91" y="51"/>
                  </a:cubicBezTo>
                  <a:cubicBezTo>
                    <a:pt x="91" y="22"/>
                    <a:pt x="6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2" name="Freeform 115"/>
            <p:cNvSpPr>
              <a:spLocks noChangeArrowheads="1"/>
            </p:cNvSpPr>
            <p:nvPr/>
          </p:nvSpPr>
          <p:spPr bwMode="auto">
            <a:xfrm>
              <a:off x="6817446" y="4014961"/>
              <a:ext cx="55580" cy="11116"/>
            </a:xfrm>
            <a:custGeom>
              <a:avLst/>
              <a:gdLst>
                <a:gd name="T0" fmla="*/ 0 w 133"/>
                <a:gd name="T1" fmla="*/ 11 h 25"/>
                <a:gd name="T2" fmla="*/ 0 w 133"/>
                <a:gd name="T3" fmla="*/ 11 h 25"/>
                <a:gd name="T4" fmla="*/ 12 w 133"/>
                <a:gd name="T5" fmla="*/ 24 h 25"/>
                <a:gd name="T6" fmla="*/ 121 w 133"/>
                <a:gd name="T7" fmla="*/ 24 h 25"/>
                <a:gd name="T8" fmla="*/ 132 w 133"/>
                <a:gd name="T9" fmla="*/ 11 h 25"/>
                <a:gd name="T10" fmla="*/ 121 w 133"/>
                <a:gd name="T11" fmla="*/ 0 h 25"/>
                <a:gd name="T12" fmla="*/ 12 w 133"/>
                <a:gd name="T13" fmla="*/ 0 h 25"/>
                <a:gd name="T14" fmla="*/ 0 w 133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5">
                  <a:moveTo>
                    <a:pt x="0" y="11"/>
                  </a:moveTo>
                  <a:lnTo>
                    <a:pt x="0" y="11"/>
                  </a:lnTo>
                  <a:cubicBezTo>
                    <a:pt x="0" y="18"/>
                    <a:pt x="5" y="24"/>
                    <a:pt x="12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7" y="24"/>
                    <a:pt x="132" y="18"/>
                    <a:pt x="132" y="11"/>
                  </a:cubicBezTo>
                  <a:cubicBezTo>
                    <a:pt x="132" y="5"/>
                    <a:pt x="127" y="0"/>
                    <a:pt x="12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3" name="Freeform 116"/>
            <p:cNvSpPr>
              <a:spLocks noChangeArrowheads="1"/>
            </p:cNvSpPr>
            <p:nvPr/>
          </p:nvSpPr>
          <p:spPr bwMode="auto">
            <a:xfrm>
              <a:off x="6613652" y="3820429"/>
              <a:ext cx="277902" cy="246407"/>
            </a:xfrm>
            <a:custGeom>
              <a:avLst/>
              <a:gdLst>
                <a:gd name="T0" fmla="*/ 50 w 660"/>
                <a:gd name="T1" fmla="*/ 583 h 585"/>
                <a:gd name="T2" fmla="*/ 50 w 660"/>
                <a:gd name="T3" fmla="*/ 583 h 585"/>
                <a:gd name="T4" fmla="*/ 445 w 660"/>
                <a:gd name="T5" fmla="*/ 584 h 585"/>
                <a:gd name="T6" fmla="*/ 456 w 660"/>
                <a:gd name="T7" fmla="*/ 573 h 585"/>
                <a:gd name="T8" fmla="*/ 445 w 660"/>
                <a:gd name="T9" fmla="*/ 560 h 585"/>
                <a:gd name="T10" fmla="*/ 95 w 660"/>
                <a:gd name="T11" fmla="*/ 560 h 585"/>
                <a:gd name="T12" fmla="*/ 101 w 660"/>
                <a:gd name="T13" fmla="*/ 545 h 585"/>
                <a:gd name="T14" fmla="*/ 102 w 660"/>
                <a:gd name="T15" fmla="*/ 526 h 585"/>
                <a:gd name="T16" fmla="*/ 101 w 660"/>
                <a:gd name="T17" fmla="*/ 526 h 585"/>
                <a:gd name="T18" fmla="*/ 102 w 660"/>
                <a:gd name="T19" fmla="*/ 187 h 585"/>
                <a:gd name="T20" fmla="*/ 122 w 660"/>
                <a:gd name="T21" fmla="*/ 168 h 585"/>
                <a:gd name="T22" fmla="*/ 616 w 660"/>
                <a:gd name="T23" fmla="*/ 168 h 585"/>
                <a:gd name="T24" fmla="*/ 635 w 660"/>
                <a:gd name="T25" fmla="*/ 187 h 585"/>
                <a:gd name="T26" fmla="*/ 635 w 660"/>
                <a:gd name="T27" fmla="*/ 376 h 585"/>
                <a:gd name="T28" fmla="*/ 648 w 660"/>
                <a:gd name="T29" fmla="*/ 389 h 585"/>
                <a:gd name="T30" fmla="*/ 659 w 660"/>
                <a:gd name="T31" fmla="*/ 376 h 585"/>
                <a:gd name="T32" fmla="*/ 659 w 660"/>
                <a:gd name="T33" fmla="*/ 187 h 585"/>
                <a:gd name="T34" fmla="*/ 616 w 660"/>
                <a:gd name="T35" fmla="*/ 144 h 585"/>
                <a:gd name="T36" fmla="*/ 587 w 660"/>
                <a:gd name="T37" fmla="*/ 144 h 585"/>
                <a:gd name="T38" fmla="*/ 586 w 660"/>
                <a:gd name="T39" fmla="*/ 118 h 585"/>
                <a:gd name="T40" fmla="*/ 545 w 660"/>
                <a:gd name="T41" fmla="*/ 75 h 585"/>
                <a:gd name="T42" fmla="*/ 250 w 660"/>
                <a:gd name="T43" fmla="*/ 75 h 585"/>
                <a:gd name="T44" fmla="*/ 229 w 660"/>
                <a:gd name="T45" fmla="*/ 29 h 585"/>
                <a:gd name="T46" fmla="*/ 185 w 660"/>
                <a:gd name="T47" fmla="*/ 0 h 585"/>
                <a:gd name="T48" fmla="*/ 43 w 660"/>
                <a:gd name="T49" fmla="*/ 0 h 585"/>
                <a:gd name="T50" fmla="*/ 0 w 660"/>
                <a:gd name="T51" fmla="*/ 43 h 585"/>
                <a:gd name="T52" fmla="*/ 0 w 660"/>
                <a:gd name="T53" fmla="*/ 534 h 585"/>
                <a:gd name="T54" fmla="*/ 12 w 660"/>
                <a:gd name="T55" fmla="*/ 568 h 585"/>
                <a:gd name="T56" fmla="*/ 50 w 660"/>
                <a:gd name="T57" fmla="*/ 583 h 585"/>
                <a:gd name="T58" fmla="*/ 24 w 660"/>
                <a:gd name="T59" fmla="*/ 534 h 585"/>
                <a:gd name="T60" fmla="*/ 24 w 660"/>
                <a:gd name="T61" fmla="*/ 534 h 585"/>
                <a:gd name="T62" fmla="*/ 24 w 660"/>
                <a:gd name="T63" fmla="*/ 43 h 585"/>
                <a:gd name="T64" fmla="*/ 43 w 660"/>
                <a:gd name="T65" fmla="*/ 24 h 585"/>
                <a:gd name="T66" fmla="*/ 185 w 660"/>
                <a:gd name="T67" fmla="*/ 24 h 585"/>
                <a:gd name="T68" fmla="*/ 208 w 660"/>
                <a:gd name="T69" fmla="*/ 39 h 585"/>
                <a:gd name="T70" fmla="*/ 234 w 660"/>
                <a:gd name="T71" fmla="*/ 99 h 585"/>
                <a:gd name="T72" fmla="*/ 545 w 660"/>
                <a:gd name="T73" fmla="*/ 99 h 585"/>
                <a:gd name="T74" fmla="*/ 563 w 660"/>
                <a:gd name="T75" fmla="*/ 118 h 585"/>
                <a:gd name="T76" fmla="*/ 563 w 660"/>
                <a:gd name="T77" fmla="*/ 144 h 585"/>
                <a:gd name="T78" fmla="*/ 122 w 660"/>
                <a:gd name="T79" fmla="*/ 144 h 585"/>
                <a:gd name="T80" fmla="*/ 79 w 660"/>
                <a:gd name="T81" fmla="*/ 187 h 585"/>
                <a:gd name="T82" fmla="*/ 78 w 660"/>
                <a:gd name="T83" fmla="*/ 535 h 585"/>
                <a:gd name="T84" fmla="*/ 78 w 660"/>
                <a:gd name="T85" fmla="*/ 535 h 585"/>
                <a:gd name="T86" fmla="*/ 78 w 660"/>
                <a:gd name="T87" fmla="*/ 541 h 585"/>
                <a:gd name="T88" fmla="*/ 50 w 660"/>
                <a:gd name="T89" fmla="*/ 560 h 585"/>
                <a:gd name="T90" fmla="*/ 50 w 660"/>
                <a:gd name="T91" fmla="*/ 560 h 585"/>
                <a:gd name="T92" fmla="*/ 30 w 660"/>
                <a:gd name="T93" fmla="*/ 552 h 585"/>
                <a:gd name="T94" fmla="*/ 24 w 660"/>
                <a:gd name="T95" fmla="*/ 53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0" h="585">
                  <a:moveTo>
                    <a:pt x="50" y="583"/>
                  </a:moveTo>
                  <a:lnTo>
                    <a:pt x="50" y="583"/>
                  </a:lnTo>
                  <a:cubicBezTo>
                    <a:pt x="445" y="584"/>
                    <a:pt x="445" y="584"/>
                    <a:pt x="445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5" y="560"/>
                  </a:cubicBezTo>
                  <a:cubicBezTo>
                    <a:pt x="95" y="560"/>
                    <a:pt x="95" y="560"/>
                    <a:pt x="95" y="560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1" y="542"/>
                    <a:pt x="102" y="526"/>
                    <a:pt x="102" y="526"/>
                  </a:cubicBezTo>
                  <a:cubicBezTo>
                    <a:pt x="101" y="526"/>
                    <a:pt x="101" y="526"/>
                    <a:pt x="101" y="526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1" y="168"/>
                    <a:pt x="122" y="168"/>
                  </a:cubicBezTo>
                  <a:cubicBezTo>
                    <a:pt x="616" y="168"/>
                    <a:pt x="616" y="168"/>
                    <a:pt x="616" y="168"/>
                  </a:cubicBezTo>
                  <a:cubicBezTo>
                    <a:pt x="627" y="168"/>
                    <a:pt x="635" y="176"/>
                    <a:pt x="635" y="187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2"/>
                    <a:pt x="640" y="389"/>
                    <a:pt x="648" y="389"/>
                  </a:cubicBezTo>
                  <a:cubicBezTo>
                    <a:pt x="654" y="389"/>
                    <a:pt x="659" y="382"/>
                    <a:pt x="659" y="376"/>
                  </a:cubicBezTo>
                  <a:cubicBezTo>
                    <a:pt x="659" y="187"/>
                    <a:pt x="659" y="187"/>
                    <a:pt x="659" y="187"/>
                  </a:cubicBezTo>
                  <a:cubicBezTo>
                    <a:pt x="659" y="164"/>
                    <a:pt x="639" y="144"/>
                    <a:pt x="616" y="144"/>
                  </a:cubicBezTo>
                  <a:cubicBezTo>
                    <a:pt x="587" y="144"/>
                    <a:pt x="587" y="144"/>
                    <a:pt x="587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2"/>
                    <a:pt x="204" y="0"/>
                    <a:pt x="18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4" y="558"/>
                    <a:pt x="12" y="568"/>
                  </a:cubicBezTo>
                  <a:cubicBezTo>
                    <a:pt x="19" y="575"/>
                    <a:pt x="30" y="583"/>
                    <a:pt x="50" y="583"/>
                  </a:cubicBezTo>
                  <a:close/>
                  <a:moveTo>
                    <a:pt x="24" y="534"/>
                  </a:moveTo>
                  <a:lnTo>
                    <a:pt x="24" y="534"/>
                  </a:lnTo>
                  <a:cubicBezTo>
                    <a:pt x="24" y="43"/>
                    <a:pt x="24" y="43"/>
                    <a:pt x="24" y="43"/>
                  </a:cubicBezTo>
                  <a:cubicBezTo>
                    <a:pt x="24" y="33"/>
                    <a:pt x="32" y="24"/>
                    <a:pt x="43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4" y="29"/>
                    <a:pt x="208" y="39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3" y="108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98" y="144"/>
                    <a:pt x="79" y="164"/>
                    <a:pt x="79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0"/>
                    <a:pt x="50" y="560"/>
                  </a:cubicBezTo>
                  <a:lnTo>
                    <a:pt x="50" y="560"/>
                  </a:lnTo>
                  <a:cubicBezTo>
                    <a:pt x="42" y="560"/>
                    <a:pt x="34" y="557"/>
                    <a:pt x="30" y="552"/>
                  </a:cubicBezTo>
                  <a:cubicBezTo>
                    <a:pt x="26" y="548"/>
                    <a:pt x="24" y="541"/>
                    <a:pt x="24" y="5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84" name="Group 2283"/>
          <p:cNvGrpSpPr/>
          <p:nvPr/>
        </p:nvGrpSpPr>
        <p:grpSpPr>
          <a:xfrm>
            <a:off x="5731777" y="3821356"/>
            <a:ext cx="277902" cy="246407"/>
            <a:chOff x="5748451" y="3820429"/>
            <a:chExt cx="277902" cy="246407"/>
          </a:xfrm>
          <a:solidFill>
            <a:srgbClr val="02D35F"/>
          </a:solidFill>
        </p:grpSpPr>
        <p:sp>
          <p:nvSpPr>
            <p:cNvPr id="2285" name="Freeform 117"/>
            <p:cNvSpPr>
              <a:spLocks noChangeArrowheads="1"/>
            </p:cNvSpPr>
            <p:nvPr/>
          </p:nvSpPr>
          <p:spPr bwMode="auto">
            <a:xfrm>
              <a:off x="5942982" y="3957527"/>
              <a:ext cx="83371" cy="92634"/>
            </a:xfrm>
            <a:custGeom>
              <a:avLst/>
              <a:gdLst>
                <a:gd name="T0" fmla="*/ 43 w 198"/>
                <a:gd name="T1" fmla="*/ 99 h 222"/>
                <a:gd name="T2" fmla="*/ 43 w 198"/>
                <a:gd name="T3" fmla="*/ 99 h 222"/>
                <a:gd name="T4" fmla="*/ 29 w 198"/>
                <a:gd name="T5" fmla="*/ 102 h 222"/>
                <a:gd name="T6" fmla="*/ 11 w 198"/>
                <a:gd name="T7" fmla="*/ 198 h 222"/>
                <a:gd name="T8" fmla="*/ 37 w 198"/>
                <a:gd name="T9" fmla="*/ 221 h 222"/>
                <a:gd name="T10" fmla="*/ 167 w 198"/>
                <a:gd name="T11" fmla="*/ 221 h 222"/>
                <a:gd name="T12" fmla="*/ 177 w 198"/>
                <a:gd name="T13" fmla="*/ 213 h 222"/>
                <a:gd name="T14" fmla="*/ 156 w 198"/>
                <a:gd name="T15" fmla="*/ 66 h 222"/>
                <a:gd name="T16" fmla="*/ 144 w 198"/>
                <a:gd name="T17" fmla="*/ 64 h 222"/>
                <a:gd name="T18" fmla="*/ 136 w 198"/>
                <a:gd name="T19" fmla="*/ 74 h 222"/>
                <a:gd name="T20" fmla="*/ 127 w 198"/>
                <a:gd name="T21" fmla="*/ 107 h 222"/>
                <a:gd name="T22" fmla="*/ 104 w 198"/>
                <a:gd name="T23" fmla="*/ 13 h 222"/>
                <a:gd name="T24" fmla="*/ 96 w 198"/>
                <a:gd name="T25" fmla="*/ 1 h 222"/>
                <a:gd name="T26" fmla="*/ 83 w 198"/>
                <a:gd name="T27" fmla="*/ 6 h 222"/>
                <a:gd name="T28" fmla="*/ 51 w 198"/>
                <a:gd name="T29" fmla="*/ 120 h 222"/>
                <a:gd name="T30" fmla="*/ 50 w 198"/>
                <a:gd name="T31" fmla="*/ 110 h 222"/>
                <a:gd name="T32" fmla="*/ 43 w 198"/>
                <a:gd name="T33" fmla="*/ 99 h 222"/>
                <a:gd name="T34" fmla="*/ 75 w 198"/>
                <a:gd name="T35" fmla="*/ 172 h 222"/>
                <a:gd name="T36" fmla="*/ 75 w 198"/>
                <a:gd name="T37" fmla="*/ 172 h 222"/>
                <a:gd name="T38" fmla="*/ 84 w 198"/>
                <a:gd name="T39" fmla="*/ 167 h 222"/>
                <a:gd name="T40" fmla="*/ 85 w 198"/>
                <a:gd name="T41" fmla="*/ 155 h 222"/>
                <a:gd name="T42" fmla="*/ 84 w 198"/>
                <a:gd name="T43" fmla="*/ 53 h 222"/>
                <a:gd name="T44" fmla="*/ 129 w 198"/>
                <a:gd name="T45" fmla="*/ 132 h 222"/>
                <a:gd name="T46" fmla="*/ 137 w 198"/>
                <a:gd name="T47" fmla="*/ 128 h 222"/>
                <a:gd name="T48" fmla="*/ 154 w 198"/>
                <a:gd name="T49" fmla="*/ 108 h 222"/>
                <a:gd name="T50" fmla="*/ 157 w 198"/>
                <a:gd name="T51" fmla="*/ 198 h 222"/>
                <a:gd name="T52" fmla="*/ 38 w 198"/>
                <a:gd name="T53" fmla="*/ 198 h 222"/>
                <a:gd name="T54" fmla="*/ 29 w 198"/>
                <a:gd name="T55" fmla="*/ 175 h 222"/>
                <a:gd name="T56" fmla="*/ 33 w 198"/>
                <a:gd name="T57" fmla="*/ 137 h 222"/>
                <a:gd name="T58" fmla="*/ 75 w 198"/>
                <a:gd name="T59" fmla="*/ 17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222">
                  <a:moveTo>
                    <a:pt x="43" y="99"/>
                  </a:moveTo>
                  <a:lnTo>
                    <a:pt x="43" y="99"/>
                  </a:lnTo>
                  <a:cubicBezTo>
                    <a:pt x="37" y="98"/>
                    <a:pt x="33" y="99"/>
                    <a:pt x="29" y="102"/>
                  </a:cubicBezTo>
                  <a:cubicBezTo>
                    <a:pt x="2" y="128"/>
                    <a:pt x="0" y="170"/>
                    <a:pt x="11" y="198"/>
                  </a:cubicBezTo>
                  <a:cubicBezTo>
                    <a:pt x="18" y="213"/>
                    <a:pt x="27" y="221"/>
                    <a:pt x="37" y="221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2" y="221"/>
                    <a:pt x="176" y="218"/>
                    <a:pt x="177" y="213"/>
                  </a:cubicBezTo>
                  <a:cubicBezTo>
                    <a:pt x="197" y="150"/>
                    <a:pt x="178" y="88"/>
                    <a:pt x="156" y="66"/>
                  </a:cubicBezTo>
                  <a:cubicBezTo>
                    <a:pt x="153" y="63"/>
                    <a:pt x="148" y="62"/>
                    <a:pt x="144" y="64"/>
                  </a:cubicBezTo>
                  <a:cubicBezTo>
                    <a:pt x="139" y="65"/>
                    <a:pt x="136" y="70"/>
                    <a:pt x="136" y="74"/>
                  </a:cubicBezTo>
                  <a:cubicBezTo>
                    <a:pt x="136" y="89"/>
                    <a:pt x="136" y="96"/>
                    <a:pt x="127" y="107"/>
                  </a:cubicBezTo>
                  <a:cubicBezTo>
                    <a:pt x="119" y="97"/>
                    <a:pt x="104" y="61"/>
                    <a:pt x="104" y="13"/>
                  </a:cubicBezTo>
                  <a:cubicBezTo>
                    <a:pt x="104" y="7"/>
                    <a:pt x="101" y="2"/>
                    <a:pt x="96" y="1"/>
                  </a:cubicBezTo>
                  <a:cubicBezTo>
                    <a:pt x="92" y="0"/>
                    <a:pt x="86" y="1"/>
                    <a:pt x="83" y="6"/>
                  </a:cubicBezTo>
                  <a:cubicBezTo>
                    <a:pt x="56" y="47"/>
                    <a:pt x="48" y="88"/>
                    <a:pt x="51" y="120"/>
                  </a:cubicBezTo>
                  <a:cubicBezTo>
                    <a:pt x="50" y="116"/>
                    <a:pt x="50" y="113"/>
                    <a:pt x="50" y="110"/>
                  </a:cubicBezTo>
                  <a:cubicBezTo>
                    <a:pt x="50" y="105"/>
                    <a:pt x="47" y="101"/>
                    <a:pt x="43" y="99"/>
                  </a:cubicBezTo>
                  <a:close/>
                  <a:moveTo>
                    <a:pt x="75" y="172"/>
                  </a:moveTo>
                  <a:lnTo>
                    <a:pt x="75" y="172"/>
                  </a:lnTo>
                  <a:cubicBezTo>
                    <a:pt x="78" y="172"/>
                    <a:pt x="82" y="170"/>
                    <a:pt x="84" y="167"/>
                  </a:cubicBezTo>
                  <a:cubicBezTo>
                    <a:pt x="86" y="163"/>
                    <a:pt x="86" y="158"/>
                    <a:pt x="85" y="155"/>
                  </a:cubicBezTo>
                  <a:cubicBezTo>
                    <a:pt x="73" y="131"/>
                    <a:pt x="69" y="95"/>
                    <a:pt x="84" y="53"/>
                  </a:cubicBezTo>
                  <a:cubicBezTo>
                    <a:pt x="91" y="94"/>
                    <a:pt x="106" y="132"/>
                    <a:pt x="129" y="132"/>
                  </a:cubicBezTo>
                  <a:cubicBezTo>
                    <a:pt x="132" y="132"/>
                    <a:pt x="135" y="130"/>
                    <a:pt x="137" y="128"/>
                  </a:cubicBezTo>
                  <a:cubicBezTo>
                    <a:pt x="146" y="121"/>
                    <a:pt x="151" y="114"/>
                    <a:pt x="154" y="108"/>
                  </a:cubicBezTo>
                  <a:cubicBezTo>
                    <a:pt x="161" y="130"/>
                    <a:pt x="166" y="164"/>
                    <a:pt x="157" y="198"/>
                  </a:cubicBezTo>
                  <a:cubicBezTo>
                    <a:pt x="38" y="198"/>
                    <a:pt x="38" y="198"/>
                    <a:pt x="38" y="198"/>
                  </a:cubicBezTo>
                  <a:cubicBezTo>
                    <a:pt x="36" y="196"/>
                    <a:pt x="31" y="189"/>
                    <a:pt x="29" y="175"/>
                  </a:cubicBezTo>
                  <a:cubicBezTo>
                    <a:pt x="28" y="169"/>
                    <a:pt x="27" y="153"/>
                    <a:pt x="33" y="137"/>
                  </a:cubicBezTo>
                  <a:cubicBezTo>
                    <a:pt x="42" y="155"/>
                    <a:pt x="57" y="172"/>
                    <a:pt x="75" y="17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6" name="Freeform 118"/>
            <p:cNvSpPr>
              <a:spLocks noChangeArrowheads="1"/>
            </p:cNvSpPr>
            <p:nvPr/>
          </p:nvSpPr>
          <p:spPr bwMode="auto">
            <a:xfrm>
              <a:off x="5748451" y="3820429"/>
              <a:ext cx="276049" cy="246407"/>
            </a:xfrm>
            <a:custGeom>
              <a:avLst/>
              <a:gdLst>
                <a:gd name="T0" fmla="*/ 49 w 659"/>
                <a:gd name="T1" fmla="*/ 583 h 585"/>
                <a:gd name="T2" fmla="*/ 49 w 659"/>
                <a:gd name="T3" fmla="*/ 583 h 585"/>
                <a:gd name="T4" fmla="*/ 50 w 659"/>
                <a:gd name="T5" fmla="*/ 583 h 585"/>
                <a:gd name="T6" fmla="*/ 444 w 659"/>
                <a:gd name="T7" fmla="*/ 584 h 585"/>
                <a:gd name="T8" fmla="*/ 456 w 659"/>
                <a:gd name="T9" fmla="*/ 573 h 585"/>
                <a:gd name="T10" fmla="*/ 444 w 659"/>
                <a:gd name="T11" fmla="*/ 560 h 585"/>
                <a:gd name="T12" fmla="*/ 94 w 659"/>
                <a:gd name="T13" fmla="*/ 560 h 585"/>
                <a:gd name="T14" fmla="*/ 100 w 659"/>
                <a:gd name="T15" fmla="*/ 545 h 585"/>
                <a:gd name="T16" fmla="*/ 101 w 659"/>
                <a:gd name="T17" fmla="*/ 535 h 585"/>
                <a:gd name="T18" fmla="*/ 101 w 659"/>
                <a:gd name="T19" fmla="*/ 535 h 585"/>
                <a:gd name="T20" fmla="*/ 101 w 659"/>
                <a:gd name="T21" fmla="*/ 535 h 585"/>
                <a:gd name="T22" fmla="*/ 101 w 659"/>
                <a:gd name="T23" fmla="*/ 526 h 585"/>
                <a:gd name="T24" fmla="*/ 101 w 659"/>
                <a:gd name="T25" fmla="*/ 526 h 585"/>
                <a:gd name="T26" fmla="*/ 102 w 659"/>
                <a:gd name="T27" fmla="*/ 187 h 585"/>
                <a:gd name="T28" fmla="*/ 120 w 659"/>
                <a:gd name="T29" fmla="*/ 168 h 585"/>
                <a:gd name="T30" fmla="*/ 615 w 659"/>
                <a:gd name="T31" fmla="*/ 168 h 585"/>
                <a:gd name="T32" fmla="*/ 635 w 659"/>
                <a:gd name="T33" fmla="*/ 187 h 585"/>
                <a:gd name="T34" fmla="*/ 635 w 659"/>
                <a:gd name="T35" fmla="*/ 376 h 585"/>
                <a:gd name="T36" fmla="*/ 646 w 659"/>
                <a:gd name="T37" fmla="*/ 389 h 585"/>
                <a:gd name="T38" fmla="*/ 658 w 659"/>
                <a:gd name="T39" fmla="*/ 376 h 585"/>
                <a:gd name="T40" fmla="*/ 658 w 659"/>
                <a:gd name="T41" fmla="*/ 187 h 585"/>
                <a:gd name="T42" fmla="*/ 615 w 659"/>
                <a:gd name="T43" fmla="*/ 144 h 585"/>
                <a:gd name="T44" fmla="*/ 586 w 659"/>
                <a:gd name="T45" fmla="*/ 144 h 585"/>
                <a:gd name="T46" fmla="*/ 586 w 659"/>
                <a:gd name="T47" fmla="*/ 118 h 585"/>
                <a:gd name="T48" fmla="*/ 543 w 659"/>
                <a:gd name="T49" fmla="*/ 75 h 585"/>
                <a:gd name="T50" fmla="*/ 248 w 659"/>
                <a:gd name="T51" fmla="*/ 75 h 585"/>
                <a:gd name="T52" fmla="*/ 229 w 659"/>
                <a:gd name="T53" fmla="*/ 29 h 585"/>
                <a:gd name="T54" fmla="*/ 184 w 659"/>
                <a:gd name="T55" fmla="*/ 0 h 585"/>
                <a:gd name="T56" fmla="*/ 42 w 659"/>
                <a:gd name="T57" fmla="*/ 0 h 585"/>
                <a:gd name="T58" fmla="*/ 0 w 659"/>
                <a:gd name="T59" fmla="*/ 43 h 585"/>
                <a:gd name="T60" fmla="*/ 0 w 659"/>
                <a:gd name="T61" fmla="*/ 534 h 585"/>
                <a:gd name="T62" fmla="*/ 11 w 659"/>
                <a:gd name="T63" fmla="*/ 568 h 585"/>
                <a:gd name="T64" fmla="*/ 49 w 659"/>
                <a:gd name="T65" fmla="*/ 583 h 585"/>
                <a:gd name="T66" fmla="*/ 23 w 659"/>
                <a:gd name="T67" fmla="*/ 43 h 585"/>
                <a:gd name="T68" fmla="*/ 23 w 659"/>
                <a:gd name="T69" fmla="*/ 43 h 585"/>
                <a:gd name="T70" fmla="*/ 42 w 659"/>
                <a:gd name="T71" fmla="*/ 24 h 585"/>
                <a:gd name="T72" fmla="*/ 184 w 659"/>
                <a:gd name="T73" fmla="*/ 24 h 585"/>
                <a:gd name="T74" fmla="*/ 207 w 659"/>
                <a:gd name="T75" fmla="*/ 39 h 585"/>
                <a:gd name="T76" fmla="*/ 233 w 659"/>
                <a:gd name="T77" fmla="*/ 99 h 585"/>
                <a:gd name="T78" fmla="*/ 543 w 659"/>
                <a:gd name="T79" fmla="*/ 99 h 585"/>
                <a:gd name="T80" fmla="*/ 562 w 659"/>
                <a:gd name="T81" fmla="*/ 118 h 585"/>
                <a:gd name="T82" fmla="*/ 563 w 659"/>
                <a:gd name="T83" fmla="*/ 144 h 585"/>
                <a:gd name="T84" fmla="*/ 120 w 659"/>
                <a:gd name="T85" fmla="*/ 144 h 585"/>
                <a:gd name="T86" fmla="*/ 78 w 659"/>
                <a:gd name="T87" fmla="*/ 187 h 585"/>
                <a:gd name="T88" fmla="*/ 78 w 659"/>
                <a:gd name="T89" fmla="*/ 535 h 585"/>
                <a:gd name="T90" fmla="*/ 78 w 659"/>
                <a:gd name="T91" fmla="*/ 535 h 585"/>
                <a:gd name="T92" fmla="*/ 77 w 659"/>
                <a:gd name="T93" fmla="*/ 541 h 585"/>
                <a:gd name="T94" fmla="*/ 50 w 659"/>
                <a:gd name="T95" fmla="*/ 560 h 585"/>
                <a:gd name="T96" fmla="*/ 49 w 659"/>
                <a:gd name="T97" fmla="*/ 560 h 585"/>
                <a:gd name="T98" fmla="*/ 29 w 659"/>
                <a:gd name="T99" fmla="*/ 552 h 585"/>
                <a:gd name="T100" fmla="*/ 23 w 659"/>
                <a:gd name="T101" fmla="*/ 534 h 585"/>
                <a:gd name="T102" fmla="*/ 23 w 659"/>
                <a:gd name="T103" fmla="*/ 4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9" h="585">
                  <a:moveTo>
                    <a:pt x="49" y="583"/>
                  </a:moveTo>
                  <a:lnTo>
                    <a:pt x="49" y="583"/>
                  </a:lnTo>
                  <a:lnTo>
                    <a:pt x="50" y="583"/>
                  </a:lnTo>
                  <a:cubicBezTo>
                    <a:pt x="444" y="584"/>
                    <a:pt x="444" y="584"/>
                    <a:pt x="444" y="584"/>
                  </a:cubicBezTo>
                  <a:cubicBezTo>
                    <a:pt x="450" y="584"/>
                    <a:pt x="456" y="579"/>
                    <a:pt x="456" y="573"/>
                  </a:cubicBezTo>
                  <a:cubicBezTo>
                    <a:pt x="456" y="566"/>
                    <a:pt x="450" y="560"/>
                    <a:pt x="444" y="560"/>
                  </a:cubicBezTo>
                  <a:cubicBezTo>
                    <a:pt x="94" y="560"/>
                    <a:pt x="94" y="560"/>
                    <a:pt x="94" y="560"/>
                  </a:cubicBezTo>
                  <a:cubicBezTo>
                    <a:pt x="97" y="555"/>
                    <a:pt x="100" y="550"/>
                    <a:pt x="100" y="545"/>
                  </a:cubicBezTo>
                  <a:cubicBezTo>
                    <a:pt x="101" y="543"/>
                    <a:pt x="101" y="540"/>
                    <a:pt x="101" y="535"/>
                  </a:cubicBezTo>
                  <a:lnTo>
                    <a:pt x="101" y="535"/>
                  </a:lnTo>
                  <a:lnTo>
                    <a:pt x="101" y="535"/>
                  </a:lnTo>
                  <a:cubicBezTo>
                    <a:pt x="101" y="530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0" y="168"/>
                    <a:pt x="120" y="168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26" y="168"/>
                    <a:pt x="635" y="176"/>
                    <a:pt x="635" y="187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2"/>
                    <a:pt x="640" y="389"/>
                    <a:pt x="646" y="389"/>
                  </a:cubicBezTo>
                  <a:cubicBezTo>
                    <a:pt x="652" y="389"/>
                    <a:pt x="658" y="382"/>
                    <a:pt x="658" y="376"/>
                  </a:cubicBezTo>
                  <a:cubicBezTo>
                    <a:pt x="658" y="187"/>
                    <a:pt x="658" y="187"/>
                    <a:pt x="658" y="187"/>
                  </a:cubicBezTo>
                  <a:cubicBezTo>
                    <a:pt x="658" y="164"/>
                    <a:pt x="639" y="144"/>
                    <a:pt x="615" y="144"/>
                  </a:cubicBez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3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2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4" y="558"/>
                    <a:pt x="11" y="568"/>
                  </a:cubicBezTo>
                  <a:cubicBezTo>
                    <a:pt x="17" y="575"/>
                    <a:pt x="30" y="583"/>
                    <a:pt x="49" y="583"/>
                  </a:cubicBezTo>
                  <a:close/>
                  <a:moveTo>
                    <a:pt x="23" y="43"/>
                  </a:moveTo>
                  <a:lnTo>
                    <a:pt x="23" y="43"/>
                  </a:lnTo>
                  <a:cubicBezTo>
                    <a:pt x="23" y="33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2" y="108"/>
                    <a:pt x="562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97" y="144"/>
                    <a:pt x="78" y="164"/>
                    <a:pt x="78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69" y="560"/>
                    <a:pt x="50" y="560"/>
                  </a:cubicBezTo>
                  <a:cubicBezTo>
                    <a:pt x="50" y="560"/>
                    <a:pt x="50" y="560"/>
                    <a:pt x="49" y="560"/>
                  </a:cubicBezTo>
                  <a:cubicBezTo>
                    <a:pt x="40" y="560"/>
                    <a:pt x="34" y="557"/>
                    <a:pt x="29" y="552"/>
                  </a:cubicBezTo>
                  <a:cubicBezTo>
                    <a:pt x="25" y="548"/>
                    <a:pt x="23" y="541"/>
                    <a:pt x="23" y="534"/>
                  </a:cubicBezTo>
                  <a:lnTo>
                    <a:pt x="23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87" name="Group 2286"/>
          <p:cNvGrpSpPr/>
          <p:nvPr/>
        </p:nvGrpSpPr>
        <p:grpSpPr>
          <a:xfrm>
            <a:off x="3139879" y="3821356"/>
            <a:ext cx="276049" cy="246407"/>
            <a:chOff x="3128763" y="3820429"/>
            <a:chExt cx="276049" cy="246407"/>
          </a:xfrm>
          <a:solidFill>
            <a:srgbClr val="02D35F"/>
          </a:solidFill>
        </p:grpSpPr>
        <p:sp>
          <p:nvSpPr>
            <p:cNvPr id="2288" name="Freeform 119"/>
            <p:cNvSpPr>
              <a:spLocks noChangeArrowheads="1"/>
            </p:cNvSpPr>
            <p:nvPr/>
          </p:nvSpPr>
          <p:spPr bwMode="auto">
            <a:xfrm>
              <a:off x="3325147" y="3966791"/>
              <a:ext cx="68549" cy="92634"/>
            </a:xfrm>
            <a:custGeom>
              <a:avLst/>
              <a:gdLst>
                <a:gd name="T0" fmla="*/ 2 w 161"/>
                <a:gd name="T1" fmla="*/ 214 h 222"/>
                <a:gd name="T2" fmla="*/ 2 w 161"/>
                <a:gd name="T3" fmla="*/ 214 h 222"/>
                <a:gd name="T4" fmla="*/ 12 w 161"/>
                <a:gd name="T5" fmla="*/ 221 h 222"/>
                <a:gd name="T6" fmla="*/ 148 w 161"/>
                <a:gd name="T7" fmla="*/ 221 h 222"/>
                <a:gd name="T8" fmla="*/ 158 w 161"/>
                <a:gd name="T9" fmla="*/ 214 h 222"/>
                <a:gd name="T10" fmla="*/ 157 w 161"/>
                <a:gd name="T11" fmla="*/ 203 h 222"/>
                <a:gd name="T12" fmla="*/ 94 w 161"/>
                <a:gd name="T13" fmla="*/ 110 h 222"/>
                <a:gd name="T14" fmla="*/ 157 w 161"/>
                <a:gd name="T15" fmla="*/ 18 h 222"/>
                <a:gd name="T16" fmla="*/ 158 w 161"/>
                <a:gd name="T17" fmla="*/ 6 h 222"/>
                <a:gd name="T18" fmla="*/ 148 w 161"/>
                <a:gd name="T19" fmla="*/ 0 h 222"/>
                <a:gd name="T20" fmla="*/ 12 w 161"/>
                <a:gd name="T21" fmla="*/ 0 h 222"/>
                <a:gd name="T22" fmla="*/ 2 w 161"/>
                <a:gd name="T23" fmla="*/ 6 h 222"/>
                <a:gd name="T24" fmla="*/ 3 w 161"/>
                <a:gd name="T25" fmla="*/ 18 h 222"/>
                <a:gd name="T26" fmla="*/ 65 w 161"/>
                <a:gd name="T27" fmla="*/ 110 h 222"/>
                <a:gd name="T28" fmla="*/ 3 w 161"/>
                <a:gd name="T29" fmla="*/ 203 h 222"/>
                <a:gd name="T30" fmla="*/ 2 w 161"/>
                <a:gd name="T31" fmla="*/ 214 h 222"/>
                <a:gd name="T32" fmla="*/ 34 w 161"/>
                <a:gd name="T33" fmla="*/ 23 h 222"/>
                <a:gd name="T34" fmla="*/ 34 w 161"/>
                <a:gd name="T35" fmla="*/ 23 h 222"/>
                <a:gd name="T36" fmla="*/ 126 w 161"/>
                <a:gd name="T37" fmla="*/ 23 h 222"/>
                <a:gd name="T38" fmla="*/ 80 w 161"/>
                <a:gd name="T39" fmla="*/ 90 h 222"/>
                <a:gd name="T40" fmla="*/ 34 w 161"/>
                <a:gd name="T41" fmla="*/ 23 h 222"/>
                <a:gd name="T42" fmla="*/ 80 w 161"/>
                <a:gd name="T43" fmla="*/ 130 h 222"/>
                <a:gd name="T44" fmla="*/ 80 w 161"/>
                <a:gd name="T45" fmla="*/ 130 h 222"/>
                <a:gd name="T46" fmla="*/ 94 w 161"/>
                <a:gd name="T47" fmla="*/ 152 h 222"/>
                <a:gd name="T48" fmla="*/ 65 w 161"/>
                <a:gd name="T49" fmla="*/ 152 h 222"/>
                <a:gd name="T50" fmla="*/ 80 w 161"/>
                <a:gd name="T51" fmla="*/ 130 h 222"/>
                <a:gd name="T52" fmla="*/ 50 w 161"/>
                <a:gd name="T53" fmla="*/ 175 h 222"/>
                <a:gd name="T54" fmla="*/ 50 w 161"/>
                <a:gd name="T55" fmla="*/ 175 h 222"/>
                <a:gd name="T56" fmla="*/ 50 w 161"/>
                <a:gd name="T57" fmla="*/ 175 h 222"/>
                <a:gd name="T58" fmla="*/ 110 w 161"/>
                <a:gd name="T59" fmla="*/ 175 h 222"/>
                <a:gd name="T60" fmla="*/ 126 w 161"/>
                <a:gd name="T61" fmla="*/ 198 h 222"/>
                <a:gd name="T62" fmla="*/ 34 w 161"/>
                <a:gd name="T63" fmla="*/ 198 h 222"/>
                <a:gd name="T64" fmla="*/ 50 w 161"/>
                <a:gd name="T65" fmla="*/ 17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1" h="222">
                  <a:moveTo>
                    <a:pt x="2" y="214"/>
                  </a:moveTo>
                  <a:lnTo>
                    <a:pt x="2" y="214"/>
                  </a:lnTo>
                  <a:cubicBezTo>
                    <a:pt x="4" y="219"/>
                    <a:pt x="8" y="221"/>
                    <a:pt x="12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52" y="221"/>
                    <a:pt x="156" y="219"/>
                    <a:pt x="158" y="214"/>
                  </a:cubicBezTo>
                  <a:cubicBezTo>
                    <a:pt x="160" y="211"/>
                    <a:pt x="159" y="206"/>
                    <a:pt x="157" y="203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157" y="18"/>
                    <a:pt x="157" y="18"/>
                    <a:pt x="157" y="18"/>
                  </a:cubicBezTo>
                  <a:cubicBezTo>
                    <a:pt x="159" y="14"/>
                    <a:pt x="160" y="10"/>
                    <a:pt x="158" y="6"/>
                  </a:cubicBezTo>
                  <a:cubicBezTo>
                    <a:pt x="156" y="2"/>
                    <a:pt x="152" y="0"/>
                    <a:pt x="1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0" y="10"/>
                    <a:pt x="0" y="14"/>
                    <a:pt x="3" y="18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3" y="203"/>
                    <a:pt x="3" y="203"/>
                    <a:pt x="3" y="203"/>
                  </a:cubicBezTo>
                  <a:cubicBezTo>
                    <a:pt x="0" y="206"/>
                    <a:pt x="0" y="211"/>
                    <a:pt x="2" y="214"/>
                  </a:cubicBezTo>
                  <a:close/>
                  <a:moveTo>
                    <a:pt x="34" y="23"/>
                  </a:moveTo>
                  <a:lnTo>
                    <a:pt x="34" y="23"/>
                  </a:lnTo>
                  <a:cubicBezTo>
                    <a:pt x="126" y="23"/>
                    <a:pt x="126" y="23"/>
                    <a:pt x="126" y="2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34" y="23"/>
                  </a:lnTo>
                  <a:close/>
                  <a:moveTo>
                    <a:pt x="80" y="130"/>
                  </a:moveTo>
                  <a:lnTo>
                    <a:pt x="80" y="130"/>
                  </a:lnTo>
                  <a:cubicBezTo>
                    <a:pt x="94" y="152"/>
                    <a:pt x="94" y="152"/>
                    <a:pt x="94" y="152"/>
                  </a:cubicBezTo>
                  <a:cubicBezTo>
                    <a:pt x="65" y="152"/>
                    <a:pt x="65" y="152"/>
                    <a:pt x="65" y="152"/>
                  </a:cubicBezTo>
                  <a:lnTo>
                    <a:pt x="80" y="130"/>
                  </a:lnTo>
                  <a:close/>
                  <a:moveTo>
                    <a:pt x="50" y="175"/>
                  </a:moveTo>
                  <a:lnTo>
                    <a:pt x="50" y="175"/>
                  </a:lnTo>
                  <a:lnTo>
                    <a:pt x="50" y="175"/>
                  </a:lnTo>
                  <a:cubicBezTo>
                    <a:pt x="110" y="175"/>
                    <a:pt x="110" y="175"/>
                    <a:pt x="110" y="175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34" y="198"/>
                    <a:pt x="34" y="198"/>
                    <a:pt x="34" y="198"/>
                  </a:cubicBezTo>
                  <a:lnTo>
                    <a:pt x="50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9" name="Freeform 120"/>
            <p:cNvSpPr>
              <a:spLocks noChangeArrowheads="1"/>
            </p:cNvSpPr>
            <p:nvPr/>
          </p:nvSpPr>
          <p:spPr bwMode="auto">
            <a:xfrm>
              <a:off x="3128763" y="3820429"/>
              <a:ext cx="276049" cy="246407"/>
            </a:xfrm>
            <a:custGeom>
              <a:avLst/>
              <a:gdLst>
                <a:gd name="T0" fmla="*/ 616 w 659"/>
                <a:gd name="T1" fmla="*/ 144 h 585"/>
                <a:gd name="T2" fmla="*/ 616 w 659"/>
                <a:gd name="T3" fmla="*/ 144 h 585"/>
                <a:gd name="T4" fmla="*/ 586 w 659"/>
                <a:gd name="T5" fmla="*/ 144 h 585"/>
                <a:gd name="T6" fmla="*/ 586 w 659"/>
                <a:gd name="T7" fmla="*/ 118 h 585"/>
                <a:gd name="T8" fmla="*/ 544 w 659"/>
                <a:gd name="T9" fmla="*/ 75 h 585"/>
                <a:gd name="T10" fmla="*/ 249 w 659"/>
                <a:gd name="T11" fmla="*/ 75 h 585"/>
                <a:gd name="T12" fmla="*/ 229 w 659"/>
                <a:gd name="T13" fmla="*/ 29 h 585"/>
                <a:gd name="T14" fmla="*/ 185 w 659"/>
                <a:gd name="T15" fmla="*/ 0 h 585"/>
                <a:gd name="T16" fmla="*/ 42 w 659"/>
                <a:gd name="T17" fmla="*/ 0 h 585"/>
                <a:gd name="T18" fmla="*/ 0 w 659"/>
                <a:gd name="T19" fmla="*/ 43 h 585"/>
                <a:gd name="T20" fmla="*/ 0 w 659"/>
                <a:gd name="T21" fmla="*/ 534 h 585"/>
                <a:gd name="T22" fmla="*/ 12 w 659"/>
                <a:gd name="T23" fmla="*/ 568 h 585"/>
                <a:gd name="T24" fmla="*/ 49 w 659"/>
                <a:gd name="T25" fmla="*/ 583 h 585"/>
                <a:gd name="T26" fmla="*/ 49 w 659"/>
                <a:gd name="T27" fmla="*/ 583 h 585"/>
                <a:gd name="T28" fmla="*/ 444 w 659"/>
                <a:gd name="T29" fmla="*/ 584 h 585"/>
                <a:gd name="T30" fmla="*/ 456 w 659"/>
                <a:gd name="T31" fmla="*/ 573 h 585"/>
                <a:gd name="T32" fmla="*/ 444 w 659"/>
                <a:gd name="T33" fmla="*/ 560 h 585"/>
                <a:gd name="T34" fmla="*/ 95 w 659"/>
                <a:gd name="T35" fmla="*/ 560 h 585"/>
                <a:gd name="T36" fmla="*/ 100 w 659"/>
                <a:gd name="T37" fmla="*/ 545 h 585"/>
                <a:gd name="T38" fmla="*/ 101 w 659"/>
                <a:gd name="T39" fmla="*/ 526 h 585"/>
                <a:gd name="T40" fmla="*/ 101 w 659"/>
                <a:gd name="T41" fmla="*/ 526 h 585"/>
                <a:gd name="T42" fmla="*/ 101 w 659"/>
                <a:gd name="T43" fmla="*/ 187 h 585"/>
                <a:gd name="T44" fmla="*/ 121 w 659"/>
                <a:gd name="T45" fmla="*/ 168 h 585"/>
                <a:gd name="T46" fmla="*/ 616 w 659"/>
                <a:gd name="T47" fmla="*/ 168 h 585"/>
                <a:gd name="T48" fmla="*/ 635 w 659"/>
                <a:gd name="T49" fmla="*/ 187 h 585"/>
                <a:gd name="T50" fmla="*/ 635 w 659"/>
                <a:gd name="T51" fmla="*/ 324 h 585"/>
                <a:gd name="T52" fmla="*/ 647 w 659"/>
                <a:gd name="T53" fmla="*/ 336 h 585"/>
                <a:gd name="T54" fmla="*/ 658 w 659"/>
                <a:gd name="T55" fmla="*/ 324 h 585"/>
                <a:gd name="T56" fmla="*/ 658 w 659"/>
                <a:gd name="T57" fmla="*/ 187 h 585"/>
                <a:gd name="T58" fmla="*/ 616 w 659"/>
                <a:gd name="T59" fmla="*/ 144 h 585"/>
                <a:gd name="T60" fmla="*/ 121 w 659"/>
                <a:gd name="T61" fmla="*/ 144 h 585"/>
                <a:gd name="T62" fmla="*/ 121 w 659"/>
                <a:gd name="T63" fmla="*/ 144 h 585"/>
                <a:gd name="T64" fmla="*/ 78 w 659"/>
                <a:gd name="T65" fmla="*/ 187 h 585"/>
                <a:gd name="T66" fmla="*/ 77 w 659"/>
                <a:gd name="T67" fmla="*/ 535 h 585"/>
                <a:gd name="T68" fmla="*/ 77 w 659"/>
                <a:gd name="T69" fmla="*/ 535 h 585"/>
                <a:gd name="T70" fmla="*/ 77 w 659"/>
                <a:gd name="T71" fmla="*/ 541 h 585"/>
                <a:gd name="T72" fmla="*/ 49 w 659"/>
                <a:gd name="T73" fmla="*/ 560 h 585"/>
                <a:gd name="T74" fmla="*/ 49 w 659"/>
                <a:gd name="T75" fmla="*/ 560 h 585"/>
                <a:gd name="T76" fmla="*/ 29 w 659"/>
                <a:gd name="T77" fmla="*/ 552 h 585"/>
                <a:gd name="T78" fmla="*/ 23 w 659"/>
                <a:gd name="T79" fmla="*/ 534 h 585"/>
                <a:gd name="T80" fmla="*/ 23 w 659"/>
                <a:gd name="T81" fmla="*/ 43 h 585"/>
                <a:gd name="T82" fmla="*/ 42 w 659"/>
                <a:gd name="T83" fmla="*/ 24 h 585"/>
                <a:gd name="T84" fmla="*/ 185 w 659"/>
                <a:gd name="T85" fmla="*/ 24 h 585"/>
                <a:gd name="T86" fmla="*/ 207 w 659"/>
                <a:gd name="T87" fmla="*/ 39 h 585"/>
                <a:gd name="T88" fmla="*/ 233 w 659"/>
                <a:gd name="T89" fmla="*/ 99 h 585"/>
                <a:gd name="T90" fmla="*/ 544 w 659"/>
                <a:gd name="T91" fmla="*/ 99 h 585"/>
                <a:gd name="T92" fmla="*/ 562 w 659"/>
                <a:gd name="T93" fmla="*/ 118 h 585"/>
                <a:gd name="T94" fmla="*/ 563 w 659"/>
                <a:gd name="T95" fmla="*/ 144 h 585"/>
                <a:gd name="T96" fmla="*/ 121 w 659"/>
                <a:gd name="T97" fmla="*/ 14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5">
                  <a:moveTo>
                    <a:pt x="616" y="144"/>
                  </a:moveTo>
                  <a:lnTo>
                    <a:pt x="616" y="144"/>
                  </a:ln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2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4" y="558"/>
                    <a:pt x="12" y="568"/>
                  </a:cubicBezTo>
                  <a:cubicBezTo>
                    <a:pt x="18" y="575"/>
                    <a:pt x="29" y="583"/>
                    <a:pt x="49" y="583"/>
                  </a:cubicBezTo>
                  <a:lnTo>
                    <a:pt x="49" y="583"/>
                  </a:lnTo>
                  <a:cubicBezTo>
                    <a:pt x="444" y="584"/>
                    <a:pt x="444" y="584"/>
                    <a:pt x="444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4" y="560"/>
                  </a:cubicBezTo>
                  <a:cubicBezTo>
                    <a:pt x="95" y="560"/>
                    <a:pt x="95" y="560"/>
                    <a:pt x="95" y="560"/>
                  </a:cubicBezTo>
                  <a:cubicBezTo>
                    <a:pt x="97" y="555"/>
                    <a:pt x="100" y="550"/>
                    <a:pt x="100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1" y="187"/>
                    <a:pt x="101" y="187"/>
                    <a:pt x="101" y="187"/>
                  </a:cubicBezTo>
                  <a:cubicBezTo>
                    <a:pt x="101" y="176"/>
                    <a:pt x="111" y="168"/>
                    <a:pt x="121" y="168"/>
                  </a:cubicBezTo>
                  <a:cubicBezTo>
                    <a:pt x="616" y="168"/>
                    <a:pt x="616" y="168"/>
                    <a:pt x="616" y="168"/>
                  </a:cubicBezTo>
                  <a:cubicBezTo>
                    <a:pt x="626" y="168"/>
                    <a:pt x="635" y="176"/>
                    <a:pt x="635" y="187"/>
                  </a:cubicBezTo>
                  <a:cubicBezTo>
                    <a:pt x="635" y="324"/>
                    <a:pt x="635" y="324"/>
                    <a:pt x="635" y="324"/>
                  </a:cubicBezTo>
                  <a:cubicBezTo>
                    <a:pt x="635" y="330"/>
                    <a:pt x="641" y="336"/>
                    <a:pt x="647" y="336"/>
                  </a:cubicBezTo>
                  <a:cubicBezTo>
                    <a:pt x="653" y="336"/>
                    <a:pt x="658" y="330"/>
                    <a:pt x="658" y="324"/>
                  </a:cubicBezTo>
                  <a:cubicBezTo>
                    <a:pt x="658" y="187"/>
                    <a:pt x="658" y="187"/>
                    <a:pt x="658" y="187"/>
                  </a:cubicBezTo>
                  <a:cubicBezTo>
                    <a:pt x="658" y="164"/>
                    <a:pt x="639" y="144"/>
                    <a:pt x="616" y="144"/>
                  </a:cubicBezTo>
                  <a:close/>
                  <a:moveTo>
                    <a:pt x="121" y="144"/>
                  </a:moveTo>
                  <a:lnTo>
                    <a:pt x="121" y="144"/>
                  </a:lnTo>
                  <a:cubicBezTo>
                    <a:pt x="98" y="144"/>
                    <a:pt x="78" y="164"/>
                    <a:pt x="78" y="187"/>
                  </a:cubicBezTo>
                  <a:cubicBezTo>
                    <a:pt x="77" y="535"/>
                    <a:pt x="77" y="535"/>
                    <a:pt x="77" y="535"/>
                  </a:cubicBezTo>
                  <a:lnTo>
                    <a:pt x="77" y="535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70" y="560"/>
                    <a:pt x="49" y="560"/>
                  </a:cubicBezTo>
                  <a:lnTo>
                    <a:pt x="49" y="560"/>
                  </a:lnTo>
                  <a:cubicBezTo>
                    <a:pt x="41" y="560"/>
                    <a:pt x="35" y="557"/>
                    <a:pt x="29" y="552"/>
                  </a:cubicBezTo>
                  <a:cubicBezTo>
                    <a:pt x="25" y="548"/>
                    <a:pt x="23" y="541"/>
                    <a:pt x="23" y="53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3"/>
                    <a:pt x="31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3" y="29"/>
                    <a:pt x="207" y="3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2" y="108"/>
                    <a:pt x="562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1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90" name="Group 2289"/>
          <p:cNvGrpSpPr/>
          <p:nvPr/>
        </p:nvGrpSpPr>
        <p:grpSpPr>
          <a:xfrm>
            <a:off x="533159" y="3821356"/>
            <a:ext cx="276050" cy="246407"/>
            <a:chOff x="533159" y="3820429"/>
            <a:chExt cx="276050" cy="246407"/>
          </a:xfrm>
          <a:solidFill>
            <a:srgbClr val="02D35F"/>
          </a:solidFill>
        </p:grpSpPr>
        <p:sp>
          <p:nvSpPr>
            <p:cNvPr id="2291" name="Freeform 121"/>
            <p:cNvSpPr>
              <a:spLocks noChangeArrowheads="1"/>
            </p:cNvSpPr>
            <p:nvPr/>
          </p:nvSpPr>
          <p:spPr bwMode="auto">
            <a:xfrm>
              <a:off x="720280" y="3974202"/>
              <a:ext cx="88929" cy="77813"/>
            </a:xfrm>
            <a:custGeom>
              <a:avLst/>
              <a:gdLst>
                <a:gd name="T0" fmla="*/ 40 w 211"/>
                <a:gd name="T1" fmla="*/ 181 h 187"/>
                <a:gd name="T2" fmla="*/ 40 w 211"/>
                <a:gd name="T3" fmla="*/ 181 h 187"/>
                <a:gd name="T4" fmla="*/ 55 w 211"/>
                <a:gd name="T5" fmla="*/ 182 h 187"/>
                <a:gd name="T6" fmla="*/ 105 w 211"/>
                <a:gd name="T7" fmla="*/ 146 h 187"/>
                <a:gd name="T8" fmla="*/ 155 w 211"/>
                <a:gd name="T9" fmla="*/ 184 h 187"/>
                <a:gd name="T10" fmla="*/ 162 w 211"/>
                <a:gd name="T11" fmla="*/ 186 h 187"/>
                <a:gd name="T12" fmla="*/ 168 w 211"/>
                <a:gd name="T13" fmla="*/ 184 h 187"/>
                <a:gd name="T14" fmla="*/ 173 w 211"/>
                <a:gd name="T15" fmla="*/ 172 h 187"/>
                <a:gd name="T16" fmla="*/ 154 w 211"/>
                <a:gd name="T17" fmla="*/ 117 h 187"/>
                <a:gd name="T18" fmla="*/ 203 w 211"/>
                <a:gd name="T19" fmla="*/ 88 h 187"/>
                <a:gd name="T20" fmla="*/ 208 w 211"/>
                <a:gd name="T21" fmla="*/ 76 h 187"/>
                <a:gd name="T22" fmla="*/ 197 w 211"/>
                <a:gd name="T23" fmla="*/ 67 h 187"/>
                <a:gd name="T24" fmla="*/ 135 w 211"/>
                <a:gd name="T25" fmla="*/ 67 h 187"/>
                <a:gd name="T26" fmla="*/ 116 w 211"/>
                <a:gd name="T27" fmla="*/ 9 h 187"/>
                <a:gd name="T28" fmla="*/ 93 w 211"/>
                <a:gd name="T29" fmla="*/ 9 h 187"/>
                <a:gd name="T30" fmla="*/ 75 w 211"/>
                <a:gd name="T31" fmla="*/ 67 h 187"/>
                <a:gd name="T32" fmla="*/ 12 w 211"/>
                <a:gd name="T33" fmla="*/ 67 h 187"/>
                <a:gd name="T34" fmla="*/ 2 w 211"/>
                <a:gd name="T35" fmla="*/ 76 h 187"/>
                <a:gd name="T36" fmla="*/ 7 w 211"/>
                <a:gd name="T37" fmla="*/ 88 h 187"/>
                <a:gd name="T38" fmla="*/ 55 w 211"/>
                <a:gd name="T39" fmla="*/ 117 h 187"/>
                <a:gd name="T40" fmla="*/ 37 w 211"/>
                <a:gd name="T41" fmla="*/ 168 h 187"/>
                <a:gd name="T42" fmla="*/ 40 w 211"/>
                <a:gd name="T43" fmla="*/ 181 h 187"/>
                <a:gd name="T44" fmla="*/ 55 w 211"/>
                <a:gd name="T45" fmla="*/ 90 h 187"/>
                <a:gd name="T46" fmla="*/ 55 w 211"/>
                <a:gd name="T47" fmla="*/ 90 h 187"/>
                <a:gd name="T48" fmla="*/ 83 w 211"/>
                <a:gd name="T49" fmla="*/ 90 h 187"/>
                <a:gd name="T50" fmla="*/ 95 w 211"/>
                <a:gd name="T51" fmla="*/ 82 h 187"/>
                <a:gd name="T52" fmla="*/ 105 w 211"/>
                <a:gd name="T53" fmla="*/ 51 h 187"/>
                <a:gd name="T54" fmla="*/ 115 w 211"/>
                <a:gd name="T55" fmla="*/ 82 h 187"/>
                <a:gd name="T56" fmla="*/ 127 w 211"/>
                <a:gd name="T57" fmla="*/ 90 h 187"/>
                <a:gd name="T58" fmla="*/ 154 w 211"/>
                <a:gd name="T59" fmla="*/ 90 h 187"/>
                <a:gd name="T60" fmla="*/ 134 w 211"/>
                <a:gd name="T61" fmla="*/ 102 h 187"/>
                <a:gd name="T62" fmla="*/ 129 w 211"/>
                <a:gd name="T63" fmla="*/ 115 h 187"/>
                <a:gd name="T64" fmla="*/ 138 w 211"/>
                <a:gd name="T65" fmla="*/ 142 h 187"/>
                <a:gd name="T66" fmla="*/ 112 w 211"/>
                <a:gd name="T67" fmla="*/ 123 h 187"/>
                <a:gd name="T68" fmla="*/ 105 w 211"/>
                <a:gd name="T69" fmla="*/ 119 h 187"/>
                <a:gd name="T70" fmla="*/ 98 w 211"/>
                <a:gd name="T71" fmla="*/ 122 h 187"/>
                <a:gd name="T72" fmla="*/ 72 w 211"/>
                <a:gd name="T73" fmla="*/ 140 h 187"/>
                <a:gd name="T74" fmla="*/ 81 w 211"/>
                <a:gd name="T75" fmla="*/ 116 h 187"/>
                <a:gd name="T76" fmla="*/ 76 w 211"/>
                <a:gd name="T77" fmla="*/ 103 h 187"/>
                <a:gd name="T78" fmla="*/ 55 w 211"/>
                <a:gd name="T79" fmla="*/ 9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87">
                  <a:moveTo>
                    <a:pt x="40" y="181"/>
                  </a:moveTo>
                  <a:lnTo>
                    <a:pt x="40" y="181"/>
                  </a:lnTo>
                  <a:cubicBezTo>
                    <a:pt x="45" y="184"/>
                    <a:pt x="51" y="184"/>
                    <a:pt x="55" y="182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55" y="184"/>
                    <a:pt x="155" y="184"/>
                    <a:pt x="155" y="184"/>
                  </a:cubicBezTo>
                  <a:cubicBezTo>
                    <a:pt x="157" y="186"/>
                    <a:pt x="159" y="186"/>
                    <a:pt x="162" y="186"/>
                  </a:cubicBezTo>
                  <a:cubicBezTo>
                    <a:pt x="164" y="186"/>
                    <a:pt x="166" y="186"/>
                    <a:pt x="168" y="184"/>
                  </a:cubicBezTo>
                  <a:cubicBezTo>
                    <a:pt x="173" y="181"/>
                    <a:pt x="175" y="176"/>
                    <a:pt x="173" y="172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203" y="88"/>
                    <a:pt x="203" y="88"/>
                    <a:pt x="203" y="88"/>
                  </a:cubicBezTo>
                  <a:cubicBezTo>
                    <a:pt x="208" y="86"/>
                    <a:pt x="210" y="81"/>
                    <a:pt x="208" y="76"/>
                  </a:cubicBezTo>
                  <a:cubicBezTo>
                    <a:pt x="207" y="71"/>
                    <a:pt x="203" y="67"/>
                    <a:pt x="197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3" y="0"/>
                    <a:pt x="97" y="0"/>
                    <a:pt x="93" y="9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7" y="67"/>
                    <a:pt x="3" y="71"/>
                    <a:pt x="2" y="76"/>
                  </a:cubicBezTo>
                  <a:cubicBezTo>
                    <a:pt x="0" y="81"/>
                    <a:pt x="2" y="86"/>
                    <a:pt x="7" y="88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5" y="173"/>
                    <a:pt x="36" y="178"/>
                    <a:pt x="40" y="181"/>
                  </a:cubicBezTo>
                  <a:close/>
                  <a:moveTo>
                    <a:pt x="55" y="90"/>
                  </a:moveTo>
                  <a:lnTo>
                    <a:pt x="55" y="90"/>
                  </a:lnTo>
                  <a:cubicBezTo>
                    <a:pt x="83" y="90"/>
                    <a:pt x="83" y="90"/>
                    <a:pt x="83" y="90"/>
                  </a:cubicBezTo>
                  <a:cubicBezTo>
                    <a:pt x="88" y="90"/>
                    <a:pt x="92" y="87"/>
                    <a:pt x="95" y="82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7" y="87"/>
                    <a:pt x="122" y="90"/>
                    <a:pt x="127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29" y="105"/>
                    <a:pt x="127" y="110"/>
                    <a:pt x="129" y="115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0" y="121"/>
                    <a:pt x="107" y="119"/>
                    <a:pt x="105" y="119"/>
                  </a:cubicBezTo>
                  <a:cubicBezTo>
                    <a:pt x="103" y="119"/>
                    <a:pt x="100" y="121"/>
                    <a:pt x="98" y="122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1"/>
                    <a:pt x="80" y="105"/>
                    <a:pt x="76" y="103"/>
                  </a:cubicBezTo>
                  <a:lnTo>
                    <a:pt x="55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2" name="Freeform 122"/>
            <p:cNvSpPr>
              <a:spLocks noChangeArrowheads="1"/>
            </p:cNvSpPr>
            <p:nvPr/>
          </p:nvSpPr>
          <p:spPr bwMode="auto">
            <a:xfrm>
              <a:off x="533159" y="3820429"/>
              <a:ext cx="276050" cy="246407"/>
            </a:xfrm>
            <a:custGeom>
              <a:avLst/>
              <a:gdLst>
                <a:gd name="T0" fmla="*/ 617 w 659"/>
                <a:gd name="T1" fmla="*/ 144 h 585"/>
                <a:gd name="T2" fmla="*/ 617 w 659"/>
                <a:gd name="T3" fmla="*/ 144 h 585"/>
                <a:gd name="T4" fmla="*/ 586 w 659"/>
                <a:gd name="T5" fmla="*/ 144 h 585"/>
                <a:gd name="T6" fmla="*/ 586 w 659"/>
                <a:gd name="T7" fmla="*/ 118 h 585"/>
                <a:gd name="T8" fmla="*/ 544 w 659"/>
                <a:gd name="T9" fmla="*/ 75 h 585"/>
                <a:gd name="T10" fmla="*/ 249 w 659"/>
                <a:gd name="T11" fmla="*/ 75 h 585"/>
                <a:gd name="T12" fmla="*/ 229 w 659"/>
                <a:gd name="T13" fmla="*/ 29 h 585"/>
                <a:gd name="T14" fmla="*/ 186 w 659"/>
                <a:gd name="T15" fmla="*/ 0 h 585"/>
                <a:gd name="T16" fmla="*/ 43 w 659"/>
                <a:gd name="T17" fmla="*/ 0 h 585"/>
                <a:gd name="T18" fmla="*/ 0 w 659"/>
                <a:gd name="T19" fmla="*/ 43 h 585"/>
                <a:gd name="T20" fmla="*/ 0 w 659"/>
                <a:gd name="T21" fmla="*/ 534 h 585"/>
                <a:gd name="T22" fmla="*/ 12 w 659"/>
                <a:gd name="T23" fmla="*/ 568 h 585"/>
                <a:gd name="T24" fmla="*/ 50 w 659"/>
                <a:gd name="T25" fmla="*/ 583 h 585"/>
                <a:gd name="T26" fmla="*/ 50 w 659"/>
                <a:gd name="T27" fmla="*/ 583 h 585"/>
                <a:gd name="T28" fmla="*/ 445 w 659"/>
                <a:gd name="T29" fmla="*/ 584 h 585"/>
                <a:gd name="T30" fmla="*/ 456 w 659"/>
                <a:gd name="T31" fmla="*/ 573 h 585"/>
                <a:gd name="T32" fmla="*/ 445 w 659"/>
                <a:gd name="T33" fmla="*/ 560 h 585"/>
                <a:gd name="T34" fmla="*/ 95 w 659"/>
                <a:gd name="T35" fmla="*/ 560 h 585"/>
                <a:gd name="T36" fmla="*/ 101 w 659"/>
                <a:gd name="T37" fmla="*/ 545 h 585"/>
                <a:gd name="T38" fmla="*/ 101 w 659"/>
                <a:gd name="T39" fmla="*/ 526 h 585"/>
                <a:gd name="T40" fmla="*/ 101 w 659"/>
                <a:gd name="T41" fmla="*/ 526 h 585"/>
                <a:gd name="T42" fmla="*/ 102 w 659"/>
                <a:gd name="T43" fmla="*/ 187 h 585"/>
                <a:gd name="T44" fmla="*/ 122 w 659"/>
                <a:gd name="T45" fmla="*/ 168 h 585"/>
                <a:gd name="T46" fmla="*/ 617 w 659"/>
                <a:gd name="T47" fmla="*/ 168 h 585"/>
                <a:gd name="T48" fmla="*/ 635 w 659"/>
                <a:gd name="T49" fmla="*/ 187 h 585"/>
                <a:gd name="T50" fmla="*/ 635 w 659"/>
                <a:gd name="T51" fmla="*/ 376 h 585"/>
                <a:gd name="T52" fmla="*/ 647 w 659"/>
                <a:gd name="T53" fmla="*/ 389 h 585"/>
                <a:gd name="T54" fmla="*/ 658 w 659"/>
                <a:gd name="T55" fmla="*/ 376 h 585"/>
                <a:gd name="T56" fmla="*/ 658 w 659"/>
                <a:gd name="T57" fmla="*/ 187 h 585"/>
                <a:gd name="T58" fmla="*/ 617 w 659"/>
                <a:gd name="T59" fmla="*/ 144 h 585"/>
                <a:gd name="T60" fmla="*/ 122 w 659"/>
                <a:gd name="T61" fmla="*/ 144 h 585"/>
                <a:gd name="T62" fmla="*/ 122 w 659"/>
                <a:gd name="T63" fmla="*/ 144 h 585"/>
                <a:gd name="T64" fmla="*/ 78 w 659"/>
                <a:gd name="T65" fmla="*/ 187 h 585"/>
                <a:gd name="T66" fmla="*/ 78 w 659"/>
                <a:gd name="T67" fmla="*/ 535 h 585"/>
                <a:gd name="T68" fmla="*/ 78 w 659"/>
                <a:gd name="T69" fmla="*/ 535 h 585"/>
                <a:gd name="T70" fmla="*/ 78 w 659"/>
                <a:gd name="T71" fmla="*/ 541 h 585"/>
                <a:gd name="T72" fmla="*/ 50 w 659"/>
                <a:gd name="T73" fmla="*/ 560 h 585"/>
                <a:gd name="T74" fmla="*/ 50 w 659"/>
                <a:gd name="T75" fmla="*/ 560 h 585"/>
                <a:gd name="T76" fmla="*/ 29 w 659"/>
                <a:gd name="T77" fmla="*/ 552 h 585"/>
                <a:gd name="T78" fmla="*/ 23 w 659"/>
                <a:gd name="T79" fmla="*/ 534 h 585"/>
                <a:gd name="T80" fmla="*/ 23 w 659"/>
                <a:gd name="T81" fmla="*/ 43 h 585"/>
                <a:gd name="T82" fmla="*/ 43 w 659"/>
                <a:gd name="T83" fmla="*/ 24 h 585"/>
                <a:gd name="T84" fmla="*/ 186 w 659"/>
                <a:gd name="T85" fmla="*/ 24 h 585"/>
                <a:gd name="T86" fmla="*/ 207 w 659"/>
                <a:gd name="T87" fmla="*/ 39 h 585"/>
                <a:gd name="T88" fmla="*/ 234 w 659"/>
                <a:gd name="T89" fmla="*/ 99 h 585"/>
                <a:gd name="T90" fmla="*/ 544 w 659"/>
                <a:gd name="T91" fmla="*/ 99 h 585"/>
                <a:gd name="T92" fmla="*/ 563 w 659"/>
                <a:gd name="T93" fmla="*/ 118 h 585"/>
                <a:gd name="T94" fmla="*/ 563 w 659"/>
                <a:gd name="T95" fmla="*/ 144 h 585"/>
                <a:gd name="T96" fmla="*/ 122 w 659"/>
                <a:gd name="T97" fmla="*/ 14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5">
                  <a:moveTo>
                    <a:pt x="617" y="144"/>
                  </a:moveTo>
                  <a:lnTo>
                    <a:pt x="617" y="144"/>
                  </a:ln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8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2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4" y="558"/>
                    <a:pt x="12" y="568"/>
                  </a:cubicBezTo>
                  <a:cubicBezTo>
                    <a:pt x="18" y="575"/>
                    <a:pt x="30" y="583"/>
                    <a:pt x="50" y="583"/>
                  </a:cubicBezTo>
                  <a:lnTo>
                    <a:pt x="50" y="583"/>
                  </a:lnTo>
                  <a:cubicBezTo>
                    <a:pt x="445" y="584"/>
                    <a:pt x="445" y="584"/>
                    <a:pt x="445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5" y="560"/>
                  </a:cubicBezTo>
                  <a:cubicBezTo>
                    <a:pt x="95" y="560"/>
                    <a:pt x="95" y="560"/>
                    <a:pt x="95" y="560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1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5" y="176"/>
                    <a:pt x="635" y="187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2"/>
                    <a:pt x="640" y="389"/>
                    <a:pt x="647" y="389"/>
                  </a:cubicBezTo>
                  <a:cubicBezTo>
                    <a:pt x="653" y="389"/>
                    <a:pt x="658" y="382"/>
                    <a:pt x="658" y="376"/>
                  </a:cubicBezTo>
                  <a:cubicBezTo>
                    <a:pt x="658" y="187"/>
                    <a:pt x="658" y="187"/>
                    <a:pt x="658" y="187"/>
                  </a:cubicBezTo>
                  <a:cubicBezTo>
                    <a:pt x="658" y="164"/>
                    <a:pt x="639" y="144"/>
                    <a:pt x="617" y="144"/>
                  </a:cubicBezTo>
                  <a:close/>
                  <a:moveTo>
                    <a:pt x="122" y="144"/>
                  </a:moveTo>
                  <a:lnTo>
                    <a:pt x="122" y="144"/>
                  </a:lnTo>
                  <a:cubicBezTo>
                    <a:pt x="98" y="144"/>
                    <a:pt x="78" y="164"/>
                    <a:pt x="78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6" y="550"/>
                    <a:pt x="71" y="560"/>
                    <a:pt x="50" y="560"/>
                  </a:cubicBezTo>
                  <a:lnTo>
                    <a:pt x="50" y="560"/>
                  </a:lnTo>
                  <a:cubicBezTo>
                    <a:pt x="41" y="560"/>
                    <a:pt x="35" y="557"/>
                    <a:pt x="29" y="552"/>
                  </a:cubicBezTo>
                  <a:cubicBezTo>
                    <a:pt x="26" y="548"/>
                    <a:pt x="23" y="541"/>
                    <a:pt x="23" y="53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3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7" y="39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8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2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93" name="Group 2292"/>
          <p:cNvGrpSpPr/>
          <p:nvPr/>
        </p:nvGrpSpPr>
        <p:grpSpPr>
          <a:xfrm>
            <a:off x="4871207" y="3821356"/>
            <a:ext cx="274196" cy="246407"/>
            <a:chOff x="4866576" y="3820429"/>
            <a:chExt cx="274196" cy="246407"/>
          </a:xfrm>
          <a:solidFill>
            <a:srgbClr val="02D35F"/>
          </a:solidFill>
        </p:grpSpPr>
        <p:sp>
          <p:nvSpPr>
            <p:cNvPr id="2294" name="Freeform 123"/>
            <p:cNvSpPr>
              <a:spLocks noChangeArrowheads="1"/>
            </p:cNvSpPr>
            <p:nvPr/>
          </p:nvSpPr>
          <p:spPr bwMode="auto">
            <a:xfrm>
              <a:off x="5103719" y="3876010"/>
              <a:ext cx="9263" cy="14821"/>
            </a:xfrm>
            <a:custGeom>
              <a:avLst/>
              <a:gdLst>
                <a:gd name="T0" fmla="*/ 23 w 24"/>
                <a:gd name="T1" fmla="*/ 21 h 34"/>
                <a:gd name="T2" fmla="*/ 23 w 24"/>
                <a:gd name="T3" fmla="*/ 21 h 34"/>
                <a:gd name="T4" fmla="*/ 23 w 24"/>
                <a:gd name="T5" fmla="*/ 13 h 34"/>
                <a:gd name="T6" fmla="*/ 11 w 24"/>
                <a:gd name="T7" fmla="*/ 0 h 34"/>
                <a:gd name="T8" fmla="*/ 11 w 24"/>
                <a:gd name="T9" fmla="*/ 0 h 34"/>
                <a:gd name="T10" fmla="*/ 0 w 24"/>
                <a:gd name="T11" fmla="*/ 13 h 34"/>
                <a:gd name="T12" fmla="*/ 0 w 24"/>
                <a:gd name="T13" fmla="*/ 21 h 34"/>
                <a:gd name="T14" fmla="*/ 11 w 24"/>
                <a:gd name="T15" fmla="*/ 33 h 34"/>
                <a:gd name="T16" fmla="*/ 11 w 24"/>
                <a:gd name="T17" fmla="*/ 33 h 34"/>
                <a:gd name="T18" fmla="*/ 23 w 24"/>
                <a:gd name="T19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4">
                  <a:moveTo>
                    <a:pt x="23" y="21"/>
                  </a:moveTo>
                  <a:lnTo>
                    <a:pt x="23" y="21"/>
                  </a:lnTo>
                  <a:cubicBezTo>
                    <a:pt x="23" y="13"/>
                    <a:pt x="23" y="13"/>
                    <a:pt x="23" y="13"/>
                  </a:cubicBezTo>
                  <a:cubicBezTo>
                    <a:pt x="23" y="6"/>
                    <a:pt x="18" y="0"/>
                    <a:pt x="11" y="0"/>
                  </a:cubicBezTo>
                  <a:lnTo>
                    <a:pt x="11" y="0"/>
                  </a:lnTo>
                  <a:cubicBezTo>
                    <a:pt x="5" y="0"/>
                    <a:pt x="0" y="7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7"/>
                    <a:pt x="5" y="33"/>
                    <a:pt x="11" y="33"/>
                  </a:cubicBezTo>
                  <a:lnTo>
                    <a:pt x="11" y="33"/>
                  </a:lnTo>
                  <a:cubicBezTo>
                    <a:pt x="18" y="33"/>
                    <a:pt x="23" y="27"/>
                    <a:pt x="23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5" name="Freeform 124"/>
            <p:cNvSpPr>
              <a:spLocks noChangeArrowheads="1"/>
            </p:cNvSpPr>
            <p:nvPr/>
          </p:nvSpPr>
          <p:spPr bwMode="auto">
            <a:xfrm>
              <a:off x="5012937" y="3851925"/>
              <a:ext cx="18527" cy="11116"/>
            </a:xfrm>
            <a:custGeom>
              <a:avLst/>
              <a:gdLst>
                <a:gd name="T0" fmla="*/ 30 w 42"/>
                <a:gd name="T1" fmla="*/ 0 h 25"/>
                <a:gd name="T2" fmla="*/ 30 w 42"/>
                <a:gd name="T3" fmla="*/ 0 h 25"/>
                <a:gd name="T4" fmla="*/ 12 w 42"/>
                <a:gd name="T5" fmla="*/ 0 h 25"/>
                <a:gd name="T6" fmla="*/ 0 w 42"/>
                <a:gd name="T7" fmla="*/ 13 h 25"/>
                <a:gd name="T8" fmla="*/ 12 w 42"/>
                <a:gd name="T9" fmla="*/ 24 h 25"/>
                <a:gd name="T10" fmla="*/ 30 w 42"/>
                <a:gd name="T11" fmla="*/ 24 h 25"/>
                <a:gd name="T12" fmla="*/ 41 w 42"/>
                <a:gd name="T13" fmla="*/ 13 h 25"/>
                <a:gd name="T14" fmla="*/ 30 w 42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30" y="0"/>
                  </a:moveTo>
                  <a:lnTo>
                    <a:pt x="30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6" y="24"/>
                    <a:pt x="41" y="19"/>
                    <a:pt x="41" y="13"/>
                  </a:cubicBezTo>
                  <a:cubicBezTo>
                    <a:pt x="41" y="5"/>
                    <a:pt x="36" y="0"/>
                    <a:pt x="3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6" name="Freeform 125"/>
            <p:cNvSpPr>
              <a:spLocks noChangeArrowheads="1"/>
            </p:cNvSpPr>
            <p:nvPr/>
          </p:nvSpPr>
          <p:spPr bwMode="auto">
            <a:xfrm>
              <a:off x="5092603" y="3851925"/>
              <a:ext cx="18527" cy="14821"/>
            </a:xfrm>
            <a:custGeom>
              <a:avLst/>
              <a:gdLst>
                <a:gd name="T0" fmla="*/ 19 w 42"/>
                <a:gd name="T1" fmla="*/ 30 h 36"/>
                <a:gd name="T2" fmla="*/ 19 w 42"/>
                <a:gd name="T3" fmla="*/ 30 h 36"/>
                <a:gd name="T4" fmla="*/ 28 w 42"/>
                <a:gd name="T5" fmla="*/ 35 h 36"/>
                <a:gd name="T6" fmla="*/ 35 w 42"/>
                <a:gd name="T7" fmla="*/ 31 h 36"/>
                <a:gd name="T8" fmla="*/ 36 w 42"/>
                <a:gd name="T9" fmla="*/ 15 h 36"/>
                <a:gd name="T10" fmla="*/ 16 w 42"/>
                <a:gd name="T11" fmla="*/ 2 h 36"/>
                <a:gd name="T12" fmla="*/ 2 w 42"/>
                <a:gd name="T13" fmla="*/ 11 h 36"/>
                <a:gd name="T14" fmla="*/ 9 w 42"/>
                <a:gd name="T15" fmla="*/ 25 h 36"/>
                <a:gd name="T16" fmla="*/ 19 w 42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6">
                  <a:moveTo>
                    <a:pt x="19" y="30"/>
                  </a:moveTo>
                  <a:lnTo>
                    <a:pt x="19" y="30"/>
                  </a:lnTo>
                  <a:cubicBezTo>
                    <a:pt x="21" y="34"/>
                    <a:pt x="24" y="35"/>
                    <a:pt x="28" y="35"/>
                  </a:cubicBezTo>
                  <a:cubicBezTo>
                    <a:pt x="30" y="35"/>
                    <a:pt x="33" y="34"/>
                    <a:pt x="35" y="31"/>
                  </a:cubicBezTo>
                  <a:cubicBezTo>
                    <a:pt x="41" y="27"/>
                    <a:pt x="41" y="20"/>
                    <a:pt x="36" y="15"/>
                  </a:cubicBezTo>
                  <a:cubicBezTo>
                    <a:pt x="31" y="9"/>
                    <a:pt x="24" y="4"/>
                    <a:pt x="16" y="2"/>
                  </a:cubicBezTo>
                  <a:cubicBezTo>
                    <a:pt x="9" y="0"/>
                    <a:pt x="3" y="4"/>
                    <a:pt x="2" y="11"/>
                  </a:cubicBezTo>
                  <a:cubicBezTo>
                    <a:pt x="0" y="17"/>
                    <a:pt x="3" y="23"/>
                    <a:pt x="9" y="25"/>
                  </a:cubicBezTo>
                  <a:cubicBezTo>
                    <a:pt x="14" y="26"/>
                    <a:pt x="17" y="27"/>
                    <a:pt x="19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7" name="Freeform 126"/>
            <p:cNvSpPr>
              <a:spLocks noChangeArrowheads="1"/>
            </p:cNvSpPr>
            <p:nvPr/>
          </p:nvSpPr>
          <p:spPr bwMode="auto">
            <a:xfrm>
              <a:off x="5040728" y="3851925"/>
              <a:ext cx="18527" cy="11116"/>
            </a:xfrm>
            <a:custGeom>
              <a:avLst/>
              <a:gdLst>
                <a:gd name="T0" fmla="*/ 30 w 43"/>
                <a:gd name="T1" fmla="*/ 0 h 25"/>
                <a:gd name="T2" fmla="*/ 30 w 43"/>
                <a:gd name="T3" fmla="*/ 0 h 25"/>
                <a:gd name="T4" fmla="*/ 12 w 43"/>
                <a:gd name="T5" fmla="*/ 0 h 25"/>
                <a:gd name="T6" fmla="*/ 0 w 43"/>
                <a:gd name="T7" fmla="*/ 13 h 25"/>
                <a:gd name="T8" fmla="*/ 12 w 43"/>
                <a:gd name="T9" fmla="*/ 24 h 25"/>
                <a:gd name="T10" fmla="*/ 30 w 43"/>
                <a:gd name="T11" fmla="*/ 24 h 25"/>
                <a:gd name="T12" fmla="*/ 42 w 43"/>
                <a:gd name="T13" fmla="*/ 13 h 25"/>
                <a:gd name="T14" fmla="*/ 30 w 43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5">
                  <a:moveTo>
                    <a:pt x="30" y="0"/>
                  </a:moveTo>
                  <a:lnTo>
                    <a:pt x="30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6" y="24"/>
                    <a:pt x="42" y="19"/>
                    <a:pt x="42" y="13"/>
                  </a:cubicBezTo>
                  <a:cubicBezTo>
                    <a:pt x="42" y="5"/>
                    <a:pt x="36" y="0"/>
                    <a:pt x="3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8" name="Freeform 127"/>
            <p:cNvSpPr>
              <a:spLocks noChangeArrowheads="1"/>
            </p:cNvSpPr>
            <p:nvPr/>
          </p:nvSpPr>
          <p:spPr bwMode="auto">
            <a:xfrm>
              <a:off x="4987000" y="3851925"/>
              <a:ext cx="18527" cy="11116"/>
            </a:xfrm>
            <a:custGeom>
              <a:avLst/>
              <a:gdLst>
                <a:gd name="T0" fmla="*/ 29 w 42"/>
                <a:gd name="T1" fmla="*/ 0 h 25"/>
                <a:gd name="T2" fmla="*/ 29 w 42"/>
                <a:gd name="T3" fmla="*/ 0 h 25"/>
                <a:gd name="T4" fmla="*/ 11 w 42"/>
                <a:gd name="T5" fmla="*/ 0 h 25"/>
                <a:gd name="T6" fmla="*/ 0 w 42"/>
                <a:gd name="T7" fmla="*/ 13 h 25"/>
                <a:gd name="T8" fmla="*/ 11 w 42"/>
                <a:gd name="T9" fmla="*/ 24 h 25"/>
                <a:gd name="T10" fmla="*/ 29 w 42"/>
                <a:gd name="T11" fmla="*/ 24 h 25"/>
                <a:gd name="T12" fmla="*/ 41 w 42"/>
                <a:gd name="T13" fmla="*/ 13 h 25"/>
                <a:gd name="T14" fmla="*/ 29 w 42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29" y="0"/>
                  </a:moveTo>
                  <a:lnTo>
                    <a:pt x="2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1" y="19"/>
                    <a:pt x="41" y="13"/>
                  </a:cubicBezTo>
                  <a:cubicBezTo>
                    <a:pt x="41" y="5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9" name="Freeform 128"/>
            <p:cNvSpPr>
              <a:spLocks noChangeArrowheads="1"/>
            </p:cNvSpPr>
            <p:nvPr/>
          </p:nvSpPr>
          <p:spPr bwMode="auto">
            <a:xfrm>
              <a:off x="5066665" y="3851925"/>
              <a:ext cx="16674" cy="11116"/>
            </a:xfrm>
            <a:custGeom>
              <a:avLst/>
              <a:gdLst>
                <a:gd name="T0" fmla="*/ 29 w 41"/>
                <a:gd name="T1" fmla="*/ 0 h 25"/>
                <a:gd name="T2" fmla="*/ 29 w 41"/>
                <a:gd name="T3" fmla="*/ 0 h 25"/>
                <a:gd name="T4" fmla="*/ 11 w 41"/>
                <a:gd name="T5" fmla="*/ 0 h 25"/>
                <a:gd name="T6" fmla="*/ 0 w 41"/>
                <a:gd name="T7" fmla="*/ 13 h 25"/>
                <a:gd name="T8" fmla="*/ 11 w 41"/>
                <a:gd name="T9" fmla="*/ 24 h 25"/>
                <a:gd name="T10" fmla="*/ 29 w 41"/>
                <a:gd name="T11" fmla="*/ 24 h 25"/>
                <a:gd name="T12" fmla="*/ 40 w 41"/>
                <a:gd name="T13" fmla="*/ 13 h 25"/>
                <a:gd name="T14" fmla="*/ 29 w 4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5">
                  <a:moveTo>
                    <a:pt x="29" y="0"/>
                  </a:moveTo>
                  <a:lnTo>
                    <a:pt x="2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0" y="19"/>
                    <a:pt x="40" y="13"/>
                  </a:cubicBezTo>
                  <a:cubicBezTo>
                    <a:pt x="40" y="5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0" name="Freeform 129"/>
            <p:cNvSpPr>
              <a:spLocks noChangeArrowheads="1"/>
            </p:cNvSpPr>
            <p:nvPr/>
          </p:nvSpPr>
          <p:spPr bwMode="auto">
            <a:xfrm>
              <a:off x="4961062" y="3848220"/>
              <a:ext cx="16675" cy="14821"/>
            </a:xfrm>
            <a:custGeom>
              <a:avLst/>
              <a:gdLst>
                <a:gd name="T0" fmla="*/ 25 w 38"/>
                <a:gd name="T1" fmla="*/ 9 h 34"/>
                <a:gd name="T2" fmla="*/ 25 w 38"/>
                <a:gd name="T3" fmla="*/ 9 h 34"/>
                <a:gd name="T4" fmla="*/ 24 w 38"/>
                <a:gd name="T5" fmla="*/ 8 h 34"/>
                <a:gd name="T6" fmla="*/ 8 w 38"/>
                <a:gd name="T7" fmla="*/ 3 h 34"/>
                <a:gd name="T8" fmla="*/ 2 w 38"/>
                <a:gd name="T9" fmla="*/ 18 h 34"/>
                <a:gd name="T10" fmla="*/ 8 w 38"/>
                <a:gd name="T11" fmla="*/ 33 h 34"/>
                <a:gd name="T12" fmla="*/ 25 w 38"/>
                <a:gd name="T13" fmla="*/ 33 h 34"/>
                <a:gd name="T14" fmla="*/ 37 w 38"/>
                <a:gd name="T15" fmla="*/ 22 h 34"/>
                <a:gd name="T16" fmla="*/ 25 w 38"/>
                <a:gd name="T17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25" y="9"/>
                  </a:moveTo>
                  <a:lnTo>
                    <a:pt x="25" y="9"/>
                  </a:lnTo>
                  <a:cubicBezTo>
                    <a:pt x="24" y="8"/>
                    <a:pt x="24" y="8"/>
                    <a:pt x="24" y="8"/>
                  </a:cubicBezTo>
                  <a:cubicBezTo>
                    <a:pt x="20" y="3"/>
                    <a:pt x="14" y="0"/>
                    <a:pt x="8" y="3"/>
                  </a:cubicBezTo>
                  <a:cubicBezTo>
                    <a:pt x="2" y="5"/>
                    <a:pt x="0" y="12"/>
                    <a:pt x="2" y="1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31" y="33"/>
                    <a:pt x="37" y="28"/>
                    <a:pt x="37" y="22"/>
                  </a:cubicBezTo>
                  <a:cubicBezTo>
                    <a:pt x="37" y="14"/>
                    <a:pt x="31" y="9"/>
                    <a:pt x="2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1" name="Freeform 130"/>
            <p:cNvSpPr>
              <a:spLocks noChangeArrowheads="1"/>
            </p:cNvSpPr>
            <p:nvPr/>
          </p:nvSpPr>
          <p:spPr bwMode="auto">
            <a:xfrm>
              <a:off x="4898071" y="3820429"/>
              <a:ext cx="16675" cy="11116"/>
            </a:xfrm>
            <a:custGeom>
              <a:avLst/>
              <a:gdLst>
                <a:gd name="T0" fmla="*/ 29 w 41"/>
                <a:gd name="T1" fmla="*/ 0 h 25"/>
                <a:gd name="T2" fmla="*/ 29 w 41"/>
                <a:gd name="T3" fmla="*/ 0 h 25"/>
                <a:gd name="T4" fmla="*/ 11 w 41"/>
                <a:gd name="T5" fmla="*/ 0 h 25"/>
                <a:gd name="T6" fmla="*/ 0 w 41"/>
                <a:gd name="T7" fmla="*/ 12 h 25"/>
                <a:gd name="T8" fmla="*/ 11 w 41"/>
                <a:gd name="T9" fmla="*/ 24 h 25"/>
                <a:gd name="T10" fmla="*/ 29 w 41"/>
                <a:gd name="T11" fmla="*/ 24 h 25"/>
                <a:gd name="T12" fmla="*/ 40 w 41"/>
                <a:gd name="T13" fmla="*/ 12 h 25"/>
                <a:gd name="T14" fmla="*/ 29 w 4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5">
                  <a:moveTo>
                    <a:pt x="29" y="0"/>
                  </a:moveTo>
                  <a:lnTo>
                    <a:pt x="2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0" y="19"/>
                    <a:pt x="40" y="12"/>
                  </a:cubicBezTo>
                  <a:cubicBezTo>
                    <a:pt x="40" y="5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2" name="Freeform 131"/>
            <p:cNvSpPr>
              <a:spLocks noChangeArrowheads="1"/>
            </p:cNvSpPr>
            <p:nvPr/>
          </p:nvSpPr>
          <p:spPr bwMode="auto">
            <a:xfrm>
              <a:off x="4866576" y="3842661"/>
              <a:ext cx="9263" cy="18527"/>
            </a:xfrm>
            <a:custGeom>
              <a:avLst/>
              <a:gdLst>
                <a:gd name="T0" fmla="*/ 0 w 24"/>
                <a:gd name="T1" fmla="*/ 12 h 43"/>
                <a:gd name="T2" fmla="*/ 0 w 24"/>
                <a:gd name="T3" fmla="*/ 12 h 43"/>
                <a:gd name="T4" fmla="*/ 0 w 24"/>
                <a:gd name="T5" fmla="*/ 31 h 43"/>
                <a:gd name="T6" fmla="*/ 11 w 24"/>
                <a:gd name="T7" fmla="*/ 42 h 43"/>
                <a:gd name="T8" fmla="*/ 23 w 24"/>
                <a:gd name="T9" fmla="*/ 31 h 43"/>
                <a:gd name="T10" fmla="*/ 23 w 24"/>
                <a:gd name="T11" fmla="*/ 12 h 43"/>
                <a:gd name="T12" fmla="*/ 11 w 24"/>
                <a:gd name="T13" fmla="*/ 0 h 43"/>
                <a:gd name="T14" fmla="*/ 0 w 24"/>
                <a:gd name="T15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3">
                  <a:moveTo>
                    <a:pt x="0" y="12"/>
                  </a:moveTo>
                  <a:lnTo>
                    <a:pt x="0" y="12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5" y="42"/>
                    <a:pt x="11" y="42"/>
                  </a:cubicBezTo>
                  <a:cubicBezTo>
                    <a:pt x="17" y="42"/>
                    <a:pt x="23" y="37"/>
                    <a:pt x="23" y="3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3" name="Freeform 132"/>
            <p:cNvSpPr>
              <a:spLocks noChangeArrowheads="1"/>
            </p:cNvSpPr>
            <p:nvPr/>
          </p:nvSpPr>
          <p:spPr bwMode="auto">
            <a:xfrm>
              <a:off x="4875839" y="4053867"/>
              <a:ext cx="22232" cy="12969"/>
            </a:xfrm>
            <a:custGeom>
              <a:avLst/>
              <a:gdLst>
                <a:gd name="T0" fmla="*/ 18 w 51"/>
                <a:gd name="T1" fmla="*/ 3 h 29"/>
                <a:gd name="T2" fmla="*/ 18 w 51"/>
                <a:gd name="T3" fmla="*/ 3 h 29"/>
                <a:gd name="T4" fmla="*/ 3 w 51"/>
                <a:gd name="T5" fmla="*/ 10 h 29"/>
                <a:gd name="T6" fmla="*/ 9 w 51"/>
                <a:gd name="T7" fmla="*/ 24 h 29"/>
                <a:gd name="T8" fmla="*/ 30 w 51"/>
                <a:gd name="T9" fmla="*/ 28 h 29"/>
                <a:gd name="T10" fmla="*/ 31 w 51"/>
                <a:gd name="T11" fmla="*/ 28 h 29"/>
                <a:gd name="T12" fmla="*/ 31 w 51"/>
                <a:gd name="T13" fmla="*/ 28 h 29"/>
                <a:gd name="T14" fmla="*/ 31 w 51"/>
                <a:gd name="T15" fmla="*/ 28 h 29"/>
                <a:gd name="T16" fmla="*/ 39 w 51"/>
                <a:gd name="T17" fmla="*/ 28 h 29"/>
                <a:gd name="T18" fmla="*/ 50 w 51"/>
                <a:gd name="T19" fmla="*/ 17 h 29"/>
                <a:gd name="T20" fmla="*/ 39 w 51"/>
                <a:gd name="T21" fmla="*/ 5 h 29"/>
                <a:gd name="T22" fmla="*/ 31 w 51"/>
                <a:gd name="T23" fmla="*/ 5 h 29"/>
                <a:gd name="T24" fmla="*/ 31 w 51"/>
                <a:gd name="T25" fmla="*/ 5 h 29"/>
                <a:gd name="T26" fmla="*/ 31 w 51"/>
                <a:gd name="T27" fmla="*/ 5 h 29"/>
                <a:gd name="T28" fmla="*/ 18 w 51"/>
                <a:gd name="T2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29">
                  <a:moveTo>
                    <a:pt x="18" y="3"/>
                  </a:moveTo>
                  <a:lnTo>
                    <a:pt x="18" y="3"/>
                  </a:lnTo>
                  <a:cubicBezTo>
                    <a:pt x="12" y="0"/>
                    <a:pt x="6" y="3"/>
                    <a:pt x="3" y="10"/>
                  </a:cubicBezTo>
                  <a:cubicBezTo>
                    <a:pt x="0" y="15"/>
                    <a:pt x="3" y="22"/>
                    <a:pt x="9" y="24"/>
                  </a:cubicBezTo>
                  <a:cubicBezTo>
                    <a:pt x="15" y="27"/>
                    <a:pt x="22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39" y="28"/>
                    <a:pt x="39" y="28"/>
                    <a:pt x="39" y="28"/>
                  </a:cubicBezTo>
                  <a:cubicBezTo>
                    <a:pt x="45" y="28"/>
                    <a:pt x="50" y="23"/>
                    <a:pt x="50" y="17"/>
                  </a:cubicBezTo>
                  <a:cubicBezTo>
                    <a:pt x="50" y="11"/>
                    <a:pt x="45" y="5"/>
                    <a:pt x="39" y="5"/>
                  </a:cubicBezTo>
                  <a:cubicBezTo>
                    <a:pt x="31" y="5"/>
                    <a:pt x="31" y="5"/>
                    <a:pt x="31" y="5"/>
                  </a:cubicBezTo>
                  <a:lnTo>
                    <a:pt x="31" y="5"/>
                  </a:lnTo>
                  <a:lnTo>
                    <a:pt x="31" y="5"/>
                  </a:lnTo>
                  <a:cubicBezTo>
                    <a:pt x="25" y="4"/>
                    <a:pt x="21" y="4"/>
                    <a:pt x="18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4" name="Freeform 133"/>
            <p:cNvSpPr>
              <a:spLocks noChangeArrowheads="1"/>
            </p:cNvSpPr>
            <p:nvPr/>
          </p:nvSpPr>
          <p:spPr bwMode="auto">
            <a:xfrm>
              <a:off x="4870281" y="3820429"/>
              <a:ext cx="18527" cy="14821"/>
            </a:xfrm>
            <a:custGeom>
              <a:avLst/>
              <a:gdLst>
                <a:gd name="T0" fmla="*/ 27 w 43"/>
                <a:gd name="T1" fmla="*/ 1 h 34"/>
                <a:gd name="T2" fmla="*/ 27 w 43"/>
                <a:gd name="T3" fmla="*/ 1 h 34"/>
                <a:gd name="T4" fmla="*/ 5 w 43"/>
                <a:gd name="T5" fmla="*/ 12 h 34"/>
                <a:gd name="T6" fmla="*/ 4 w 43"/>
                <a:gd name="T7" fmla="*/ 28 h 34"/>
                <a:gd name="T8" fmla="*/ 13 w 43"/>
                <a:gd name="T9" fmla="*/ 33 h 34"/>
                <a:gd name="T10" fmla="*/ 21 w 43"/>
                <a:gd name="T11" fmla="*/ 29 h 34"/>
                <a:gd name="T12" fmla="*/ 30 w 43"/>
                <a:gd name="T13" fmla="*/ 24 h 34"/>
                <a:gd name="T14" fmla="*/ 41 w 43"/>
                <a:gd name="T15" fmla="*/ 11 h 34"/>
                <a:gd name="T16" fmla="*/ 27 w 43"/>
                <a:gd name="T1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4">
                  <a:moveTo>
                    <a:pt x="27" y="1"/>
                  </a:moveTo>
                  <a:lnTo>
                    <a:pt x="27" y="1"/>
                  </a:lnTo>
                  <a:cubicBezTo>
                    <a:pt x="19" y="2"/>
                    <a:pt x="11" y="7"/>
                    <a:pt x="5" y="12"/>
                  </a:cubicBezTo>
                  <a:cubicBezTo>
                    <a:pt x="0" y="16"/>
                    <a:pt x="0" y="24"/>
                    <a:pt x="4" y="28"/>
                  </a:cubicBezTo>
                  <a:cubicBezTo>
                    <a:pt x="6" y="30"/>
                    <a:pt x="9" y="33"/>
                    <a:pt x="13" y="33"/>
                  </a:cubicBezTo>
                  <a:cubicBezTo>
                    <a:pt x="16" y="33"/>
                    <a:pt x="19" y="32"/>
                    <a:pt x="21" y="29"/>
                  </a:cubicBezTo>
                  <a:cubicBezTo>
                    <a:pt x="24" y="26"/>
                    <a:pt x="27" y="25"/>
                    <a:pt x="30" y="24"/>
                  </a:cubicBezTo>
                  <a:cubicBezTo>
                    <a:pt x="38" y="23"/>
                    <a:pt x="42" y="17"/>
                    <a:pt x="41" y="11"/>
                  </a:cubicBezTo>
                  <a:cubicBezTo>
                    <a:pt x="40" y="4"/>
                    <a:pt x="33" y="0"/>
                    <a:pt x="27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5" name="Freeform 134"/>
            <p:cNvSpPr>
              <a:spLocks noChangeArrowheads="1"/>
            </p:cNvSpPr>
            <p:nvPr/>
          </p:nvSpPr>
          <p:spPr bwMode="auto">
            <a:xfrm>
              <a:off x="4866576" y="4031635"/>
              <a:ext cx="9263" cy="18527"/>
            </a:xfrm>
            <a:custGeom>
              <a:avLst/>
              <a:gdLst>
                <a:gd name="T0" fmla="*/ 23 w 24"/>
                <a:gd name="T1" fmla="*/ 30 h 43"/>
                <a:gd name="T2" fmla="*/ 23 w 24"/>
                <a:gd name="T3" fmla="*/ 30 h 43"/>
                <a:gd name="T4" fmla="*/ 23 w 24"/>
                <a:gd name="T5" fmla="*/ 12 h 43"/>
                <a:gd name="T6" fmla="*/ 11 w 24"/>
                <a:gd name="T7" fmla="*/ 0 h 43"/>
                <a:gd name="T8" fmla="*/ 0 w 24"/>
                <a:gd name="T9" fmla="*/ 12 h 43"/>
                <a:gd name="T10" fmla="*/ 0 w 24"/>
                <a:gd name="T11" fmla="*/ 30 h 43"/>
                <a:gd name="T12" fmla="*/ 11 w 24"/>
                <a:gd name="T13" fmla="*/ 42 h 43"/>
                <a:gd name="T14" fmla="*/ 23 w 24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3">
                  <a:moveTo>
                    <a:pt x="23" y="30"/>
                  </a:moveTo>
                  <a:lnTo>
                    <a:pt x="23" y="30"/>
                  </a:ln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5" y="42"/>
                    <a:pt x="11" y="42"/>
                  </a:cubicBezTo>
                  <a:cubicBezTo>
                    <a:pt x="17" y="42"/>
                    <a:pt x="23" y="37"/>
                    <a:pt x="23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6" name="Freeform 135"/>
            <p:cNvSpPr>
              <a:spLocks noChangeArrowheads="1"/>
            </p:cNvSpPr>
            <p:nvPr/>
          </p:nvSpPr>
          <p:spPr bwMode="auto">
            <a:xfrm>
              <a:off x="4866576" y="3870452"/>
              <a:ext cx="9263" cy="16674"/>
            </a:xfrm>
            <a:custGeom>
              <a:avLst/>
              <a:gdLst>
                <a:gd name="T0" fmla="*/ 0 w 24"/>
                <a:gd name="T1" fmla="*/ 29 h 41"/>
                <a:gd name="T2" fmla="*/ 0 w 24"/>
                <a:gd name="T3" fmla="*/ 29 h 41"/>
                <a:gd name="T4" fmla="*/ 11 w 24"/>
                <a:gd name="T5" fmla="*/ 40 h 41"/>
                <a:gd name="T6" fmla="*/ 23 w 24"/>
                <a:gd name="T7" fmla="*/ 29 h 41"/>
                <a:gd name="T8" fmla="*/ 23 w 24"/>
                <a:gd name="T9" fmla="*/ 11 h 41"/>
                <a:gd name="T10" fmla="*/ 11 w 24"/>
                <a:gd name="T11" fmla="*/ 0 h 41"/>
                <a:gd name="T12" fmla="*/ 0 w 24"/>
                <a:gd name="T13" fmla="*/ 11 h 41"/>
                <a:gd name="T14" fmla="*/ 0 w 24"/>
                <a:gd name="T15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0" y="29"/>
                  </a:moveTo>
                  <a:lnTo>
                    <a:pt x="0" y="29"/>
                  </a:ln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3" y="35"/>
                    <a:pt x="23" y="2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7" name="Freeform 136"/>
            <p:cNvSpPr>
              <a:spLocks noChangeArrowheads="1"/>
            </p:cNvSpPr>
            <p:nvPr/>
          </p:nvSpPr>
          <p:spPr bwMode="auto">
            <a:xfrm>
              <a:off x="4866576" y="3977907"/>
              <a:ext cx="9263" cy="18527"/>
            </a:xfrm>
            <a:custGeom>
              <a:avLst/>
              <a:gdLst>
                <a:gd name="T0" fmla="*/ 0 w 24"/>
                <a:gd name="T1" fmla="*/ 29 h 42"/>
                <a:gd name="T2" fmla="*/ 0 w 24"/>
                <a:gd name="T3" fmla="*/ 29 h 42"/>
                <a:gd name="T4" fmla="*/ 11 w 24"/>
                <a:gd name="T5" fmla="*/ 41 h 42"/>
                <a:gd name="T6" fmla="*/ 23 w 24"/>
                <a:gd name="T7" fmla="*/ 29 h 42"/>
                <a:gd name="T8" fmla="*/ 23 w 24"/>
                <a:gd name="T9" fmla="*/ 11 h 42"/>
                <a:gd name="T10" fmla="*/ 11 w 24"/>
                <a:gd name="T11" fmla="*/ 0 h 42"/>
                <a:gd name="T12" fmla="*/ 0 w 24"/>
                <a:gd name="T13" fmla="*/ 11 h 42"/>
                <a:gd name="T14" fmla="*/ 0 w 24"/>
                <a:gd name="T15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0" y="29"/>
                  </a:moveTo>
                  <a:lnTo>
                    <a:pt x="0" y="29"/>
                  </a:lnTo>
                  <a:cubicBezTo>
                    <a:pt x="0" y="35"/>
                    <a:pt x="5" y="41"/>
                    <a:pt x="11" y="41"/>
                  </a:cubicBezTo>
                  <a:cubicBezTo>
                    <a:pt x="17" y="41"/>
                    <a:pt x="23" y="35"/>
                    <a:pt x="23" y="2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8" name="Freeform 137"/>
            <p:cNvSpPr>
              <a:spLocks noChangeArrowheads="1"/>
            </p:cNvSpPr>
            <p:nvPr/>
          </p:nvSpPr>
          <p:spPr bwMode="auto">
            <a:xfrm>
              <a:off x="4866576" y="4005697"/>
              <a:ext cx="9263" cy="16675"/>
            </a:xfrm>
            <a:custGeom>
              <a:avLst/>
              <a:gdLst>
                <a:gd name="T0" fmla="*/ 0 w 24"/>
                <a:gd name="T1" fmla="*/ 29 h 41"/>
                <a:gd name="T2" fmla="*/ 0 w 24"/>
                <a:gd name="T3" fmla="*/ 29 h 41"/>
                <a:gd name="T4" fmla="*/ 11 w 24"/>
                <a:gd name="T5" fmla="*/ 40 h 41"/>
                <a:gd name="T6" fmla="*/ 23 w 24"/>
                <a:gd name="T7" fmla="*/ 29 h 41"/>
                <a:gd name="T8" fmla="*/ 23 w 24"/>
                <a:gd name="T9" fmla="*/ 11 h 41"/>
                <a:gd name="T10" fmla="*/ 11 w 24"/>
                <a:gd name="T11" fmla="*/ 0 h 41"/>
                <a:gd name="T12" fmla="*/ 0 w 24"/>
                <a:gd name="T13" fmla="*/ 11 h 41"/>
                <a:gd name="T14" fmla="*/ 0 w 24"/>
                <a:gd name="T15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0" y="29"/>
                  </a:moveTo>
                  <a:lnTo>
                    <a:pt x="0" y="29"/>
                  </a:ln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3" y="35"/>
                    <a:pt x="23" y="2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9" name="Freeform 138"/>
            <p:cNvSpPr>
              <a:spLocks noChangeArrowheads="1"/>
            </p:cNvSpPr>
            <p:nvPr/>
          </p:nvSpPr>
          <p:spPr bwMode="auto">
            <a:xfrm>
              <a:off x="4949946" y="3824135"/>
              <a:ext cx="14821" cy="16675"/>
            </a:xfrm>
            <a:custGeom>
              <a:avLst/>
              <a:gdLst>
                <a:gd name="T0" fmla="*/ 21 w 36"/>
                <a:gd name="T1" fmla="*/ 5 h 39"/>
                <a:gd name="T2" fmla="*/ 21 w 36"/>
                <a:gd name="T3" fmla="*/ 5 h 39"/>
                <a:gd name="T4" fmla="*/ 5 w 36"/>
                <a:gd name="T5" fmla="*/ 5 h 39"/>
                <a:gd name="T6" fmla="*/ 6 w 36"/>
                <a:gd name="T7" fmla="*/ 21 h 39"/>
                <a:gd name="T8" fmla="*/ 11 w 36"/>
                <a:gd name="T9" fmla="*/ 30 h 39"/>
                <a:gd name="T10" fmla="*/ 12 w 36"/>
                <a:gd name="T11" fmla="*/ 32 h 39"/>
                <a:gd name="T12" fmla="*/ 21 w 36"/>
                <a:gd name="T13" fmla="*/ 38 h 39"/>
                <a:gd name="T14" fmla="*/ 27 w 36"/>
                <a:gd name="T15" fmla="*/ 37 h 39"/>
                <a:gd name="T16" fmla="*/ 33 w 36"/>
                <a:gd name="T17" fmla="*/ 20 h 39"/>
                <a:gd name="T18" fmla="*/ 21 w 36"/>
                <a:gd name="T1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9">
                  <a:moveTo>
                    <a:pt x="21" y="5"/>
                  </a:moveTo>
                  <a:lnTo>
                    <a:pt x="21" y="5"/>
                  </a:lnTo>
                  <a:cubicBezTo>
                    <a:pt x="16" y="0"/>
                    <a:pt x="9" y="1"/>
                    <a:pt x="5" y="5"/>
                  </a:cubicBezTo>
                  <a:cubicBezTo>
                    <a:pt x="0" y="10"/>
                    <a:pt x="0" y="17"/>
                    <a:pt x="6" y="21"/>
                  </a:cubicBezTo>
                  <a:cubicBezTo>
                    <a:pt x="8" y="24"/>
                    <a:pt x="10" y="27"/>
                    <a:pt x="11" y="3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6"/>
                    <a:pt x="17" y="38"/>
                    <a:pt x="21" y="38"/>
                  </a:cubicBezTo>
                  <a:cubicBezTo>
                    <a:pt x="23" y="38"/>
                    <a:pt x="25" y="38"/>
                    <a:pt x="27" y="37"/>
                  </a:cubicBezTo>
                  <a:cubicBezTo>
                    <a:pt x="33" y="34"/>
                    <a:pt x="35" y="27"/>
                    <a:pt x="33" y="20"/>
                  </a:cubicBezTo>
                  <a:cubicBezTo>
                    <a:pt x="30" y="14"/>
                    <a:pt x="27" y="9"/>
                    <a:pt x="21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0" name="Freeform 139"/>
            <p:cNvSpPr>
              <a:spLocks noChangeArrowheads="1"/>
            </p:cNvSpPr>
            <p:nvPr/>
          </p:nvSpPr>
          <p:spPr bwMode="auto">
            <a:xfrm>
              <a:off x="4866576" y="3950117"/>
              <a:ext cx="9263" cy="18527"/>
            </a:xfrm>
            <a:custGeom>
              <a:avLst/>
              <a:gdLst>
                <a:gd name="T0" fmla="*/ 0 w 24"/>
                <a:gd name="T1" fmla="*/ 30 h 43"/>
                <a:gd name="T2" fmla="*/ 0 w 24"/>
                <a:gd name="T3" fmla="*/ 30 h 43"/>
                <a:gd name="T4" fmla="*/ 11 w 24"/>
                <a:gd name="T5" fmla="*/ 42 h 43"/>
                <a:gd name="T6" fmla="*/ 23 w 24"/>
                <a:gd name="T7" fmla="*/ 30 h 43"/>
                <a:gd name="T8" fmla="*/ 23 w 24"/>
                <a:gd name="T9" fmla="*/ 12 h 43"/>
                <a:gd name="T10" fmla="*/ 11 w 24"/>
                <a:gd name="T11" fmla="*/ 0 h 43"/>
                <a:gd name="T12" fmla="*/ 0 w 24"/>
                <a:gd name="T13" fmla="*/ 12 h 43"/>
                <a:gd name="T14" fmla="*/ 0 w 24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3">
                  <a:moveTo>
                    <a:pt x="0" y="30"/>
                  </a:moveTo>
                  <a:lnTo>
                    <a:pt x="0" y="30"/>
                  </a:lnTo>
                  <a:cubicBezTo>
                    <a:pt x="0" y="37"/>
                    <a:pt x="5" y="42"/>
                    <a:pt x="11" y="42"/>
                  </a:cubicBezTo>
                  <a:cubicBezTo>
                    <a:pt x="17" y="42"/>
                    <a:pt x="23" y="37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1" name="Freeform 140"/>
            <p:cNvSpPr>
              <a:spLocks noChangeArrowheads="1"/>
            </p:cNvSpPr>
            <p:nvPr/>
          </p:nvSpPr>
          <p:spPr bwMode="auto">
            <a:xfrm>
              <a:off x="4924008" y="3820429"/>
              <a:ext cx="18527" cy="11116"/>
            </a:xfrm>
            <a:custGeom>
              <a:avLst/>
              <a:gdLst>
                <a:gd name="T0" fmla="*/ 29 w 42"/>
                <a:gd name="T1" fmla="*/ 0 h 25"/>
                <a:gd name="T2" fmla="*/ 29 w 42"/>
                <a:gd name="T3" fmla="*/ 0 h 25"/>
                <a:gd name="T4" fmla="*/ 12 w 42"/>
                <a:gd name="T5" fmla="*/ 0 h 25"/>
                <a:gd name="T6" fmla="*/ 0 w 42"/>
                <a:gd name="T7" fmla="*/ 12 h 25"/>
                <a:gd name="T8" fmla="*/ 12 w 42"/>
                <a:gd name="T9" fmla="*/ 24 h 25"/>
                <a:gd name="T10" fmla="*/ 29 w 42"/>
                <a:gd name="T11" fmla="*/ 24 h 25"/>
                <a:gd name="T12" fmla="*/ 41 w 42"/>
                <a:gd name="T13" fmla="*/ 12 h 25"/>
                <a:gd name="T14" fmla="*/ 29 w 42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29" y="0"/>
                  </a:moveTo>
                  <a:lnTo>
                    <a:pt x="2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41" y="19"/>
                    <a:pt x="41" y="12"/>
                  </a:cubicBezTo>
                  <a:cubicBezTo>
                    <a:pt x="41" y="5"/>
                    <a:pt x="36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2" name="Freeform 141"/>
            <p:cNvSpPr>
              <a:spLocks noChangeArrowheads="1"/>
            </p:cNvSpPr>
            <p:nvPr/>
          </p:nvSpPr>
          <p:spPr bwMode="auto">
            <a:xfrm>
              <a:off x="4866576" y="3924179"/>
              <a:ext cx="9263" cy="18527"/>
            </a:xfrm>
            <a:custGeom>
              <a:avLst/>
              <a:gdLst>
                <a:gd name="T0" fmla="*/ 0 w 24"/>
                <a:gd name="T1" fmla="*/ 30 h 43"/>
                <a:gd name="T2" fmla="*/ 0 w 24"/>
                <a:gd name="T3" fmla="*/ 30 h 43"/>
                <a:gd name="T4" fmla="*/ 11 w 24"/>
                <a:gd name="T5" fmla="*/ 42 h 43"/>
                <a:gd name="T6" fmla="*/ 23 w 24"/>
                <a:gd name="T7" fmla="*/ 30 h 43"/>
                <a:gd name="T8" fmla="*/ 23 w 24"/>
                <a:gd name="T9" fmla="*/ 12 h 43"/>
                <a:gd name="T10" fmla="*/ 11 w 24"/>
                <a:gd name="T11" fmla="*/ 0 h 43"/>
                <a:gd name="T12" fmla="*/ 0 w 24"/>
                <a:gd name="T13" fmla="*/ 12 h 43"/>
                <a:gd name="T14" fmla="*/ 0 w 24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3">
                  <a:moveTo>
                    <a:pt x="0" y="30"/>
                  </a:moveTo>
                  <a:lnTo>
                    <a:pt x="0" y="30"/>
                  </a:lnTo>
                  <a:cubicBezTo>
                    <a:pt x="0" y="36"/>
                    <a:pt x="5" y="42"/>
                    <a:pt x="11" y="42"/>
                  </a:cubicBezTo>
                  <a:cubicBezTo>
                    <a:pt x="17" y="42"/>
                    <a:pt x="23" y="36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3" name="Freeform 142"/>
            <p:cNvSpPr>
              <a:spLocks noChangeArrowheads="1"/>
            </p:cNvSpPr>
            <p:nvPr/>
          </p:nvSpPr>
          <p:spPr bwMode="auto">
            <a:xfrm>
              <a:off x="4866576" y="3896390"/>
              <a:ext cx="9263" cy="18527"/>
            </a:xfrm>
            <a:custGeom>
              <a:avLst/>
              <a:gdLst>
                <a:gd name="T0" fmla="*/ 0 w 24"/>
                <a:gd name="T1" fmla="*/ 30 h 42"/>
                <a:gd name="T2" fmla="*/ 0 w 24"/>
                <a:gd name="T3" fmla="*/ 30 h 42"/>
                <a:gd name="T4" fmla="*/ 11 w 24"/>
                <a:gd name="T5" fmla="*/ 41 h 42"/>
                <a:gd name="T6" fmla="*/ 23 w 24"/>
                <a:gd name="T7" fmla="*/ 30 h 42"/>
                <a:gd name="T8" fmla="*/ 23 w 24"/>
                <a:gd name="T9" fmla="*/ 12 h 42"/>
                <a:gd name="T10" fmla="*/ 11 w 24"/>
                <a:gd name="T11" fmla="*/ 0 h 42"/>
                <a:gd name="T12" fmla="*/ 0 w 24"/>
                <a:gd name="T13" fmla="*/ 12 h 42"/>
                <a:gd name="T14" fmla="*/ 0 w 24"/>
                <a:gd name="T15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0" y="30"/>
                  </a:moveTo>
                  <a:lnTo>
                    <a:pt x="0" y="30"/>
                  </a:lnTo>
                  <a:cubicBezTo>
                    <a:pt x="0" y="36"/>
                    <a:pt x="5" y="41"/>
                    <a:pt x="11" y="41"/>
                  </a:cubicBezTo>
                  <a:cubicBezTo>
                    <a:pt x="17" y="41"/>
                    <a:pt x="23" y="36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4" name="Freeform 143"/>
            <p:cNvSpPr>
              <a:spLocks noChangeArrowheads="1"/>
            </p:cNvSpPr>
            <p:nvPr/>
          </p:nvSpPr>
          <p:spPr bwMode="auto">
            <a:xfrm>
              <a:off x="4898071" y="4040899"/>
              <a:ext cx="11116" cy="16674"/>
            </a:xfrm>
            <a:custGeom>
              <a:avLst/>
              <a:gdLst>
                <a:gd name="T0" fmla="*/ 3 w 27"/>
                <a:gd name="T1" fmla="*/ 20 h 39"/>
                <a:gd name="T2" fmla="*/ 3 w 27"/>
                <a:gd name="T3" fmla="*/ 20 h 39"/>
                <a:gd name="T4" fmla="*/ 2 w 27"/>
                <a:gd name="T5" fmla="*/ 23 h 39"/>
                <a:gd name="T6" fmla="*/ 9 w 27"/>
                <a:gd name="T7" fmla="*/ 38 h 39"/>
                <a:gd name="T8" fmla="*/ 13 w 27"/>
                <a:gd name="T9" fmla="*/ 38 h 39"/>
                <a:gd name="T10" fmla="*/ 24 w 27"/>
                <a:gd name="T11" fmla="*/ 31 h 39"/>
                <a:gd name="T12" fmla="*/ 26 w 27"/>
                <a:gd name="T13" fmla="*/ 22 h 39"/>
                <a:gd name="T14" fmla="*/ 22 w 27"/>
                <a:gd name="T15" fmla="*/ 21 h 39"/>
                <a:gd name="T16" fmla="*/ 26 w 27"/>
                <a:gd name="T17" fmla="*/ 21 h 39"/>
                <a:gd name="T18" fmla="*/ 26 w 27"/>
                <a:gd name="T19" fmla="*/ 11 h 39"/>
                <a:gd name="T20" fmla="*/ 14 w 27"/>
                <a:gd name="T21" fmla="*/ 0 h 39"/>
                <a:gd name="T22" fmla="*/ 3 w 27"/>
                <a:gd name="T23" fmla="*/ 11 h 39"/>
                <a:gd name="T24" fmla="*/ 3 w 27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39">
                  <a:moveTo>
                    <a:pt x="3" y="20"/>
                  </a:moveTo>
                  <a:lnTo>
                    <a:pt x="3" y="20"/>
                  </a:lnTo>
                  <a:cubicBezTo>
                    <a:pt x="3" y="21"/>
                    <a:pt x="3" y="22"/>
                    <a:pt x="2" y="23"/>
                  </a:cubicBezTo>
                  <a:cubicBezTo>
                    <a:pt x="0" y="29"/>
                    <a:pt x="3" y="35"/>
                    <a:pt x="9" y="38"/>
                  </a:cubicBezTo>
                  <a:cubicBezTo>
                    <a:pt x="10" y="38"/>
                    <a:pt x="11" y="38"/>
                    <a:pt x="13" y="38"/>
                  </a:cubicBezTo>
                  <a:cubicBezTo>
                    <a:pt x="17" y="38"/>
                    <a:pt x="22" y="36"/>
                    <a:pt x="24" y="31"/>
                  </a:cubicBezTo>
                  <a:cubicBezTo>
                    <a:pt x="25" y="28"/>
                    <a:pt x="26" y="25"/>
                    <a:pt x="26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5"/>
                    <a:pt x="20" y="0"/>
                    <a:pt x="14" y="0"/>
                  </a:cubicBezTo>
                  <a:cubicBezTo>
                    <a:pt x="8" y="0"/>
                    <a:pt x="3" y="5"/>
                    <a:pt x="3" y="11"/>
                  </a:cubicBezTo>
                  <a:lnTo>
                    <a:pt x="3" y="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5" name="Freeform 144"/>
            <p:cNvSpPr>
              <a:spLocks noChangeArrowheads="1"/>
            </p:cNvSpPr>
            <p:nvPr/>
          </p:nvSpPr>
          <p:spPr bwMode="auto">
            <a:xfrm>
              <a:off x="5131508" y="4027929"/>
              <a:ext cx="9264" cy="16675"/>
            </a:xfrm>
            <a:custGeom>
              <a:avLst/>
              <a:gdLst>
                <a:gd name="T0" fmla="*/ 11 w 23"/>
                <a:gd name="T1" fmla="*/ 0 h 41"/>
                <a:gd name="T2" fmla="*/ 11 w 23"/>
                <a:gd name="T3" fmla="*/ 0 h 41"/>
                <a:gd name="T4" fmla="*/ 0 w 23"/>
                <a:gd name="T5" fmla="*/ 11 h 41"/>
                <a:gd name="T6" fmla="*/ 0 w 23"/>
                <a:gd name="T7" fmla="*/ 29 h 41"/>
                <a:gd name="T8" fmla="*/ 11 w 23"/>
                <a:gd name="T9" fmla="*/ 40 h 41"/>
                <a:gd name="T10" fmla="*/ 22 w 23"/>
                <a:gd name="T11" fmla="*/ 29 h 41"/>
                <a:gd name="T12" fmla="*/ 22 w 23"/>
                <a:gd name="T13" fmla="*/ 11 h 41"/>
                <a:gd name="T14" fmla="*/ 11 w 23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1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2" y="35"/>
                    <a:pt x="22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6" name="Freeform 145"/>
            <p:cNvSpPr>
              <a:spLocks noChangeArrowheads="1"/>
            </p:cNvSpPr>
            <p:nvPr/>
          </p:nvSpPr>
          <p:spPr bwMode="auto">
            <a:xfrm>
              <a:off x="5112982" y="3881568"/>
              <a:ext cx="18527" cy="11116"/>
            </a:xfrm>
            <a:custGeom>
              <a:avLst/>
              <a:gdLst>
                <a:gd name="T0" fmla="*/ 12 w 42"/>
                <a:gd name="T1" fmla="*/ 24 h 25"/>
                <a:gd name="T2" fmla="*/ 12 w 42"/>
                <a:gd name="T3" fmla="*/ 24 h 25"/>
                <a:gd name="T4" fmla="*/ 30 w 42"/>
                <a:gd name="T5" fmla="*/ 24 h 25"/>
                <a:gd name="T6" fmla="*/ 41 w 42"/>
                <a:gd name="T7" fmla="*/ 11 h 25"/>
                <a:gd name="T8" fmla="*/ 30 w 42"/>
                <a:gd name="T9" fmla="*/ 0 h 25"/>
                <a:gd name="T10" fmla="*/ 12 w 42"/>
                <a:gd name="T11" fmla="*/ 0 h 25"/>
                <a:gd name="T12" fmla="*/ 0 w 42"/>
                <a:gd name="T13" fmla="*/ 11 h 25"/>
                <a:gd name="T14" fmla="*/ 12 w 42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12" y="24"/>
                  </a:moveTo>
                  <a:lnTo>
                    <a:pt x="12" y="24"/>
                  </a:lnTo>
                  <a:cubicBezTo>
                    <a:pt x="30" y="24"/>
                    <a:pt x="30" y="24"/>
                    <a:pt x="30" y="24"/>
                  </a:cubicBezTo>
                  <a:cubicBezTo>
                    <a:pt x="36" y="24"/>
                    <a:pt x="41" y="19"/>
                    <a:pt x="41" y="11"/>
                  </a:cubicBezTo>
                  <a:cubicBezTo>
                    <a:pt x="41" y="5"/>
                    <a:pt x="36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7" name="Freeform 146"/>
            <p:cNvSpPr>
              <a:spLocks noChangeArrowheads="1"/>
            </p:cNvSpPr>
            <p:nvPr/>
          </p:nvSpPr>
          <p:spPr bwMode="auto">
            <a:xfrm>
              <a:off x="5085192" y="3881568"/>
              <a:ext cx="18527" cy="11116"/>
            </a:xfrm>
            <a:custGeom>
              <a:avLst/>
              <a:gdLst>
                <a:gd name="T0" fmla="*/ 0 w 43"/>
                <a:gd name="T1" fmla="*/ 11 h 25"/>
                <a:gd name="T2" fmla="*/ 0 w 43"/>
                <a:gd name="T3" fmla="*/ 11 h 25"/>
                <a:gd name="T4" fmla="*/ 13 w 43"/>
                <a:gd name="T5" fmla="*/ 24 h 25"/>
                <a:gd name="T6" fmla="*/ 31 w 43"/>
                <a:gd name="T7" fmla="*/ 24 h 25"/>
                <a:gd name="T8" fmla="*/ 42 w 43"/>
                <a:gd name="T9" fmla="*/ 11 h 25"/>
                <a:gd name="T10" fmla="*/ 31 w 43"/>
                <a:gd name="T11" fmla="*/ 0 h 25"/>
                <a:gd name="T12" fmla="*/ 13 w 43"/>
                <a:gd name="T13" fmla="*/ 0 h 25"/>
                <a:gd name="T14" fmla="*/ 0 w 43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5">
                  <a:moveTo>
                    <a:pt x="0" y="11"/>
                  </a:moveTo>
                  <a:lnTo>
                    <a:pt x="0" y="11"/>
                  </a:lnTo>
                  <a:cubicBezTo>
                    <a:pt x="0" y="19"/>
                    <a:pt x="6" y="24"/>
                    <a:pt x="13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7" y="24"/>
                    <a:pt x="42" y="19"/>
                    <a:pt x="42" y="11"/>
                  </a:cubicBezTo>
                  <a:cubicBezTo>
                    <a:pt x="42" y="5"/>
                    <a:pt x="37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8" name="Freeform 147"/>
            <p:cNvSpPr>
              <a:spLocks noChangeArrowheads="1"/>
            </p:cNvSpPr>
            <p:nvPr/>
          </p:nvSpPr>
          <p:spPr bwMode="auto">
            <a:xfrm>
              <a:off x="5092603" y="4055720"/>
              <a:ext cx="18527" cy="11116"/>
            </a:xfrm>
            <a:custGeom>
              <a:avLst/>
              <a:gdLst>
                <a:gd name="T0" fmla="*/ 12 w 43"/>
                <a:gd name="T1" fmla="*/ 24 h 25"/>
                <a:gd name="T2" fmla="*/ 12 w 43"/>
                <a:gd name="T3" fmla="*/ 24 h 25"/>
                <a:gd name="T4" fmla="*/ 30 w 43"/>
                <a:gd name="T5" fmla="*/ 24 h 25"/>
                <a:gd name="T6" fmla="*/ 42 w 43"/>
                <a:gd name="T7" fmla="*/ 13 h 25"/>
                <a:gd name="T8" fmla="*/ 30 w 43"/>
                <a:gd name="T9" fmla="*/ 0 h 25"/>
                <a:gd name="T10" fmla="*/ 12 w 43"/>
                <a:gd name="T11" fmla="*/ 0 h 25"/>
                <a:gd name="T12" fmla="*/ 0 w 43"/>
                <a:gd name="T13" fmla="*/ 13 h 25"/>
                <a:gd name="T14" fmla="*/ 12 w 43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5">
                  <a:moveTo>
                    <a:pt x="12" y="24"/>
                  </a:moveTo>
                  <a:lnTo>
                    <a:pt x="12" y="24"/>
                  </a:lnTo>
                  <a:cubicBezTo>
                    <a:pt x="30" y="24"/>
                    <a:pt x="30" y="24"/>
                    <a:pt x="30" y="24"/>
                  </a:cubicBezTo>
                  <a:cubicBezTo>
                    <a:pt x="36" y="24"/>
                    <a:pt x="42" y="19"/>
                    <a:pt x="42" y="13"/>
                  </a:cubicBezTo>
                  <a:cubicBezTo>
                    <a:pt x="42" y="6"/>
                    <a:pt x="36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9" name="Freeform 148"/>
            <p:cNvSpPr>
              <a:spLocks noChangeArrowheads="1"/>
            </p:cNvSpPr>
            <p:nvPr/>
          </p:nvSpPr>
          <p:spPr bwMode="auto">
            <a:xfrm>
              <a:off x="5066665" y="4055720"/>
              <a:ext cx="18527" cy="11116"/>
            </a:xfrm>
            <a:custGeom>
              <a:avLst/>
              <a:gdLst>
                <a:gd name="T0" fmla="*/ 13 w 43"/>
                <a:gd name="T1" fmla="*/ 24 h 25"/>
                <a:gd name="T2" fmla="*/ 13 w 43"/>
                <a:gd name="T3" fmla="*/ 24 h 25"/>
                <a:gd name="T4" fmla="*/ 31 w 43"/>
                <a:gd name="T5" fmla="*/ 24 h 25"/>
                <a:gd name="T6" fmla="*/ 31 w 43"/>
                <a:gd name="T7" fmla="*/ 24 h 25"/>
                <a:gd name="T8" fmla="*/ 42 w 43"/>
                <a:gd name="T9" fmla="*/ 13 h 25"/>
                <a:gd name="T10" fmla="*/ 31 w 43"/>
                <a:gd name="T11" fmla="*/ 0 h 25"/>
                <a:gd name="T12" fmla="*/ 13 w 43"/>
                <a:gd name="T13" fmla="*/ 0 h 25"/>
                <a:gd name="T14" fmla="*/ 13 w 43"/>
                <a:gd name="T15" fmla="*/ 0 h 25"/>
                <a:gd name="T16" fmla="*/ 0 w 43"/>
                <a:gd name="T17" fmla="*/ 13 h 25"/>
                <a:gd name="T18" fmla="*/ 13 w 4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13" y="24"/>
                  </a:moveTo>
                  <a:lnTo>
                    <a:pt x="13" y="24"/>
                  </a:lnTo>
                  <a:cubicBezTo>
                    <a:pt x="31" y="24"/>
                    <a:pt x="31" y="24"/>
                    <a:pt x="31" y="24"/>
                  </a:cubicBezTo>
                  <a:lnTo>
                    <a:pt x="31" y="24"/>
                  </a:lnTo>
                  <a:cubicBezTo>
                    <a:pt x="37" y="24"/>
                    <a:pt x="42" y="19"/>
                    <a:pt x="42" y="13"/>
                  </a:cubicBezTo>
                  <a:cubicBezTo>
                    <a:pt x="42" y="6"/>
                    <a:pt x="37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4"/>
                    <a:pt x="13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0" name="Freeform 149"/>
            <p:cNvSpPr>
              <a:spLocks noChangeArrowheads="1"/>
            </p:cNvSpPr>
            <p:nvPr/>
          </p:nvSpPr>
          <p:spPr bwMode="auto">
            <a:xfrm>
              <a:off x="5012937" y="4055720"/>
              <a:ext cx="18527" cy="11116"/>
            </a:xfrm>
            <a:custGeom>
              <a:avLst/>
              <a:gdLst>
                <a:gd name="T0" fmla="*/ 30 w 43"/>
                <a:gd name="T1" fmla="*/ 0 h 25"/>
                <a:gd name="T2" fmla="*/ 30 w 43"/>
                <a:gd name="T3" fmla="*/ 0 h 25"/>
                <a:gd name="T4" fmla="*/ 12 w 43"/>
                <a:gd name="T5" fmla="*/ 0 h 25"/>
                <a:gd name="T6" fmla="*/ 0 w 43"/>
                <a:gd name="T7" fmla="*/ 12 h 25"/>
                <a:gd name="T8" fmla="*/ 12 w 43"/>
                <a:gd name="T9" fmla="*/ 24 h 25"/>
                <a:gd name="T10" fmla="*/ 30 w 43"/>
                <a:gd name="T11" fmla="*/ 24 h 25"/>
                <a:gd name="T12" fmla="*/ 42 w 43"/>
                <a:gd name="T13" fmla="*/ 12 h 25"/>
                <a:gd name="T14" fmla="*/ 30 w 43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5">
                  <a:moveTo>
                    <a:pt x="30" y="0"/>
                  </a:moveTo>
                  <a:lnTo>
                    <a:pt x="30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7" y="24"/>
                    <a:pt x="42" y="19"/>
                    <a:pt x="42" y="12"/>
                  </a:cubicBezTo>
                  <a:cubicBezTo>
                    <a:pt x="42" y="6"/>
                    <a:pt x="37" y="0"/>
                    <a:pt x="3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1" name="Freeform 150"/>
            <p:cNvSpPr>
              <a:spLocks noChangeArrowheads="1"/>
            </p:cNvSpPr>
            <p:nvPr/>
          </p:nvSpPr>
          <p:spPr bwMode="auto">
            <a:xfrm>
              <a:off x="4979589" y="3881568"/>
              <a:ext cx="18527" cy="11116"/>
            </a:xfrm>
            <a:custGeom>
              <a:avLst/>
              <a:gdLst>
                <a:gd name="T0" fmla="*/ 0 w 42"/>
                <a:gd name="T1" fmla="*/ 11 h 25"/>
                <a:gd name="T2" fmla="*/ 0 w 42"/>
                <a:gd name="T3" fmla="*/ 11 h 25"/>
                <a:gd name="T4" fmla="*/ 12 w 42"/>
                <a:gd name="T5" fmla="*/ 24 h 25"/>
                <a:gd name="T6" fmla="*/ 29 w 42"/>
                <a:gd name="T7" fmla="*/ 24 h 25"/>
                <a:gd name="T8" fmla="*/ 41 w 42"/>
                <a:gd name="T9" fmla="*/ 11 h 25"/>
                <a:gd name="T10" fmla="*/ 29 w 42"/>
                <a:gd name="T11" fmla="*/ 0 h 25"/>
                <a:gd name="T12" fmla="*/ 12 w 42"/>
                <a:gd name="T13" fmla="*/ 0 h 25"/>
                <a:gd name="T14" fmla="*/ 0 w 42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0" y="11"/>
                  </a:moveTo>
                  <a:lnTo>
                    <a:pt x="0" y="11"/>
                  </a:lnTo>
                  <a:cubicBezTo>
                    <a:pt x="0" y="19"/>
                    <a:pt x="5" y="24"/>
                    <a:pt x="1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41" y="19"/>
                    <a:pt x="41" y="11"/>
                  </a:cubicBezTo>
                  <a:cubicBezTo>
                    <a:pt x="41" y="5"/>
                    <a:pt x="36" y="0"/>
                    <a:pt x="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2" name="Freeform 151"/>
            <p:cNvSpPr>
              <a:spLocks noChangeArrowheads="1"/>
            </p:cNvSpPr>
            <p:nvPr/>
          </p:nvSpPr>
          <p:spPr bwMode="auto">
            <a:xfrm>
              <a:off x="5059255" y="3881568"/>
              <a:ext cx="18527" cy="11116"/>
            </a:xfrm>
            <a:custGeom>
              <a:avLst/>
              <a:gdLst>
                <a:gd name="T0" fmla="*/ 41 w 42"/>
                <a:gd name="T1" fmla="*/ 11 h 25"/>
                <a:gd name="T2" fmla="*/ 41 w 42"/>
                <a:gd name="T3" fmla="*/ 11 h 25"/>
                <a:gd name="T4" fmla="*/ 29 w 42"/>
                <a:gd name="T5" fmla="*/ 0 h 25"/>
                <a:gd name="T6" fmla="*/ 11 w 42"/>
                <a:gd name="T7" fmla="*/ 0 h 25"/>
                <a:gd name="T8" fmla="*/ 0 w 42"/>
                <a:gd name="T9" fmla="*/ 11 h 25"/>
                <a:gd name="T10" fmla="*/ 11 w 42"/>
                <a:gd name="T11" fmla="*/ 24 h 25"/>
                <a:gd name="T12" fmla="*/ 29 w 42"/>
                <a:gd name="T13" fmla="*/ 24 h 25"/>
                <a:gd name="T14" fmla="*/ 41 w 42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41" y="11"/>
                  </a:moveTo>
                  <a:lnTo>
                    <a:pt x="41" y="11"/>
                  </a:lnTo>
                  <a:cubicBezTo>
                    <a:pt x="41" y="5"/>
                    <a:pt x="36" y="0"/>
                    <a:pt x="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41" y="19"/>
                    <a:pt x="41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3" name="Freeform 152"/>
            <p:cNvSpPr>
              <a:spLocks noChangeArrowheads="1"/>
            </p:cNvSpPr>
            <p:nvPr/>
          </p:nvSpPr>
          <p:spPr bwMode="auto">
            <a:xfrm>
              <a:off x="5005526" y="3881568"/>
              <a:ext cx="16675" cy="11116"/>
            </a:xfrm>
            <a:custGeom>
              <a:avLst/>
              <a:gdLst>
                <a:gd name="T0" fmla="*/ 0 w 41"/>
                <a:gd name="T1" fmla="*/ 11 h 25"/>
                <a:gd name="T2" fmla="*/ 0 w 41"/>
                <a:gd name="T3" fmla="*/ 11 h 25"/>
                <a:gd name="T4" fmla="*/ 11 w 41"/>
                <a:gd name="T5" fmla="*/ 24 h 25"/>
                <a:gd name="T6" fmla="*/ 29 w 41"/>
                <a:gd name="T7" fmla="*/ 24 h 25"/>
                <a:gd name="T8" fmla="*/ 40 w 41"/>
                <a:gd name="T9" fmla="*/ 11 h 25"/>
                <a:gd name="T10" fmla="*/ 29 w 41"/>
                <a:gd name="T11" fmla="*/ 0 h 25"/>
                <a:gd name="T12" fmla="*/ 11 w 41"/>
                <a:gd name="T13" fmla="*/ 0 h 25"/>
                <a:gd name="T14" fmla="*/ 0 w 41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5">
                  <a:moveTo>
                    <a:pt x="0" y="11"/>
                  </a:moveTo>
                  <a:lnTo>
                    <a:pt x="0" y="11"/>
                  </a:ln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0" y="19"/>
                    <a:pt x="40" y="11"/>
                  </a:cubicBezTo>
                  <a:cubicBezTo>
                    <a:pt x="40" y="5"/>
                    <a:pt x="35" y="0"/>
                    <a:pt x="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4" name="Freeform 153"/>
            <p:cNvSpPr>
              <a:spLocks noChangeArrowheads="1"/>
            </p:cNvSpPr>
            <p:nvPr/>
          </p:nvSpPr>
          <p:spPr bwMode="auto">
            <a:xfrm>
              <a:off x="5131508" y="4001992"/>
              <a:ext cx="9264" cy="16675"/>
            </a:xfrm>
            <a:custGeom>
              <a:avLst/>
              <a:gdLst>
                <a:gd name="T0" fmla="*/ 11 w 23"/>
                <a:gd name="T1" fmla="*/ 0 h 41"/>
                <a:gd name="T2" fmla="*/ 11 w 23"/>
                <a:gd name="T3" fmla="*/ 0 h 41"/>
                <a:gd name="T4" fmla="*/ 0 w 23"/>
                <a:gd name="T5" fmla="*/ 11 h 41"/>
                <a:gd name="T6" fmla="*/ 0 w 23"/>
                <a:gd name="T7" fmla="*/ 28 h 41"/>
                <a:gd name="T8" fmla="*/ 11 w 23"/>
                <a:gd name="T9" fmla="*/ 40 h 41"/>
                <a:gd name="T10" fmla="*/ 22 w 23"/>
                <a:gd name="T11" fmla="*/ 28 h 41"/>
                <a:gd name="T12" fmla="*/ 22 w 23"/>
                <a:gd name="T13" fmla="*/ 11 h 41"/>
                <a:gd name="T14" fmla="*/ 11 w 23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1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2" y="35"/>
                    <a:pt x="22" y="28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5" name="Freeform 154"/>
            <p:cNvSpPr>
              <a:spLocks noChangeArrowheads="1"/>
            </p:cNvSpPr>
            <p:nvPr/>
          </p:nvSpPr>
          <p:spPr bwMode="auto">
            <a:xfrm>
              <a:off x="5131508" y="3920474"/>
              <a:ext cx="9264" cy="18527"/>
            </a:xfrm>
            <a:custGeom>
              <a:avLst/>
              <a:gdLst>
                <a:gd name="T0" fmla="*/ 11 w 23"/>
                <a:gd name="T1" fmla="*/ 0 h 42"/>
                <a:gd name="T2" fmla="*/ 11 w 23"/>
                <a:gd name="T3" fmla="*/ 0 h 42"/>
                <a:gd name="T4" fmla="*/ 0 w 23"/>
                <a:gd name="T5" fmla="*/ 12 h 42"/>
                <a:gd name="T6" fmla="*/ 0 w 23"/>
                <a:gd name="T7" fmla="*/ 30 h 42"/>
                <a:gd name="T8" fmla="*/ 11 w 23"/>
                <a:gd name="T9" fmla="*/ 41 h 42"/>
                <a:gd name="T10" fmla="*/ 22 w 23"/>
                <a:gd name="T11" fmla="*/ 30 h 42"/>
                <a:gd name="T12" fmla="*/ 22 w 23"/>
                <a:gd name="T13" fmla="*/ 12 h 42"/>
                <a:gd name="T14" fmla="*/ 11 w 23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2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5" y="41"/>
                    <a:pt x="11" y="41"/>
                  </a:cubicBezTo>
                  <a:cubicBezTo>
                    <a:pt x="17" y="41"/>
                    <a:pt x="22" y="36"/>
                    <a:pt x="22" y="3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6" name="Freeform 155"/>
            <p:cNvSpPr>
              <a:spLocks noChangeArrowheads="1"/>
            </p:cNvSpPr>
            <p:nvPr/>
          </p:nvSpPr>
          <p:spPr bwMode="auto">
            <a:xfrm>
              <a:off x="5131508" y="3948265"/>
              <a:ext cx="9264" cy="18527"/>
            </a:xfrm>
            <a:custGeom>
              <a:avLst/>
              <a:gdLst>
                <a:gd name="T0" fmla="*/ 11 w 23"/>
                <a:gd name="T1" fmla="*/ 0 h 42"/>
                <a:gd name="T2" fmla="*/ 11 w 23"/>
                <a:gd name="T3" fmla="*/ 0 h 42"/>
                <a:gd name="T4" fmla="*/ 0 w 23"/>
                <a:gd name="T5" fmla="*/ 12 h 42"/>
                <a:gd name="T6" fmla="*/ 0 w 23"/>
                <a:gd name="T7" fmla="*/ 29 h 42"/>
                <a:gd name="T8" fmla="*/ 11 w 23"/>
                <a:gd name="T9" fmla="*/ 41 h 42"/>
                <a:gd name="T10" fmla="*/ 22 w 23"/>
                <a:gd name="T11" fmla="*/ 29 h 42"/>
                <a:gd name="T12" fmla="*/ 22 w 23"/>
                <a:gd name="T13" fmla="*/ 12 h 42"/>
                <a:gd name="T14" fmla="*/ 11 w 23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2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6"/>
                    <a:pt x="5" y="41"/>
                    <a:pt x="11" y="41"/>
                  </a:cubicBezTo>
                  <a:cubicBezTo>
                    <a:pt x="17" y="41"/>
                    <a:pt x="22" y="36"/>
                    <a:pt x="22" y="2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7" name="Freeform 156"/>
            <p:cNvSpPr>
              <a:spLocks noChangeArrowheads="1"/>
            </p:cNvSpPr>
            <p:nvPr/>
          </p:nvSpPr>
          <p:spPr bwMode="auto">
            <a:xfrm>
              <a:off x="5131508" y="3894536"/>
              <a:ext cx="9264" cy="18527"/>
            </a:xfrm>
            <a:custGeom>
              <a:avLst/>
              <a:gdLst>
                <a:gd name="T0" fmla="*/ 11 w 23"/>
                <a:gd name="T1" fmla="*/ 0 h 43"/>
                <a:gd name="T2" fmla="*/ 11 w 23"/>
                <a:gd name="T3" fmla="*/ 0 h 43"/>
                <a:gd name="T4" fmla="*/ 0 w 23"/>
                <a:gd name="T5" fmla="*/ 13 h 43"/>
                <a:gd name="T6" fmla="*/ 0 w 23"/>
                <a:gd name="T7" fmla="*/ 30 h 43"/>
                <a:gd name="T8" fmla="*/ 11 w 23"/>
                <a:gd name="T9" fmla="*/ 42 h 43"/>
                <a:gd name="T10" fmla="*/ 22 w 23"/>
                <a:gd name="T11" fmla="*/ 30 h 43"/>
                <a:gd name="T12" fmla="*/ 22 w 23"/>
                <a:gd name="T13" fmla="*/ 13 h 43"/>
                <a:gd name="T14" fmla="*/ 11 w 23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3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5" y="42"/>
                    <a:pt x="11" y="42"/>
                  </a:cubicBezTo>
                  <a:cubicBezTo>
                    <a:pt x="17" y="42"/>
                    <a:pt x="22" y="37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8" name="Freeform 157"/>
            <p:cNvSpPr>
              <a:spLocks noChangeArrowheads="1"/>
            </p:cNvSpPr>
            <p:nvPr/>
          </p:nvSpPr>
          <p:spPr bwMode="auto">
            <a:xfrm>
              <a:off x="5118540" y="4052015"/>
              <a:ext cx="18527" cy="12968"/>
            </a:xfrm>
            <a:custGeom>
              <a:avLst/>
              <a:gdLst>
                <a:gd name="T0" fmla="*/ 21 w 42"/>
                <a:gd name="T1" fmla="*/ 4 h 33"/>
                <a:gd name="T2" fmla="*/ 21 w 42"/>
                <a:gd name="T3" fmla="*/ 4 h 33"/>
                <a:gd name="T4" fmla="*/ 11 w 42"/>
                <a:gd name="T5" fmla="*/ 8 h 33"/>
                <a:gd name="T6" fmla="*/ 2 w 42"/>
                <a:gd name="T7" fmla="*/ 22 h 33"/>
                <a:gd name="T8" fmla="*/ 13 w 42"/>
                <a:gd name="T9" fmla="*/ 32 h 33"/>
                <a:gd name="T10" fmla="*/ 14 w 42"/>
                <a:gd name="T11" fmla="*/ 31 h 33"/>
                <a:gd name="T12" fmla="*/ 36 w 42"/>
                <a:gd name="T13" fmla="*/ 22 h 33"/>
                <a:gd name="T14" fmla="*/ 37 w 42"/>
                <a:gd name="T15" fmla="*/ 5 h 33"/>
                <a:gd name="T16" fmla="*/ 21 w 42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3">
                  <a:moveTo>
                    <a:pt x="21" y="4"/>
                  </a:moveTo>
                  <a:lnTo>
                    <a:pt x="21" y="4"/>
                  </a:lnTo>
                  <a:cubicBezTo>
                    <a:pt x="18" y="6"/>
                    <a:pt x="15" y="8"/>
                    <a:pt x="11" y="8"/>
                  </a:cubicBezTo>
                  <a:cubicBezTo>
                    <a:pt x="5" y="9"/>
                    <a:pt x="0" y="16"/>
                    <a:pt x="2" y="22"/>
                  </a:cubicBezTo>
                  <a:cubicBezTo>
                    <a:pt x="3" y="28"/>
                    <a:pt x="7" y="32"/>
                    <a:pt x="13" y="32"/>
                  </a:cubicBezTo>
                  <a:lnTo>
                    <a:pt x="14" y="31"/>
                  </a:lnTo>
                  <a:cubicBezTo>
                    <a:pt x="22" y="30"/>
                    <a:pt x="30" y="27"/>
                    <a:pt x="36" y="22"/>
                  </a:cubicBezTo>
                  <a:cubicBezTo>
                    <a:pt x="41" y="18"/>
                    <a:pt x="41" y="9"/>
                    <a:pt x="37" y="5"/>
                  </a:cubicBezTo>
                  <a:cubicBezTo>
                    <a:pt x="33" y="0"/>
                    <a:pt x="25" y="0"/>
                    <a:pt x="21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9" name="Freeform 158"/>
            <p:cNvSpPr>
              <a:spLocks noChangeArrowheads="1"/>
            </p:cNvSpPr>
            <p:nvPr/>
          </p:nvSpPr>
          <p:spPr bwMode="auto">
            <a:xfrm>
              <a:off x="5131508" y="3974202"/>
              <a:ext cx="9264" cy="16674"/>
            </a:xfrm>
            <a:custGeom>
              <a:avLst/>
              <a:gdLst>
                <a:gd name="T0" fmla="*/ 11 w 23"/>
                <a:gd name="T1" fmla="*/ 0 h 41"/>
                <a:gd name="T2" fmla="*/ 11 w 23"/>
                <a:gd name="T3" fmla="*/ 0 h 41"/>
                <a:gd name="T4" fmla="*/ 0 w 23"/>
                <a:gd name="T5" fmla="*/ 11 h 41"/>
                <a:gd name="T6" fmla="*/ 0 w 23"/>
                <a:gd name="T7" fmla="*/ 29 h 41"/>
                <a:gd name="T8" fmla="*/ 11 w 23"/>
                <a:gd name="T9" fmla="*/ 40 h 41"/>
                <a:gd name="T10" fmla="*/ 22 w 23"/>
                <a:gd name="T11" fmla="*/ 29 h 41"/>
                <a:gd name="T12" fmla="*/ 22 w 23"/>
                <a:gd name="T13" fmla="*/ 11 h 41"/>
                <a:gd name="T14" fmla="*/ 11 w 23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1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2" y="35"/>
                    <a:pt x="22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0" name="Freeform 159"/>
            <p:cNvSpPr>
              <a:spLocks noChangeArrowheads="1"/>
            </p:cNvSpPr>
            <p:nvPr/>
          </p:nvSpPr>
          <p:spPr bwMode="auto">
            <a:xfrm>
              <a:off x="5038875" y="4055720"/>
              <a:ext cx="18527" cy="11116"/>
            </a:xfrm>
            <a:custGeom>
              <a:avLst/>
              <a:gdLst>
                <a:gd name="T0" fmla="*/ 29 w 43"/>
                <a:gd name="T1" fmla="*/ 0 h 25"/>
                <a:gd name="T2" fmla="*/ 29 w 43"/>
                <a:gd name="T3" fmla="*/ 0 h 25"/>
                <a:gd name="T4" fmla="*/ 12 w 43"/>
                <a:gd name="T5" fmla="*/ 0 h 25"/>
                <a:gd name="T6" fmla="*/ 12 w 43"/>
                <a:gd name="T7" fmla="*/ 0 h 25"/>
                <a:gd name="T8" fmla="*/ 0 w 43"/>
                <a:gd name="T9" fmla="*/ 12 h 25"/>
                <a:gd name="T10" fmla="*/ 11 w 43"/>
                <a:gd name="T11" fmla="*/ 24 h 25"/>
                <a:gd name="T12" fmla="*/ 29 w 43"/>
                <a:gd name="T13" fmla="*/ 24 h 25"/>
                <a:gd name="T14" fmla="*/ 29 w 43"/>
                <a:gd name="T15" fmla="*/ 24 h 25"/>
                <a:gd name="T16" fmla="*/ 42 w 43"/>
                <a:gd name="T17" fmla="*/ 13 h 25"/>
                <a:gd name="T18" fmla="*/ 29 w 43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29" y="0"/>
                  </a:moveTo>
                  <a:lnTo>
                    <a:pt x="29" y="0"/>
                  </a:lnTo>
                  <a:cubicBezTo>
                    <a:pt x="12" y="0"/>
                    <a:pt x="12" y="0"/>
                    <a:pt x="12" y="0"/>
                  </a:cubicBez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24"/>
                  </a:lnTo>
                  <a:cubicBezTo>
                    <a:pt x="36" y="24"/>
                    <a:pt x="42" y="19"/>
                    <a:pt x="42" y="13"/>
                  </a:cubicBezTo>
                  <a:cubicBezTo>
                    <a:pt x="42" y="6"/>
                    <a:pt x="36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1" name="Freeform 160"/>
            <p:cNvSpPr>
              <a:spLocks noChangeArrowheads="1"/>
            </p:cNvSpPr>
            <p:nvPr/>
          </p:nvSpPr>
          <p:spPr bwMode="auto">
            <a:xfrm>
              <a:off x="4987000" y="4055720"/>
              <a:ext cx="18527" cy="11116"/>
            </a:xfrm>
            <a:custGeom>
              <a:avLst/>
              <a:gdLst>
                <a:gd name="T0" fmla="*/ 29 w 42"/>
                <a:gd name="T1" fmla="*/ 0 h 25"/>
                <a:gd name="T2" fmla="*/ 29 w 42"/>
                <a:gd name="T3" fmla="*/ 0 h 25"/>
                <a:gd name="T4" fmla="*/ 11 w 42"/>
                <a:gd name="T5" fmla="*/ 0 h 25"/>
                <a:gd name="T6" fmla="*/ 11 w 42"/>
                <a:gd name="T7" fmla="*/ 0 h 25"/>
                <a:gd name="T8" fmla="*/ 0 w 42"/>
                <a:gd name="T9" fmla="*/ 12 h 25"/>
                <a:gd name="T10" fmla="*/ 11 w 42"/>
                <a:gd name="T11" fmla="*/ 24 h 25"/>
                <a:gd name="T12" fmla="*/ 29 w 42"/>
                <a:gd name="T13" fmla="*/ 24 h 25"/>
                <a:gd name="T14" fmla="*/ 29 w 42"/>
                <a:gd name="T15" fmla="*/ 24 h 25"/>
                <a:gd name="T16" fmla="*/ 41 w 42"/>
                <a:gd name="T17" fmla="*/ 12 h 25"/>
                <a:gd name="T18" fmla="*/ 29 w 4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5">
                  <a:moveTo>
                    <a:pt x="29" y="0"/>
                  </a:moveTo>
                  <a:lnTo>
                    <a:pt x="29" y="0"/>
                  </a:lnTo>
                  <a:cubicBezTo>
                    <a:pt x="11" y="0"/>
                    <a:pt x="11" y="0"/>
                    <a:pt x="11" y="0"/>
                  </a:cubicBezTo>
                  <a:lnTo>
                    <a:pt x="11" y="0"/>
                  </a:ln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24"/>
                  </a:lnTo>
                  <a:cubicBezTo>
                    <a:pt x="35" y="24"/>
                    <a:pt x="41" y="19"/>
                    <a:pt x="41" y="12"/>
                  </a:cubicBezTo>
                  <a:cubicBezTo>
                    <a:pt x="41" y="6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2" name="Freeform 161"/>
            <p:cNvSpPr>
              <a:spLocks noChangeArrowheads="1"/>
            </p:cNvSpPr>
            <p:nvPr/>
          </p:nvSpPr>
          <p:spPr bwMode="auto">
            <a:xfrm>
              <a:off x="5033317" y="3881568"/>
              <a:ext cx="18527" cy="11116"/>
            </a:xfrm>
            <a:custGeom>
              <a:avLst/>
              <a:gdLst>
                <a:gd name="T0" fmla="*/ 0 w 43"/>
                <a:gd name="T1" fmla="*/ 11 h 25"/>
                <a:gd name="T2" fmla="*/ 0 w 43"/>
                <a:gd name="T3" fmla="*/ 11 h 25"/>
                <a:gd name="T4" fmla="*/ 12 w 43"/>
                <a:gd name="T5" fmla="*/ 24 h 25"/>
                <a:gd name="T6" fmla="*/ 29 w 43"/>
                <a:gd name="T7" fmla="*/ 24 h 25"/>
                <a:gd name="T8" fmla="*/ 42 w 43"/>
                <a:gd name="T9" fmla="*/ 11 h 25"/>
                <a:gd name="T10" fmla="*/ 29 w 43"/>
                <a:gd name="T11" fmla="*/ 0 h 25"/>
                <a:gd name="T12" fmla="*/ 12 w 43"/>
                <a:gd name="T13" fmla="*/ 0 h 25"/>
                <a:gd name="T14" fmla="*/ 0 w 43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5">
                  <a:moveTo>
                    <a:pt x="0" y="11"/>
                  </a:moveTo>
                  <a:lnTo>
                    <a:pt x="0" y="11"/>
                  </a:lnTo>
                  <a:cubicBezTo>
                    <a:pt x="0" y="19"/>
                    <a:pt x="5" y="24"/>
                    <a:pt x="1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42" y="19"/>
                    <a:pt x="42" y="11"/>
                  </a:cubicBezTo>
                  <a:cubicBezTo>
                    <a:pt x="42" y="5"/>
                    <a:pt x="37" y="0"/>
                    <a:pt x="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3" name="Freeform 162"/>
            <p:cNvSpPr>
              <a:spLocks noChangeArrowheads="1"/>
            </p:cNvSpPr>
            <p:nvPr/>
          </p:nvSpPr>
          <p:spPr bwMode="auto">
            <a:xfrm>
              <a:off x="4899924" y="4013108"/>
              <a:ext cx="9263" cy="18527"/>
            </a:xfrm>
            <a:custGeom>
              <a:avLst/>
              <a:gdLst>
                <a:gd name="T0" fmla="*/ 0 w 24"/>
                <a:gd name="T1" fmla="*/ 30 h 42"/>
                <a:gd name="T2" fmla="*/ 0 w 24"/>
                <a:gd name="T3" fmla="*/ 30 h 42"/>
                <a:gd name="T4" fmla="*/ 11 w 24"/>
                <a:gd name="T5" fmla="*/ 41 h 42"/>
                <a:gd name="T6" fmla="*/ 23 w 24"/>
                <a:gd name="T7" fmla="*/ 30 h 42"/>
                <a:gd name="T8" fmla="*/ 23 w 24"/>
                <a:gd name="T9" fmla="*/ 12 h 42"/>
                <a:gd name="T10" fmla="*/ 11 w 24"/>
                <a:gd name="T11" fmla="*/ 0 h 42"/>
                <a:gd name="T12" fmla="*/ 0 w 24"/>
                <a:gd name="T13" fmla="*/ 12 h 42"/>
                <a:gd name="T14" fmla="*/ 0 w 24"/>
                <a:gd name="T15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0" y="30"/>
                  </a:moveTo>
                  <a:lnTo>
                    <a:pt x="0" y="30"/>
                  </a:lnTo>
                  <a:cubicBezTo>
                    <a:pt x="0" y="36"/>
                    <a:pt x="5" y="41"/>
                    <a:pt x="11" y="41"/>
                  </a:cubicBezTo>
                  <a:cubicBezTo>
                    <a:pt x="17" y="41"/>
                    <a:pt x="23" y="36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4" name="Freeform 163"/>
            <p:cNvSpPr>
              <a:spLocks noChangeArrowheads="1"/>
            </p:cNvSpPr>
            <p:nvPr/>
          </p:nvSpPr>
          <p:spPr bwMode="auto">
            <a:xfrm>
              <a:off x="4899924" y="3987170"/>
              <a:ext cx="9263" cy="16675"/>
            </a:xfrm>
            <a:custGeom>
              <a:avLst/>
              <a:gdLst>
                <a:gd name="T0" fmla="*/ 0 w 24"/>
                <a:gd name="T1" fmla="*/ 29 h 41"/>
                <a:gd name="T2" fmla="*/ 0 w 24"/>
                <a:gd name="T3" fmla="*/ 29 h 41"/>
                <a:gd name="T4" fmla="*/ 11 w 24"/>
                <a:gd name="T5" fmla="*/ 40 h 41"/>
                <a:gd name="T6" fmla="*/ 23 w 24"/>
                <a:gd name="T7" fmla="*/ 29 h 41"/>
                <a:gd name="T8" fmla="*/ 23 w 24"/>
                <a:gd name="T9" fmla="*/ 11 h 41"/>
                <a:gd name="T10" fmla="*/ 11 w 24"/>
                <a:gd name="T11" fmla="*/ 0 h 41"/>
                <a:gd name="T12" fmla="*/ 0 w 24"/>
                <a:gd name="T13" fmla="*/ 11 h 41"/>
                <a:gd name="T14" fmla="*/ 0 w 24"/>
                <a:gd name="T15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0" y="29"/>
                  </a:moveTo>
                  <a:lnTo>
                    <a:pt x="0" y="29"/>
                  </a:ln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3" y="35"/>
                    <a:pt x="23" y="2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5" name="Freeform 164"/>
            <p:cNvSpPr>
              <a:spLocks noChangeArrowheads="1"/>
            </p:cNvSpPr>
            <p:nvPr/>
          </p:nvSpPr>
          <p:spPr bwMode="auto">
            <a:xfrm>
              <a:off x="4899924" y="3959381"/>
              <a:ext cx="9263" cy="18527"/>
            </a:xfrm>
            <a:custGeom>
              <a:avLst/>
              <a:gdLst>
                <a:gd name="T0" fmla="*/ 0 w 24"/>
                <a:gd name="T1" fmla="*/ 30 h 42"/>
                <a:gd name="T2" fmla="*/ 0 w 24"/>
                <a:gd name="T3" fmla="*/ 30 h 42"/>
                <a:gd name="T4" fmla="*/ 11 w 24"/>
                <a:gd name="T5" fmla="*/ 41 h 42"/>
                <a:gd name="T6" fmla="*/ 23 w 24"/>
                <a:gd name="T7" fmla="*/ 30 h 42"/>
                <a:gd name="T8" fmla="*/ 23 w 24"/>
                <a:gd name="T9" fmla="*/ 12 h 42"/>
                <a:gd name="T10" fmla="*/ 11 w 24"/>
                <a:gd name="T11" fmla="*/ 0 h 42"/>
                <a:gd name="T12" fmla="*/ 0 w 24"/>
                <a:gd name="T13" fmla="*/ 12 h 42"/>
                <a:gd name="T14" fmla="*/ 0 w 24"/>
                <a:gd name="T15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0" y="30"/>
                  </a:moveTo>
                  <a:lnTo>
                    <a:pt x="0" y="30"/>
                  </a:lnTo>
                  <a:cubicBezTo>
                    <a:pt x="0" y="36"/>
                    <a:pt x="5" y="41"/>
                    <a:pt x="11" y="41"/>
                  </a:cubicBezTo>
                  <a:cubicBezTo>
                    <a:pt x="17" y="41"/>
                    <a:pt x="23" y="36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6" name="Freeform 165"/>
            <p:cNvSpPr>
              <a:spLocks noChangeArrowheads="1"/>
            </p:cNvSpPr>
            <p:nvPr/>
          </p:nvSpPr>
          <p:spPr bwMode="auto">
            <a:xfrm>
              <a:off x="4899924" y="3933443"/>
              <a:ext cx="9263" cy="16674"/>
            </a:xfrm>
            <a:custGeom>
              <a:avLst/>
              <a:gdLst>
                <a:gd name="T0" fmla="*/ 0 w 24"/>
                <a:gd name="T1" fmla="*/ 29 h 41"/>
                <a:gd name="T2" fmla="*/ 0 w 24"/>
                <a:gd name="T3" fmla="*/ 29 h 41"/>
                <a:gd name="T4" fmla="*/ 11 w 24"/>
                <a:gd name="T5" fmla="*/ 40 h 41"/>
                <a:gd name="T6" fmla="*/ 23 w 24"/>
                <a:gd name="T7" fmla="*/ 29 h 41"/>
                <a:gd name="T8" fmla="*/ 23 w 24"/>
                <a:gd name="T9" fmla="*/ 11 h 41"/>
                <a:gd name="T10" fmla="*/ 11 w 24"/>
                <a:gd name="T11" fmla="*/ 0 h 41"/>
                <a:gd name="T12" fmla="*/ 0 w 24"/>
                <a:gd name="T13" fmla="*/ 11 h 41"/>
                <a:gd name="T14" fmla="*/ 0 w 24"/>
                <a:gd name="T15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0" y="29"/>
                  </a:moveTo>
                  <a:lnTo>
                    <a:pt x="0" y="29"/>
                  </a:lnTo>
                  <a:cubicBezTo>
                    <a:pt x="0" y="35"/>
                    <a:pt x="5" y="40"/>
                    <a:pt x="11" y="40"/>
                  </a:cubicBezTo>
                  <a:cubicBezTo>
                    <a:pt x="17" y="40"/>
                    <a:pt x="23" y="35"/>
                    <a:pt x="23" y="2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7" name="Freeform 166"/>
            <p:cNvSpPr>
              <a:spLocks noChangeArrowheads="1"/>
            </p:cNvSpPr>
            <p:nvPr/>
          </p:nvSpPr>
          <p:spPr bwMode="auto">
            <a:xfrm>
              <a:off x="4899924" y="3907506"/>
              <a:ext cx="9263" cy="18527"/>
            </a:xfrm>
            <a:custGeom>
              <a:avLst/>
              <a:gdLst>
                <a:gd name="T0" fmla="*/ 11 w 24"/>
                <a:gd name="T1" fmla="*/ 41 h 42"/>
                <a:gd name="T2" fmla="*/ 11 w 24"/>
                <a:gd name="T3" fmla="*/ 41 h 42"/>
                <a:gd name="T4" fmla="*/ 23 w 24"/>
                <a:gd name="T5" fmla="*/ 30 h 42"/>
                <a:gd name="T6" fmla="*/ 23 w 24"/>
                <a:gd name="T7" fmla="*/ 12 h 42"/>
                <a:gd name="T8" fmla="*/ 11 w 24"/>
                <a:gd name="T9" fmla="*/ 0 h 42"/>
                <a:gd name="T10" fmla="*/ 0 w 24"/>
                <a:gd name="T11" fmla="*/ 12 h 42"/>
                <a:gd name="T12" fmla="*/ 0 w 24"/>
                <a:gd name="T13" fmla="*/ 30 h 42"/>
                <a:gd name="T14" fmla="*/ 11 w 24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11" y="41"/>
                  </a:moveTo>
                  <a:lnTo>
                    <a:pt x="11" y="41"/>
                  </a:lnTo>
                  <a:cubicBezTo>
                    <a:pt x="17" y="41"/>
                    <a:pt x="23" y="36"/>
                    <a:pt x="23" y="3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5" y="41"/>
                    <a:pt x="11" y="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8" name="Freeform 167"/>
            <p:cNvSpPr>
              <a:spLocks noChangeArrowheads="1"/>
            </p:cNvSpPr>
            <p:nvPr/>
          </p:nvSpPr>
          <p:spPr bwMode="auto">
            <a:xfrm>
              <a:off x="4933272" y="4055720"/>
              <a:ext cx="18527" cy="11116"/>
            </a:xfrm>
            <a:custGeom>
              <a:avLst/>
              <a:gdLst>
                <a:gd name="T0" fmla="*/ 29 w 42"/>
                <a:gd name="T1" fmla="*/ 0 h 25"/>
                <a:gd name="T2" fmla="*/ 29 w 42"/>
                <a:gd name="T3" fmla="*/ 0 h 25"/>
                <a:gd name="T4" fmla="*/ 11 w 42"/>
                <a:gd name="T5" fmla="*/ 0 h 25"/>
                <a:gd name="T6" fmla="*/ 0 w 42"/>
                <a:gd name="T7" fmla="*/ 12 h 25"/>
                <a:gd name="T8" fmla="*/ 11 w 42"/>
                <a:gd name="T9" fmla="*/ 24 h 25"/>
                <a:gd name="T10" fmla="*/ 29 w 42"/>
                <a:gd name="T11" fmla="*/ 24 h 25"/>
                <a:gd name="T12" fmla="*/ 41 w 42"/>
                <a:gd name="T13" fmla="*/ 12 h 25"/>
                <a:gd name="T14" fmla="*/ 29 w 42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29" y="0"/>
                  </a:moveTo>
                  <a:lnTo>
                    <a:pt x="2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1" y="19"/>
                    <a:pt x="41" y="12"/>
                  </a:cubicBezTo>
                  <a:cubicBezTo>
                    <a:pt x="41" y="6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9" name="Freeform 168"/>
            <p:cNvSpPr>
              <a:spLocks noChangeArrowheads="1"/>
            </p:cNvSpPr>
            <p:nvPr/>
          </p:nvSpPr>
          <p:spPr bwMode="auto">
            <a:xfrm>
              <a:off x="4951799" y="3881568"/>
              <a:ext cx="16674" cy="11116"/>
            </a:xfrm>
            <a:custGeom>
              <a:avLst/>
              <a:gdLst>
                <a:gd name="T0" fmla="*/ 40 w 41"/>
                <a:gd name="T1" fmla="*/ 11 h 25"/>
                <a:gd name="T2" fmla="*/ 40 w 41"/>
                <a:gd name="T3" fmla="*/ 11 h 25"/>
                <a:gd name="T4" fmla="*/ 29 w 41"/>
                <a:gd name="T5" fmla="*/ 0 h 25"/>
                <a:gd name="T6" fmla="*/ 11 w 41"/>
                <a:gd name="T7" fmla="*/ 0 h 25"/>
                <a:gd name="T8" fmla="*/ 0 w 41"/>
                <a:gd name="T9" fmla="*/ 11 h 25"/>
                <a:gd name="T10" fmla="*/ 11 w 41"/>
                <a:gd name="T11" fmla="*/ 24 h 25"/>
                <a:gd name="T12" fmla="*/ 29 w 41"/>
                <a:gd name="T13" fmla="*/ 24 h 25"/>
                <a:gd name="T14" fmla="*/ 40 w 41"/>
                <a:gd name="T1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5">
                  <a:moveTo>
                    <a:pt x="40" y="11"/>
                  </a:moveTo>
                  <a:lnTo>
                    <a:pt x="40" y="11"/>
                  </a:lnTo>
                  <a:cubicBezTo>
                    <a:pt x="40" y="5"/>
                    <a:pt x="35" y="0"/>
                    <a:pt x="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5" y="24"/>
                    <a:pt x="40" y="19"/>
                    <a:pt x="4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0" name="Freeform 169"/>
            <p:cNvSpPr>
              <a:spLocks noChangeArrowheads="1"/>
            </p:cNvSpPr>
            <p:nvPr/>
          </p:nvSpPr>
          <p:spPr bwMode="auto">
            <a:xfrm>
              <a:off x="4905482" y="4055720"/>
              <a:ext cx="18527" cy="11116"/>
            </a:xfrm>
            <a:custGeom>
              <a:avLst/>
              <a:gdLst>
                <a:gd name="T0" fmla="*/ 12 w 42"/>
                <a:gd name="T1" fmla="*/ 23 h 25"/>
                <a:gd name="T2" fmla="*/ 12 w 42"/>
                <a:gd name="T3" fmla="*/ 23 h 25"/>
                <a:gd name="T4" fmla="*/ 30 w 42"/>
                <a:gd name="T5" fmla="*/ 24 h 25"/>
                <a:gd name="T6" fmla="*/ 30 w 42"/>
                <a:gd name="T7" fmla="*/ 24 h 25"/>
                <a:gd name="T8" fmla="*/ 41 w 42"/>
                <a:gd name="T9" fmla="*/ 12 h 25"/>
                <a:gd name="T10" fmla="*/ 30 w 42"/>
                <a:gd name="T11" fmla="*/ 0 h 25"/>
                <a:gd name="T12" fmla="*/ 12 w 42"/>
                <a:gd name="T13" fmla="*/ 0 h 25"/>
                <a:gd name="T14" fmla="*/ 12 w 42"/>
                <a:gd name="T15" fmla="*/ 0 h 25"/>
                <a:gd name="T16" fmla="*/ 0 w 42"/>
                <a:gd name="T17" fmla="*/ 12 h 25"/>
                <a:gd name="T18" fmla="*/ 12 w 42"/>
                <a:gd name="T1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5">
                  <a:moveTo>
                    <a:pt x="12" y="23"/>
                  </a:moveTo>
                  <a:lnTo>
                    <a:pt x="12" y="23"/>
                  </a:lnTo>
                  <a:cubicBezTo>
                    <a:pt x="30" y="24"/>
                    <a:pt x="30" y="24"/>
                    <a:pt x="30" y="24"/>
                  </a:cubicBezTo>
                  <a:lnTo>
                    <a:pt x="30" y="24"/>
                  </a:lnTo>
                  <a:cubicBezTo>
                    <a:pt x="36" y="24"/>
                    <a:pt x="41" y="18"/>
                    <a:pt x="41" y="12"/>
                  </a:cubicBezTo>
                  <a:cubicBezTo>
                    <a:pt x="41" y="6"/>
                    <a:pt x="36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1" name="Freeform 170"/>
            <p:cNvSpPr>
              <a:spLocks noChangeArrowheads="1"/>
            </p:cNvSpPr>
            <p:nvPr/>
          </p:nvSpPr>
          <p:spPr bwMode="auto">
            <a:xfrm>
              <a:off x="4925862" y="3881568"/>
              <a:ext cx="18527" cy="11116"/>
            </a:xfrm>
            <a:custGeom>
              <a:avLst/>
              <a:gdLst>
                <a:gd name="T0" fmla="*/ 29 w 42"/>
                <a:gd name="T1" fmla="*/ 0 h 25"/>
                <a:gd name="T2" fmla="*/ 29 w 42"/>
                <a:gd name="T3" fmla="*/ 0 h 25"/>
                <a:gd name="T4" fmla="*/ 12 w 42"/>
                <a:gd name="T5" fmla="*/ 0 h 25"/>
                <a:gd name="T6" fmla="*/ 0 w 42"/>
                <a:gd name="T7" fmla="*/ 11 h 25"/>
                <a:gd name="T8" fmla="*/ 12 w 42"/>
                <a:gd name="T9" fmla="*/ 24 h 25"/>
                <a:gd name="T10" fmla="*/ 29 w 42"/>
                <a:gd name="T11" fmla="*/ 24 h 25"/>
                <a:gd name="T12" fmla="*/ 41 w 42"/>
                <a:gd name="T13" fmla="*/ 11 h 25"/>
                <a:gd name="T14" fmla="*/ 29 w 42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5">
                  <a:moveTo>
                    <a:pt x="29" y="0"/>
                  </a:moveTo>
                  <a:lnTo>
                    <a:pt x="2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41" y="19"/>
                    <a:pt x="41" y="11"/>
                  </a:cubicBezTo>
                  <a:cubicBezTo>
                    <a:pt x="41" y="5"/>
                    <a:pt x="36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2" name="Freeform 171"/>
            <p:cNvSpPr>
              <a:spLocks noChangeArrowheads="1"/>
            </p:cNvSpPr>
            <p:nvPr/>
          </p:nvSpPr>
          <p:spPr bwMode="auto">
            <a:xfrm>
              <a:off x="4899924" y="3881568"/>
              <a:ext cx="16674" cy="16674"/>
            </a:xfrm>
            <a:custGeom>
              <a:avLst/>
              <a:gdLst>
                <a:gd name="T0" fmla="*/ 21 w 40"/>
                <a:gd name="T1" fmla="*/ 3 h 39"/>
                <a:gd name="T2" fmla="*/ 21 w 40"/>
                <a:gd name="T3" fmla="*/ 3 h 39"/>
                <a:gd name="T4" fmla="*/ 4 w 40"/>
                <a:gd name="T5" fmla="*/ 20 h 39"/>
                <a:gd name="T6" fmla="*/ 7 w 40"/>
                <a:gd name="T7" fmla="*/ 35 h 39"/>
                <a:gd name="T8" fmla="*/ 13 w 40"/>
                <a:gd name="T9" fmla="*/ 38 h 39"/>
                <a:gd name="T10" fmla="*/ 24 w 40"/>
                <a:gd name="T11" fmla="*/ 31 h 39"/>
                <a:gd name="T12" fmla="*/ 32 w 40"/>
                <a:gd name="T13" fmla="*/ 24 h 39"/>
                <a:gd name="T14" fmla="*/ 36 w 40"/>
                <a:gd name="T15" fmla="*/ 8 h 39"/>
                <a:gd name="T16" fmla="*/ 21 w 40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21" y="3"/>
                  </a:moveTo>
                  <a:lnTo>
                    <a:pt x="21" y="3"/>
                  </a:lnTo>
                  <a:cubicBezTo>
                    <a:pt x="13" y="7"/>
                    <a:pt x="8" y="13"/>
                    <a:pt x="4" y="20"/>
                  </a:cubicBezTo>
                  <a:cubicBezTo>
                    <a:pt x="0" y="25"/>
                    <a:pt x="2" y="32"/>
                    <a:pt x="7" y="35"/>
                  </a:cubicBezTo>
                  <a:cubicBezTo>
                    <a:pt x="9" y="36"/>
                    <a:pt x="11" y="38"/>
                    <a:pt x="13" y="38"/>
                  </a:cubicBezTo>
                  <a:cubicBezTo>
                    <a:pt x="18" y="38"/>
                    <a:pt x="22" y="35"/>
                    <a:pt x="24" y="31"/>
                  </a:cubicBezTo>
                  <a:cubicBezTo>
                    <a:pt x="26" y="28"/>
                    <a:pt x="28" y="26"/>
                    <a:pt x="32" y="24"/>
                  </a:cubicBezTo>
                  <a:cubicBezTo>
                    <a:pt x="37" y="21"/>
                    <a:pt x="39" y="14"/>
                    <a:pt x="36" y="8"/>
                  </a:cubicBezTo>
                  <a:cubicBezTo>
                    <a:pt x="33" y="2"/>
                    <a:pt x="27" y="0"/>
                    <a:pt x="21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3" name="Freeform 172"/>
            <p:cNvSpPr>
              <a:spLocks noChangeArrowheads="1"/>
            </p:cNvSpPr>
            <p:nvPr/>
          </p:nvSpPr>
          <p:spPr bwMode="auto">
            <a:xfrm>
              <a:off x="4959210" y="4055720"/>
              <a:ext cx="18527" cy="11116"/>
            </a:xfrm>
            <a:custGeom>
              <a:avLst/>
              <a:gdLst>
                <a:gd name="T0" fmla="*/ 12 w 42"/>
                <a:gd name="T1" fmla="*/ 24 h 25"/>
                <a:gd name="T2" fmla="*/ 12 w 42"/>
                <a:gd name="T3" fmla="*/ 24 h 25"/>
                <a:gd name="T4" fmla="*/ 30 w 42"/>
                <a:gd name="T5" fmla="*/ 24 h 25"/>
                <a:gd name="T6" fmla="*/ 30 w 42"/>
                <a:gd name="T7" fmla="*/ 24 h 25"/>
                <a:gd name="T8" fmla="*/ 41 w 42"/>
                <a:gd name="T9" fmla="*/ 12 h 25"/>
                <a:gd name="T10" fmla="*/ 30 w 42"/>
                <a:gd name="T11" fmla="*/ 0 h 25"/>
                <a:gd name="T12" fmla="*/ 12 w 42"/>
                <a:gd name="T13" fmla="*/ 0 h 25"/>
                <a:gd name="T14" fmla="*/ 12 w 42"/>
                <a:gd name="T15" fmla="*/ 0 h 25"/>
                <a:gd name="T16" fmla="*/ 0 w 42"/>
                <a:gd name="T17" fmla="*/ 12 h 25"/>
                <a:gd name="T18" fmla="*/ 12 w 42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5">
                  <a:moveTo>
                    <a:pt x="12" y="24"/>
                  </a:moveTo>
                  <a:lnTo>
                    <a:pt x="12" y="24"/>
                  </a:lnTo>
                  <a:cubicBezTo>
                    <a:pt x="30" y="24"/>
                    <a:pt x="30" y="24"/>
                    <a:pt x="30" y="24"/>
                  </a:cubicBezTo>
                  <a:lnTo>
                    <a:pt x="30" y="24"/>
                  </a:lnTo>
                  <a:cubicBezTo>
                    <a:pt x="36" y="24"/>
                    <a:pt x="41" y="19"/>
                    <a:pt x="41" y="12"/>
                  </a:cubicBezTo>
                  <a:cubicBezTo>
                    <a:pt x="41" y="6"/>
                    <a:pt x="36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44" name="Group 2343"/>
          <p:cNvGrpSpPr/>
          <p:nvPr/>
        </p:nvGrpSpPr>
        <p:grpSpPr>
          <a:xfrm>
            <a:off x="1404845" y="3821356"/>
            <a:ext cx="277902" cy="246407"/>
            <a:chOff x="1383539" y="3820429"/>
            <a:chExt cx="277902" cy="246407"/>
          </a:xfrm>
          <a:solidFill>
            <a:srgbClr val="02D35F"/>
          </a:solidFill>
        </p:grpSpPr>
        <p:sp>
          <p:nvSpPr>
            <p:cNvPr id="2345" name="Freeform 173"/>
            <p:cNvSpPr>
              <a:spLocks noChangeArrowheads="1"/>
            </p:cNvSpPr>
            <p:nvPr/>
          </p:nvSpPr>
          <p:spPr bwMode="auto">
            <a:xfrm>
              <a:off x="1383539" y="3820429"/>
              <a:ext cx="277902" cy="246407"/>
            </a:xfrm>
            <a:custGeom>
              <a:avLst/>
              <a:gdLst>
                <a:gd name="T0" fmla="*/ 50 w 660"/>
                <a:gd name="T1" fmla="*/ 583 h 585"/>
                <a:gd name="T2" fmla="*/ 50 w 660"/>
                <a:gd name="T3" fmla="*/ 583 h 585"/>
                <a:gd name="T4" fmla="*/ 50 w 660"/>
                <a:gd name="T5" fmla="*/ 583 h 585"/>
                <a:gd name="T6" fmla="*/ 445 w 660"/>
                <a:gd name="T7" fmla="*/ 584 h 585"/>
                <a:gd name="T8" fmla="*/ 456 w 660"/>
                <a:gd name="T9" fmla="*/ 573 h 585"/>
                <a:gd name="T10" fmla="*/ 445 w 660"/>
                <a:gd name="T11" fmla="*/ 560 h 585"/>
                <a:gd name="T12" fmla="*/ 95 w 660"/>
                <a:gd name="T13" fmla="*/ 560 h 585"/>
                <a:gd name="T14" fmla="*/ 101 w 660"/>
                <a:gd name="T15" fmla="*/ 545 h 585"/>
                <a:gd name="T16" fmla="*/ 102 w 660"/>
                <a:gd name="T17" fmla="*/ 526 h 585"/>
                <a:gd name="T18" fmla="*/ 102 w 660"/>
                <a:gd name="T19" fmla="*/ 526 h 585"/>
                <a:gd name="T20" fmla="*/ 102 w 660"/>
                <a:gd name="T21" fmla="*/ 187 h 585"/>
                <a:gd name="T22" fmla="*/ 122 w 660"/>
                <a:gd name="T23" fmla="*/ 168 h 585"/>
                <a:gd name="T24" fmla="*/ 617 w 660"/>
                <a:gd name="T25" fmla="*/ 168 h 585"/>
                <a:gd name="T26" fmla="*/ 635 w 660"/>
                <a:gd name="T27" fmla="*/ 187 h 585"/>
                <a:gd name="T28" fmla="*/ 635 w 660"/>
                <a:gd name="T29" fmla="*/ 376 h 585"/>
                <a:gd name="T30" fmla="*/ 648 w 660"/>
                <a:gd name="T31" fmla="*/ 389 h 585"/>
                <a:gd name="T32" fmla="*/ 659 w 660"/>
                <a:gd name="T33" fmla="*/ 376 h 585"/>
                <a:gd name="T34" fmla="*/ 659 w 660"/>
                <a:gd name="T35" fmla="*/ 187 h 585"/>
                <a:gd name="T36" fmla="*/ 617 w 660"/>
                <a:gd name="T37" fmla="*/ 144 h 585"/>
                <a:gd name="T38" fmla="*/ 587 w 660"/>
                <a:gd name="T39" fmla="*/ 144 h 585"/>
                <a:gd name="T40" fmla="*/ 587 w 660"/>
                <a:gd name="T41" fmla="*/ 118 h 585"/>
                <a:gd name="T42" fmla="*/ 545 w 660"/>
                <a:gd name="T43" fmla="*/ 75 h 585"/>
                <a:gd name="T44" fmla="*/ 250 w 660"/>
                <a:gd name="T45" fmla="*/ 75 h 585"/>
                <a:gd name="T46" fmla="*/ 229 w 660"/>
                <a:gd name="T47" fmla="*/ 29 h 585"/>
                <a:gd name="T48" fmla="*/ 186 w 660"/>
                <a:gd name="T49" fmla="*/ 0 h 585"/>
                <a:gd name="T50" fmla="*/ 43 w 660"/>
                <a:gd name="T51" fmla="*/ 0 h 585"/>
                <a:gd name="T52" fmla="*/ 0 w 660"/>
                <a:gd name="T53" fmla="*/ 43 h 585"/>
                <a:gd name="T54" fmla="*/ 0 w 660"/>
                <a:gd name="T55" fmla="*/ 534 h 585"/>
                <a:gd name="T56" fmla="*/ 13 w 660"/>
                <a:gd name="T57" fmla="*/ 568 h 585"/>
                <a:gd name="T58" fmla="*/ 50 w 660"/>
                <a:gd name="T59" fmla="*/ 583 h 585"/>
                <a:gd name="T60" fmla="*/ 24 w 660"/>
                <a:gd name="T61" fmla="*/ 43 h 585"/>
                <a:gd name="T62" fmla="*/ 24 w 660"/>
                <a:gd name="T63" fmla="*/ 43 h 585"/>
                <a:gd name="T64" fmla="*/ 43 w 660"/>
                <a:gd name="T65" fmla="*/ 24 h 585"/>
                <a:gd name="T66" fmla="*/ 186 w 660"/>
                <a:gd name="T67" fmla="*/ 24 h 585"/>
                <a:gd name="T68" fmla="*/ 208 w 660"/>
                <a:gd name="T69" fmla="*/ 39 h 585"/>
                <a:gd name="T70" fmla="*/ 234 w 660"/>
                <a:gd name="T71" fmla="*/ 99 h 585"/>
                <a:gd name="T72" fmla="*/ 545 w 660"/>
                <a:gd name="T73" fmla="*/ 99 h 585"/>
                <a:gd name="T74" fmla="*/ 563 w 660"/>
                <a:gd name="T75" fmla="*/ 118 h 585"/>
                <a:gd name="T76" fmla="*/ 563 w 660"/>
                <a:gd name="T77" fmla="*/ 144 h 585"/>
                <a:gd name="T78" fmla="*/ 122 w 660"/>
                <a:gd name="T79" fmla="*/ 144 h 585"/>
                <a:gd name="T80" fmla="*/ 79 w 660"/>
                <a:gd name="T81" fmla="*/ 187 h 585"/>
                <a:gd name="T82" fmla="*/ 78 w 660"/>
                <a:gd name="T83" fmla="*/ 535 h 585"/>
                <a:gd name="T84" fmla="*/ 78 w 660"/>
                <a:gd name="T85" fmla="*/ 535 h 585"/>
                <a:gd name="T86" fmla="*/ 78 w 660"/>
                <a:gd name="T87" fmla="*/ 541 h 585"/>
                <a:gd name="T88" fmla="*/ 50 w 660"/>
                <a:gd name="T89" fmla="*/ 560 h 585"/>
                <a:gd name="T90" fmla="*/ 50 w 660"/>
                <a:gd name="T91" fmla="*/ 560 h 585"/>
                <a:gd name="T92" fmla="*/ 30 w 660"/>
                <a:gd name="T93" fmla="*/ 552 h 585"/>
                <a:gd name="T94" fmla="*/ 24 w 660"/>
                <a:gd name="T95" fmla="*/ 534 h 585"/>
                <a:gd name="T96" fmla="*/ 24 w 660"/>
                <a:gd name="T97" fmla="*/ 4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5">
                  <a:moveTo>
                    <a:pt x="50" y="583"/>
                  </a:moveTo>
                  <a:lnTo>
                    <a:pt x="50" y="583"/>
                  </a:lnTo>
                  <a:lnTo>
                    <a:pt x="50" y="583"/>
                  </a:lnTo>
                  <a:cubicBezTo>
                    <a:pt x="445" y="584"/>
                    <a:pt x="445" y="584"/>
                    <a:pt x="445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5" y="560"/>
                  </a:cubicBezTo>
                  <a:cubicBezTo>
                    <a:pt x="95" y="560"/>
                    <a:pt x="95" y="560"/>
                    <a:pt x="95" y="560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1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2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5" y="176"/>
                    <a:pt x="635" y="187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2"/>
                    <a:pt x="642" y="389"/>
                    <a:pt x="648" y="389"/>
                  </a:cubicBezTo>
                  <a:cubicBezTo>
                    <a:pt x="654" y="389"/>
                    <a:pt x="659" y="382"/>
                    <a:pt x="659" y="376"/>
                  </a:cubicBezTo>
                  <a:cubicBezTo>
                    <a:pt x="659" y="187"/>
                    <a:pt x="659" y="187"/>
                    <a:pt x="659" y="187"/>
                  </a:cubicBezTo>
                  <a:cubicBezTo>
                    <a:pt x="659" y="164"/>
                    <a:pt x="641" y="144"/>
                    <a:pt x="617" y="144"/>
                  </a:cubicBez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2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5" y="558"/>
                    <a:pt x="13" y="568"/>
                  </a:cubicBezTo>
                  <a:cubicBezTo>
                    <a:pt x="19" y="575"/>
                    <a:pt x="30" y="583"/>
                    <a:pt x="50" y="583"/>
                  </a:cubicBezTo>
                  <a:close/>
                  <a:moveTo>
                    <a:pt x="24" y="43"/>
                  </a:moveTo>
                  <a:lnTo>
                    <a:pt x="24" y="43"/>
                  </a:lnTo>
                  <a:cubicBezTo>
                    <a:pt x="24" y="33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8" y="39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3" y="108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98" y="144"/>
                    <a:pt x="79" y="164"/>
                    <a:pt x="79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0"/>
                    <a:pt x="50" y="560"/>
                  </a:cubicBezTo>
                  <a:lnTo>
                    <a:pt x="50" y="560"/>
                  </a:lnTo>
                  <a:cubicBezTo>
                    <a:pt x="42" y="560"/>
                    <a:pt x="35" y="557"/>
                    <a:pt x="30" y="552"/>
                  </a:cubicBezTo>
                  <a:cubicBezTo>
                    <a:pt x="26" y="548"/>
                    <a:pt x="24" y="541"/>
                    <a:pt x="24" y="534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6" name="Freeform 174"/>
            <p:cNvSpPr>
              <a:spLocks noChangeArrowheads="1"/>
            </p:cNvSpPr>
            <p:nvPr/>
          </p:nvSpPr>
          <p:spPr bwMode="auto">
            <a:xfrm>
              <a:off x="1566954" y="3979760"/>
              <a:ext cx="75960" cy="70402"/>
            </a:xfrm>
            <a:custGeom>
              <a:avLst/>
              <a:gdLst>
                <a:gd name="T0" fmla="*/ 90 w 181"/>
                <a:gd name="T1" fmla="*/ 13 h 166"/>
                <a:gd name="T2" fmla="*/ 90 w 181"/>
                <a:gd name="T3" fmla="*/ 13 h 166"/>
                <a:gd name="T4" fmla="*/ 56 w 181"/>
                <a:gd name="T5" fmla="*/ 0 h 166"/>
                <a:gd name="T6" fmla="*/ 0 w 181"/>
                <a:gd name="T7" fmla="*/ 54 h 166"/>
                <a:gd name="T8" fmla="*/ 54 w 181"/>
                <a:gd name="T9" fmla="*/ 136 h 166"/>
                <a:gd name="T10" fmla="*/ 82 w 181"/>
                <a:gd name="T11" fmla="*/ 161 h 166"/>
                <a:gd name="T12" fmla="*/ 90 w 181"/>
                <a:gd name="T13" fmla="*/ 165 h 166"/>
                <a:gd name="T14" fmla="*/ 98 w 181"/>
                <a:gd name="T15" fmla="*/ 161 h 166"/>
                <a:gd name="T16" fmla="*/ 127 w 181"/>
                <a:gd name="T17" fmla="*/ 133 h 166"/>
                <a:gd name="T18" fmla="*/ 180 w 181"/>
                <a:gd name="T19" fmla="*/ 54 h 166"/>
                <a:gd name="T20" fmla="*/ 124 w 181"/>
                <a:gd name="T21" fmla="*/ 0 h 166"/>
                <a:gd name="T22" fmla="*/ 90 w 181"/>
                <a:gd name="T23" fmla="*/ 13 h 166"/>
                <a:gd name="T24" fmla="*/ 157 w 181"/>
                <a:gd name="T25" fmla="*/ 54 h 166"/>
                <a:gd name="T26" fmla="*/ 157 w 181"/>
                <a:gd name="T27" fmla="*/ 54 h 166"/>
                <a:gd name="T28" fmla="*/ 112 w 181"/>
                <a:gd name="T29" fmla="*/ 115 h 166"/>
                <a:gd name="T30" fmla="*/ 90 w 181"/>
                <a:gd name="T31" fmla="*/ 137 h 166"/>
                <a:gd name="T32" fmla="*/ 69 w 181"/>
                <a:gd name="T33" fmla="*/ 118 h 166"/>
                <a:gd name="T34" fmla="*/ 23 w 181"/>
                <a:gd name="T35" fmla="*/ 54 h 166"/>
                <a:gd name="T36" fmla="*/ 56 w 181"/>
                <a:gd name="T37" fmla="*/ 23 h 166"/>
                <a:gd name="T38" fmla="*/ 81 w 181"/>
                <a:gd name="T39" fmla="*/ 36 h 166"/>
                <a:gd name="T40" fmla="*/ 99 w 181"/>
                <a:gd name="T41" fmla="*/ 36 h 166"/>
                <a:gd name="T42" fmla="*/ 124 w 181"/>
                <a:gd name="T43" fmla="*/ 23 h 166"/>
                <a:gd name="T44" fmla="*/ 157 w 181"/>
                <a:gd name="T45" fmla="*/ 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" h="166">
                  <a:moveTo>
                    <a:pt x="90" y="13"/>
                  </a:moveTo>
                  <a:lnTo>
                    <a:pt x="90" y="13"/>
                  </a:lnTo>
                  <a:cubicBezTo>
                    <a:pt x="81" y="4"/>
                    <a:pt x="68" y="0"/>
                    <a:pt x="56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9"/>
                    <a:pt x="23" y="110"/>
                    <a:pt x="54" y="136"/>
                  </a:cubicBezTo>
                  <a:cubicBezTo>
                    <a:pt x="62" y="143"/>
                    <a:pt x="72" y="151"/>
                    <a:pt x="82" y="161"/>
                  </a:cubicBezTo>
                  <a:cubicBezTo>
                    <a:pt x="84" y="164"/>
                    <a:pt x="87" y="165"/>
                    <a:pt x="90" y="165"/>
                  </a:cubicBezTo>
                  <a:cubicBezTo>
                    <a:pt x="93" y="165"/>
                    <a:pt x="96" y="163"/>
                    <a:pt x="98" y="161"/>
                  </a:cubicBezTo>
                  <a:cubicBezTo>
                    <a:pt x="109" y="150"/>
                    <a:pt x="119" y="141"/>
                    <a:pt x="127" y="133"/>
                  </a:cubicBezTo>
                  <a:cubicBezTo>
                    <a:pt x="158" y="104"/>
                    <a:pt x="180" y="84"/>
                    <a:pt x="180" y="54"/>
                  </a:cubicBezTo>
                  <a:cubicBezTo>
                    <a:pt x="180" y="24"/>
                    <a:pt x="155" y="0"/>
                    <a:pt x="124" y="0"/>
                  </a:cubicBezTo>
                  <a:cubicBezTo>
                    <a:pt x="112" y="0"/>
                    <a:pt x="99" y="4"/>
                    <a:pt x="90" y="13"/>
                  </a:cubicBezTo>
                  <a:close/>
                  <a:moveTo>
                    <a:pt x="157" y="54"/>
                  </a:moveTo>
                  <a:lnTo>
                    <a:pt x="157" y="54"/>
                  </a:lnTo>
                  <a:cubicBezTo>
                    <a:pt x="157" y="74"/>
                    <a:pt x="139" y="90"/>
                    <a:pt x="112" y="115"/>
                  </a:cubicBezTo>
                  <a:cubicBezTo>
                    <a:pt x="105" y="122"/>
                    <a:pt x="97" y="128"/>
                    <a:pt x="90" y="137"/>
                  </a:cubicBezTo>
                  <a:cubicBezTo>
                    <a:pt x="83" y="129"/>
                    <a:pt x="75" y="123"/>
                    <a:pt x="69" y="118"/>
                  </a:cubicBezTo>
                  <a:cubicBezTo>
                    <a:pt x="42" y="94"/>
                    <a:pt x="23" y="78"/>
                    <a:pt x="23" y="54"/>
                  </a:cubicBezTo>
                  <a:cubicBezTo>
                    <a:pt x="23" y="38"/>
                    <a:pt x="38" y="23"/>
                    <a:pt x="56" y="23"/>
                  </a:cubicBezTo>
                  <a:cubicBezTo>
                    <a:pt x="65" y="23"/>
                    <a:pt x="74" y="27"/>
                    <a:pt x="81" y="36"/>
                  </a:cubicBezTo>
                  <a:cubicBezTo>
                    <a:pt x="85" y="42"/>
                    <a:pt x="95" y="42"/>
                    <a:pt x="99" y="36"/>
                  </a:cubicBezTo>
                  <a:cubicBezTo>
                    <a:pt x="106" y="27"/>
                    <a:pt x="115" y="23"/>
                    <a:pt x="124" y="23"/>
                  </a:cubicBezTo>
                  <a:cubicBezTo>
                    <a:pt x="142" y="23"/>
                    <a:pt x="157" y="38"/>
                    <a:pt x="157" y="5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7465884" y="3821356"/>
            <a:ext cx="277902" cy="246407"/>
            <a:chOff x="7465884" y="3820429"/>
            <a:chExt cx="277902" cy="246407"/>
          </a:xfrm>
          <a:solidFill>
            <a:srgbClr val="02D35F"/>
          </a:solidFill>
        </p:grpSpPr>
        <p:sp>
          <p:nvSpPr>
            <p:cNvPr id="2348" name="Freeform 175"/>
            <p:cNvSpPr>
              <a:spLocks noChangeArrowheads="1"/>
            </p:cNvSpPr>
            <p:nvPr/>
          </p:nvSpPr>
          <p:spPr bwMode="auto">
            <a:xfrm>
              <a:off x="7664121" y="3983465"/>
              <a:ext cx="66696" cy="72255"/>
            </a:xfrm>
            <a:custGeom>
              <a:avLst/>
              <a:gdLst>
                <a:gd name="T0" fmla="*/ 148 w 160"/>
                <a:gd name="T1" fmla="*/ 30 h 173"/>
                <a:gd name="T2" fmla="*/ 148 w 160"/>
                <a:gd name="T3" fmla="*/ 30 h 173"/>
                <a:gd name="T4" fmla="*/ 106 w 160"/>
                <a:gd name="T5" fmla="*/ 30 h 173"/>
                <a:gd name="T6" fmla="*/ 106 w 160"/>
                <a:gd name="T7" fmla="*/ 11 h 173"/>
                <a:gd name="T8" fmla="*/ 94 w 160"/>
                <a:gd name="T9" fmla="*/ 0 h 173"/>
                <a:gd name="T10" fmla="*/ 64 w 160"/>
                <a:gd name="T11" fmla="*/ 0 h 173"/>
                <a:gd name="T12" fmla="*/ 53 w 160"/>
                <a:gd name="T13" fmla="*/ 11 h 173"/>
                <a:gd name="T14" fmla="*/ 53 w 160"/>
                <a:gd name="T15" fmla="*/ 30 h 173"/>
                <a:gd name="T16" fmla="*/ 11 w 160"/>
                <a:gd name="T17" fmla="*/ 30 h 173"/>
                <a:gd name="T18" fmla="*/ 0 w 160"/>
                <a:gd name="T19" fmla="*/ 41 h 173"/>
                <a:gd name="T20" fmla="*/ 7 w 160"/>
                <a:gd name="T21" fmla="*/ 51 h 173"/>
                <a:gd name="T22" fmla="*/ 7 w 160"/>
                <a:gd name="T23" fmla="*/ 161 h 173"/>
                <a:gd name="T24" fmla="*/ 18 w 160"/>
                <a:gd name="T25" fmla="*/ 172 h 173"/>
                <a:gd name="T26" fmla="*/ 139 w 160"/>
                <a:gd name="T27" fmla="*/ 172 h 173"/>
                <a:gd name="T28" fmla="*/ 152 w 160"/>
                <a:gd name="T29" fmla="*/ 161 h 173"/>
                <a:gd name="T30" fmla="*/ 152 w 160"/>
                <a:gd name="T31" fmla="*/ 51 h 173"/>
                <a:gd name="T32" fmla="*/ 159 w 160"/>
                <a:gd name="T33" fmla="*/ 41 h 173"/>
                <a:gd name="T34" fmla="*/ 148 w 160"/>
                <a:gd name="T35" fmla="*/ 30 h 173"/>
                <a:gd name="T36" fmla="*/ 76 w 160"/>
                <a:gd name="T37" fmla="*/ 22 h 173"/>
                <a:gd name="T38" fmla="*/ 76 w 160"/>
                <a:gd name="T39" fmla="*/ 22 h 173"/>
                <a:gd name="T40" fmla="*/ 83 w 160"/>
                <a:gd name="T41" fmla="*/ 22 h 173"/>
                <a:gd name="T42" fmla="*/ 83 w 160"/>
                <a:gd name="T43" fmla="*/ 30 h 173"/>
                <a:gd name="T44" fmla="*/ 76 w 160"/>
                <a:gd name="T45" fmla="*/ 30 h 173"/>
                <a:gd name="T46" fmla="*/ 76 w 160"/>
                <a:gd name="T47" fmla="*/ 22 h 173"/>
                <a:gd name="T48" fmla="*/ 128 w 160"/>
                <a:gd name="T49" fmla="*/ 150 h 173"/>
                <a:gd name="T50" fmla="*/ 128 w 160"/>
                <a:gd name="T51" fmla="*/ 150 h 173"/>
                <a:gd name="T52" fmla="*/ 31 w 160"/>
                <a:gd name="T53" fmla="*/ 150 h 173"/>
                <a:gd name="T54" fmla="*/ 31 w 160"/>
                <a:gd name="T55" fmla="*/ 52 h 173"/>
                <a:gd name="T56" fmla="*/ 53 w 160"/>
                <a:gd name="T57" fmla="*/ 52 h 173"/>
                <a:gd name="T58" fmla="*/ 53 w 160"/>
                <a:gd name="T59" fmla="*/ 108 h 173"/>
                <a:gd name="T60" fmla="*/ 64 w 160"/>
                <a:gd name="T61" fmla="*/ 120 h 173"/>
                <a:gd name="T62" fmla="*/ 76 w 160"/>
                <a:gd name="T63" fmla="*/ 108 h 173"/>
                <a:gd name="T64" fmla="*/ 76 w 160"/>
                <a:gd name="T65" fmla="*/ 52 h 173"/>
                <a:gd name="T66" fmla="*/ 83 w 160"/>
                <a:gd name="T67" fmla="*/ 52 h 173"/>
                <a:gd name="T68" fmla="*/ 83 w 160"/>
                <a:gd name="T69" fmla="*/ 108 h 173"/>
                <a:gd name="T70" fmla="*/ 94 w 160"/>
                <a:gd name="T71" fmla="*/ 120 h 173"/>
                <a:gd name="T72" fmla="*/ 106 w 160"/>
                <a:gd name="T73" fmla="*/ 108 h 173"/>
                <a:gd name="T74" fmla="*/ 106 w 160"/>
                <a:gd name="T75" fmla="*/ 52 h 173"/>
                <a:gd name="T76" fmla="*/ 128 w 160"/>
                <a:gd name="T77" fmla="*/ 52 h 173"/>
                <a:gd name="T78" fmla="*/ 128 w 160"/>
                <a:gd name="T79" fmla="*/ 1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0" h="173">
                  <a:moveTo>
                    <a:pt x="148" y="30"/>
                  </a:moveTo>
                  <a:lnTo>
                    <a:pt x="148" y="30"/>
                  </a:lnTo>
                  <a:cubicBezTo>
                    <a:pt x="106" y="30"/>
                    <a:pt x="106" y="30"/>
                    <a:pt x="106" y="30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5"/>
                    <a:pt x="101" y="0"/>
                    <a:pt x="9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8" y="0"/>
                    <a:pt x="53" y="5"/>
                    <a:pt x="53" y="11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5" y="30"/>
                    <a:pt x="0" y="35"/>
                    <a:pt x="0" y="41"/>
                  </a:cubicBezTo>
                  <a:cubicBezTo>
                    <a:pt x="0" y="46"/>
                    <a:pt x="3" y="49"/>
                    <a:pt x="7" y="51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7"/>
                    <a:pt x="12" y="172"/>
                    <a:pt x="18" y="172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47" y="172"/>
                    <a:pt x="152" y="167"/>
                    <a:pt x="152" y="161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6" y="49"/>
                    <a:pt x="159" y="46"/>
                    <a:pt x="159" y="41"/>
                  </a:cubicBezTo>
                  <a:cubicBezTo>
                    <a:pt x="159" y="35"/>
                    <a:pt x="154" y="30"/>
                    <a:pt x="148" y="3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83" y="22"/>
                    <a:pt x="83" y="22"/>
                    <a:pt x="83" y="22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6" y="30"/>
                    <a:pt x="76" y="30"/>
                    <a:pt x="76" y="30"/>
                  </a:cubicBezTo>
                  <a:lnTo>
                    <a:pt x="76" y="22"/>
                  </a:lnTo>
                  <a:close/>
                  <a:moveTo>
                    <a:pt x="128" y="150"/>
                  </a:moveTo>
                  <a:lnTo>
                    <a:pt x="128" y="150"/>
                  </a:lnTo>
                  <a:cubicBezTo>
                    <a:pt x="31" y="150"/>
                    <a:pt x="31" y="150"/>
                    <a:pt x="31" y="150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15"/>
                    <a:pt x="58" y="120"/>
                    <a:pt x="64" y="120"/>
                  </a:cubicBezTo>
                  <a:cubicBezTo>
                    <a:pt x="71" y="120"/>
                    <a:pt x="76" y="115"/>
                    <a:pt x="76" y="108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83" y="115"/>
                    <a:pt x="88" y="120"/>
                    <a:pt x="94" y="120"/>
                  </a:cubicBezTo>
                  <a:cubicBezTo>
                    <a:pt x="101" y="120"/>
                    <a:pt x="106" y="115"/>
                    <a:pt x="106" y="108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28" y="52"/>
                    <a:pt x="128" y="52"/>
                    <a:pt x="128" y="52"/>
                  </a:cubicBezTo>
                  <a:lnTo>
                    <a:pt x="128" y="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9" name="Freeform 176"/>
            <p:cNvSpPr>
              <a:spLocks noChangeArrowheads="1"/>
            </p:cNvSpPr>
            <p:nvPr/>
          </p:nvSpPr>
          <p:spPr bwMode="auto">
            <a:xfrm>
              <a:off x="7465884" y="3820429"/>
              <a:ext cx="277902" cy="246407"/>
            </a:xfrm>
            <a:custGeom>
              <a:avLst/>
              <a:gdLst>
                <a:gd name="T0" fmla="*/ 617 w 660"/>
                <a:gd name="T1" fmla="*/ 144 h 585"/>
                <a:gd name="T2" fmla="*/ 617 w 660"/>
                <a:gd name="T3" fmla="*/ 144 h 585"/>
                <a:gd name="T4" fmla="*/ 587 w 660"/>
                <a:gd name="T5" fmla="*/ 144 h 585"/>
                <a:gd name="T6" fmla="*/ 587 w 660"/>
                <a:gd name="T7" fmla="*/ 118 h 585"/>
                <a:gd name="T8" fmla="*/ 545 w 660"/>
                <a:gd name="T9" fmla="*/ 75 h 585"/>
                <a:gd name="T10" fmla="*/ 250 w 660"/>
                <a:gd name="T11" fmla="*/ 75 h 585"/>
                <a:gd name="T12" fmla="*/ 229 w 660"/>
                <a:gd name="T13" fmla="*/ 29 h 585"/>
                <a:gd name="T14" fmla="*/ 186 w 660"/>
                <a:gd name="T15" fmla="*/ 0 h 585"/>
                <a:gd name="T16" fmla="*/ 43 w 660"/>
                <a:gd name="T17" fmla="*/ 0 h 585"/>
                <a:gd name="T18" fmla="*/ 0 w 660"/>
                <a:gd name="T19" fmla="*/ 43 h 585"/>
                <a:gd name="T20" fmla="*/ 0 w 660"/>
                <a:gd name="T21" fmla="*/ 534 h 585"/>
                <a:gd name="T22" fmla="*/ 13 w 660"/>
                <a:gd name="T23" fmla="*/ 568 h 585"/>
                <a:gd name="T24" fmla="*/ 50 w 660"/>
                <a:gd name="T25" fmla="*/ 583 h 585"/>
                <a:gd name="T26" fmla="*/ 50 w 660"/>
                <a:gd name="T27" fmla="*/ 583 h 585"/>
                <a:gd name="T28" fmla="*/ 445 w 660"/>
                <a:gd name="T29" fmla="*/ 584 h 585"/>
                <a:gd name="T30" fmla="*/ 456 w 660"/>
                <a:gd name="T31" fmla="*/ 573 h 585"/>
                <a:gd name="T32" fmla="*/ 445 w 660"/>
                <a:gd name="T33" fmla="*/ 560 h 585"/>
                <a:gd name="T34" fmla="*/ 366 w 660"/>
                <a:gd name="T35" fmla="*/ 560 h 585"/>
                <a:gd name="T36" fmla="*/ 366 w 660"/>
                <a:gd name="T37" fmla="*/ 560 h 585"/>
                <a:gd name="T38" fmla="*/ 348 w 660"/>
                <a:gd name="T39" fmla="*/ 560 h 585"/>
                <a:gd name="T40" fmla="*/ 348 w 660"/>
                <a:gd name="T41" fmla="*/ 560 h 585"/>
                <a:gd name="T42" fmla="*/ 95 w 660"/>
                <a:gd name="T43" fmla="*/ 560 h 585"/>
                <a:gd name="T44" fmla="*/ 101 w 660"/>
                <a:gd name="T45" fmla="*/ 545 h 585"/>
                <a:gd name="T46" fmla="*/ 102 w 660"/>
                <a:gd name="T47" fmla="*/ 526 h 585"/>
                <a:gd name="T48" fmla="*/ 102 w 660"/>
                <a:gd name="T49" fmla="*/ 526 h 585"/>
                <a:gd name="T50" fmla="*/ 102 w 660"/>
                <a:gd name="T51" fmla="*/ 187 h 585"/>
                <a:gd name="T52" fmla="*/ 122 w 660"/>
                <a:gd name="T53" fmla="*/ 168 h 585"/>
                <a:gd name="T54" fmla="*/ 617 w 660"/>
                <a:gd name="T55" fmla="*/ 168 h 585"/>
                <a:gd name="T56" fmla="*/ 636 w 660"/>
                <a:gd name="T57" fmla="*/ 187 h 585"/>
                <a:gd name="T58" fmla="*/ 636 w 660"/>
                <a:gd name="T59" fmla="*/ 376 h 585"/>
                <a:gd name="T60" fmla="*/ 648 w 660"/>
                <a:gd name="T61" fmla="*/ 389 h 585"/>
                <a:gd name="T62" fmla="*/ 659 w 660"/>
                <a:gd name="T63" fmla="*/ 376 h 585"/>
                <a:gd name="T64" fmla="*/ 659 w 660"/>
                <a:gd name="T65" fmla="*/ 187 h 585"/>
                <a:gd name="T66" fmla="*/ 617 w 660"/>
                <a:gd name="T67" fmla="*/ 144 h 585"/>
                <a:gd name="T68" fmla="*/ 122 w 660"/>
                <a:gd name="T69" fmla="*/ 144 h 585"/>
                <a:gd name="T70" fmla="*/ 122 w 660"/>
                <a:gd name="T71" fmla="*/ 144 h 585"/>
                <a:gd name="T72" fmla="*/ 79 w 660"/>
                <a:gd name="T73" fmla="*/ 187 h 585"/>
                <a:gd name="T74" fmla="*/ 78 w 660"/>
                <a:gd name="T75" fmla="*/ 535 h 585"/>
                <a:gd name="T76" fmla="*/ 78 w 660"/>
                <a:gd name="T77" fmla="*/ 535 h 585"/>
                <a:gd name="T78" fmla="*/ 78 w 660"/>
                <a:gd name="T79" fmla="*/ 541 h 585"/>
                <a:gd name="T80" fmla="*/ 50 w 660"/>
                <a:gd name="T81" fmla="*/ 560 h 585"/>
                <a:gd name="T82" fmla="*/ 50 w 660"/>
                <a:gd name="T83" fmla="*/ 560 h 585"/>
                <a:gd name="T84" fmla="*/ 30 w 660"/>
                <a:gd name="T85" fmla="*/ 552 h 585"/>
                <a:gd name="T86" fmla="*/ 24 w 660"/>
                <a:gd name="T87" fmla="*/ 534 h 585"/>
                <a:gd name="T88" fmla="*/ 24 w 660"/>
                <a:gd name="T89" fmla="*/ 43 h 585"/>
                <a:gd name="T90" fmla="*/ 43 w 660"/>
                <a:gd name="T91" fmla="*/ 24 h 585"/>
                <a:gd name="T92" fmla="*/ 186 w 660"/>
                <a:gd name="T93" fmla="*/ 24 h 585"/>
                <a:gd name="T94" fmla="*/ 208 w 660"/>
                <a:gd name="T95" fmla="*/ 39 h 585"/>
                <a:gd name="T96" fmla="*/ 234 w 660"/>
                <a:gd name="T97" fmla="*/ 99 h 585"/>
                <a:gd name="T98" fmla="*/ 545 w 660"/>
                <a:gd name="T99" fmla="*/ 99 h 585"/>
                <a:gd name="T100" fmla="*/ 563 w 660"/>
                <a:gd name="T101" fmla="*/ 118 h 585"/>
                <a:gd name="T102" fmla="*/ 563 w 660"/>
                <a:gd name="T103" fmla="*/ 144 h 585"/>
                <a:gd name="T104" fmla="*/ 122 w 660"/>
                <a:gd name="T105" fmla="*/ 14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0" h="585">
                  <a:moveTo>
                    <a:pt x="617" y="144"/>
                  </a:moveTo>
                  <a:lnTo>
                    <a:pt x="617" y="144"/>
                  </a:ln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2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5" y="558"/>
                    <a:pt x="13" y="568"/>
                  </a:cubicBezTo>
                  <a:cubicBezTo>
                    <a:pt x="19" y="575"/>
                    <a:pt x="30" y="583"/>
                    <a:pt x="50" y="583"/>
                  </a:cubicBezTo>
                  <a:lnTo>
                    <a:pt x="50" y="583"/>
                  </a:lnTo>
                  <a:cubicBezTo>
                    <a:pt x="445" y="584"/>
                    <a:pt x="445" y="584"/>
                    <a:pt x="445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5" y="560"/>
                  </a:cubicBezTo>
                  <a:cubicBezTo>
                    <a:pt x="366" y="560"/>
                    <a:pt x="366" y="560"/>
                    <a:pt x="366" y="560"/>
                  </a:cubicBezTo>
                  <a:lnTo>
                    <a:pt x="366" y="560"/>
                  </a:lnTo>
                  <a:cubicBezTo>
                    <a:pt x="348" y="560"/>
                    <a:pt x="348" y="560"/>
                    <a:pt x="348" y="560"/>
                  </a:cubicBezTo>
                  <a:lnTo>
                    <a:pt x="348" y="560"/>
                  </a:lnTo>
                  <a:cubicBezTo>
                    <a:pt x="95" y="560"/>
                    <a:pt x="95" y="560"/>
                    <a:pt x="95" y="560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2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2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6" y="176"/>
                    <a:pt x="636" y="187"/>
                  </a:cubicBezTo>
                  <a:cubicBezTo>
                    <a:pt x="636" y="376"/>
                    <a:pt x="636" y="376"/>
                    <a:pt x="636" y="376"/>
                  </a:cubicBezTo>
                  <a:cubicBezTo>
                    <a:pt x="636" y="382"/>
                    <a:pt x="642" y="389"/>
                    <a:pt x="648" y="389"/>
                  </a:cubicBezTo>
                  <a:cubicBezTo>
                    <a:pt x="654" y="389"/>
                    <a:pt x="659" y="382"/>
                    <a:pt x="659" y="376"/>
                  </a:cubicBezTo>
                  <a:cubicBezTo>
                    <a:pt x="659" y="187"/>
                    <a:pt x="659" y="187"/>
                    <a:pt x="659" y="187"/>
                  </a:cubicBezTo>
                  <a:cubicBezTo>
                    <a:pt x="659" y="164"/>
                    <a:pt x="640" y="144"/>
                    <a:pt x="617" y="144"/>
                  </a:cubicBezTo>
                  <a:close/>
                  <a:moveTo>
                    <a:pt x="122" y="144"/>
                  </a:moveTo>
                  <a:lnTo>
                    <a:pt x="122" y="144"/>
                  </a:lnTo>
                  <a:cubicBezTo>
                    <a:pt x="98" y="144"/>
                    <a:pt x="79" y="164"/>
                    <a:pt x="79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0"/>
                    <a:pt x="50" y="560"/>
                  </a:cubicBezTo>
                  <a:lnTo>
                    <a:pt x="50" y="560"/>
                  </a:lnTo>
                  <a:cubicBezTo>
                    <a:pt x="42" y="560"/>
                    <a:pt x="35" y="557"/>
                    <a:pt x="30" y="552"/>
                  </a:cubicBezTo>
                  <a:cubicBezTo>
                    <a:pt x="26" y="548"/>
                    <a:pt x="24" y="541"/>
                    <a:pt x="24" y="53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33"/>
                    <a:pt x="32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6" y="24"/>
                    <a:pt x="204" y="29"/>
                    <a:pt x="208" y="39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3" y="108"/>
                    <a:pt x="563" y="118"/>
                  </a:cubicBezTo>
                  <a:cubicBezTo>
                    <a:pt x="563" y="144"/>
                    <a:pt x="563" y="144"/>
                    <a:pt x="563" y="144"/>
                  </a:cubicBezTo>
                  <a:lnTo>
                    <a:pt x="122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50" name="Group 2349"/>
          <p:cNvGrpSpPr/>
          <p:nvPr/>
        </p:nvGrpSpPr>
        <p:grpSpPr>
          <a:xfrm>
            <a:off x="8335717" y="3821356"/>
            <a:ext cx="281606" cy="246407"/>
            <a:chOff x="8332938" y="3820429"/>
            <a:chExt cx="281606" cy="246407"/>
          </a:xfrm>
          <a:solidFill>
            <a:srgbClr val="02D35F"/>
          </a:solidFill>
        </p:grpSpPr>
        <p:sp>
          <p:nvSpPr>
            <p:cNvPr id="2351" name="Freeform 177"/>
            <p:cNvSpPr>
              <a:spLocks noChangeArrowheads="1"/>
            </p:cNvSpPr>
            <p:nvPr/>
          </p:nvSpPr>
          <p:spPr bwMode="auto">
            <a:xfrm>
              <a:off x="8332938" y="3820429"/>
              <a:ext cx="276050" cy="246407"/>
            </a:xfrm>
            <a:custGeom>
              <a:avLst/>
              <a:gdLst>
                <a:gd name="T0" fmla="*/ 50 w 659"/>
                <a:gd name="T1" fmla="*/ 583 h 585"/>
                <a:gd name="T2" fmla="*/ 50 w 659"/>
                <a:gd name="T3" fmla="*/ 583 h 585"/>
                <a:gd name="T4" fmla="*/ 443 w 659"/>
                <a:gd name="T5" fmla="*/ 584 h 585"/>
                <a:gd name="T6" fmla="*/ 456 w 659"/>
                <a:gd name="T7" fmla="*/ 573 h 585"/>
                <a:gd name="T8" fmla="*/ 443 w 659"/>
                <a:gd name="T9" fmla="*/ 560 h 585"/>
                <a:gd name="T10" fmla="*/ 94 w 659"/>
                <a:gd name="T11" fmla="*/ 560 h 585"/>
                <a:gd name="T12" fmla="*/ 100 w 659"/>
                <a:gd name="T13" fmla="*/ 545 h 585"/>
                <a:gd name="T14" fmla="*/ 101 w 659"/>
                <a:gd name="T15" fmla="*/ 526 h 585"/>
                <a:gd name="T16" fmla="*/ 101 w 659"/>
                <a:gd name="T17" fmla="*/ 526 h 585"/>
                <a:gd name="T18" fmla="*/ 102 w 659"/>
                <a:gd name="T19" fmla="*/ 187 h 585"/>
                <a:gd name="T20" fmla="*/ 120 w 659"/>
                <a:gd name="T21" fmla="*/ 168 h 585"/>
                <a:gd name="T22" fmla="*/ 615 w 659"/>
                <a:gd name="T23" fmla="*/ 168 h 585"/>
                <a:gd name="T24" fmla="*/ 635 w 659"/>
                <a:gd name="T25" fmla="*/ 187 h 585"/>
                <a:gd name="T26" fmla="*/ 635 w 659"/>
                <a:gd name="T27" fmla="*/ 376 h 585"/>
                <a:gd name="T28" fmla="*/ 646 w 659"/>
                <a:gd name="T29" fmla="*/ 389 h 585"/>
                <a:gd name="T30" fmla="*/ 658 w 659"/>
                <a:gd name="T31" fmla="*/ 376 h 585"/>
                <a:gd name="T32" fmla="*/ 658 w 659"/>
                <a:gd name="T33" fmla="*/ 187 h 585"/>
                <a:gd name="T34" fmla="*/ 615 w 659"/>
                <a:gd name="T35" fmla="*/ 144 h 585"/>
                <a:gd name="T36" fmla="*/ 586 w 659"/>
                <a:gd name="T37" fmla="*/ 144 h 585"/>
                <a:gd name="T38" fmla="*/ 586 w 659"/>
                <a:gd name="T39" fmla="*/ 118 h 585"/>
                <a:gd name="T40" fmla="*/ 543 w 659"/>
                <a:gd name="T41" fmla="*/ 75 h 585"/>
                <a:gd name="T42" fmla="*/ 248 w 659"/>
                <a:gd name="T43" fmla="*/ 75 h 585"/>
                <a:gd name="T44" fmla="*/ 229 w 659"/>
                <a:gd name="T45" fmla="*/ 29 h 585"/>
                <a:gd name="T46" fmla="*/ 184 w 659"/>
                <a:gd name="T47" fmla="*/ 0 h 585"/>
                <a:gd name="T48" fmla="*/ 42 w 659"/>
                <a:gd name="T49" fmla="*/ 0 h 585"/>
                <a:gd name="T50" fmla="*/ 0 w 659"/>
                <a:gd name="T51" fmla="*/ 43 h 585"/>
                <a:gd name="T52" fmla="*/ 0 w 659"/>
                <a:gd name="T53" fmla="*/ 534 h 585"/>
                <a:gd name="T54" fmla="*/ 11 w 659"/>
                <a:gd name="T55" fmla="*/ 568 h 585"/>
                <a:gd name="T56" fmla="*/ 49 w 659"/>
                <a:gd name="T57" fmla="*/ 583 h 585"/>
                <a:gd name="T58" fmla="*/ 50 w 659"/>
                <a:gd name="T59" fmla="*/ 583 h 585"/>
                <a:gd name="T60" fmla="*/ 22 w 659"/>
                <a:gd name="T61" fmla="*/ 534 h 585"/>
                <a:gd name="T62" fmla="*/ 22 w 659"/>
                <a:gd name="T63" fmla="*/ 534 h 585"/>
                <a:gd name="T64" fmla="*/ 22 w 659"/>
                <a:gd name="T65" fmla="*/ 43 h 585"/>
                <a:gd name="T66" fmla="*/ 42 w 659"/>
                <a:gd name="T67" fmla="*/ 24 h 585"/>
                <a:gd name="T68" fmla="*/ 184 w 659"/>
                <a:gd name="T69" fmla="*/ 24 h 585"/>
                <a:gd name="T70" fmla="*/ 207 w 659"/>
                <a:gd name="T71" fmla="*/ 39 h 585"/>
                <a:gd name="T72" fmla="*/ 233 w 659"/>
                <a:gd name="T73" fmla="*/ 99 h 585"/>
                <a:gd name="T74" fmla="*/ 543 w 659"/>
                <a:gd name="T75" fmla="*/ 99 h 585"/>
                <a:gd name="T76" fmla="*/ 562 w 659"/>
                <a:gd name="T77" fmla="*/ 118 h 585"/>
                <a:gd name="T78" fmla="*/ 563 w 659"/>
                <a:gd name="T79" fmla="*/ 144 h 585"/>
                <a:gd name="T80" fmla="*/ 120 w 659"/>
                <a:gd name="T81" fmla="*/ 144 h 585"/>
                <a:gd name="T82" fmla="*/ 78 w 659"/>
                <a:gd name="T83" fmla="*/ 187 h 585"/>
                <a:gd name="T84" fmla="*/ 77 w 659"/>
                <a:gd name="T85" fmla="*/ 535 h 585"/>
                <a:gd name="T86" fmla="*/ 78 w 659"/>
                <a:gd name="T87" fmla="*/ 535 h 585"/>
                <a:gd name="T88" fmla="*/ 77 w 659"/>
                <a:gd name="T89" fmla="*/ 541 h 585"/>
                <a:gd name="T90" fmla="*/ 50 w 659"/>
                <a:gd name="T91" fmla="*/ 560 h 585"/>
                <a:gd name="T92" fmla="*/ 49 w 659"/>
                <a:gd name="T93" fmla="*/ 560 h 585"/>
                <a:gd name="T94" fmla="*/ 29 w 659"/>
                <a:gd name="T95" fmla="*/ 552 h 585"/>
                <a:gd name="T96" fmla="*/ 22 w 659"/>
                <a:gd name="T97" fmla="*/ 53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9" h="585">
                  <a:moveTo>
                    <a:pt x="50" y="583"/>
                  </a:moveTo>
                  <a:lnTo>
                    <a:pt x="50" y="583"/>
                  </a:lnTo>
                  <a:cubicBezTo>
                    <a:pt x="443" y="584"/>
                    <a:pt x="443" y="584"/>
                    <a:pt x="443" y="584"/>
                  </a:cubicBezTo>
                  <a:cubicBezTo>
                    <a:pt x="450" y="584"/>
                    <a:pt x="456" y="579"/>
                    <a:pt x="456" y="573"/>
                  </a:cubicBezTo>
                  <a:cubicBezTo>
                    <a:pt x="456" y="566"/>
                    <a:pt x="450" y="560"/>
                    <a:pt x="443" y="560"/>
                  </a:cubicBezTo>
                  <a:cubicBezTo>
                    <a:pt x="94" y="560"/>
                    <a:pt x="94" y="560"/>
                    <a:pt x="94" y="560"/>
                  </a:cubicBezTo>
                  <a:cubicBezTo>
                    <a:pt x="97" y="555"/>
                    <a:pt x="100" y="550"/>
                    <a:pt x="100" y="545"/>
                  </a:cubicBezTo>
                  <a:cubicBezTo>
                    <a:pt x="101" y="542"/>
                    <a:pt x="101" y="526"/>
                    <a:pt x="101" y="526"/>
                  </a:cubicBezTo>
                  <a:lnTo>
                    <a:pt x="101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0" y="168"/>
                    <a:pt x="120" y="168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26" y="168"/>
                    <a:pt x="635" y="176"/>
                    <a:pt x="635" y="187"/>
                  </a:cubicBezTo>
                  <a:cubicBezTo>
                    <a:pt x="635" y="376"/>
                    <a:pt x="635" y="376"/>
                    <a:pt x="635" y="376"/>
                  </a:cubicBezTo>
                  <a:cubicBezTo>
                    <a:pt x="635" y="382"/>
                    <a:pt x="640" y="389"/>
                    <a:pt x="646" y="389"/>
                  </a:cubicBezTo>
                  <a:cubicBezTo>
                    <a:pt x="652" y="389"/>
                    <a:pt x="658" y="382"/>
                    <a:pt x="658" y="376"/>
                  </a:cubicBezTo>
                  <a:cubicBezTo>
                    <a:pt x="658" y="187"/>
                    <a:pt x="658" y="187"/>
                    <a:pt x="658" y="187"/>
                  </a:cubicBezTo>
                  <a:cubicBezTo>
                    <a:pt x="658" y="164"/>
                    <a:pt x="639" y="144"/>
                    <a:pt x="615" y="144"/>
                  </a:cubicBezTo>
                  <a:cubicBezTo>
                    <a:pt x="586" y="144"/>
                    <a:pt x="586" y="144"/>
                    <a:pt x="586" y="144"/>
                  </a:cubicBezTo>
                  <a:cubicBezTo>
                    <a:pt x="586" y="118"/>
                    <a:pt x="586" y="118"/>
                    <a:pt x="586" y="118"/>
                  </a:cubicBezTo>
                  <a:cubicBezTo>
                    <a:pt x="586" y="95"/>
                    <a:pt x="567" y="75"/>
                    <a:pt x="543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0" y="12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4" y="558"/>
                    <a:pt x="11" y="568"/>
                  </a:cubicBezTo>
                  <a:cubicBezTo>
                    <a:pt x="17" y="575"/>
                    <a:pt x="30" y="583"/>
                    <a:pt x="49" y="583"/>
                  </a:cubicBezTo>
                  <a:lnTo>
                    <a:pt x="50" y="583"/>
                  </a:lnTo>
                  <a:close/>
                  <a:moveTo>
                    <a:pt x="22" y="534"/>
                  </a:moveTo>
                  <a:lnTo>
                    <a:pt x="22" y="534"/>
                  </a:lnTo>
                  <a:cubicBezTo>
                    <a:pt x="22" y="43"/>
                    <a:pt x="22" y="43"/>
                    <a:pt x="22" y="43"/>
                  </a:cubicBezTo>
                  <a:cubicBezTo>
                    <a:pt x="22" y="33"/>
                    <a:pt x="31" y="24"/>
                    <a:pt x="42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94" y="24"/>
                    <a:pt x="203" y="29"/>
                    <a:pt x="207" y="3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543" y="99"/>
                    <a:pt x="543" y="99"/>
                    <a:pt x="543" y="99"/>
                  </a:cubicBezTo>
                  <a:cubicBezTo>
                    <a:pt x="553" y="99"/>
                    <a:pt x="562" y="108"/>
                    <a:pt x="562" y="118"/>
                  </a:cubicBezTo>
                  <a:cubicBezTo>
                    <a:pt x="563" y="144"/>
                    <a:pt x="563" y="144"/>
                    <a:pt x="563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97" y="144"/>
                    <a:pt x="78" y="164"/>
                    <a:pt x="78" y="187"/>
                  </a:cubicBezTo>
                  <a:cubicBezTo>
                    <a:pt x="77" y="535"/>
                    <a:pt x="77" y="535"/>
                    <a:pt x="77" y="535"/>
                  </a:cubicBezTo>
                  <a:lnTo>
                    <a:pt x="78" y="535"/>
                  </a:lnTo>
                  <a:cubicBezTo>
                    <a:pt x="77" y="538"/>
                    <a:pt x="77" y="540"/>
                    <a:pt x="77" y="541"/>
                  </a:cubicBezTo>
                  <a:cubicBezTo>
                    <a:pt x="76" y="550"/>
                    <a:pt x="69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0" y="560"/>
                    <a:pt x="34" y="557"/>
                    <a:pt x="29" y="552"/>
                  </a:cubicBezTo>
                  <a:cubicBezTo>
                    <a:pt x="25" y="548"/>
                    <a:pt x="22" y="541"/>
                    <a:pt x="22" y="5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2" name="Freeform 178"/>
            <p:cNvSpPr>
              <a:spLocks noChangeArrowheads="1"/>
            </p:cNvSpPr>
            <p:nvPr/>
          </p:nvSpPr>
          <p:spPr bwMode="auto">
            <a:xfrm>
              <a:off x="8505237" y="3981613"/>
              <a:ext cx="109307" cy="64843"/>
            </a:xfrm>
            <a:custGeom>
              <a:avLst/>
              <a:gdLst>
                <a:gd name="T0" fmla="*/ 185 w 258"/>
                <a:gd name="T1" fmla="*/ 34 h 156"/>
                <a:gd name="T2" fmla="*/ 185 w 258"/>
                <a:gd name="T3" fmla="*/ 34 h 156"/>
                <a:gd name="T4" fmla="*/ 129 w 258"/>
                <a:gd name="T5" fmla="*/ 0 h 156"/>
                <a:gd name="T6" fmla="*/ 70 w 258"/>
                <a:gd name="T7" fmla="*/ 43 h 156"/>
                <a:gd name="T8" fmla="*/ 0 w 258"/>
                <a:gd name="T9" fmla="*/ 98 h 156"/>
                <a:gd name="T10" fmla="*/ 46 w 258"/>
                <a:gd name="T11" fmla="*/ 154 h 156"/>
                <a:gd name="T12" fmla="*/ 51 w 258"/>
                <a:gd name="T13" fmla="*/ 155 h 156"/>
                <a:gd name="T14" fmla="*/ 55 w 258"/>
                <a:gd name="T15" fmla="*/ 155 h 156"/>
                <a:gd name="T16" fmla="*/ 59 w 258"/>
                <a:gd name="T17" fmla="*/ 155 h 156"/>
                <a:gd name="T18" fmla="*/ 194 w 258"/>
                <a:gd name="T19" fmla="*/ 155 h 156"/>
                <a:gd name="T20" fmla="*/ 199 w 258"/>
                <a:gd name="T21" fmla="*/ 155 h 156"/>
                <a:gd name="T22" fmla="*/ 202 w 258"/>
                <a:gd name="T23" fmla="*/ 155 h 156"/>
                <a:gd name="T24" fmla="*/ 257 w 258"/>
                <a:gd name="T25" fmla="*/ 94 h 156"/>
                <a:gd name="T26" fmla="*/ 185 w 258"/>
                <a:gd name="T27" fmla="*/ 34 h 156"/>
                <a:gd name="T28" fmla="*/ 198 w 258"/>
                <a:gd name="T29" fmla="*/ 133 h 156"/>
                <a:gd name="T30" fmla="*/ 198 w 258"/>
                <a:gd name="T31" fmla="*/ 133 h 156"/>
                <a:gd name="T32" fmla="*/ 197 w 258"/>
                <a:gd name="T33" fmla="*/ 133 h 156"/>
                <a:gd name="T34" fmla="*/ 192 w 258"/>
                <a:gd name="T35" fmla="*/ 133 h 156"/>
                <a:gd name="T36" fmla="*/ 59 w 258"/>
                <a:gd name="T37" fmla="*/ 133 h 156"/>
                <a:gd name="T38" fmla="*/ 56 w 258"/>
                <a:gd name="T39" fmla="*/ 133 h 156"/>
                <a:gd name="T40" fmla="*/ 55 w 258"/>
                <a:gd name="T41" fmla="*/ 133 h 156"/>
                <a:gd name="T42" fmla="*/ 54 w 258"/>
                <a:gd name="T43" fmla="*/ 133 h 156"/>
                <a:gd name="T44" fmla="*/ 52 w 258"/>
                <a:gd name="T45" fmla="*/ 133 h 156"/>
                <a:gd name="T46" fmla="*/ 23 w 258"/>
                <a:gd name="T47" fmla="*/ 98 h 156"/>
                <a:gd name="T48" fmla="*/ 73 w 258"/>
                <a:gd name="T49" fmla="*/ 68 h 156"/>
                <a:gd name="T50" fmla="*/ 84 w 258"/>
                <a:gd name="T51" fmla="*/ 67 h 156"/>
                <a:gd name="T52" fmla="*/ 89 w 258"/>
                <a:gd name="T53" fmla="*/ 59 h 156"/>
                <a:gd name="T54" fmla="*/ 129 w 258"/>
                <a:gd name="T55" fmla="*/ 23 h 156"/>
                <a:gd name="T56" fmla="*/ 167 w 258"/>
                <a:gd name="T57" fmla="*/ 51 h 156"/>
                <a:gd name="T58" fmla="*/ 173 w 258"/>
                <a:gd name="T59" fmla="*/ 58 h 156"/>
                <a:gd name="T60" fmla="*/ 182 w 258"/>
                <a:gd name="T61" fmla="*/ 58 h 156"/>
                <a:gd name="T62" fmla="*/ 233 w 258"/>
                <a:gd name="T63" fmla="*/ 94 h 156"/>
                <a:gd name="T64" fmla="*/ 198 w 258"/>
                <a:gd name="T65" fmla="*/ 13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156">
                  <a:moveTo>
                    <a:pt x="185" y="34"/>
                  </a:moveTo>
                  <a:lnTo>
                    <a:pt x="185" y="34"/>
                  </a:lnTo>
                  <a:cubicBezTo>
                    <a:pt x="175" y="13"/>
                    <a:pt x="153" y="0"/>
                    <a:pt x="129" y="0"/>
                  </a:cubicBezTo>
                  <a:cubicBezTo>
                    <a:pt x="102" y="0"/>
                    <a:pt x="78" y="18"/>
                    <a:pt x="70" y="43"/>
                  </a:cubicBezTo>
                  <a:cubicBezTo>
                    <a:pt x="34" y="35"/>
                    <a:pt x="0" y="62"/>
                    <a:pt x="0" y="98"/>
                  </a:cubicBezTo>
                  <a:cubicBezTo>
                    <a:pt x="0" y="125"/>
                    <a:pt x="19" y="149"/>
                    <a:pt x="46" y="154"/>
                  </a:cubicBezTo>
                  <a:cubicBezTo>
                    <a:pt x="47" y="155"/>
                    <a:pt x="49" y="155"/>
                    <a:pt x="51" y="155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5" y="155"/>
                    <a:pt x="58" y="155"/>
                    <a:pt x="59" y="155"/>
                  </a:cubicBezTo>
                  <a:cubicBezTo>
                    <a:pt x="194" y="155"/>
                    <a:pt x="194" y="155"/>
                    <a:pt x="194" y="155"/>
                  </a:cubicBezTo>
                  <a:cubicBezTo>
                    <a:pt x="196" y="155"/>
                    <a:pt x="198" y="155"/>
                    <a:pt x="199" y="155"/>
                  </a:cubicBezTo>
                  <a:cubicBezTo>
                    <a:pt x="200" y="155"/>
                    <a:pt x="201" y="155"/>
                    <a:pt x="202" y="155"/>
                  </a:cubicBezTo>
                  <a:cubicBezTo>
                    <a:pt x="233" y="151"/>
                    <a:pt x="257" y="125"/>
                    <a:pt x="257" y="94"/>
                  </a:cubicBezTo>
                  <a:cubicBezTo>
                    <a:pt x="257" y="57"/>
                    <a:pt x="223" y="27"/>
                    <a:pt x="185" y="34"/>
                  </a:cubicBezTo>
                  <a:close/>
                  <a:moveTo>
                    <a:pt x="198" y="133"/>
                  </a:moveTo>
                  <a:lnTo>
                    <a:pt x="198" y="133"/>
                  </a:lnTo>
                  <a:lnTo>
                    <a:pt x="197" y="133"/>
                  </a:lnTo>
                  <a:cubicBezTo>
                    <a:pt x="196" y="133"/>
                    <a:pt x="193" y="133"/>
                    <a:pt x="192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59" y="133"/>
                    <a:pt x="57" y="133"/>
                    <a:pt x="56" y="133"/>
                  </a:cubicBezTo>
                  <a:cubicBezTo>
                    <a:pt x="56" y="133"/>
                    <a:pt x="56" y="133"/>
                    <a:pt x="5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3" y="133"/>
                    <a:pt x="53" y="133"/>
                    <a:pt x="52" y="133"/>
                  </a:cubicBezTo>
                  <a:cubicBezTo>
                    <a:pt x="35" y="129"/>
                    <a:pt x="23" y="115"/>
                    <a:pt x="23" y="98"/>
                  </a:cubicBezTo>
                  <a:cubicBezTo>
                    <a:pt x="23" y="74"/>
                    <a:pt x="49" y="56"/>
                    <a:pt x="73" y="68"/>
                  </a:cubicBezTo>
                  <a:cubicBezTo>
                    <a:pt x="77" y="69"/>
                    <a:pt x="80" y="69"/>
                    <a:pt x="84" y="67"/>
                  </a:cubicBezTo>
                  <a:cubicBezTo>
                    <a:pt x="87" y="66"/>
                    <a:pt x="89" y="62"/>
                    <a:pt x="89" y="59"/>
                  </a:cubicBezTo>
                  <a:cubicBezTo>
                    <a:pt x="91" y="39"/>
                    <a:pt x="109" y="23"/>
                    <a:pt x="129" y="23"/>
                  </a:cubicBezTo>
                  <a:cubicBezTo>
                    <a:pt x="147" y="23"/>
                    <a:pt x="162" y="35"/>
                    <a:pt x="167" y="51"/>
                  </a:cubicBezTo>
                  <a:cubicBezTo>
                    <a:pt x="168" y="54"/>
                    <a:pt x="171" y="56"/>
                    <a:pt x="173" y="58"/>
                  </a:cubicBezTo>
                  <a:cubicBezTo>
                    <a:pt x="176" y="59"/>
                    <a:pt x="179" y="59"/>
                    <a:pt x="182" y="58"/>
                  </a:cubicBezTo>
                  <a:cubicBezTo>
                    <a:pt x="210" y="49"/>
                    <a:pt x="233" y="69"/>
                    <a:pt x="233" y="94"/>
                  </a:cubicBezTo>
                  <a:cubicBezTo>
                    <a:pt x="233" y="114"/>
                    <a:pt x="218" y="131"/>
                    <a:pt x="198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78" name="Freeform 179"/>
          <p:cNvSpPr>
            <a:spLocks noChangeArrowheads="1"/>
          </p:cNvSpPr>
          <p:nvPr/>
        </p:nvSpPr>
        <p:spPr bwMode="auto">
          <a:xfrm>
            <a:off x="4021138" y="3829050"/>
            <a:ext cx="247650" cy="230188"/>
          </a:xfrm>
          <a:custGeom>
            <a:avLst/>
            <a:gdLst>
              <a:gd name="T0" fmla="*/ 227905 w 586"/>
              <a:gd name="T1" fmla="*/ 31441 h 548"/>
              <a:gd name="T2" fmla="*/ 227905 w 586"/>
              <a:gd name="T3" fmla="*/ 31441 h 548"/>
              <a:gd name="T4" fmla="*/ 104281 w 586"/>
              <a:gd name="T5" fmla="*/ 31441 h 548"/>
              <a:gd name="T6" fmla="*/ 96292 w 586"/>
              <a:gd name="T7" fmla="*/ 11738 h 548"/>
              <a:gd name="T8" fmla="*/ 77370 w 586"/>
              <a:gd name="T9" fmla="*/ 0 h 548"/>
              <a:gd name="T10" fmla="*/ 17661 w 586"/>
              <a:gd name="T11" fmla="*/ 0 h 548"/>
              <a:gd name="T12" fmla="*/ 0 w 586"/>
              <a:gd name="T13" fmla="*/ 18026 h 548"/>
              <a:gd name="T14" fmla="*/ 0 w 586"/>
              <a:gd name="T15" fmla="*/ 211286 h 548"/>
              <a:gd name="T16" fmla="*/ 17661 w 586"/>
              <a:gd name="T17" fmla="*/ 229313 h 548"/>
              <a:gd name="T18" fmla="*/ 227905 w 586"/>
              <a:gd name="T19" fmla="*/ 229313 h 548"/>
              <a:gd name="T20" fmla="*/ 245987 w 586"/>
              <a:gd name="T21" fmla="*/ 211286 h 548"/>
              <a:gd name="T22" fmla="*/ 245987 w 586"/>
              <a:gd name="T23" fmla="*/ 49468 h 548"/>
              <a:gd name="T24" fmla="*/ 227905 w 586"/>
              <a:gd name="T25" fmla="*/ 31441 h 548"/>
              <a:gd name="T26" fmla="*/ 236315 w 586"/>
              <a:gd name="T27" fmla="*/ 211286 h 548"/>
              <a:gd name="T28" fmla="*/ 236315 w 586"/>
              <a:gd name="T29" fmla="*/ 211286 h 548"/>
              <a:gd name="T30" fmla="*/ 227905 w 586"/>
              <a:gd name="T31" fmla="*/ 219671 h 548"/>
              <a:gd name="T32" fmla="*/ 17661 w 586"/>
              <a:gd name="T33" fmla="*/ 219671 h 548"/>
              <a:gd name="T34" fmla="*/ 9251 w 586"/>
              <a:gd name="T35" fmla="*/ 211286 h 548"/>
              <a:gd name="T36" fmla="*/ 9251 w 586"/>
              <a:gd name="T37" fmla="*/ 18026 h 548"/>
              <a:gd name="T38" fmla="*/ 17661 w 586"/>
              <a:gd name="T39" fmla="*/ 9642 h 548"/>
              <a:gd name="T40" fmla="*/ 77370 w 586"/>
              <a:gd name="T41" fmla="*/ 9642 h 548"/>
              <a:gd name="T42" fmla="*/ 87041 w 586"/>
              <a:gd name="T43" fmla="*/ 15511 h 548"/>
              <a:gd name="T44" fmla="*/ 96713 w 586"/>
              <a:gd name="T45" fmla="*/ 38568 h 548"/>
              <a:gd name="T46" fmla="*/ 101338 w 586"/>
              <a:gd name="T47" fmla="*/ 41083 h 548"/>
              <a:gd name="T48" fmla="*/ 227905 w 586"/>
              <a:gd name="T49" fmla="*/ 41083 h 548"/>
              <a:gd name="T50" fmla="*/ 236315 w 586"/>
              <a:gd name="T51" fmla="*/ 49468 h 548"/>
              <a:gd name="T52" fmla="*/ 236315 w 586"/>
              <a:gd name="T53" fmla="*/ 211286 h 5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86" h="548">
                <a:moveTo>
                  <a:pt x="542" y="75"/>
                </a:moveTo>
                <a:lnTo>
                  <a:pt x="542" y="75"/>
                </a:lnTo>
                <a:cubicBezTo>
                  <a:pt x="248" y="75"/>
                  <a:pt x="248" y="75"/>
                  <a:pt x="248" y="75"/>
                </a:cubicBezTo>
                <a:cubicBezTo>
                  <a:pt x="229" y="28"/>
                  <a:pt x="229" y="28"/>
                  <a:pt x="229" y="28"/>
                </a:cubicBezTo>
                <a:cubicBezTo>
                  <a:pt x="220" y="11"/>
                  <a:pt x="204" y="0"/>
                  <a:pt x="18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8" y="0"/>
                  <a:pt x="0" y="19"/>
                  <a:pt x="0" y="4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28"/>
                  <a:pt x="18" y="547"/>
                  <a:pt x="42" y="547"/>
                </a:cubicBezTo>
                <a:cubicBezTo>
                  <a:pt x="542" y="547"/>
                  <a:pt x="542" y="547"/>
                  <a:pt x="542" y="547"/>
                </a:cubicBezTo>
                <a:cubicBezTo>
                  <a:pt x="566" y="547"/>
                  <a:pt x="585" y="528"/>
                  <a:pt x="585" y="504"/>
                </a:cubicBezTo>
                <a:cubicBezTo>
                  <a:pt x="585" y="118"/>
                  <a:pt x="585" y="118"/>
                  <a:pt x="585" y="118"/>
                </a:cubicBezTo>
                <a:cubicBezTo>
                  <a:pt x="585" y="94"/>
                  <a:pt x="566" y="75"/>
                  <a:pt x="542" y="75"/>
                </a:cubicBezTo>
                <a:close/>
                <a:moveTo>
                  <a:pt x="562" y="504"/>
                </a:moveTo>
                <a:lnTo>
                  <a:pt x="562" y="504"/>
                </a:lnTo>
                <a:cubicBezTo>
                  <a:pt x="562" y="515"/>
                  <a:pt x="553" y="524"/>
                  <a:pt x="5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32" y="524"/>
                  <a:pt x="22" y="515"/>
                  <a:pt x="22" y="504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31"/>
                  <a:pt x="32" y="23"/>
                  <a:pt x="42" y="23"/>
                </a:cubicBezTo>
                <a:cubicBezTo>
                  <a:pt x="184" y="23"/>
                  <a:pt x="184" y="23"/>
                  <a:pt x="184" y="23"/>
                </a:cubicBezTo>
                <a:cubicBezTo>
                  <a:pt x="194" y="23"/>
                  <a:pt x="203" y="29"/>
                  <a:pt x="207" y="37"/>
                </a:cubicBezTo>
                <a:cubicBezTo>
                  <a:pt x="230" y="92"/>
                  <a:pt x="230" y="92"/>
                  <a:pt x="230" y="92"/>
                </a:cubicBezTo>
                <a:cubicBezTo>
                  <a:pt x="232" y="96"/>
                  <a:pt x="236" y="98"/>
                  <a:pt x="241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53" y="98"/>
                  <a:pt x="562" y="107"/>
                  <a:pt x="562" y="118"/>
                </a:cubicBezTo>
                <a:lnTo>
                  <a:pt x="562" y="50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4" name="Group 2353"/>
          <p:cNvGrpSpPr/>
          <p:nvPr/>
        </p:nvGrpSpPr>
        <p:grpSpPr>
          <a:xfrm>
            <a:off x="2271899" y="3821356"/>
            <a:ext cx="277902" cy="246407"/>
            <a:chOff x="2246888" y="3820429"/>
            <a:chExt cx="277902" cy="246407"/>
          </a:xfrm>
          <a:solidFill>
            <a:srgbClr val="02D35F"/>
          </a:solidFill>
        </p:grpSpPr>
        <p:sp>
          <p:nvSpPr>
            <p:cNvPr id="2355" name="Freeform 180"/>
            <p:cNvSpPr>
              <a:spLocks noChangeArrowheads="1"/>
            </p:cNvSpPr>
            <p:nvPr/>
          </p:nvSpPr>
          <p:spPr bwMode="auto">
            <a:xfrm>
              <a:off x="2246888" y="3820429"/>
              <a:ext cx="277902" cy="246407"/>
            </a:xfrm>
            <a:custGeom>
              <a:avLst/>
              <a:gdLst>
                <a:gd name="T0" fmla="*/ 617 w 660"/>
                <a:gd name="T1" fmla="*/ 144 h 585"/>
                <a:gd name="T2" fmla="*/ 617 w 660"/>
                <a:gd name="T3" fmla="*/ 144 h 585"/>
                <a:gd name="T4" fmla="*/ 587 w 660"/>
                <a:gd name="T5" fmla="*/ 144 h 585"/>
                <a:gd name="T6" fmla="*/ 587 w 660"/>
                <a:gd name="T7" fmla="*/ 118 h 585"/>
                <a:gd name="T8" fmla="*/ 545 w 660"/>
                <a:gd name="T9" fmla="*/ 75 h 585"/>
                <a:gd name="T10" fmla="*/ 250 w 660"/>
                <a:gd name="T11" fmla="*/ 75 h 585"/>
                <a:gd name="T12" fmla="*/ 229 w 660"/>
                <a:gd name="T13" fmla="*/ 29 h 585"/>
                <a:gd name="T14" fmla="*/ 186 w 660"/>
                <a:gd name="T15" fmla="*/ 0 h 585"/>
                <a:gd name="T16" fmla="*/ 43 w 660"/>
                <a:gd name="T17" fmla="*/ 0 h 585"/>
                <a:gd name="T18" fmla="*/ 0 w 660"/>
                <a:gd name="T19" fmla="*/ 43 h 585"/>
                <a:gd name="T20" fmla="*/ 0 w 660"/>
                <a:gd name="T21" fmla="*/ 534 h 585"/>
                <a:gd name="T22" fmla="*/ 13 w 660"/>
                <a:gd name="T23" fmla="*/ 568 h 585"/>
                <a:gd name="T24" fmla="*/ 50 w 660"/>
                <a:gd name="T25" fmla="*/ 583 h 585"/>
                <a:gd name="T26" fmla="*/ 50 w 660"/>
                <a:gd name="T27" fmla="*/ 583 h 585"/>
                <a:gd name="T28" fmla="*/ 445 w 660"/>
                <a:gd name="T29" fmla="*/ 584 h 585"/>
                <a:gd name="T30" fmla="*/ 456 w 660"/>
                <a:gd name="T31" fmla="*/ 573 h 585"/>
                <a:gd name="T32" fmla="*/ 445 w 660"/>
                <a:gd name="T33" fmla="*/ 560 h 585"/>
                <a:gd name="T34" fmla="*/ 95 w 660"/>
                <a:gd name="T35" fmla="*/ 560 h 585"/>
                <a:gd name="T36" fmla="*/ 101 w 660"/>
                <a:gd name="T37" fmla="*/ 545 h 585"/>
                <a:gd name="T38" fmla="*/ 102 w 660"/>
                <a:gd name="T39" fmla="*/ 526 h 585"/>
                <a:gd name="T40" fmla="*/ 102 w 660"/>
                <a:gd name="T41" fmla="*/ 526 h 585"/>
                <a:gd name="T42" fmla="*/ 102 w 660"/>
                <a:gd name="T43" fmla="*/ 187 h 585"/>
                <a:gd name="T44" fmla="*/ 122 w 660"/>
                <a:gd name="T45" fmla="*/ 168 h 585"/>
                <a:gd name="T46" fmla="*/ 617 w 660"/>
                <a:gd name="T47" fmla="*/ 168 h 585"/>
                <a:gd name="T48" fmla="*/ 636 w 660"/>
                <a:gd name="T49" fmla="*/ 187 h 585"/>
                <a:gd name="T50" fmla="*/ 636 w 660"/>
                <a:gd name="T51" fmla="*/ 376 h 585"/>
                <a:gd name="T52" fmla="*/ 648 w 660"/>
                <a:gd name="T53" fmla="*/ 389 h 585"/>
                <a:gd name="T54" fmla="*/ 659 w 660"/>
                <a:gd name="T55" fmla="*/ 376 h 585"/>
                <a:gd name="T56" fmla="*/ 659 w 660"/>
                <a:gd name="T57" fmla="*/ 187 h 585"/>
                <a:gd name="T58" fmla="*/ 617 w 660"/>
                <a:gd name="T59" fmla="*/ 144 h 585"/>
                <a:gd name="T60" fmla="*/ 122 w 660"/>
                <a:gd name="T61" fmla="*/ 144 h 585"/>
                <a:gd name="T62" fmla="*/ 122 w 660"/>
                <a:gd name="T63" fmla="*/ 144 h 585"/>
                <a:gd name="T64" fmla="*/ 79 w 660"/>
                <a:gd name="T65" fmla="*/ 187 h 585"/>
                <a:gd name="T66" fmla="*/ 78 w 660"/>
                <a:gd name="T67" fmla="*/ 535 h 585"/>
                <a:gd name="T68" fmla="*/ 78 w 660"/>
                <a:gd name="T69" fmla="*/ 535 h 585"/>
                <a:gd name="T70" fmla="*/ 78 w 660"/>
                <a:gd name="T71" fmla="*/ 541 h 585"/>
                <a:gd name="T72" fmla="*/ 50 w 660"/>
                <a:gd name="T73" fmla="*/ 560 h 585"/>
                <a:gd name="T74" fmla="*/ 50 w 660"/>
                <a:gd name="T75" fmla="*/ 560 h 585"/>
                <a:gd name="T76" fmla="*/ 30 w 660"/>
                <a:gd name="T77" fmla="*/ 552 h 585"/>
                <a:gd name="T78" fmla="*/ 24 w 660"/>
                <a:gd name="T79" fmla="*/ 534 h 585"/>
                <a:gd name="T80" fmla="*/ 24 w 660"/>
                <a:gd name="T81" fmla="*/ 43 h 585"/>
                <a:gd name="T82" fmla="*/ 43 w 660"/>
                <a:gd name="T83" fmla="*/ 24 h 585"/>
                <a:gd name="T84" fmla="*/ 186 w 660"/>
                <a:gd name="T85" fmla="*/ 24 h 585"/>
                <a:gd name="T86" fmla="*/ 209 w 660"/>
                <a:gd name="T87" fmla="*/ 39 h 585"/>
                <a:gd name="T88" fmla="*/ 235 w 660"/>
                <a:gd name="T89" fmla="*/ 99 h 585"/>
                <a:gd name="T90" fmla="*/ 545 w 660"/>
                <a:gd name="T91" fmla="*/ 99 h 585"/>
                <a:gd name="T92" fmla="*/ 564 w 660"/>
                <a:gd name="T93" fmla="*/ 118 h 585"/>
                <a:gd name="T94" fmla="*/ 564 w 660"/>
                <a:gd name="T95" fmla="*/ 144 h 585"/>
                <a:gd name="T96" fmla="*/ 122 w 660"/>
                <a:gd name="T97" fmla="*/ 14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0" h="585">
                  <a:moveTo>
                    <a:pt x="617" y="144"/>
                  </a:moveTo>
                  <a:lnTo>
                    <a:pt x="617" y="144"/>
                  </a:lnTo>
                  <a:cubicBezTo>
                    <a:pt x="587" y="144"/>
                    <a:pt x="587" y="144"/>
                    <a:pt x="587" y="144"/>
                  </a:cubicBezTo>
                  <a:cubicBezTo>
                    <a:pt x="587" y="118"/>
                    <a:pt x="587" y="118"/>
                    <a:pt x="587" y="118"/>
                  </a:cubicBezTo>
                  <a:cubicBezTo>
                    <a:pt x="587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2" y="12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47"/>
                    <a:pt x="5" y="558"/>
                    <a:pt x="13" y="568"/>
                  </a:cubicBezTo>
                  <a:cubicBezTo>
                    <a:pt x="19" y="575"/>
                    <a:pt x="30" y="583"/>
                    <a:pt x="50" y="583"/>
                  </a:cubicBezTo>
                  <a:lnTo>
                    <a:pt x="50" y="583"/>
                  </a:lnTo>
                  <a:cubicBezTo>
                    <a:pt x="445" y="584"/>
                    <a:pt x="445" y="584"/>
                    <a:pt x="445" y="584"/>
                  </a:cubicBezTo>
                  <a:cubicBezTo>
                    <a:pt x="451" y="584"/>
                    <a:pt x="456" y="579"/>
                    <a:pt x="456" y="573"/>
                  </a:cubicBezTo>
                  <a:cubicBezTo>
                    <a:pt x="456" y="566"/>
                    <a:pt x="451" y="560"/>
                    <a:pt x="445" y="560"/>
                  </a:cubicBezTo>
                  <a:cubicBezTo>
                    <a:pt x="95" y="560"/>
                    <a:pt x="95" y="560"/>
                    <a:pt x="95" y="560"/>
                  </a:cubicBezTo>
                  <a:cubicBezTo>
                    <a:pt x="98" y="555"/>
                    <a:pt x="100" y="550"/>
                    <a:pt x="101" y="545"/>
                  </a:cubicBezTo>
                  <a:cubicBezTo>
                    <a:pt x="102" y="542"/>
                    <a:pt x="102" y="526"/>
                    <a:pt x="102" y="526"/>
                  </a:cubicBezTo>
                  <a:lnTo>
                    <a:pt x="102" y="526"/>
                  </a:lnTo>
                  <a:cubicBezTo>
                    <a:pt x="102" y="187"/>
                    <a:pt x="102" y="187"/>
                    <a:pt x="102" y="187"/>
                  </a:cubicBezTo>
                  <a:cubicBezTo>
                    <a:pt x="102" y="176"/>
                    <a:pt x="112" y="168"/>
                    <a:pt x="122" y="168"/>
                  </a:cubicBezTo>
                  <a:cubicBezTo>
                    <a:pt x="617" y="168"/>
                    <a:pt x="617" y="168"/>
                    <a:pt x="617" y="168"/>
                  </a:cubicBezTo>
                  <a:cubicBezTo>
                    <a:pt x="627" y="168"/>
                    <a:pt x="636" y="176"/>
                    <a:pt x="636" y="187"/>
                  </a:cubicBezTo>
                  <a:cubicBezTo>
                    <a:pt x="636" y="376"/>
                    <a:pt x="636" y="376"/>
                    <a:pt x="636" y="376"/>
                  </a:cubicBezTo>
                  <a:cubicBezTo>
                    <a:pt x="636" y="382"/>
                    <a:pt x="642" y="389"/>
                    <a:pt x="648" y="389"/>
                  </a:cubicBezTo>
                  <a:cubicBezTo>
                    <a:pt x="654" y="389"/>
                    <a:pt x="659" y="382"/>
                    <a:pt x="659" y="376"/>
                  </a:cubicBezTo>
                  <a:cubicBezTo>
                    <a:pt x="659" y="187"/>
                    <a:pt x="659" y="187"/>
                    <a:pt x="659" y="187"/>
                  </a:cubicBezTo>
                  <a:cubicBezTo>
                    <a:pt x="659" y="164"/>
                    <a:pt x="641" y="144"/>
                    <a:pt x="617" y="144"/>
                  </a:cubicBezTo>
                  <a:close/>
                  <a:moveTo>
                    <a:pt x="122" y="144"/>
                  </a:moveTo>
                  <a:lnTo>
                    <a:pt x="122" y="144"/>
                  </a:lnTo>
                  <a:cubicBezTo>
                    <a:pt x="98" y="144"/>
                    <a:pt x="79" y="164"/>
                    <a:pt x="79" y="187"/>
                  </a:cubicBezTo>
                  <a:cubicBezTo>
                    <a:pt x="78" y="535"/>
                    <a:pt x="78" y="535"/>
                    <a:pt x="78" y="535"/>
                  </a:cubicBezTo>
                  <a:lnTo>
                    <a:pt x="78" y="535"/>
                  </a:lnTo>
                  <a:cubicBezTo>
                    <a:pt x="78" y="538"/>
                    <a:pt x="78" y="540"/>
                    <a:pt x="78" y="541"/>
                  </a:cubicBezTo>
                  <a:cubicBezTo>
                    <a:pt x="77" y="550"/>
                    <a:pt x="71" y="560"/>
                    <a:pt x="50" y="560"/>
                  </a:cubicBezTo>
                  <a:lnTo>
                    <a:pt x="50" y="560"/>
                  </a:lnTo>
                  <a:cubicBezTo>
                    <a:pt x="42" y="560"/>
                    <a:pt x="35" y="557"/>
                    <a:pt x="30" y="552"/>
                  </a:cubicBezTo>
                  <a:cubicBezTo>
                    <a:pt x="26" y="548"/>
                    <a:pt x="24" y="541"/>
                    <a:pt x="24" y="53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33"/>
                    <a:pt x="33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6" y="24"/>
                    <a:pt x="204" y="29"/>
                    <a:pt x="209" y="39"/>
                  </a:cubicBezTo>
                  <a:cubicBezTo>
                    <a:pt x="235" y="99"/>
                    <a:pt x="235" y="99"/>
                    <a:pt x="235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4" y="108"/>
                    <a:pt x="564" y="118"/>
                  </a:cubicBezTo>
                  <a:cubicBezTo>
                    <a:pt x="564" y="144"/>
                    <a:pt x="564" y="144"/>
                    <a:pt x="564" y="144"/>
                  </a:cubicBezTo>
                  <a:lnTo>
                    <a:pt x="122" y="1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6" name="Freeform 181"/>
            <p:cNvSpPr>
              <a:spLocks noChangeArrowheads="1"/>
            </p:cNvSpPr>
            <p:nvPr/>
          </p:nvSpPr>
          <p:spPr bwMode="auto">
            <a:xfrm>
              <a:off x="2443272" y="3981613"/>
              <a:ext cx="75959" cy="74107"/>
            </a:xfrm>
            <a:custGeom>
              <a:avLst/>
              <a:gdLst>
                <a:gd name="T0" fmla="*/ 12 w 180"/>
                <a:gd name="T1" fmla="*/ 77 h 178"/>
                <a:gd name="T2" fmla="*/ 12 w 180"/>
                <a:gd name="T3" fmla="*/ 77 h 178"/>
                <a:gd name="T4" fmla="*/ 0 w 180"/>
                <a:gd name="T5" fmla="*/ 89 h 178"/>
                <a:gd name="T6" fmla="*/ 12 w 180"/>
                <a:gd name="T7" fmla="*/ 100 h 178"/>
                <a:gd name="T8" fmla="*/ 25 w 180"/>
                <a:gd name="T9" fmla="*/ 100 h 178"/>
                <a:gd name="T10" fmla="*/ 35 w 180"/>
                <a:gd name="T11" fmla="*/ 126 h 178"/>
                <a:gd name="T12" fmla="*/ 26 w 180"/>
                <a:gd name="T13" fmla="*/ 136 h 178"/>
                <a:gd name="T14" fmla="*/ 26 w 180"/>
                <a:gd name="T15" fmla="*/ 151 h 178"/>
                <a:gd name="T16" fmla="*/ 34 w 180"/>
                <a:gd name="T17" fmla="*/ 156 h 178"/>
                <a:gd name="T18" fmla="*/ 43 w 180"/>
                <a:gd name="T19" fmla="*/ 151 h 178"/>
                <a:gd name="T20" fmla="*/ 52 w 180"/>
                <a:gd name="T21" fmla="*/ 143 h 178"/>
                <a:gd name="T22" fmla="*/ 78 w 180"/>
                <a:gd name="T23" fmla="*/ 153 h 178"/>
                <a:gd name="T24" fmla="*/ 78 w 180"/>
                <a:gd name="T25" fmla="*/ 166 h 178"/>
                <a:gd name="T26" fmla="*/ 89 w 180"/>
                <a:gd name="T27" fmla="*/ 177 h 178"/>
                <a:gd name="T28" fmla="*/ 101 w 180"/>
                <a:gd name="T29" fmla="*/ 166 h 178"/>
                <a:gd name="T30" fmla="*/ 101 w 180"/>
                <a:gd name="T31" fmla="*/ 153 h 178"/>
                <a:gd name="T32" fmla="*/ 127 w 180"/>
                <a:gd name="T33" fmla="*/ 143 h 178"/>
                <a:gd name="T34" fmla="*/ 136 w 180"/>
                <a:gd name="T35" fmla="*/ 151 h 178"/>
                <a:gd name="T36" fmla="*/ 145 w 180"/>
                <a:gd name="T37" fmla="*/ 156 h 178"/>
                <a:gd name="T38" fmla="*/ 153 w 180"/>
                <a:gd name="T39" fmla="*/ 151 h 178"/>
                <a:gd name="T40" fmla="*/ 153 w 180"/>
                <a:gd name="T41" fmla="*/ 136 h 178"/>
                <a:gd name="T42" fmla="*/ 144 w 180"/>
                <a:gd name="T43" fmla="*/ 126 h 178"/>
                <a:gd name="T44" fmla="*/ 154 w 180"/>
                <a:gd name="T45" fmla="*/ 100 h 178"/>
                <a:gd name="T46" fmla="*/ 166 w 180"/>
                <a:gd name="T47" fmla="*/ 100 h 178"/>
                <a:gd name="T48" fmla="*/ 179 w 180"/>
                <a:gd name="T49" fmla="*/ 89 h 178"/>
                <a:gd name="T50" fmla="*/ 166 w 180"/>
                <a:gd name="T51" fmla="*/ 77 h 178"/>
                <a:gd name="T52" fmla="*/ 154 w 180"/>
                <a:gd name="T53" fmla="*/ 77 h 178"/>
                <a:gd name="T54" fmla="*/ 144 w 180"/>
                <a:gd name="T55" fmla="*/ 52 h 178"/>
                <a:gd name="T56" fmla="*/ 153 w 180"/>
                <a:gd name="T57" fmla="*/ 43 h 178"/>
                <a:gd name="T58" fmla="*/ 153 w 180"/>
                <a:gd name="T59" fmla="*/ 26 h 178"/>
                <a:gd name="T60" fmla="*/ 136 w 180"/>
                <a:gd name="T61" fmla="*/ 26 h 178"/>
                <a:gd name="T62" fmla="*/ 127 w 180"/>
                <a:gd name="T63" fmla="*/ 36 h 178"/>
                <a:gd name="T64" fmla="*/ 101 w 180"/>
                <a:gd name="T65" fmla="*/ 25 h 178"/>
                <a:gd name="T66" fmla="*/ 101 w 180"/>
                <a:gd name="T67" fmla="*/ 12 h 178"/>
                <a:gd name="T68" fmla="*/ 89 w 180"/>
                <a:gd name="T69" fmla="*/ 0 h 178"/>
                <a:gd name="T70" fmla="*/ 78 w 180"/>
                <a:gd name="T71" fmla="*/ 12 h 178"/>
                <a:gd name="T72" fmla="*/ 78 w 180"/>
                <a:gd name="T73" fmla="*/ 25 h 178"/>
                <a:gd name="T74" fmla="*/ 52 w 180"/>
                <a:gd name="T75" fmla="*/ 36 h 178"/>
                <a:gd name="T76" fmla="*/ 43 w 180"/>
                <a:gd name="T77" fmla="*/ 26 h 178"/>
                <a:gd name="T78" fmla="*/ 26 w 180"/>
                <a:gd name="T79" fmla="*/ 26 h 178"/>
                <a:gd name="T80" fmla="*/ 26 w 180"/>
                <a:gd name="T81" fmla="*/ 43 h 178"/>
                <a:gd name="T82" fmla="*/ 35 w 180"/>
                <a:gd name="T83" fmla="*/ 52 h 178"/>
                <a:gd name="T84" fmla="*/ 25 w 180"/>
                <a:gd name="T85" fmla="*/ 77 h 178"/>
                <a:gd name="T86" fmla="*/ 12 w 180"/>
                <a:gd name="T87" fmla="*/ 77 h 178"/>
                <a:gd name="T88" fmla="*/ 89 w 180"/>
                <a:gd name="T89" fmla="*/ 47 h 178"/>
                <a:gd name="T90" fmla="*/ 89 w 180"/>
                <a:gd name="T91" fmla="*/ 47 h 178"/>
                <a:gd name="T92" fmla="*/ 132 w 180"/>
                <a:gd name="T93" fmla="*/ 89 h 178"/>
                <a:gd name="T94" fmla="*/ 89 w 180"/>
                <a:gd name="T95" fmla="*/ 132 h 178"/>
                <a:gd name="T96" fmla="*/ 47 w 180"/>
                <a:gd name="T97" fmla="*/ 89 h 178"/>
                <a:gd name="T98" fmla="*/ 89 w 180"/>
                <a:gd name="T99" fmla="*/ 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8">
                  <a:moveTo>
                    <a:pt x="12" y="77"/>
                  </a:moveTo>
                  <a:lnTo>
                    <a:pt x="12" y="77"/>
                  </a:lnTo>
                  <a:cubicBezTo>
                    <a:pt x="5" y="77"/>
                    <a:pt x="0" y="83"/>
                    <a:pt x="0" y="89"/>
                  </a:cubicBezTo>
                  <a:cubicBezTo>
                    <a:pt x="0" y="95"/>
                    <a:pt x="5" y="100"/>
                    <a:pt x="12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10"/>
                    <a:pt x="30" y="119"/>
                    <a:pt x="35" y="12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2" y="140"/>
                    <a:pt x="22" y="147"/>
                    <a:pt x="26" y="151"/>
                  </a:cubicBezTo>
                  <a:cubicBezTo>
                    <a:pt x="29" y="154"/>
                    <a:pt x="31" y="156"/>
                    <a:pt x="34" y="156"/>
                  </a:cubicBezTo>
                  <a:cubicBezTo>
                    <a:pt x="37" y="156"/>
                    <a:pt x="40" y="154"/>
                    <a:pt x="43" y="151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59" y="148"/>
                    <a:pt x="69" y="151"/>
                    <a:pt x="78" y="153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78" y="172"/>
                    <a:pt x="83" y="177"/>
                    <a:pt x="89" y="177"/>
                  </a:cubicBezTo>
                  <a:cubicBezTo>
                    <a:pt x="96" y="177"/>
                    <a:pt x="101" y="172"/>
                    <a:pt x="101" y="166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10" y="151"/>
                    <a:pt x="120" y="148"/>
                    <a:pt x="127" y="143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8" y="154"/>
                    <a:pt x="141" y="156"/>
                    <a:pt x="145" y="156"/>
                  </a:cubicBezTo>
                  <a:cubicBezTo>
                    <a:pt x="147" y="156"/>
                    <a:pt x="150" y="154"/>
                    <a:pt x="153" y="151"/>
                  </a:cubicBezTo>
                  <a:cubicBezTo>
                    <a:pt x="157" y="147"/>
                    <a:pt x="157" y="140"/>
                    <a:pt x="153" y="13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9" y="119"/>
                    <a:pt x="153" y="110"/>
                    <a:pt x="154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4" y="100"/>
                    <a:pt x="179" y="95"/>
                    <a:pt x="179" y="89"/>
                  </a:cubicBezTo>
                  <a:cubicBezTo>
                    <a:pt x="179" y="83"/>
                    <a:pt x="174" y="77"/>
                    <a:pt x="166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3" y="68"/>
                    <a:pt x="149" y="59"/>
                    <a:pt x="144" y="52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7" y="39"/>
                    <a:pt x="157" y="32"/>
                    <a:pt x="153" y="26"/>
                  </a:cubicBezTo>
                  <a:cubicBezTo>
                    <a:pt x="148" y="22"/>
                    <a:pt x="140" y="22"/>
                    <a:pt x="136" y="2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0" y="31"/>
                    <a:pt x="110" y="26"/>
                    <a:pt x="101" y="25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6"/>
                    <a:pt x="96" y="0"/>
                    <a:pt x="89" y="0"/>
                  </a:cubicBezTo>
                  <a:cubicBezTo>
                    <a:pt x="83" y="0"/>
                    <a:pt x="78" y="6"/>
                    <a:pt x="78" y="12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69" y="26"/>
                    <a:pt x="59" y="31"/>
                    <a:pt x="52" y="3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8" y="22"/>
                    <a:pt x="31" y="22"/>
                    <a:pt x="26" y="26"/>
                  </a:cubicBezTo>
                  <a:cubicBezTo>
                    <a:pt x="22" y="32"/>
                    <a:pt x="22" y="39"/>
                    <a:pt x="26" y="4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0" y="59"/>
                    <a:pt x="26" y="68"/>
                    <a:pt x="25" y="77"/>
                  </a:cubicBezTo>
                  <a:lnTo>
                    <a:pt x="12" y="77"/>
                  </a:lnTo>
                  <a:close/>
                  <a:moveTo>
                    <a:pt x="89" y="47"/>
                  </a:moveTo>
                  <a:lnTo>
                    <a:pt x="89" y="47"/>
                  </a:lnTo>
                  <a:cubicBezTo>
                    <a:pt x="113" y="47"/>
                    <a:pt x="132" y="65"/>
                    <a:pt x="132" y="89"/>
                  </a:cubicBezTo>
                  <a:cubicBezTo>
                    <a:pt x="132" y="112"/>
                    <a:pt x="113" y="132"/>
                    <a:pt x="89" y="132"/>
                  </a:cubicBezTo>
                  <a:cubicBezTo>
                    <a:pt x="65" y="132"/>
                    <a:pt x="47" y="112"/>
                    <a:pt x="47" y="89"/>
                  </a:cubicBezTo>
                  <a:cubicBezTo>
                    <a:pt x="47" y="65"/>
                    <a:pt x="65" y="47"/>
                    <a:pt x="89" y="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80" name="Freeform 182"/>
          <p:cNvSpPr>
            <a:spLocks noChangeArrowheads="1"/>
          </p:cNvSpPr>
          <p:nvPr/>
        </p:nvSpPr>
        <p:spPr bwMode="auto">
          <a:xfrm>
            <a:off x="542925" y="5697538"/>
            <a:ext cx="255588" cy="292100"/>
          </a:xfrm>
          <a:custGeom>
            <a:avLst/>
            <a:gdLst>
              <a:gd name="T0" fmla="*/ 254832 w 610"/>
              <a:gd name="T1" fmla="*/ 73665 h 691"/>
              <a:gd name="T2" fmla="*/ 254832 w 610"/>
              <a:gd name="T3" fmla="*/ 73665 h 691"/>
              <a:gd name="T4" fmla="*/ 253155 w 610"/>
              <a:gd name="T5" fmla="*/ 71139 h 691"/>
              <a:gd name="T6" fmla="*/ 253155 w 610"/>
              <a:gd name="T7" fmla="*/ 71139 h 691"/>
              <a:gd name="T8" fmla="*/ 253155 w 610"/>
              <a:gd name="T9" fmla="*/ 71139 h 691"/>
              <a:gd name="T10" fmla="*/ 129512 w 610"/>
              <a:gd name="T11" fmla="*/ 842 h 691"/>
              <a:gd name="T12" fmla="*/ 124901 w 610"/>
              <a:gd name="T13" fmla="*/ 842 h 691"/>
              <a:gd name="T14" fmla="*/ 2515 w 610"/>
              <a:gd name="T15" fmla="*/ 71139 h 691"/>
              <a:gd name="T16" fmla="*/ 2515 w 610"/>
              <a:gd name="T17" fmla="*/ 71139 h 691"/>
              <a:gd name="T18" fmla="*/ 2515 w 610"/>
              <a:gd name="T19" fmla="*/ 71139 h 691"/>
              <a:gd name="T20" fmla="*/ 419 w 610"/>
              <a:gd name="T21" fmla="*/ 73665 h 691"/>
              <a:gd name="T22" fmla="*/ 419 w 610"/>
              <a:gd name="T23" fmla="*/ 74507 h 691"/>
              <a:gd name="T24" fmla="*/ 0 w 610"/>
              <a:gd name="T25" fmla="*/ 75349 h 691"/>
              <a:gd name="T26" fmla="*/ 0 w 610"/>
              <a:gd name="T27" fmla="*/ 215943 h 691"/>
              <a:gd name="T28" fmla="*/ 2515 w 610"/>
              <a:gd name="T29" fmla="*/ 220574 h 691"/>
              <a:gd name="T30" fmla="*/ 124482 w 610"/>
              <a:gd name="T31" fmla="*/ 290029 h 691"/>
              <a:gd name="T32" fmla="*/ 126578 w 610"/>
              <a:gd name="T33" fmla="*/ 290450 h 691"/>
              <a:gd name="T34" fmla="*/ 129092 w 610"/>
              <a:gd name="T35" fmla="*/ 290029 h 691"/>
              <a:gd name="T36" fmla="*/ 252736 w 610"/>
              <a:gd name="T37" fmla="*/ 219732 h 691"/>
              <a:gd name="T38" fmla="*/ 254832 w 610"/>
              <a:gd name="T39" fmla="*/ 215101 h 691"/>
              <a:gd name="T40" fmla="*/ 255251 w 610"/>
              <a:gd name="T41" fmla="*/ 75349 h 691"/>
              <a:gd name="T42" fmla="*/ 255251 w 610"/>
              <a:gd name="T43" fmla="*/ 74507 h 691"/>
              <a:gd name="T44" fmla="*/ 254832 w 610"/>
              <a:gd name="T45" fmla="*/ 73665 h 691"/>
              <a:gd name="T46" fmla="*/ 121967 w 610"/>
              <a:gd name="T47" fmla="*/ 277401 h 691"/>
              <a:gd name="T48" fmla="*/ 121967 w 610"/>
              <a:gd name="T49" fmla="*/ 277401 h 691"/>
              <a:gd name="T50" fmla="*/ 10059 w 610"/>
              <a:gd name="T51" fmla="*/ 213418 h 691"/>
              <a:gd name="T52" fmla="*/ 10059 w 610"/>
              <a:gd name="T53" fmla="*/ 83767 h 691"/>
              <a:gd name="T54" fmla="*/ 121967 w 610"/>
              <a:gd name="T55" fmla="*/ 148593 h 691"/>
              <a:gd name="T56" fmla="*/ 121967 w 610"/>
              <a:gd name="T57" fmla="*/ 277401 h 691"/>
              <a:gd name="T58" fmla="*/ 126578 w 610"/>
              <a:gd name="T59" fmla="*/ 140174 h 691"/>
              <a:gd name="T60" fmla="*/ 126578 w 610"/>
              <a:gd name="T61" fmla="*/ 140174 h 691"/>
              <a:gd name="T62" fmla="*/ 15089 w 610"/>
              <a:gd name="T63" fmla="*/ 75349 h 691"/>
              <a:gd name="T64" fmla="*/ 127416 w 610"/>
              <a:gd name="T65" fmla="*/ 10524 h 691"/>
              <a:gd name="T66" fmla="*/ 240581 w 610"/>
              <a:gd name="T67" fmla="*/ 75349 h 691"/>
              <a:gd name="T68" fmla="*/ 126578 w 610"/>
              <a:gd name="T69" fmla="*/ 140174 h 691"/>
              <a:gd name="T70" fmla="*/ 245192 w 610"/>
              <a:gd name="T71" fmla="*/ 212155 h 691"/>
              <a:gd name="T72" fmla="*/ 245192 w 610"/>
              <a:gd name="T73" fmla="*/ 212155 h 691"/>
              <a:gd name="T74" fmla="*/ 132026 w 610"/>
              <a:gd name="T75" fmla="*/ 277401 h 691"/>
              <a:gd name="T76" fmla="*/ 132026 w 610"/>
              <a:gd name="T77" fmla="*/ 148593 h 691"/>
              <a:gd name="T78" fmla="*/ 245611 w 610"/>
              <a:gd name="T79" fmla="*/ 83767 h 691"/>
              <a:gd name="T80" fmla="*/ 245192 w 610"/>
              <a:gd name="T81" fmla="*/ 212155 h 69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0" h="691">
                <a:moveTo>
                  <a:pt x="608" y="175"/>
                </a:moveTo>
                <a:lnTo>
                  <a:pt x="608" y="175"/>
                </a:lnTo>
                <a:cubicBezTo>
                  <a:pt x="607" y="173"/>
                  <a:pt x="606" y="171"/>
                  <a:pt x="604" y="169"/>
                </a:cubicBezTo>
                <a:cubicBezTo>
                  <a:pt x="309" y="2"/>
                  <a:pt x="309" y="2"/>
                  <a:pt x="309" y="2"/>
                </a:cubicBezTo>
                <a:cubicBezTo>
                  <a:pt x="306" y="0"/>
                  <a:pt x="302" y="0"/>
                  <a:pt x="298" y="2"/>
                </a:cubicBezTo>
                <a:cubicBezTo>
                  <a:pt x="6" y="169"/>
                  <a:pt x="6" y="169"/>
                  <a:pt x="6" y="169"/>
                </a:cubicBezTo>
                <a:cubicBezTo>
                  <a:pt x="4" y="170"/>
                  <a:pt x="2" y="173"/>
                  <a:pt x="1" y="175"/>
                </a:cubicBezTo>
                <a:cubicBezTo>
                  <a:pt x="1" y="176"/>
                  <a:pt x="1" y="176"/>
                  <a:pt x="1" y="177"/>
                </a:cubicBezTo>
                <a:cubicBezTo>
                  <a:pt x="1" y="178"/>
                  <a:pt x="0" y="178"/>
                  <a:pt x="0" y="179"/>
                </a:cubicBezTo>
                <a:cubicBezTo>
                  <a:pt x="0" y="513"/>
                  <a:pt x="0" y="513"/>
                  <a:pt x="0" y="513"/>
                </a:cubicBezTo>
                <a:cubicBezTo>
                  <a:pt x="0" y="518"/>
                  <a:pt x="3" y="522"/>
                  <a:pt x="6" y="524"/>
                </a:cubicBezTo>
                <a:cubicBezTo>
                  <a:pt x="297" y="689"/>
                  <a:pt x="297" y="689"/>
                  <a:pt x="297" y="689"/>
                </a:cubicBezTo>
                <a:cubicBezTo>
                  <a:pt x="298" y="690"/>
                  <a:pt x="300" y="690"/>
                  <a:pt x="302" y="690"/>
                </a:cubicBezTo>
                <a:cubicBezTo>
                  <a:pt x="304" y="690"/>
                  <a:pt x="306" y="690"/>
                  <a:pt x="308" y="689"/>
                </a:cubicBezTo>
                <a:cubicBezTo>
                  <a:pt x="603" y="522"/>
                  <a:pt x="603" y="522"/>
                  <a:pt x="603" y="522"/>
                </a:cubicBezTo>
                <a:cubicBezTo>
                  <a:pt x="606" y="520"/>
                  <a:pt x="608" y="515"/>
                  <a:pt x="608" y="511"/>
                </a:cubicBezTo>
                <a:cubicBezTo>
                  <a:pt x="609" y="179"/>
                  <a:pt x="609" y="179"/>
                  <a:pt x="609" y="179"/>
                </a:cubicBezTo>
                <a:cubicBezTo>
                  <a:pt x="609" y="178"/>
                  <a:pt x="609" y="178"/>
                  <a:pt x="609" y="177"/>
                </a:cubicBezTo>
                <a:cubicBezTo>
                  <a:pt x="609" y="176"/>
                  <a:pt x="609" y="176"/>
                  <a:pt x="608" y="175"/>
                </a:cubicBezTo>
                <a:close/>
                <a:moveTo>
                  <a:pt x="291" y="659"/>
                </a:moveTo>
                <a:lnTo>
                  <a:pt x="291" y="659"/>
                </a:lnTo>
                <a:cubicBezTo>
                  <a:pt x="24" y="507"/>
                  <a:pt x="24" y="507"/>
                  <a:pt x="24" y="507"/>
                </a:cubicBezTo>
                <a:cubicBezTo>
                  <a:pt x="24" y="199"/>
                  <a:pt x="24" y="199"/>
                  <a:pt x="24" y="199"/>
                </a:cubicBezTo>
                <a:cubicBezTo>
                  <a:pt x="291" y="353"/>
                  <a:pt x="291" y="353"/>
                  <a:pt x="291" y="353"/>
                </a:cubicBezTo>
                <a:lnTo>
                  <a:pt x="291" y="659"/>
                </a:lnTo>
                <a:close/>
                <a:moveTo>
                  <a:pt x="302" y="333"/>
                </a:moveTo>
                <a:lnTo>
                  <a:pt x="302" y="333"/>
                </a:lnTo>
                <a:cubicBezTo>
                  <a:pt x="36" y="179"/>
                  <a:pt x="36" y="179"/>
                  <a:pt x="36" y="179"/>
                </a:cubicBezTo>
                <a:cubicBezTo>
                  <a:pt x="304" y="25"/>
                  <a:pt x="304" y="25"/>
                  <a:pt x="304" y="25"/>
                </a:cubicBezTo>
                <a:cubicBezTo>
                  <a:pt x="574" y="179"/>
                  <a:pt x="574" y="179"/>
                  <a:pt x="574" y="179"/>
                </a:cubicBezTo>
                <a:lnTo>
                  <a:pt x="302" y="333"/>
                </a:lnTo>
                <a:close/>
                <a:moveTo>
                  <a:pt x="585" y="504"/>
                </a:moveTo>
                <a:lnTo>
                  <a:pt x="585" y="504"/>
                </a:lnTo>
                <a:cubicBezTo>
                  <a:pt x="315" y="659"/>
                  <a:pt x="315" y="659"/>
                  <a:pt x="315" y="659"/>
                </a:cubicBezTo>
                <a:cubicBezTo>
                  <a:pt x="315" y="353"/>
                  <a:pt x="315" y="353"/>
                  <a:pt x="315" y="353"/>
                </a:cubicBezTo>
                <a:cubicBezTo>
                  <a:pt x="586" y="199"/>
                  <a:pt x="586" y="199"/>
                  <a:pt x="586" y="199"/>
                </a:cubicBezTo>
                <a:lnTo>
                  <a:pt x="585" y="50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81" name="Group 2357"/>
          <p:cNvGrpSpPr>
            <a:grpSpLocks/>
          </p:cNvGrpSpPr>
          <p:nvPr/>
        </p:nvGrpSpPr>
        <p:grpSpPr bwMode="auto">
          <a:xfrm>
            <a:off x="552450" y="2347913"/>
            <a:ext cx="246063" cy="66675"/>
            <a:chOff x="551686" y="2347550"/>
            <a:chExt cx="246407" cy="66696"/>
          </a:xfrm>
        </p:grpSpPr>
        <p:sp>
          <p:nvSpPr>
            <p:cNvPr id="2359" name="Freeform 102"/>
            <p:cNvSpPr>
              <a:spLocks noChangeArrowheads="1"/>
            </p:cNvSpPr>
            <p:nvPr/>
          </p:nvSpPr>
          <p:spPr bwMode="auto">
            <a:xfrm>
              <a:off x="551686" y="2347550"/>
              <a:ext cx="44512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0" name="Freeform 103"/>
            <p:cNvSpPr>
              <a:spLocks noChangeArrowheads="1"/>
            </p:cNvSpPr>
            <p:nvPr/>
          </p:nvSpPr>
          <p:spPr bwMode="auto">
            <a:xfrm>
              <a:off x="597788" y="2361841"/>
              <a:ext cx="44512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1" name="Freeform 104"/>
            <p:cNvSpPr>
              <a:spLocks noChangeArrowheads="1"/>
            </p:cNvSpPr>
            <p:nvPr/>
          </p:nvSpPr>
          <p:spPr bwMode="auto">
            <a:xfrm>
              <a:off x="653428" y="2347550"/>
              <a:ext cx="953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2" name="Freeform 105"/>
            <p:cNvSpPr>
              <a:spLocks noChangeArrowheads="1"/>
            </p:cNvSpPr>
            <p:nvPr/>
          </p:nvSpPr>
          <p:spPr bwMode="auto">
            <a:xfrm>
              <a:off x="670915" y="2347550"/>
              <a:ext cx="44512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3" name="Freeform 106"/>
            <p:cNvSpPr>
              <a:spLocks noChangeArrowheads="1"/>
            </p:cNvSpPr>
            <p:nvPr/>
          </p:nvSpPr>
          <p:spPr bwMode="auto">
            <a:xfrm>
              <a:off x="723376" y="2361841"/>
              <a:ext cx="42923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4" name="Freeform 107"/>
            <p:cNvSpPr>
              <a:spLocks noChangeArrowheads="1"/>
            </p:cNvSpPr>
            <p:nvPr/>
          </p:nvSpPr>
          <p:spPr bwMode="auto">
            <a:xfrm>
              <a:off x="775837" y="2361841"/>
              <a:ext cx="22256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2" name="Group 2364"/>
          <p:cNvGrpSpPr>
            <a:grpSpLocks/>
          </p:cNvGrpSpPr>
          <p:nvPr/>
        </p:nvGrpSpPr>
        <p:grpSpPr bwMode="auto">
          <a:xfrm>
            <a:off x="3986213" y="2347913"/>
            <a:ext cx="317500" cy="66675"/>
            <a:chOff x="3980995" y="2347550"/>
            <a:chExt cx="316808" cy="66696"/>
          </a:xfrm>
        </p:grpSpPr>
        <p:sp>
          <p:nvSpPr>
            <p:cNvPr id="2366" name="Freeform 108"/>
            <p:cNvSpPr>
              <a:spLocks noChangeArrowheads="1"/>
            </p:cNvSpPr>
            <p:nvPr/>
          </p:nvSpPr>
          <p:spPr bwMode="auto">
            <a:xfrm>
              <a:off x="3980995" y="2347550"/>
              <a:ext cx="44353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7" name="Freeform 109"/>
            <p:cNvSpPr>
              <a:spLocks noChangeArrowheads="1"/>
            </p:cNvSpPr>
            <p:nvPr/>
          </p:nvSpPr>
          <p:spPr bwMode="auto">
            <a:xfrm>
              <a:off x="4028516" y="2361841"/>
              <a:ext cx="44353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8" name="Freeform 110"/>
            <p:cNvSpPr>
              <a:spLocks noChangeArrowheads="1"/>
            </p:cNvSpPr>
            <p:nvPr/>
          </p:nvSpPr>
          <p:spPr bwMode="auto">
            <a:xfrm>
              <a:off x="4082374" y="2347550"/>
              <a:ext cx="9504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9" name="Freeform 111"/>
            <p:cNvSpPr>
              <a:spLocks noChangeArrowheads="1"/>
            </p:cNvSpPr>
            <p:nvPr/>
          </p:nvSpPr>
          <p:spPr bwMode="auto">
            <a:xfrm>
              <a:off x="4101382" y="2347550"/>
              <a:ext cx="4435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0" name="Freeform 112"/>
            <p:cNvSpPr>
              <a:spLocks noChangeArrowheads="1"/>
            </p:cNvSpPr>
            <p:nvPr/>
          </p:nvSpPr>
          <p:spPr bwMode="auto">
            <a:xfrm>
              <a:off x="4155239" y="2361841"/>
              <a:ext cx="4276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1" name="Freeform 113"/>
            <p:cNvSpPr>
              <a:spLocks noChangeArrowheads="1"/>
            </p:cNvSpPr>
            <p:nvPr/>
          </p:nvSpPr>
          <p:spPr bwMode="auto">
            <a:xfrm>
              <a:off x="4205929" y="2361841"/>
              <a:ext cx="23760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2" name="Freeform 114"/>
            <p:cNvSpPr>
              <a:spLocks noChangeArrowheads="1"/>
            </p:cNvSpPr>
            <p:nvPr/>
          </p:nvSpPr>
          <p:spPr bwMode="auto">
            <a:xfrm>
              <a:off x="4255033" y="2365017"/>
              <a:ext cx="42770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3 w 103"/>
                <a:gd name="T13" fmla="*/ 53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3" y="53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3" name="Group 2372"/>
          <p:cNvGrpSpPr>
            <a:grpSpLocks/>
          </p:cNvGrpSpPr>
          <p:nvPr/>
        </p:nvGrpSpPr>
        <p:grpSpPr bwMode="auto">
          <a:xfrm>
            <a:off x="552450" y="3297238"/>
            <a:ext cx="246063" cy="192087"/>
            <a:chOff x="551686" y="3297975"/>
            <a:chExt cx="246407" cy="190825"/>
          </a:xfrm>
        </p:grpSpPr>
        <p:sp>
          <p:nvSpPr>
            <p:cNvPr id="2374" name="Freeform 115"/>
            <p:cNvSpPr>
              <a:spLocks noChangeArrowheads="1"/>
            </p:cNvSpPr>
            <p:nvPr/>
          </p:nvSpPr>
          <p:spPr bwMode="auto">
            <a:xfrm>
              <a:off x="551686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5" name="Freeform 116"/>
            <p:cNvSpPr>
              <a:spLocks noChangeArrowheads="1"/>
            </p:cNvSpPr>
            <p:nvPr/>
          </p:nvSpPr>
          <p:spPr bwMode="auto">
            <a:xfrm>
              <a:off x="597788" y="3315322"/>
              <a:ext cx="44512" cy="4889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6" name="Freeform 117"/>
            <p:cNvSpPr>
              <a:spLocks noChangeArrowheads="1"/>
            </p:cNvSpPr>
            <p:nvPr/>
          </p:nvSpPr>
          <p:spPr bwMode="auto">
            <a:xfrm>
              <a:off x="653428" y="3297975"/>
              <a:ext cx="9538" cy="6465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7" name="Freeform 118"/>
            <p:cNvSpPr>
              <a:spLocks noChangeArrowheads="1"/>
            </p:cNvSpPr>
            <p:nvPr/>
          </p:nvSpPr>
          <p:spPr bwMode="auto">
            <a:xfrm>
              <a:off x="670915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8" name="Freeform 119"/>
            <p:cNvSpPr>
              <a:spLocks noChangeArrowheads="1"/>
            </p:cNvSpPr>
            <p:nvPr/>
          </p:nvSpPr>
          <p:spPr bwMode="auto">
            <a:xfrm>
              <a:off x="723376" y="3315322"/>
              <a:ext cx="42923" cy="4889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9" name="Freeform 120"/>
            <p:cNvSpPr>
              <a:spLocks noChangeArrowheads="1"/>
            </p:cNvSpPr>
            <p:nvPr/>
          </p:nvSpPr>
          <p:spPr bwMode="auto">
            <a:xfrm>
              <a:off x="775837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0" name="Freeform 121"/>
            <p:cNvSpPr>
              <a:spLocks noChangeArrowheads="1"/>
            </p:cNvSpPr>
            <p:nvPr/>
          </p:nvSpPr>
          <p:spPr bwMode="auto">
            <a:xfrm>
              <a:off x="620044" y="3406792"/>
              <a:ext cx="52460" cy="67815"/>
            </a:xfrm>
            <a:custGeom>
              <a:avLst/>
              <a:gdLst>
                <a:gd name="T0" fmla="*/ 0 w 122"/>
                <a:gd name="T1" fmla="*/ 0 h 160"/>
                <a:gd name="T2" fmla="*/ 0 w 122"/>
                <a:gd name="T3" fmla="*/ 0 h 160"/>
                <a:gd name="T4" fmla="*/ 21 w 122"/>
                <a:gd name="T5" fmla="*/ 0 h 160"/>
                <a:gd name="T6" fmla="*/ 21 w 122"/>
                <a:gd name="T7" fmla="*/ 96 h 160"/>
                <a:gd name="T8" fmla="*/ 61 w 122"/>
                <a:gd name="T9" fmla="*/ 138 h 160"/>
                <a:gd name="T10" fmla="*/ 99 w 122"/>
                <a:gd name="T11" fmla="*/ 96 h 160"/>
                <a:gd name="T12" fmla="*/ 99 w 122"/>
                <a:gd name="T13" fmla="*/ 0 h 160"/>
                <a:gd name="T14" fmla="*/ 121 w 122"/>
                <a:gd name="T15" fmla="*/ 0 h 160"/>
                <a:gd name="T16" fmla="*/ 121 w 122"/>
                <a:gd name="T17" fmla="*/ 95 h 160"/>
                <a:gd name="T18" fmla="*/ 58 w 122"/>
                <a:gd name="T19" fmla="*/ 159 h 160"/>
                <a:gd name="T20" fmla="*/ 0 w 122"/>
                <a:gd name="T21" fmla="*/ 95 h 160"/>
                <a:gd name="T22" fmla="*/ 0 w 122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60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4" y="138"/>
                    <a:pt x="61" y="138"/>
                  </a:cubicBezTo>
                  <a:cubicBezTo>
                    <a:pt x="87" y="138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1" y="137"/>
                    <a:pt x="99" y="159"/>
                    <a:pt x="58" y="159"/>
                  </a:cubicBezTo>
                  <a:cubicBezTo>
                    <a:pt x="20" y="159"/>
                    <a:pt x="0" y="137"/>
                    <a:pt x="0" y="95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1" name="Freeform 122"/>
            <p:cNvSpPr>
              <a:spLocks noChangeArrowheads="1"/>
            </p:cNvSpPr>
            <p:nvPr/>
          </p:nvSpPr>
          <p:spPr bwMode="auto">
            <a:xfrm>
              <a:off x="683633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30" y="17"/>
                    <a:pt x="18" y="31"/>
                    <a:pt x="18" y="59"/>
                  </a:cubicBezTo>
                  <a:cubicBezTo>
                    <a:pt x="18" y="87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4" name="Group 2381"/>
          <p:cNvGrpSpPr>
            <a:grpSpLocks/>
          </p:cNvGrpSpPr>
          <p:nvPr/>
        </p:nvGrpSpPr>
        <p:grpSpPr bwMode="auto">
          <a:xfrm>
            <a:off x="4008438" y="3297238"/>
            <a:ext cx="273050" cy="176212"/>
            <a:chOff x="3997669" y="3297975"/>
            <a:chExt cx="274197" cy="176004"/>
          </a:xfrm>
        </p:grpSpPr>
        <p:sp>
          <p:nvSpPr>
            <p:cNvPr id="2383" name="Freeform 123"/>
            <p:cNvSpPr>
              <a:spLocks noChangeArrowheads="1"/>
            </p:cNvSpPr>
            <p:nvPr/>
          </p:nvSpPr>
          <p:spPr bwMode="auto">
            <a:xfrm>
              <a:off x="4016799" y="3297975"/>
              <a:ext cx="44637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4" name="Freeform 124"/>
            <p:cNvSpPr>
              <a:spLocks noChangeArrowheads="1"/>
            </p:cNvSpPr>
            <p:nvPr/>
          </p:nvSpPr>
          <p:spPr bwMode="auto">
            <a:xfrm>
              <a:off x="4063029" y="3315416"/>
              <a:ext cx="44637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5" name="Freeform 125"/>
            <p:cNvSpPr>
              <a:spLocks noChangeArrowheads="1"/>
            </p:cNvSpPr>
            <p:nvPr/>
          </p:nvSpPr>
          <p:spPr bwMode="auto">
            <a:xfrm>
              <a:off x="4115637" y="3297975"/>
              <a:ext cx="9565" cy="6501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6" name="Freeform 126"/>
            <p:cNvSpPr>
              <a:spLocks noChangeArrowheads="1"/>
            </p:cNvSpPr>
            <p:nvPr/>
          </p:nvSpPr>
          <p:spPr bwMode="auto">
            <a:xfrm>
              <a:off x="4134767" y="3297975"/>
              <a:ext cx="44637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8 w 104"/>
                <a:gd name="T9" fmla="*/ 156 h 157"/>
                <a:gd name="T10" fmla="*/ 0 w 104"/>
                <a:gd name="T11" fmla="*/ 98 h 157"/>
                <a:gd name="T12" fmla="*/ 48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8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7" name="Freeform 127"/>
            <p:cNvSpPr>
              <a:spLocks noChangeArrowheads="1"/>
            </p:cNvSpPr>
            <p:nvPr/>
          </p:nvSpPr>
          <p:spPr bwMode="auto">
            <a:xfrm>
              <a:off x="4188969" y="3315416"/>
              <a:ext cx="41448" cy="49155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8" name="Freeform 128"/>
            <p:cNvSpPr>
              <a:spLocks noChangeArrowheads="1"/>
            </p:cNvSpPr>
            <p:nvPr/>
          </p:nvSpPr>
          <p:spPr bwMode="auto">
            <a:xfrm>
              <a:off x="4239983" y="3317003"/>
              <a:ext cx="22318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9" name="Freeform 129"/>
            <p:cNvSpPr>
              <a:spLocks noChangeArrowheads="1"/>
            </p:cNvSpPr>
            <p:nvPr/>
          </p:nvSpPr>
          <p:spPr bwMode="auto">
            <a:xfrm>
              <a:off x="3997669" y="3405798"/>
              <a:ext cx="49419" cy="68181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59 w 120"/>
                <a:gd name="T5" fmla="*/ 144 h 163"/>
                <a:gd name="T6" fmla="*/ 98 w 120"/>
                <a:gd name="T7" fmla="*/ 116 h 163"/>
                <a:gd name="T8" fmla="*/ 56 w 120"/>
                <a:gd name="T9" fmla="*/ 89 h 163"/>
                <a:gd name="T10" fmla="*/ 4 w 120"/>
                <a:gd name="T11" fmla="*/ 46 h 163"/>
                <a:gd name="T12" fmla="*/ 59 w 120"/>
                <a:gd name="T13" fmla="*/ 0 h 163"/>
                <a:gd name="T14" fmla="*/ 114 w 120"/>
                <a:gd name="T15" fmla="*/ 49 h 163"/>
                <a:gd name="T16" fmla="*/ 95 w 120"/>
                <a:gd name="T17" fmla="*/ 49 h 163"/>
                <a:gd name="T18" fmla="*/ 58 w 120"/>
                <a:gd name="T19" fmla="*/ 18 h 163"/>
                <a:gd name="T20" fmla="*/ 25 w 120"/>
                <a:gd name="T21" fmla="*/ 42 h 163"/>
                <a:gd name="T22" fmla="*/ 71 w 120"/>
                <a:gd name="T23" fmla="*/ 71 h 163"/>
                <a:gd name="T24" fmla="*/ 106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0" y="129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7"/>
                    <a:pt x="84" y="95"/>
                    <a:pt x="56" y="89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5" y="27"/>
                    <a:pt x="25" y="42"/>
                  </a:cubicBezTo>
                  <a:cubicBezTo>
                    <a:pt x="25" y="62"/>
                    <a:pt x="38" y="63"/>
                    <a:pt x="71" y="71"/>
                  </a:cubicBezTo>
                  <a:cubicBezTo>
                    <a:pt x="86" y="74"/>
                    <a:pt x="98" y="77"/>
                    <a:pt x="106" y="85"/>
                  </a:cubicBezTo>
                  <a:cubicBezTo>
                    <a:pt x="114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0" name="Freeform 130"/>
            <p:cNvSpPr>
              <a:spLocks noChangeArrowheads="1"/>
            </p:cNvSpPr>
            <p:nvPr/>
          </p:nvSpPr>
          <p:spPr bwMode="auto">
            <a:xfrm>
              <a:off x="4055059" y="3421654"/>
              <a:ext cx="43042" cy="5074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1" name="Freeform 131"/>
            <p:cNvSpPr>
              <a:spLocks noChangeArrowheads="1"/>
            </p:cNvSpPr>
            <p:nvPr/>
          </p:nvSpPr>
          <p:spPr bwMode="auto">
            <a:xfrm>
              <a:off x="4104478" y="3421654"/>
              <a:ext cx="44637" cy="5074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2" name="Freeform 132"/>
            <p:cNvSpPr>
              <a:spLocks noChangeArrowheads="1"/>
            </p:cNvSpPr>
            <p:nvPr/>
          </p:nvSpPr>
          <p:spPr bwMode="auto">
            <a:xfrm>
              <a:off x="4155491" y="3423239"/>
              <a:ext cx="22318" cy="4915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3" name="Freeform 133"/>
            <p:cNvSpPr>
              <a:spLocks noChangeArrowheads="1"/>
            </p:cNvSpPr>
            <p:nvPr/>
          </p:nvSpPr>
          <p:spPr bwMode="auto">
            <a:xfrm>
              <a:off x="4182593" y="3421654"/>
              <a:ext cx="43042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4" name="Freeform 134"/>
            <p:cNvSpPr>
              <a:spLocks noChangeArrowheads="1"/>
            </p:cNvSpPr>
            <p:nvPr/>
          </p:nvSpPr>
          <p:spPr bwMode="auto">
            <a:xfrm>
              <a:off x="4233606" y="3407383"/>
              <a:ext cx="38260" cy="65011"/>
            </a:xfrm>
            <a:custGeom>
              <a:avLst/>
              <a:gdLst>
                <a:gd name="T0" fmla="*/ 74 w 94"/>
                <a:gd name="T1" fmla="*/ 85 h 154"/>
                <a:gd name="T2" fmla="*/ 74 w 94"/>
                <a:gd name="T3" fmla="*/ 85 h 154"/>
                <a:gd name="T4" fmla="*/ 51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3 w 94"/>
                <a:gd name="T19" fmla="*/ 39 h 154"/>
                <a:gd name="T20" fmla="*/ 89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5" name="Group 2394"/>
          <p:cNvGrpSpPr>
            <a:grpSpLocks/>
          </p:cNvGrpSpPr>
          <p:nvPr/>
        </p:nvGrpSpPr>
        <p:grpSpPr bwMode="auto">
          <a:xfrm>
            <a:off x="552450" y="4249738"/>
            <a:ext cx="246063" cy="174625"/>
            <a:chOff x="551686" y="4250252"/>
            <a:chExt cx="246407" cy="174152"/>
          </a:xfrm>
        </p:grpSpPr>
        <p:sp>
          <p:nvSpPr>
            <p:cNvPr id="2396" name="Freeform 135"/>
            <p:cNvSpPr>
              <a:spLocks noChangeArrowheads="1"/>
            </p:cNvSpPr>
            <p:nvPr/>
          </p:nvSpPr>
          <p:spPr bwMode="auto">
            <a:xfrm>
              <a:off x="551686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7" name="Freeform 136"/>
            <p:cNvSpPr>
              <a:spLocks noChangeArrowheads="1"/>
            </p:cNvSpPr>
            <p:nvPr/>
          </p:nvSpPr>
          <p:spPr bwMode="auto">
            <a:xfrm>
              <a:off x="59778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8" name="Freeform 137"/>
            <p:cNvSpPr>
              <a:spLocks noChangeArrowheads="1"/>
            </p:cNvSpPr>
            <p:nvPr/>
          </p:nvSpPr>
          <p:spPr bwMode="auto">
            <a:xfrm>
              <a:off x="653428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9" name="Freeform 138"/>
            <p:cNvSpPr>
              <a:spLocks noChangeArrowheads="1"/>
            </p:cNvSpPr>
            <p:nvPr/>
          </p:nvSpPr>
          <p:spPr bwMode="auto">
            <a:xfrm>
              <a:off x="670915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0" name="Freeform 139"/>
            <p:cNvSpPr>
              <a:spLocks noChangeArrowheads="1"/>
            </p:cNvSpPr>
            <p:nvPr/>
          </p:nvSpPr>
          <p:spPr bwMode="auto">
            <a:xfrm>
              <a:off x="723376" y="4267667"/>
              <a:ext cx="42923" cy="4908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1" name="Freeform 140"/>
            <p:cNvSpPr>
              <a:spLocks noChangeArrowheads="1"/>
            </p:cNvSpPr>
            <p:nvPr/>
          </p:nvSpPr>
          <p:spPr bwMode="auto">
            <a:xfrm>
              <a:off x="77583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2" name="Freeform 141"/>
            <p:cNvSpPr>
              <a:spLocks noChangeArrowheads="1"/>
            </p:cNvSpPr>
            <p:nvPr/>
          </p:nvSpPr>
          <p:spPr bwMode="auto">
            <a:xfrm>
              <a:off x="594609" y="4356326"/>
              <a:ext cx="49281" cy="68078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60 w 120"/>
                <a:gd name="T5" fmla="*/ 143 h 163"/>
                <a:gd name="T6" fmla="*/ 99 w 120"/>
                <a:gd name="T7" fmla="*/ 115 h 163"/>
                <a:gd name="T8" fmla="*/ 56 w 120"/>
                <a:gd name="T9" fmla="*/ 88 h 163"/>
                <a:gd name="T10" fmla="*/ 5 w 120"/>
                <a:gd name="T11" fmla="*/ 45 h 163"/>
                <a:gd name="T12" fmla="*/ 59 w 120"/>
                <a:gd name="T13" fmla="*/ 0 h 163"/>
                <a:gd name="T14" fmla="*/ 114 w 120"/>
                <a:gd name="T15" fmla="*/ 50 h 163"/>
                <a:gd name="T16" fmla="*/ 95 w 120"/>
                <a:gd name="T17" fmla="*/ 50 h 163"/>
                <a:gd name="T18" fmla="*/ 58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6 w 120"/>
                <a:gd name="T25" fmla="*/ 84 h 163"/>
                <a:gd name="T26" fmla="*/ 119 w 120"/>
                <a:gd name="T27" fmla="*/ 113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3"/>
                    <a:pt x="60" y="143"/>
                  </a:cubicBezTo>
                  <a:cubicBezTo>
                    <a:pt x="84" y="143"/>
                    <a:pt x="99" y="133"/>
                    <a:pt x="99" y="115"/>
                  </a:cubicBezTo>
                  <a:cubicBezTo>
                    <a:pt x="99" y="98"/>
                    <a:pt x="84" y="94"/>
                    <a:pt x="56" y="88"/>
                  </a:cubicBezTo>
                  <a:cubicBezTo>
                    <a:pt x="23" y="80"/>
                    <a:pt x="5" y="73"/>
                    <a:pt x="5" y="45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4" y="0"/>
                    <a:pt x="114" y="18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7"/>
                    <a:pt x="58" y="17"/>
                  </a:cubicBezTo>
                  <a:cubicBezTo>
                    <a:pt x="37" y="17"/>
                    <a:pt x="25" y="28"/>
                    <a:pt x="25" y="42"/>
                  </a:cubicBezTo>
                  <a:cubicBezTo>
                    <a:pt x="25" y="61"/>
                    <a:pt x="40" y="63"/>
                    <a:pt x="71" y="70"/>
                  </a:cubicBezTo>
                  <a:cubicBezTo>
                    <a:pt x="86" y="75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2"/>
                    <a:pt x="97" y="162"/>
                    <a:pt x="60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3" name="Freeform 142"/>
            <p:cNvSpPr>
              <a:spLocks noChangeArrowheads="1"/>
            </p:cNvSpPr>
            <p:nvPr/>
          </p:nvSpPr>
          <p:spPr bwMode="auto">
            <a:xfrm>
              <a:off x="650249" y="4361076"/>
              <a:ext cx="23846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4" name="Freeform 143"/>
            <p:cNvSpPr>
              <a:spLocks noChangeArrowheads="1"/>
            </p:cNvSpPr>
            <p:nvPr/>
          </p:nvSpPr>
          <p:spPr bwMode="auto">
            <a:xfrm>
              <a:off x="677274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5" name="Freeform 144"/>
            <p:cNvSpPr>
              <a:spLocks noChangeArrowheads="1"/>
            </p:cNvSpPr>
            <p:nvPr/>
          </p:nvSpPr>
          <p:spPr bwMode="auto">
            <a:xfrm>
              <a:off x="729735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6" name="Group 2405"/>
          <p:cNvGrpSpPr>
            <a:grpSpLocks/>
          </p:cNvGrpSpPr>
          <p:nvPr/>
        </p:nvGrpSpPr>
        <p:grpSpPr bwMode="auto">
          <a:xfrm>
            <a:off x="4021138" y="4249738"/>
            <a:ext cx="247650" cy="174625"/>
            <a:chOff x="4016196" y="4250252"/>
            <a:chExt cx="246406" cy="174152"/>
          </a:xfrm>
        </p:grpSpPr>
        <p:sp>
          <p:nvSpPr>
            <p:cNvPr id="2407" name="Freeform 145"/>
            <p:cNvSpPr>
              <a:spLocks noChangeArrowheads="1"/>
            </p:cNvSpPr>
            <p:nvPr/>
          </p:nvSpPr>
          <p:spPr bwMode="auto">
            <a:xfrm>
              <a:off x="4016196" y="4250252"/>
              <a:ext cx="44227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8" name="Freeform 146"/>
            <p:cNvSpPr>
              <a:spLocks noChangeArrowheads="1"/>
            </p:cNvSpPr>
            <p:nvPr/>
          </p:nvSpPr>
          <p:spPr bwMode="auto">
            <a:xfrm>
              <a:off x="4062002" y="4267667"/>
              <a:ext cx="44227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9" name="Freeform 147"/>
            <p:cNvSpPr>
              <a:spLocks noChangeArrowheads="1"/>
            </p:cNvSpPr>
            <p:nvPr/>
          </p:nvSpPr>
          <p:spPr bwMode="auto">
            <a:xfrm>
              <a:off x="4115706" y="4250252"/>
              <a:ext cx="9477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0" name="Freeform 148"/>
            <p:cNvSpPr>
              <a:spLocks noChangeArrowheads="1"/>
            </p:cNvSpPr>
            <p:nvPr/>
          </p:nvSpPr>
          <p:spPr bwMode="auto">
            <a:xfrm>
              <a:off x="4134660" y="4250252"/>
              <a:ext cx="44227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8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1" name="Freeform 149"/>
            <p:cNvSpPr>
              <a:spLocks noChangeArrowheads="1"/>
            </p:cNvSpPr>
            <p:nvPr/>
          </p:nvSpPr>
          <p:spPr bwMode="auto">
            <a:xfrm>
              <a:off x="4188364" y="4267667"/>
              <a:ext cx="42648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2" name="Freeform 150"/>
            <p:cNvSpPr>
              <a:spLocks noChangeArrowheads="1"/>
            </p:cNvSpPr>
            <p:nvPr/>
          </p:nvSpPr>
          <p:spPr bwMode="auto">
            <a:xfrm>
              <a:off x="4240489" y="4267667"/>
              <a:ext cx="22113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3" name="Freeform 151"/>
            <p:cNvSpPr>
              <a:spLocks noChangeArrowheads="1"/>
            </p:cNvSpPr>
            <p:nvPr/>
          </p:nvSpPr>
          <p:spPr bwMode="auto">
            <a:xfrm>
              <a:off x="4028832" y="4357910"/>
              <a:ext cx="50545" cy="64911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1 w 118"/>
                <a:gd name="T5" fmla="*/ 0 h 155"/>
                <a:gd name="T6" fmla="*/ 109 w 118"/>
                <a:gd name="T7" fmla="*/ 37 h 155"/>
                <a:gd name="T8" fmla="*/ 87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4 h 155"/>
                <a:gd name="T20" fmla="*/ 57 w 118"/>
                <a:gd name="T21" fmla="*/ 64 h 155"/>
                <a:gd name="T22" fmla="*/ 88 w 118"/>
                <a:gd name="T23" fmla="*/ 40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4 h 155"/>
                <a:gd name="T30" fmla="*/ 57 w 118"/>
                <a:gd name="T31" fmla="*/ 64 h 155"/>
                <a:gd name="T32" fmla="*/ 62 w 118"/>
                <a:gd name="T33" fmla="*/ 135 h 155"/>
                <a:gd name="T34" fmla="*/ 62 w 118"/>
                <a:gd name="T35" fmla="*/ 135 h 155"/>
                <a:gd name="T36" fmla="*/ 96 w 118"/>
                <a:gd name="T37" fmla="*/ 107 h 155"/>
                <a:gd name="T38" fmla="*/ 60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2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2"/>
                    <a:pt x="109" y="37"/>
                  </a:cubicBezTo>
                  <a:cubicBezTo>
                    <a:pt x="109" y="54"/>
                    <a:pt x="102" y="64"/>
                    <a:pt x="87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89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4" name="Freeform 152"/>
            <p:cNvSpPr>
              <a:spLocks noChangeArrowheads="1"/>
            </p:cNvSpPr>
            <p:nvPr/>
          </p:nvSpPr>
          <p:spPr bwMode="auto">
            <a:xfrm>
              <a:off x="4088854" y="4357910"/>
              <a:ext cx="6318" cy="64911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5" name="Freeform 153"/>
            <p:cNvSpPr>
              <a:spLocks noChangeArrowheads="1"/>
            </p:cNvSpPr>
            <p:nvPr/>
          </p:nvSpPr>
          <p:spPr bwMode="auto">
            <a:xfrm>
              <a:off x="4104649" y="4373742"/>
              <a:ext cx="44227" cy="5066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6" name="Freeform 154"/>
            <p:cNvSpPr>
              <a:spLocks noChangeArrowheads="1"/>
            </p:cNvSpPr>
            <p:nvPr/>
          </p:nvSpPr>
          <p:spPr bwMode="auto">
            <a:xfrm>
              <a:off x="4156773" y="4373742"/>
              <a:ext cx="41068" cy="49079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1" y="0"/>
                    <a:pt x="82" y="6"/>
                    <a:pt x="88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7" name="Freeform 155"/>
            <p:cNvSpPr>
              <a:spLocks noChangeArrowheads="1"/>
            </p:cNvSpPr>
            <p:nvPr/>
          </p:nvSpPr>
          <p:spPr bwMode="auto">
            <a:xfrm>
              <a:off x="4208898" y="4357910"/>
              <a:ext cx="39488" cy="64911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2 h 155"/>
                <a:gd name="T6" fmla="*/ 70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4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7" name="Group 2417"/>
          <p:cNvGrpSpPr>
            <a:grpSpLocks/>
          </p:cNvGrpSpPr>
          <p:nvPr/>
        </p:nvGrpSpPr>
        <p:grpSpPr bwMode="auto">
          <a:xfrm>
            <a:off x="552450" y="5222875"/>
            <a:ext cx="246063" cy="192088"/>
            <a:chOff x="551686" y="5222908"/>
            <a:chExt cx="246407" cy="192678"/>
          </a:xfrm>
        </p:grpSpPr>
        <p:sp>
          <p:nvSpPr>
            <p:cNvPr id="2419" name="Freeform 156"/>
            <p:cNvSpPr>
              <a:spLocks noChangeArrowheads="1"/>
            </p:cNvSpPr>
            <p:nvPr/>
          </p:nvSpPr>
          <p:spPr bwMode="auto">
            <a:xfrm>
              <a:off x="551686" y="5222908"/>
              <a:ext cx="44512" cy="65288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0" name="Freeform 157"/>
            <p:cNvSpPr>
              <a:spLocks noChangeArrowheads="1"/>
            </p:cNvSpPr>
            <p:nvPr/>
          </p:nvSpPr>
          <p:spPr bwMode="auto">
            <a:xfrm>
              <a:off x="597788" y="5238832"/>
              <a:ext cx="44512" cy="50956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1" name="Freeform 158"/>
            <p:cNvSpPr>
              <a:spLocks noChangeArrowheads="1"/>
            </p:cNvSpPr>
            <p:nvPr/>
          </p:nvSpPr>
          <p:spPr bwMode="auto">
            <a:xfrm>
              <a:off x="653428" y="5222908"/>
              <a:ext cx="9538" cy="65288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2" name="Freeform 159"/>
            <p:cNvSpPr>
              <a:spLocks noChangeArrowheads="1"/>
            </p:cNvSpPr>
            <p:nvPr/>
          </p:nvSpPr>
          <p:spPr bwMode="auto">
            <a:xfrm>
              <a:off x="670915" y="5222908"/>
              <a:ext cx="44512" cy="66880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3" name="Freeform 160"/>
            <p:cNvSpPr>
              <a:spLocks noChangeArrowheads="1"/>
            </p:cNvSpPr>
            <p:nvPr/>
          </p:nvSpPr>
          <p:spPr bwMode="auto">
            <a:xfrm>
              <a:off x="723376" y="5238832"/>
              <a:ext cx="42923" cy="50956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4" name="Freeform 161"/>
            <p:cNvSpPr>
              <a:spLocks noChangeArrowheads="1"/>
            </p:cNvSpPr>
            <p:nvPr/>
          </p:nvSpPr>
          <p:spPr bwMode="auto">
            <a:xfrm>
              <a:off x="775837" y="5238832"/>
              <a:ext cx="22256" cy="49364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5" name="Freeform 162"/>
            <p:cNvSpPr>
              <a:spLocks noChangeArrowheads="1"/>
            </p:cNvSpPr>
            <p:nvPr/>
          </p:nvSpPr>
          <p:spPr bwMode="auto">
            <a:xfrm>
              <a:off x="573942" y="5328005"/>
              <a:ext cx="49282" cy="68473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3 h 162"/>
                <a:gd name="T6" fmla="*/ 99 w 121"/>
                <a:gd name="T7" fmla="*/ 116 h 162"/>
                <a:gd name="T8" fmla="*/ 56 w 121"/>
                <a:gd name="T9" fmla="*/ 88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3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3"/>
                    <a:pt x="60" y="143"/>
                  </a:cubicBezTo>
                  <a:cubicBezTo>
                    <a:pt x="84" y="143"/>
                    <a:pt x="99" y="132"/>
                    <a:pt x="99" y="116"/>
                  </a:cubicBezTo>
                  <a:cubicBezTo>
                    <a:pt x="99" y="97"/>
                    <a:pt x="84" y="94"/>
                    <a:pt x="56" y="88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8"/>
                    <a:pt x="26" y="0"/>
                    <a:pt x="60" y="0"/>
                  </a:cubicBezTo>
                  <a:cubicBezTo>
                    <a:pt x="94" y="0"/>
                    <a:pt x="115" y="18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0"/>
                    <a:pt x="120" y="113"/>
                  </a:cubicBezTo>
                  <a:cubicBezTo>
                    <a:pt x="120" y="142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6" name="Freeform 163"/>
            <p:cNvSpPr>
              <a:spLocks noChangeArrowheads="1"/>
            </p:cNvSpPr>
            <p:nvPr/>
          </p:nvSpPr>
          <p:spPr bwMode="auto">
            <a:xfrm>
              <a:off x="629583" y="5348706"/>
              <a:ext cx="44512" cy="66880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6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8 h 159"/>
                <a:gd name="T12" fmla="*/ 23 w 105"/>
                <a:gd name="T13" fmla="*/ 140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89 h 159"/>
                <a:gd name="T24" fmla="*/ 84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6" y="157"/>
                    <a:pt x="13" y="156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6" y="139"/>
                    <a:pt x="20" y="140"/>
                    <a:pt x="23" y="140"/>
                  </a:cubicBezTo>
                  <a:cubicBezTo>
                    <a:pt x="30" y="140"/>
                    <a:pt x="36" y="137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7" name="Freeform 164"/>
            <p:cNvSpPr>
              <a:spLocks noChangeArrowheads="1"/>
            </p:cNvSpPr>
            <p:nvPr/>
          </p:nvSpPr>
          <p:spPr bwMode="auto">
            <a:xfrm>
              <a:off x="682043" y="5347113"/>
              <a:ext cx="38153" cy="47771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1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8" name="Freeform 165"/>
            <p:cNvSpPr>
              <a:spLocks noChangeArrowheads="1"/>
            </p:cNvSpPr>
            <p:nvPr/>
          </p:nvSpPr>
          <p:spPr bwMode="auto">
            <a:xfrm>
              <a:off x="729735" y="5347113"/>
              <a:ext cx="41333" cy="49364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7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2"/>
                    <a:pt x="19" y="59"/>
                  </a:cubicBezTo>
                  <a:cubicBezTo>
                    <a:pt x="19" y="86"/>
                    <a:pt x="30" y="102"/>
                    <a:pt x="50" y="102"/>
                  </a:cubicBezTo>
                  <a:cubicBezTo>
                    <a:pt x="67" y="102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6" y="16"/>
                    <a:pt x="97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8" name="Group 2428"/>
          <p:cNvGrpSpPr>
            <a:grpSpLocks/>
          </p:cNvGrpSpPr>
          <p:nvPr/>
        </p:nvGrpSpPr>
        <p:grpSpPr bwMode="auto">
          <a:xfrm>
            <a:off x="3938588" y="5222875"/>
            <a:ext cx="412750" cy="66675"/>
            <a:chOff x="3930972" y="5222908"/>
            <a:chExt cx="413148" cy="66696"/>
          </a:xfrm>
        </p:grpSpPr>
        <p:sp>
          <p:nvSpPr>
            <p:cNvPr id="2430" name="Freeform 166"/>
            <p:cNvSpPr>
              <a:spLocks noChangeArrowheads="1"/>
            </p:cNvSpPr>
            <p:nvPr/>
          </p:nvSpPr>
          <p:spPr bwMode="auto">
            <a:xfrm>
              <a:off x="3930972" y="5222908"/>
              <a:ext cx="44493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1" name="Freeform 167"/>
            <p:cNvSpPr>
              <a:spLocks noChangeArrowheads="1"/>
            </p:cNvSpPr>
            <p:nvPr/>
          </p:nvSpPr>
          <p:spPr bwMode="auto">
            <a:xfrm>
              <a:off x="3978643" y="5240377"/>
              <a:ext cx="44493" cy="49227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2" name="Freeform 168"/>
            <p:cNvSpPr>
              <a:spLocks noChangeArrowheads="1"/>
            </p:cNvSpPr>
            <p:nvPr/>
          </p:nvSpPr>
          <p:spPr bwMode="auto">
            <a:xfrm>
              <a:off x="4032670" y="5222908"/>
              <a:ext cx="9534" cy="65109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3" name="Freeform 169"/>
            <p:cNvSpPr>
              <a:spLocks noChangeArrowheads="1"/>
            </p:cNvSpPr>
            <p:nvPr/>
          </p:nvSpPr>
          <p:spPr bwMode="auto">
            <a:xfrm>
              <a:off x="4051738" y="5222908"/>
              <a:ext cx="4449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4" name="Freeform 170"/>
            <p:cNvSpPr>
              <a:spLocks noChangeArrowheads="1"/>
            </p:cNvSpPr>
            <p:nvPr/>
          </p:nvSpPr>
          <p:spPr bwMode="auto">
            <a:xfrm>
              <a:off x="4105765" y="5240377"/>
              <a:ext cx="4131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5" name="Freeform 171"/>
            <p:cNvSpPr>
              <a:spLocks noChangeArrowheads="1"/>
            </p:cNvSpPr>
            <p:nvPr/>
          </p:nvSpPr>
          <p:spPr bwMode="auto">
            <a:xfrm>
              <a:off x="4155025" y="5240377"/>
              <a:ext cx="22246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6" name="Freeform 172"/>
            <p:cNvSpPr>
              <a:spLocks noChangeArrowheads="1"/>
            </p:cNvSpPr>
            <p:nvPr/>
          </p:nvSpPr>
          <p:spPr bwMode="auto">
            <a:xfrm>
              <a:off x="4205874" y="5222908"/>
              <a:ext cx="49260" cy="65109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7" name="Freeform 173"/>
            <p:cNvSpPr>
              <a:spLocks noChangeArrowheads="1"/>
            </p:cNvSpPr>
            <p:nvPr/>
          </p:nvSpPr>
          <p:spPr bwMode="auto">
            <a:xfrm>
              <a:off x="4247189" y="5240377"/>
              <a:ext cx="44493" cy="49227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3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5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5"/>
                  </a:cubicBezTo>
                  <a:cubicBezTo>
                    <a:pt x="73" y="43"/>
                    <a:pt x="73" y="41"/>
                    <a:pt x="73" y="33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8" name="Freeform 174"/>
            <p:cNvSpPr>
              <a:spLocks noChangeArrowheads="1"/>
            </p:cNvSpPr>
            <p:nvPr/>
          </p:nvSpPr>
          <p:spPr bwMode="auto">
            <a:xfrm>
              <a:off x="4299627" y="5222908"/>
              <a:ext cx="44493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6 w 105"/>
                <a:gd name="T9" fmla="*/ 39 h 158"/>
                <a:gd name="T10" fmla="*/ 104 w 105"/>
                <a:gd name="T11" fmla="*/ 98 h 158"/>
                <a:gd name="T12" fmla="*/ 56 w 105"/>
                <a:gd name="T13" fmla="*/ 157 h 158"/>
                <a:gd name="T14" fmla="*/ 19 w 105"/>
                <a:gd name="T15" fmla="*/ 140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5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9"/>
                    <a:pt x="56" y="39"/>
                  </a:cubicBezTo>
                  <a:cubicBezTo>
                    <a:pt x="85" y="39"/>
                    <a:pt x="104" y="62"/>
                    <a:pt x="104" y="98"/>
                  </a:cubicBezTo>
                  <a:cubicBezTo>
                    <a:pt x="104" y="134"/>
                    <a:pt x="85" y="157"/>
                    <a:pt x="56" y="157"/>
                  </a:cubicBezTo>
                  <a:cubicBezTo>
                    <a:pt x="40" y="157"/>
                    <a:pt x="28" y="152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5" y="125"/>
                    <a:pt x="85" y="100"/>
                  </a:cubicBezTo>
                  <a:cubicBezTo>
                    <a:pt x="85" y="71"/>
                    <a:pt x="72" y="55"/>
                    <a:pt x="51" y="55"/>
                  </a:cubicBezTo>
                  <a:cubicBezTo>
                    <a:pt x="30" y="55"/>
                    <a:pt x="18" y="70"/>
                    <a:pt x="18" y="97"/>
                  </a:cubicBezTo>
                  <a:cubicBezTo>
                    <a:pt x="18" y="125"/>
                    <a:pt x="31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9" name="Group 2438"/>
          <p:cNvGrpSpPr>
            <a:grpSpLocks/>
          </p:cNvGrpSpPr>
          <p:nvPr/>
        </p:nvGrpSpPr>
        <p:grpSpPr bwMode="auto">
          <a:xfrm>
            <a:off x="566738" y="6110288"/>
            <a:ext cx="211137" cy="68262"/>
            <a:chOff x="566507" y="6110341"/>
            <a:chExt cx="211206" cy="68549"/>
          </a:xfrm>
        </p:grpSpPr>
        <p:sp>
          <p:nvSpPr>
            <p:cNvPr id="2440" name="Freeform 175"/>
            <p:cNvSpPr>
              <a:spLocks noChangeArrowheads="1"/>
            </p:cNvSpPr>
            <p:nvPr/>
          </p:nvSpPr>
          <p:spPr bwMode="auto">
            <a:xfrm>
              <a:off x="566507" y="6110341"/>
              <a:ext cx="57169" cy="68549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8 h 162"/>
                <a:gd name="T16" fmla="*/ 21 w 136"/>
                <a:gd name="T17" fmla="*/ 81 h 162"/>
                <a:gd name="T18" fmla="*/ 70 w 136"/>
                <a:gd name="T19" fmla="*/ 142 h 162"/>
                <a:gd name="T20" fmla="*/ 114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8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8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1" name="Freeform 176"/>
            <p:cNvSpPr>
              <a:spLocks noChangeArrowheads="1"/>
            </p:cNvSpPr>
            <p:nvPr/>
          </p:nvSpPr>
          <p:spPr bwMode="auto">
            <a:xfrm>
              <a:off x="633204" y="6129471"/>
              <a:ext cx="39700" cy="47825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3 w 94"/>
                <a:gd name="T7" fmla="*/ 61 h 116"/>
                <a:gd name="T8" fmla="*/ 73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3" y="86"/>
                    <a:pt x="73" y="6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2" name="Freeform 177"/>
            <p:cNvSpPr>
              <a:spLocks noChangeArrowheads="1"/>
            </p:cNvSpPr>
            <p:nvPr/>
          </p:nvSpPr>
          <p:spPr bwMode="auto">
            <a:xfrm>
              <a:off x="684020" y="6111935"/>
              <a:ext cx="44465" cy="66955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6 w 105"/>
                <a:gd name="T9" fmla="*/ 37 h 157"/>
                <a:gd name="T10" fmla="*/ 104 w 105"/>
                <a:gd name="T11" fmla="*/ 98 h 157"/>
                <a:gd name="T12" fmla="*/ 56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5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6" y="37"/>
                  </a:cubicBezTo>
                  <a:cubicBezTo>
                    <a:pt x="85" y="37"/>
                    <a:pt x="104" y="60"/>
                    <a:pt x="104" y="98"/>
                  </a:cubicBezTo>
                  <a:cubicBezTo>
                    <a:pt x="104" y="134"/>
                    <a:pt x="85" y="156"/>
                    <a:pt x="56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5" y="125"/>
                    <a:pt x="85" y="99"/>
                  </a:cubicBezTo>
                  <a:cubicBezTo>
                    <a:pt x="85" y="69"/>
                    <a:pt x="72" y="55"/>
                    <a:pt x="51" y="55"/>
                  </a:cubicBezTo>
                  <a:cubicBezTo>
                    <a:pt x="30" y="55"/>
                    <a:pt x="19" y="68"/>
                    <a:pt x="19" y="97"/>
                  </a:cubicBezTo>
                  <a:cubicBezTo>
                    <a:pt x="19" y="125"/>
                    <a:pt x="31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3" name="Freeform 178"/>
            <p:cNvSpPr>
              <a:spLocks noChangeArrowheads="1"/>
            </p:cNvSpPr>
            <p:nvPr/>
          </p:nvSpPr>
          <p:spPr bwMode="auto">
            <a:xfrm>
              <a:off x="734837" y="6129471"/>
              <a:ext cx="42876" cy="49419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0" name="Group 2443"/>
          <p:cNvGrpSpPr>
            <a:grpSpLocks/>
          </p:cNvGrpSpPr>
          <p:nvPr/>
        </p:nvGrpSpPr>
        <p:grpSpPr bwMode="auto">
          <a:xfrm>
            <a:off x="1384300" y="2347913"/>
            <a:ext cx="319088" cy="66675"/>
            <a:chOff x="1366865" y="2347550"/>
            <a:chExt cx="318661" cy="66696"/>
          </a:xfrm>
        </p:grpSpPr>
        <p:sp>
          <p:nvSpPr>
            <p:cNvPr id="2445" name="Freeform 179"/>
            <p:cNvSpPr>
              <a:spLocks noChangeArrowheads="1"/>
            </p:cNvSpPr>
            <p:nvPr/>
          </p:nvSpPr>
          <p:spPr bwMode="auto">
            <a:xfrm>
              <a:off x="1366865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6" name="Freeform 180"/>
            <p:cNvSpPr>
              <a:spLocks noChangeArrowheads="1"/>
            </p:cNvSpPr>
            <p:nvPr/>
          </p:nvSpPr>
          <p:spPr bwMode="auto">
            <a:xfrm>
              <a:off x="1414426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7" name="Freeform 181"/>
            <p:cNvSpPr>
              <a:spLocks noChangeArrowheads="1"/>
            </p:cNvSpPr>
            <p:nvPr/>
          </p:nvSpPr>
          <p:spPr bwMode="auto">
            <a:xfrm>
              <a:off x="1468329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8" name="Freeform 182"/>
            <p:cNvSpPr>
              <a:spLocks noChangeArrowheads="1"/>
            </p:cNvSpPr>
            <p:nvPr/>
          </p:nvSpPr>
          <p:spPr bwMode="auto">
            <a:xfrm>
              <a:off x="1487354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9" name="Freeform 183"/>
            <p:cNvSpPr>
              <a:spLocks noChangeArrowheads="1"/>
            </p:cNvSpPr>
            <p:nvPr/>
          </p:nvSpPr>
          <p:spPr bwMode="auto">
            <a:xfrm>
              <a:off x="1541256" y="2361841"/>
              <a:ext cx="42806" cy="50816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0" name="Freeform 184"/>
            <p:cNvSpPr>
              <a:spLocks noChangeArrowheads="1"/>
            </p:cNvSpPr>
            <p:nvPr/>
          </p:nvSpPr>
          <p:spPr bwMode="auto">
            <a:xfrm>
              <a:off x="1590403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1" name="Freeform 185"/>
            <p:cNvSpPr>
              <a:spLocks noChangeArrowheads="1"/>
            </p:cNvSpPr>
            <p:nvPr/>
          </p:nvSpPr>
          <p:spPr bwMode="auto">
            <a:xfrm>
              <a:off x="1642720" y="2349137"/>
              <a:ext cx="42806" cy="63520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5" y="101"/>
                    <a:pt x="46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8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1" name="Group 2451"/>
          <p:cNvGrpSpPr>
            <a:grpSpLocks/>
          </p:cNvGrpSpPr>
          <p:nvPr/>
        </p:nvGrpSpPr>
        <p:grpSpPr bwMode="auto">
          <a:xfrm>
            <a:off x="1420813" y="3297238"/>
            <a:ext cx="246062" cy="193675"/>
            <a:chOff x="1403918" y="3297975"/>
            <a:chExt cx="246407" cy="192679"/>
          </a:xfrm>
        </p:grpSpPr>
        <p:sp>
          <p:nvSpPr>
            <p:cNvPr id="2453" name="Freeform 186"/>
            <p:cNvSpPr>
              <a:spLocks noChangeArrowheads="1"/>
            </p:cNvSpPr>
            <p:nvPr/>
          </p:nvSpPr>
          <p:spPr bwMode="auto">
            <a:xfrm>
              <a:off x="140391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4" name="Freeform 187"/>
            <p:cNvSpPr>
              <a:spLocks noChangeArrowheads="1"/>
            </p:cNvSpPr>
            <p:nvPr/>
          </p:nvSpPr>
          <p:spPr bwMode="auto">
            <a:xfrm>
              <a:off x="1451610" y="3315347"/>
              <a:ext cx="46102" cy="48960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4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5" name="Freeform 188"/>
            <p:cNvSpPr>
              <a:spLocks noChangeArrowheads="1"/>
            </p:cNvSpPr>
            <p:nvPr/>
          </p:nvSpPr>
          <p:spPr bwMode="auto">
            <a:xfrm>
              <a:off x="1505660" y="3297975"/>
              <a:ext cx="7948" cy="6475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6" name="Freeform 189"/>
            <p:cNvSpPr>
              <a:spLocks noChangeArrowheads="1"/>
            </p:cNvSpPr>
            <p:nvPr/>
          </p:nvSpPr>
          <p:spPr bwMode="auto">
            <a:xfrm>
              <a:off x="152473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7" name="Freeform 190"/>
            <p:cNvSpPr>
              <a:spLocks noChangeArrowheads="1"/>
            </p:cNvSpPr>
            <p:nvPr/>
          </p:nvSpPr>
          <p:spPr bwMode="auto">
            <a:xfrm>
              <a:off x="1578788" y="3315347"/>
              <a:ext cx="4133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50 h 120"/>
                <a:gd name="T24" fmla="*/ 82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2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" name="Freeform 191"/>
            <p:cNvSpPr>
              <a:spLocks noChangeArrowheads="1"/>
            </p:cNvSpPr>
            <p:nvPr/>
          </p:nvSpPr>
          <p:spPr bwMode="auto">
            <a:xfrm>
              <a:off x="162806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9" name="Freeform 192"/>
            <p:cNvSpPr>
              <a:spLocks noChangeArrowheads="1"/>
            </p:cNvSpPr>
            <p:nvPr/>
          </p:nvSpPr>
          <p:spPr bwMode="auto">
            <a:xfrm>
              <a:off x="1427763" y="3406949"/>
              <a:ext cx="50871" cy="64753"/>
            </a:xfrm>
            <a:custGeom>
              <a:avLst/>
              <a:gdLst>
                <a:gd name="T0" fmla="*/ 60 w 119"/>
                <a:gd name="T1" fmla="*/ 0 h 154"/>
                <a:gd name="T2" fmla="*/ 60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2 w 119"/>
                <a:gd name="T9" fmla="*/ 77 h 154"/>
                <a:gd name="T10" fmla="*/ 110 w 119"/>
                <a:gd name="T11" fmla="*/ 107 h 154"/>
                <a:gd name="T12" fmla="*/ 112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3 h 154"/>
                <a:gd name="T22" fmla="*/ 89 w 119"/>
                <a:gd name="T23" fmla="*/ 113 h 154"/>
                <a:gd name="T24" fmla="*/ 54 w 119"/>
                <a:gd name="T25" fmla="*/ 88 h 154"/>
                <a:gd name="T26" fmla="*/ 21 w 119"/>
                <a:gd name="T27" fmla="*/ 88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60 w 119"/>
                <a:gd name="T35" fmla="*/ 0 h 154"/>
                <a:gd name="T36" fmla="*/ 21 w 119"/>
                <a:gd name="T37" fmla="*/ 70 h 154"/>
                <a:gd name="T38" fmla="*/ 21 w 119"/>
                <a:gd name="T39" fmla="*/ 70 h 154"/>
                <a:gd name="T40" fmla="*/ 56 w 119"/>
                <a:gd name="T41" fmla="*/ 70 h 154"/>
                <a:gd name="T42" fmla="*/ 92 w 119"/>
                <a:gd name="T43" fmla="*/ 43 h 154"/>
                <a:gd name="T44" fmla="*/ 56 w 119"/>
                <a:gd name="T45" fmla="*/ 18 h 154"/>
                <a:gd name="T46" fmla="*/ 21 w 119"/>
                <a:gd name="T47" fmla="*/ 18 h 154"/>
                <a:gd name="T48" fmla="*/ 21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5" y="71"/>
                    <a:pt x="92" y="77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41"/>
                    <a:pt x="114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9"/>
                    <a:pt x="91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1" y="88"/>
                    <a:pt x="54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79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0" name="Freeform 193"/>
            <p:cNvSpPr>
              <a:spLocks noChangeArrowheads="1"/>
            </p:cNvSpPr>
            <p:nvPr/>
          </p:nvSpPr>
          <p:spPr bwMode="auto">
            <a:xfrm>
              <a:off x="1484994" y="3406949"/>
              <a:ext cx="953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" name="Freeform 194"/>
            <p:cNvSpPr>
              <a:spLocks noChangeArrowheads="1"/>
            </p:cNvSpPr>
            <p:nvPr/>
          </p:nvSpPr>
          <p:spPr bwMode="auto">
            <a:xfrm>
              <a:off x="1504070" y="3422742"/>
              <a:ext cx="44512" cy="67912"/>
            </a:xfrm>
            <a:custGeom>
              <a:avLst/>
              <a:gdLst>
                <a:gd name="T0" fmla="*/ 50 w 105"/>
                <a:gd name="T1" fmla="*/ 119 h 162"/>
                <a:gd name="T2" fmla="*/ 50 w 105"/>
                <a:gd name="T3" fmla="*/ 119 h 162"/>
                <a:gd name="T4" fmla="*/ 0 w 105"/>
                <a:gd name="T5" fmla="*/ 58 h 162"/>
                <a:gd name="T6" fmla="*/ 50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1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2 w 105"/>
                <a:gd name="T23" fmla="*/ 128 h 162"/>
                <a:gd name="T24" fmla="*/ 22 w 105"/>
                <a:gd name="T25" fmla="*/ 128 h 162"/>
                <a:gd name="T26" fmla="*/ 52 w 105"/>
                <a:gd name="T27" fmla="*/ 146 h 162"/>
                <a:gd name="T28" fmla="*/ 86 w 105"/>
                <a:gd name="T29" fmla="*/ 116 h 162"/>
                <a:gd name="T30" fmla="*/ 86 w 105"/>
                <a:gd name="T31" fmla="*/ 101 h 162"/>
                <a:gd name="T32" fmla="*/ 50 w 105"/>
                <a:gd name="T33" fmla="*/ 119 h 162"/>
                <a:gd name="T34" fmla="*/ 19 w 105"/>
                <a:gd name="T35" fmla="*/ 59 h 162"/>
                <a:gd name="T36" fmla="*/ 19 w 105"/>
                <a:gd name="T37" fmla="*/ 59 h 162"/>
                <a:gd name="T38" fmla="*/ 52 w 105"/>
                <a:gd name="T39" fmla="*/ 102 h 162"/>
                <a:gd name="T40" fmla="*/ 86 w 105"/>
                <a:gd name="T41" fmla="*/ 59 h 162"/>
                <a:gd name="T42" fmla="*/ 52 w 105"/>
                <a:gd name="T43" fmla="*/ 17 h 162"/>
                <a:gd name="T44" fmla="*/ 19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8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89" y="161"/>
                    <a:pt x="51" y="161"/>
                  </a:cubicBezTo>
                  <a:cubicBezTo>
                    <a:pt x="21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2" y="128"/>
                    <a:pt x="22" y="128"/>
                    <a:pt x="22" y="128"/>
                  </a:cubicBezTo>
                  <a:lnTo>
                    <a:pt x="22" y="128"/>
                  </a:lnTo>
                  <a:cubicBezTo>
                    <a:pt x="22" y="139"/>
                    <a:pt x="33" y="146"/>
                    <a:pt x="52" y="146"/>
                  </a:cubicBezTo>
                  <a:cubicBezTo>
                    <a:pt x="76" y="146"/>
                    <a:pt x="86" y="137"/>
                    <a:pt x="86" y="11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6" y="112"/>
                    <a:pt x="65" y="119"/>
                    <a:pt x="50" y="11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59"/>
                  </a:cubicBezTo>
                  <a:cubicBezTo>
                    <a:pt x="86" y="31"/>
                    <a:pt x="74" y="17"/>
                    <a:pt x="52" y="17"/>
                  </a:cubicBezTo>
                  <a:cubicBezTo>
                    <a:pt x="32" y="17"/>
                    <a:pt x="19" y="31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2" name="Freeform 195"/>
            <p:cNvSpPr>
              <a:spLocks noChangeArrowheads="1"/>
            </p:cNvSpPr>
            <p:nvPr/>
          </p:nvSpPr>
          <p:spPr bwMode="auto">
            <a:xfrm>
              <a:off x="1559711" y="3406949"/>
              <a:ext cx="38153" cy="64753"/>
            </a:xfrm>
            <a:custGeom>
              <a:avLst/>
              <a:gdLst>
                <a:gd name="T0" fmla="*/ 74 w 93"/>
                <a:gd name="T1" fmla="*/ 85 h 154"/>
                <a:gd name="T2" fmla="*/ 74 w 93"/>
                <a:gd name="T3" fmla="*/ 85 h 154"/>
                <a:gd name="T4" fmla="*/ 52 w 93"/>
                <a:gd name="T5" fmla="*/ 56 h 154"/>
                <a:gd name="T6" fmla="*/ 18 w 93"/>
                <a:gd name="T7" fmla="*/ 88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8 h 154"/>
                <a:gd name="T18" fmla="*/ 53 w 93"/>
                <a:gd name="T19" fmla="*/ 39 h 154"/>
                <a:gd name="T20" fmla="*/ 88 w 93"/>
                <a:gd name="T21" fmla="*/ 54 h 154"/>
                <a:gd name="T22" fmla="*/ 92 w 93"/>
                <a:gd name="T23" fmla="*/ 82 h 154"/>
                <a:gd name="T24" fmla="*/ 92 w 93"/>
                <a:gd name="T25" fmla="*/ 87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3" name="Freeform 196"/>
            <p:cNvSpPr>
              <a:spLocks noChangeArrowheads="1"/>
            </p:cNvSpPr>
            <p:nvPr/>
          </p:nvSpPr>
          <p:spPr bwMode="auto">
            <a:xfrm>
              <a:off x="1605813" y="3411687"/>
              <a:ext cx="23846" cy="60015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2" name="Group 2463"/>
          <p:cNvGrpSpPr>
            <a:grpSpLocks/>
          </p:cNvGrpSpPr>
          <p:nvPr/>
        </p:nvGrpSpPr>
        <p:grpSpPr bwMode="auto">
          <a:xfrm>
            <a:off x="1420813" y="4249738"/>
            <a:ext cx="246062" cy="174625"/>
            <a:chOff x="1403918" y="4250252"/>
            <a:chExt cx="246407" cy="174152"/>
          </a:xfrm>
        </p:grpSpPr>
        <p:sp>
          <p:nvSpPr>
            <p:cNvPr id="2465" name="Freeform 197"/>
            <p:cNvSpPr>
              <a:spLocks noChangeArrowheads="1"/>
            </p:cNvSpPr>
            <p:nvPr/>
          </p:nvSpPr>
          <p:spPr bwMode="auto">
            <a:xfrm>
              <a:off x="14039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6" name="Freeform 198"/>
            <p:cNvSpPr>
              <a:spLocks noChangeArrowheads="1"/>
            </p:cNvSpPr>
            <p:nvPr/>
          </p:nvSpPr>
          <p:spPr bwMode="auto">
            <a:xfrm>
              <a:off x="1451610" y="4267667"/>
              <a:ext cx="46102" cy="4908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" name="Freeform 199"/>
            <p:cNvSpPr>
              <a:spLocks noChangeArrowheads="1"/>
            </p:cNvSpPr>
            <p:nvPr/>
          </p:nvSpPr>
          <p:spPr bwMode="auto">
            <a:xfrm>
              <a:off x="1505660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" name="Freeform 200"/>
            <p:cNvSpPr>
              <a:spLocks noChangeArrowheads="1"/>
            </p:cNvSpPr>
            <p:nvPr/>
          </p:nvSpPr>
          <p:spPr bwMode="auto">
            <a:xfrm>
              <a:off x="1524737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9" name="Freeform 201"/>
            <p:cNvSpPr>
              <a:spLocks noChangeArrowheads="1"/>
            </p:cNvSpPr>
            <p:nvPr/>
          </p:nvSpPr>
          <p:spPr bwMode="auto">
            <a:xfrm>
              <a:off x="1578788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0" name="Freeform 202"/>
            <p:cNvSpPr>
              <a:spLocks noChangeArrowheads="1"/>
            </p:cNvSpPr>
            <p:nvPr/>
          </p:nvSpPr>
          <p:spPr bwMode="auto">
            <a:xfrm>
              <a:off x="1628069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1" name="Freeform 203"/>
            <p:cNvSpPr>
              <a:spLocks noChangeArrowheads="1"/>
            </p:cNvSpPr>
            <p:nvPr/>
          </p:nvSpPr>
          <p:spPr bwMode="auto">
            <a:xfrm>
              <a:off x="1435713" y="4357910"/>
              <a:ext cx="39743" cy="64911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2" name="Freeform 204"/>
            <p:cNvSpPr>
              <a:spLocks noChangeArrowheads="1"/>
            </p:cNvSpPr>
            <p:nvPr/>
          </p:nvSpPr>
          <p:spPr bwMode="auto">
            <a:xfrm>
              <a:off x="1480225" y="4373742"/>
              <a:ext cx="44512" cy="5066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3" name="Freeform 205"/>
            <p:cNvSpPr>
              <a:spLocks noChangeArrowheads="1"/>
            </p:cNvSpPr>
            <p:nvPr/>
          </p:nvSpPr>
          <p:spPr bwMode="auto">
            <a:xfrm>
              <a:off x="1527917" y="4373742"/>
              <a:ext cx="42922" cy="49079"/>
            </a:xfrm>
            <a:custGeom>
              <a:avLst/>
              <a:gdLst>
                <a:gd name="T0" fmla="*/ 0 w 103"/>
                <a:gd name="T1" fmla="*/ 0 h 114"/>
                <a:gd name="T2" fmla="*/ 21 w 103"/>
                <a:gd name="T3" fmla="*/ 0 h 114"/>
                <a:gd name="T4" fmla="*/ 52 w 103"/>
                <a:gd name="T5" fmla="*/ 90 h 114"/>
                <a:gd name="T6" fmla="*/ 82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1" y="0"/>
                  </a:lnTo>
                  <a:lnTo>
                    <a:pt x="52" y="90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4" name="Freeform 206"/>
            <p:cNvSpPr>
              <a:spLocks noChangeArrowheads="1"/>
            </p:cNvSpPr>
            <p:nvPr/>
          </p:nvSpPr>
          <p:spPr bwMode="auto">
            <a:xfrm>
              <a:off x="1575608" y="4373742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3" name="Group 2474"/>
          <p:cNvGrpSpPr>
            <a:grpSpLocks/>
          </p:cNvGrpSpPr>
          <p:nvPr/>
        </p:nvGrpSpPr>
        <p:grpSpPr bwMode="auto">
          <a:xfrm>
            <a:off x="1420813" y="5222875"/>
            <a:ext cx="246062" cy="174625"/>
            <a:chOff x="1403918" y="5222908"/>
            <a:chExt cx="246407" cy="174152"/>
          </a:xfrm>
        </p:grpSpPr>
        <p:sp>
          <p:nvSpPr>
            <p:cNvPr id="2476" name="Freeform 207"/>
            <p:cNvSpPr>
              <a:spLocks noChangeArrowheads="1"/>
            </p:cNvSpPr>
            <p:nvPr/>
          </p:nvSpPr>
          <p:spPr bwMode="auto">
            <a:xfrm>
              <a:off x="1403918" y="5222908"/>
              <a:ext cx="44512" cy="6491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7" name="Freeform 208"/>
            <p:cNvSpPr>
              <a:spLocks noChangeArrowheads="1"/>
            </p:cNvSpPr>
            <p:nvPr/>
          </p:nvSpPr>
          <p:spPr bwMode="auto">
            <a:xfrm>
              <a:off x="1451610" y="5240324"/>
              <a:ext cx="46102" cy="49079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8" name="Freeform 209"/>
            <p:cNvSpPr>
              <a:spLocks noChangeArrowheads="1"/>
            </p:cNvSpPr>
            <p:nvPr/>
          </p:nvSpPr>
          <p:spPr bwMode="auto">
            <a:xfrm>
              <a:off x="1505660" y="5222908"/>
              <a:ext cx="7948" cy="6491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9" name="Freeform 210"/>
            <p:cNvSpPr>
              <a:spLocks noChangeArrowheads="1"/>
            </p:cNvSpPr>
            <p:nvPr/>
          </p:nvSpPr>
          <p:spPr bwMode="auto">
            <a:xfrm>
              <a:off x="1524737" y="5222908"/>
              <a:ext cx="44512" cy="66494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0" name="Freeform 211"/>
            <p:cNvSpPr>
              <a:spLocks noChangeArrowheads="1"/>
            </p:cNvSpPr>
            <p:nvPr/>
          </p:nvSpPr>
          <p:spPr bwMode="auto">
            <a:xfrm>
              <a:off x="1578788" y="5240324"/>
              <a:ext cx="41333" cy="49079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2 w 101"/>
                <a:gd name="T23" fmla="*/ 49 h 119"/>
                <a:gd name="T24" fmla="*/ 82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2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1" name="Freeform 212"/>
            <p:cNvSpPr>
              <a:spLocks noChangeArrowheads="1"/>
            </p:cNvSpPr>
            <p:nvPr/>
          </p:nvSpPr>
          <p:spPr bwMode="auto">
            <a:xfrm>
              <a:off x="1628069" y="5240324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2" name="Freeform 213"/>
            <p:cNvSpPr>
              <a:spLocks noChangeArrowheads="1"/>
            </p:cNvSpPr>
            <p:nvPr/>
          </p:nvSpPr>
          <p:spPr bwMode="auto">
            <a:xfrm>
              <a:off x="1422995" y="5330566"/>
              <a:ext cx="79486" cy="64912"/>
            </a:xfrm>
            <a:custGeom>
              <a:avLst/>
              <a:gdLst>
                <a:gd name="T0" fmla="*/ 0 w 191"/>
                <a:gd name="T1" fmla="*/ 0 h 154"/>
                <a:gd name="T2" fmla="*/ 20 w 191"/>
                <a:gd name="T3" fmla="*/ 0 h 154"/>
                <a:gd name="T4" fmla="*/ 51 w 191"/>
                <a:gd name="T5" fmla="*/ 122 h 154"/>
                <a:gd name="T6" fmla="*/ 84 w 191"/>
                <a:gd name="T7" fmla="*/ 0 h 154"/>
                <a:gd name="T8" fmla="*/ 105 w 191"/>
                <a:gd name="T9" fmla="*/ 0 h 154"/>
                <a:gd name="T10" fmla="*/ 139 w 191"/>
                <a:gd name="T11" fmla="*/ 122 h 154"/>
                <a:gd name="T12" fmla="*/ 171 w 191"/>
                <a:gd name="T13" fmla="*/ 0 h 154"/>
                <a:gd name="T14" fmla="*/ 190 w 191"/>
                <a:gd name="T15" fmla="*/ 0 h 154"/>
                <a:gd name="T16" fmla="*/ 150 w 191"/>
                <a:gd name="T17" fmla="*/ 153 h 154"/>
                <a:gd name="T18" fmla="*/ 129 w 191"/>
                <a:gd name="T19" fmla="*/ 153 h 154"/>
                <a:gd name="T20" fmla="*/ 95 w 191"/>
                <a:gd name="T21" fmla="*/ 26 h 154"/>
                <a:gd name="T22" fmla="*/ 61 w 191"/>
                <a:gd name="T23" fmla="*/ 153 h 154"/>
                <a:gd name="T24" fmla="*/ 39 w 191"/>
                <a:gd name="T25" fmla="*/ 153 h 154"/>
                <a:gd name="T26" fmla="*/ 0 w 191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54">
                  <a:moveTo>
                    <a:pt x="0" y="0"/>
                  </a:moveTo>
                  <a:lnTo>
                    <a:pt x="20" y="0"/>
                  </a:lnTo>
                  <a:lnTo>
                    <a:pt x="51" y="122"/>
                  </a:lnTo>
                  <a:lnTo>
                    <a:pt x="84" y="0"/>
                  </a:lnTo>
                  <a:lnTo>
                    <a:pt x="105" y="0"/>
                  </a:lnTo>
                  <a:lnTo>
                    <a:pt x="139" y="122"/>
                  </a:lnTo>
                  <a:lnTo>
                    <a:pt x="171" y="0"/>
                  </a:lnTo>
                  <a:lnTo>
                    <a:pt x="190" y="0"/>
                  </a:lnTo>
                  <a:lnTo>
                    <a:pt x="150" y="153"/>
                  </a:lnTo>
                  <a:lnTo>
                    <a:pt x="129" y="153"/>
                  </a:lnTo>
                  <a:lnTo>
                    <a:pt x="95" y="26"/>
                  </a:lnTo>
                  <a:lnTo>
                    <a:pt x="61" y="153"/>
                  </a:lnTo>
                  <a:lnTo>
                    <a:pt x="39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3" name="Freeform 214"/>
            <p:cNvSpPr>
              <a:spLocks noChangeArrowheads="1"/>
            </p:cNvSpPr>
            <p:nvPr/>
          </p:nvSpPr>
          <p:spPr bwMode="auto">
            <a:xfrm>
              <a:off x="1508840" y="5346398"/>
              <a:ext cx="22256" cy="4908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1 h 115"/>
                <a:gd name="T14" fmla="*/ 50 w 55"/>
                <a:gd name="T15" fmla="*/ 21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29" y="21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4" name="Freeform 215"/>
            <p:cNvSpPr>
              <a:spLocks noChangeArrowheads="1"/>
            </p:cNvSpPr>
            <p:nvPr/>
          </p:nvSpPr>
          <p:spPr bwMode="auto">
            <a:xfrm>
              <a:off x="1539044" y="5330566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5" name="Freeform 216"/>
            <p:cNvSpPr>
              <a:spLocks noChangeArrowheads="1"/>
            </p:cNvSpPr>
            <p:nvPr/>
          </p:nvSpPr>
          <p:spPr bwMode="auto">
            <a:xfrm>
              <a:off x="1553352" y="5335316"/>
              <a:ext cx="25436" cy="61744"/>
            </a:xfrm>
            <a:custGeom>
              <a:avLst/>
              <a:gdLst>
                <a:gd name="T0" fmla="*/ 45 w 56"/>
                <a:gd name="T1" fmla="*/ 127 h 144"/>
                <a:gd name="T2" fmla="*/ 45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1 h 144"/>
                <a:gd name="T18" fmla="*/ 17 w 56"/>
                <a:gd name="T19" fmla="*/ 31 h 144"/>
                <a:gd name="T20" fmla="*/ 17 w 56"/>
                <a:gd name="T21" fmla="*/ 0 h 144"/>
                <a:gd name="T22" fmla="*/ 36 w 56"/>
                <a:gd name="T23" fmla="*/ 0 h 144"/>
                <a:gd name="T24" fmla="*/ 36 w 56"/>
                <a:gd name="T25" fmla="*/ 31 h 144"/>
                <a:gd name="T26" fmla="*/ 55 w 56"/>
                <a:gd name="T27" fmla="*/ 31 h 144"/>
                <a:gd name="T28" fmla="*/ 55 w 56"/>
                <a:gd name="T29" fmla="*/ 46 h 144"/>
                <a:gd name="T30" fmla="*/ 36 w 56"/>
                <a:gd name="T31" fmla="*/ 46 h 144"/>
                <a:gd name="T32" fmla="*/ 36 w 56"/>
                <a:gd name="T33" fmla="*/ 114 h 144"/>
                <a:gd name="T34" fmla="*/ 45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6" name="Freeform 217"/>
            <p:cNvSpPr>
              <a:spLocks noChangeArrowheads="1"/>
            </p:cNvSpPr>
            <p:nvPr/>
          </p:nvSpPr>
          <p:spPr bwMode="auto">
            <a:xfrm>
              <a:off x="1581967" y="5346398"/>
              <a:ext cx="42922" cy="5066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4" name="Group 2486"/>
          <p:cNvGrpSpPr>
            <a:grpSpLocks/>
          </p:cNvGrpSpPr>
          <p:nvPr/>
        </p:nvGrpSpPr>
        <p:grpSpPr bwMode="auto">
          <a:xfrm>
            <a:off x="1435100" y="6111875"/>
            <a:ext cx="217488" cy="66675"/>
            <a:chOff x="1420593" y="6112194"/>
            <a:chExt cx="216763" cy="66696"/>
          </a:xfrm>
        </p:grpSpPr>
        <p:sp>
          <p:nvSpPr>
            <p:cNvPr id="2488" name="Freeform 218"/>
            <p:cNvSpPr>
              <a:spLocks noChangeArrowheads="1"/>
            </p:cNvSpPr>
            <p:nvPr/>
          </p:nvSpPr>
          <p:spPr bwMode="auto">
            <a:xfrm>
              <a:off x="1420593" y="6112194"/>
              <a:ext cx="9493" cy="65109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9" name="Freeform 219"/>
            <p:cNvSpPr>
              <a:spLocks noChangeArrowheads="1"/>
            </p:cNvSpPr>
            <p:nvPr/>
          </p:nvSpPr>
          <p:spPr bwMode="auto">
            <a:xfrm>
              <a:off x="1442744" y="6129663"/>
              <a:ext cx="39556" cy="4764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0" name="Freeform 220"/>
            <p:cNvSpPr>
              <a:spLocks noChangeArrowheads="1"/>
            </p:cNvSpPr>
            <p:nvPr/>
          </p:nvSpPr>
          <p:spPr bwMode="auto">
            <a:xfrm>
              <a:off x="1494957" y="6112194"/>
              <a:ext cx="44302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1" y="55"/>
                    <a:pt x="51" y="55"/>
                  </a:cubicBezTo>
                  <a:cubicBezTo>
                    <a:pt x="29" y="55"/>
                    <a:pt x="17" y="68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1" name="Freeform 221"/>
            <p:cNvSpPr>
              <a:spLocks noChangeArrowheads="1"/>
            </p:cNvSpPr>
            <p:nvPr/>
          </p:nvSpPr>
          <p:spPr bwMode="auto">
            <a:xfrm>
              <a:off x="1544005" y="6129663"/>
              <a:ext cx="45885" cy="49227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9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2"/>
                    <a:pt x="76" y="17"/>
                    <a:pt x="54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2" name="Freeform 222"/>
            <p:cNvSpPr>
              <a:spLocks noChangeArrowheads="1"/>
            </p:cNvSpPr>
            <p:nvPr/>
          </p:nvSpPr>
          <p:spPr bwMode="auto">
            <a:xfrm>
              <a:off x="1593054" y="6129663"/>
              <a:ext cx="44302" cy="47640"/>
            </a:xfrm>
            <a:custGeom>
              <a:avLst/>
              <a:gdLst>
                <a:gd name="T0" fmla="*/ 39 w 104"/>
                <a:gd name="T1" fmla="*/ 55 h 113"/>
                <a:gd name="T2" fmla="*/ 2 w 104"/>
                <a:gd name="T3" fmla="*/ 0 h 113"/>
                <a:gd name="T4" fmla="*/ 24 w 104"/>
                <a:gd name="T5" fmla="*/ 0 h 113"/>
                <a:gd name="T6" fmla="*/ 52 w 104"/>
                <a:gd name="T7" fmla="*/ 40 h 113"/>
                <a:gd name="T8" fmla="*/ 78 w 104"/>
                <a:gd name="T9" fmla="*/ 0 h 113"/>
                <a:gd name="T10" fmla="*/ 100 w 104"/>
                <a:gd name="T11" fmla="*/ 0 h 113"/>
                <a:gd name="T12" fmla="*/ 62 w 104"/>
                <a:gd name="T13" fmla="*/ 55 h 113"/>
                <a:gd name="T14" fmla="*/ 103 w 104"/>
                <a:gd name="T15" fmla="*/ 112 h 113"/>
                <a:gd name="T16" fmla="*/ 80 w 104"/>
                <a:gd name="T17" fmla="*/ 112 h 113"/>
                <a:gd name="T18" fmla="*/ 51 w 104"/>
                <a:gd name="T19" fmla="*/ 69 h 113"/>
                <a:gd name="T20" fmla="*/ 23 w 104"/>
                <a:gd name="T21" fmla="*/ 112 h 113"/>
                <a:gd name="T22" fmla="*/ 0 w 104"/>
                <a:gd name="T23" fmla="*/ 112 h 113"/>
                <a:gd name="T24" fmla="*/ 39 w 104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5"/>
                  </a:lnTo>
                  <a:lnTo>
                    <a:pt x="103" y="112"/>
                  </a:lnTo>
                  <a:lnTo>
                    <a:pt x="80" y="112"/>
                  </a:lnTo>
                  <a:lnTo>
                    <a:pt x="51" y="69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5" name="Group 2492"/>
          <p:cNvGrpSpPr>
            <a:grpSpLocks/>
          </p:cNvGrpSpPr>
          <p:nvPr/>
        </p:nvGrpSpPr>
        <p:grpSpPr bwMode="auto">
          <a:xfrm>
            <a:off x="2251075" y="2347913"/>
            <a:ext cx="319088" cy="66675"/>
            <a:chOff x="2230213" y="2347550"/>
            <a:chExt cx="318661" cy="66696"/>
          </a:xfrm>
        </p:grpSpPr>
        <p:sp>
          <p:nvSpPr>
            <p:cNvPr id="2494" name="Freeform 223"/>
            <p:cNvSpPr>
              <a:spLocks noChangeArrowheads="1"/>
            </p:cNvSpPr>
            <p:nvPr/>
          </p:nvSpPr>
          <p:spPr bwMode="auto">
            <a:xfrm>
              <a:off x="223021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5" name="Freeform 224"/>
            <p:cNvSpPr>
              <a:spLocks noChangeArrowheads="1"/>
            </p:cNvSpPr>
            <p:nvPr/>
          </p:nvSpPr>
          <p:spPr bwMode="auto">
            <a:xfrm>
              <a:off x="2276189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6" name="Freeform 225"/>
            <p:cNvSpPr>
              <a:spLocks noChangeArrowheads="1"/>
            </p:cNvSpPr>
            <p:nvPr/>
          </p:nvSpPr>
          <p:spPr bwMode="auto">
            <a:xfrm>
              <a:off x="2330092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7" name="Freeform 226"/>
            <p:cNvSpPr>
              <a:spLocks noChangeArrowheads="1"/>
            </p:cNvSpPr>
            <p:nvPr/>
          </p:nvSpPr>
          <p:spPr bwMode="auto">
            <a:xfrm>
              <a:off x="2349117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8" name="Freeform 227"/>
            <p:cNvSpPr>
              <a:spLocks noChangeArrowheads="1"/>
            </p:cNvSpPr>
            <p:nvPr/>
          </p:nvSpPr>
          <p:spPr bwMode="auto">
            <a:xfrm>
              <a:off x="2403019" y="2361841"/>
              <a:ext cx="42805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9" name="Freeform 228"/>
            <p:cNvSpPr>
              <a:spLocks noChangeArrowheads="1"/>
            </p:cNvSpPr>
            <p:nvPr/>
          </p:nvSpPr>
          <p:spPr bwMode="auto">
            <a:xfrm>
              <a:off x="2453751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0" name="Freeform 229"/>
            <p:cNvSpPr>
              <a:spLocks noChangeArrowheads="1"/>
            </p:cNvSpPr>
            <p:nvPr/>
          </p:nvSpPr>
          <p:spPr bwMode="auto">
            <a:xfrm>
              <a:off x="2504483" y="2349137"/>
              <a:ext cx="44391" cy="65109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6 w 104"/>
                <a:gd name="T15" fmla="*/ 64 h 155"/>
                <a:gd name="T16" fmla="*/ 77 w 104"/>
                <a:gd name="T17" fmla="*/ 42 h 155"/>
                <a:gd name="T18" fmla="*/ 51 w 104"/>
                <a:gd name="T19" fmla="*/ 18 h 155"/>
                <a:gd name="T20" fmla="*/ 21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7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7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7" y="80"/>
                    <a:pt x="43" y="81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7" y="64"/>
                    <a:pt x="77" y="58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1" y="29"/>
                    <a:pt x="21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1" y="0"/>
                    <a:pt x="50" y="0"/>
                  </a:cubicBezTo>
                  <a:cubicBezTo>
                    <a:pt x="80" y="0"/>
                    <a:pt x="97" y="16"/>
                    <a:pt x="97" y="40"/>
                  </a:cubicBezTo>
                  <a:cubicBezTo>
                    <a:pt x="97" y="55"/>
                    <a:pt x="91" y="64"/>
                    <a:pt x="79" y="70"/>
                  </a:cubicBezTo>
                  <a:cubicBezTo>
                    <a:pt x="94" y="76"/>
                    <a:pt x="103" y="88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6" name="Group 2500"/>
          <p:cNvGrpSpPr>
            <a:grpSpLocks/>
          </p:cNvGrpSpPr>
          <p:nvPr/>
        </p:nvGrpSpPr>
        <p:grpSpPr bwMode="auto">
          <a:xfrm>
            <a:off x="2243138" y="3297238"/>
            <a:ext cx="334962" cy="176212"/>
            <a:chOff x="2220950" y="3297975"/>
            <a:chExt cx="335334" cy="176004"/>
          </a:xfrm>
        </p:grpSpPr>
        <p:sp>
          <p:nvSpPr>
            <p:cNvPr id="2502" name="Freeform 230"/>
            <p:cNvSpPr>
              <a:spLocks noChangeArrowheads="1"/>
            </p:cNvSpPr>
            <p:nvPr/>
          </p:nvSpPr>
          <p:spPr bwMode="auto">
            <a:xfrm>
              <a:off x="2267038" y="3297975"/>
              <a:ext cx="44499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3" name="Freeform 231"/>
            <p:cNvSpPr>
              <a:spLocks noChangeArrowheads="1"/>
            </p:cNvSpPr>
            <p:nvPr/>
          </p:nvSpPr>
          <p:spPr bwMode="auto">
            <a:xfrm>
              <a:off x="2313127" y="3315416"/>
              <a:ext cx="44499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4" name="Freeform 232"/>
            <p:cNvSpPr>
              <a:spLocks noChangeArrowheads="1"/>
            </p:cNvSpPr>
            <p:nvPr/>
          </p:nvSpPr>
          <p:spPr bwMode="auto">
            <a:xfrm>
              <a:off x="2368751" y="3297975"/>
              <a:ext cx="7947" cy="65010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5" name="Freeform 233"/>
            <p:cNvSpPr>
              <a:spLocks noChangeArrowheads="1"/>
            </p:cNvSpPr>
            <p:nvPr/>
          </p:nvSpPr>
          <p:spPr bwMode="auto">
            <a:xfrm>
              <a:off x="2386233" y="3297975"/>
              <a:ext cx="44499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6" name="Freeform 234"/>
            <p:cNvSpPr>
              <a:spLocks noChangeArrowheads="1"/>
            </p:cNvSpPr>
            <p:nvPr/>
          </p:nvSpPr>
          <p:spPr bwMode="auto">
            <a:xfrm>
              <a:off x="2440268" y="3315416"/>
              <a:ext cx="41321" cy="49155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50 h 120"/>
                <a:gd name="T24" fmla="*/ 82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2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7" name="Freeform 235"/>
            <p:cNvSpPr>
              <a:spLocks noChangeArrowheads="1"/>
            </p:cNvSpPr>
            <p:nvPr/>
          </p:nvSpPr>
          <p:spPr bwMode="auto">
            <a:xfrm>
              <a:off x="2491125" y="3317003"/>
              <a:ext cx="22250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8" name="Freeform 236"/>
            <p:cNvSpPr>
              <a:spLocks noChangeArrowheads="1"/>
            </p:cNvSpPr>
            <p:nvPr/>
          </p:nvSpPr>
          <p:spPr bwMode="auto">
            <a:xfrm>
              <a:off x="2220950" y="3405798"/>
              <a:ext cx="57213" cy="68181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70 w 135"/>
                <a:gd name="T5" fmla="*/ 163 h 164"/>
                <a:gd name="T6" fmla="*/ 0 w 135"/>
                <a:gd name="T7" fmla="*/ 79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1 w 135"/>
                <a:gd name="T15" fmla="*/ 19 h 164"/>
                <a:gd name="T16" fmla="*/ 22 w 135"/>
                <a:gd name="T17" fmla="*/ 81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3" y="139"/>
                    <a:pt x="107" y="163"/>
                    <a:pt x="70" y="163"/>
                  </a:cubicBezTo>
                  <a:cubicBezTo>
                    <a:pt x="27" y="163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9" name="Freeform 237"/>
            <p:cNvSpPr>
              <a:spLocks noChangeArrowheads="1"/>
            </p:cNvSpPr>
            <p:nvPr/>
          </p:nvSpPr>
          <p:spPr bwMode="auto">
            <a:xfrm>
              <a:off x="2284521" y="3421654"/>
              <a:ext cx="44499" cy="5074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0" name="Freeform 238"/>
            <p:cNvSpPr>
              <a:spLocks noChangeArrowheads="1"/>
            </p:cNvSpPr>
            <p:nvPr/>
          </p:nvSpPr>
          <p:spPr bwMode="auto">
            <a:xfrm>
              <a:off x="2340144" y="3421654"/>
              <a:ext cx="39732" cy="49154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1" name="Freeform 239"/>
            <p:cNvSpPr>
              <a:spLocks noChangeArrowheads="1"/>
            </p:cNvSpPr>
            <p:nvPr/>
          </p:nvSpPr>
          <p:spPr bwMode="auto">
            <a:xfrm>
              <a:off x="2391001" y="3421654"/>
              <a:ext cx="41321" cy="49154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2" name="Freeform 240"/>
            <p:cNvSpPr>
              <a:spLocks noChangeArrowheads="1"/>
            </p:cNvSpPr>
            <p:nvPr/>
          </p:nvSpPr>
          <p:spPr bwMode="auto">
            <a:xfrm>
              <a:off x="2440268" y="3421654"/>
              <a:ext cx="41321" cy="5074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3" name="Freeform 241"/>
            <p:cNvSpPr>
              <a:spLocks noChangeArrowheads="1"/>
            </p:cNvSpPr>
            <p:nvPr/>
          </p:nvSpPr>
          <p:spPr bwMode="auto">
            <a:xfrm>
              <a:off x="2487946" y="3421654"/>
              <a:ext cx="42910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4" name="Freeform 242"/>
            <p:cNvSpPr>
              <a:spLocks noChangeArrowheads="1"/>
            </p:cNvSpPr>
            <p:nvPr/>
          </p:nvSpPr>
          <p:spPr bwMode="auto">
            <a:xfrm>
              <a:off x="2532446" y="3410554"/>
              <a:ext cx="23838" cy="6184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7" name="Group 2514"/>
          <p:cNvGrpSpPr>
            <a:grpSpLocks/>
          </p:cNvGrpSpPr>
          <p:nvPr/>
        </p:nvGrpSpPr>
        <p:grpSpPr bwMode="auto">
          <a:xfrm>
            <a:off x="2287588" y="4249738"/>
            <a:ext cx="246062" cy="174625"/>
            <a:chOff x="2267267" y="4250252"/>
            <a:chExt cx="246407" cy="174152"/>
          </a:xfrm>
        </p:grpSpPr>
        <p:sp>
          <p:nvSpPr>
            <p:cNvPr id="2516" name="Freeform 243"/>
            <p:cNvSpPr>
              <a:spLocks noChangeArrowheads="1"/>
            </p:cNvSpPr>
            <p:nvPr/>
          </p:nvSpPr>
          <p:spPr bwMode="auto">
            <a:xfrm>
              <a:off x="226726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7" name="Freeform 244"/>
            <p:cNvSpPr>
              <a:spLocks noChangeArrowheads="1"/>
            </p:cNvSpPr>
            <p:nvPr/>
          </p:nvSpPr>
          <p:spPr bwMode="auto">
            <a:xfrm>
              <a:off x="2313369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8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8" name="Freeform 245"/>
            <p:cNvSpPr>
              <a:spLocks noChangeArrowheads="1"/>
            </p:cNvSpPr>
            <p:nvPr/>
          </p:nvSpPr>
          <p:spPr bwMode="auto">
            <a:xfrm>
              <a:off x="236900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9" name="Freeform 246"/>
            <p:cNvSpPr>
              <a:spLocks noChangeArrowheads="1"/>
            </p:cNvSpPr>
            <p:nvPr/>
          </p:nvSpPr>
          <p:spPr bwMode="auto">
            <a:xfrm>
              <a:off x="238649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0" name="Freeform 247"/>
            <p:cNvSpPr>
              <a:spLocks noChangeArrowheads="1"/>
            </p:cNvSpPr>
            <p:nvPr/>
          </p:nvSpPr>
          <p:spPr bwMode="auto">
            <a:xfrm>
              <a:off x="2438957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1" name="Freeform 248"/>
            <p:cNvSpPr>
              <a:spLocks noChangeArrowheads="1"/>
            </p:cNvSpPr>
            <p:nvPr/>
          </p:nvSpPr>
          <p:spPr bwMode="auto">
            <a:xfrm>
              <a:off x="2491418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2" name="Freeform 249"/>
            <p:cNvSpPr>
              <a:spLocks noChangeArrowheads="1"/>
            </p:cNvSpPr>
            <p:nvPr/>
          </p:nvSpPr>
          <p:spPr bwMode="auto">
            <a:xfrm>
              <a:off x="2292703" y="4356326"/>
              <a:ext cx="60410" cy="68078"/>
            </a:xfrm>
            <a:custGeom>
              <a:avLst/>
              <a:gdLst>
                <a:gd name="T0" fmla="*/ 69 w 141"/>
                <a:gd name="T1" fmla="*/ 162 h 163"/>
                <a:gd name="T2" fmla="*/ 69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7 w 141"/>
                <a:gd name="T9" fmla="*/ 51 h 163"/>
                <a:gd name="T10" fmla="*/ 117 w 141"/>
                <a:gd name="T11" fmla="*/ 51 h 163"/>
                <a:gd name="T12" fmla="*/ 75 w 141"/>
                <a:gd name="T13" fmla="*/ 18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4 h 163"/>
                <a:gd name="T20" fmla="*/ 120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69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69" y="162"/>
                  </a:moveTo>
                  <a:lnTo>
                    <a:pt x="69" y="162"/>
                  </a:lnTo>
                  <a:cubicBezTo>
                    <a:pt x="30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8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3" y="30"/>
                    <a:pt x="98" y="18"/>
                    <a:pt x="75" y="18"/>
                  </a:cubicBezTo>
                  <a:cubicBezTo>
                    <a:pt x="41" y="18"/>
                    <a:pt x="22" y="40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0" y="125"/>
                    <a:pt x="120" y="94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69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3" name="Freeform 250"/>
            <p:cNvSpPr>
              <a:spLocks noChangeArrowheads="1"/>
            </p:cNvSpPr>
            <p:nvPr/>
          </p:nvSpPr>
          <p:spPr bwMode="auto">
            <a:xfrm>
              <a:off x="2361060" y="4373742"/>
              <a:ext cx="42923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4" name="Freeform 251"/>
            <p:cNvSpPr>
              <a:spLocks noChangeArrowheads="1"/>
            </p:cNvSpPr>
            <p:nvPr/>
          </p:nvSpPr>
          <p:spPr bwMode="auto">
            <a:xfrm>
              <a:off x="2410342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8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5" name="Freeform 252"/>
            <p:cNvSpPr>
              <a:spLocks noChangeArrowheads="1"/>
            </p:cNvSpPr>
            <p:nvPr/>
          </p:nvSpPr>
          <p:spPr bwMode="auto">
            <a:xfrm>
              <a:off x="2461214" y="4373742"/>
              <a:ext cx="25436" cy="49079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8" name="Group 2525"/>
          <p:cNvGrpSpPr>
            <a:grpSpLocks/>
          </p:cNvGrpSpPr>
          <p:nvPr/>
        </p:nvGrpSpPr>
        <p:grpSpPr bwMode="auto">
          <a:xfrm>
            <a:off x="2251075" y="5222875"/>
            <a:ext cx="319088" cy="66675"/>
            <a:chOff x="2230213" y="5222908"/>
            <a:chExt cx="318661" cy="66696"/>
          </a:xfrm>
        </p:grpSpPr>
        <p:sp>
          <p:nvSpPr>
            <p:cNvPr id="2527" name="Freeform 253"/>
            <p:cNvSpPr>
              <a:spLocks noChangeArrowheads="1"/>
            </p:cNvSpPr>
            <p:nvPr/>
          </p:nvSpPr>
          <p:spPr bwMode="auto">
            <a:xfrm>
              <a:off x="223021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8" name="Freeform 254"/>
            <p:cNvSpPr>
              <a:spLocks noChangeArrowheads="1"/>
            </p:cNvSpPr>
            <p:nvPr/>
          </p:nvSpPr>
          <p:spPr bwMode="auto">
            <a:xfrm>
              <a:off x="2276189" y="5240377"/>
              <a:ext cx="4439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9" name="Freeform 255"/>
            <p:cNvSpPr>
              <a:spLocks noChangeArrowheads="1"/>
            </p:cNvSpPr>
            <p:nvPr/>
          </p:nvSpPr>
          <p:spPr bwMode="auto">
            <a:xfrm>
              <a:off x="2330092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0" name="Freeform 256"/>
            <p:cNvSpPr>
              <a:spLocks noChangeArrowheads="1"/>
            </p:cNvSpPr>
            <p:nvPr/>
          </p:nvSpPr>
          <p:spPr bwMode="auto">
            <a:xfrm>
              <a:off x="2349117" y="5222908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1" name="Freeform 257"/>
            <p:cNvSpPr>
              <a:spLocks noChangeArrowheads="1"/>
            </p:cNvSpPr>
            <p:nvPr/>
          </p:nvSpPr>
          <p:spPr bwMode="auto">
            <a:xfrm>
              <a:off x="2403019" y="5240377"/>
              <a:ext cx="4280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2" name="Freeform 258"/>
            <p:cNvSpPr>
              <a:spLocks noChangeArrowheads="1"/>
            </p:cNvSpPr>
            <p:nvPr/>
          </p:nvSpPr>
          <p:spPr bwMode="auto">
            <a:xfrm>
              <a:off x="2453751" y="5240377"/>
              <a:ext cx="22195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3" name="Freeform 259"/>
            <p:cNvSpPr>
              <a:spLocks noChangeArrowheads="1"/>
            </p:cNvSpPr>
            <p:nvPr/>
          </p:nvSpPr>
          <p:spPr bwMode="auto">
            <a:xfrm>
              <a:off x="250606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8"/>
                    <a:pt x="82" y="59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9" name="Group 2533"/>
          <p:cNvGrpSpPr>
            <a:grpSpLocks/>
          </p:cNvGrpSpPr>
          <p:nvPr/>
        </p:nvGrpSpPr>
        <p:grpSpPr bwMode="auto">
          <a:xfrm>
            <a:off x="2271713" y="6111875"/>
            <a:ext cx="277812" cy="66675"/>
            <a:chOff x="2250593" y="6112194"/>
            <a:chExt cx="277902" cy="66696"/>
          </a:xfrm>
        </p:grpSpPr>
        <p:sp>
          <p:nvSpPr>
            <p:cNvPr id="2535" name="Freeform 260"/>
            <p:cNvSpPr>
              <a:spLocks noChangeArrowheads="1"/>
            </p:cNvSpPr>
            <p:nvPr/>
          </p:nvSpPr>
          <p:spPr bwMode="auto">
            <a:xfrm>
              <a:off x="2250593" y="6112194"/>
              <a:ext cx="53992" cy="65109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6" name="Freeform 261"/>
            <p:cNvSpPr>
              <a:spLocks noChangeArrowheads="1"/>
            </p:cNvSpPr>
            <p:nvPr/>
          </p:nvSpPr>
          <p:spPr bwMode="auto">
            <a:xfrm>
              <a:off x="2314114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7" name="Freeform 262"/>
            <p:cNvSpPr>
              <a:spLocks noChangeArrowheads="1"/>
            </p:cNvSpPr>
            <p:nvPr/>
          </p:nvSpPr>
          <p:spPr bwMode="auto">
            <a:xfrm>
              <a:off x="2339522" y="6129663"/>
              <a:ext cx="44464" cy="4922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60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8" name="Freeform 263"/>
            <p:cNvSpPr>
              <a:spLocks noChangeArrowheads="1"/>
            </p:cNvSpPr>
            <p:nvPr/>
          </p:nvSpPr>
          <p:spPr bwMode="auto">
            <a:xfrm>
              <a:off x="2385574" y="6129663"/>
              <a:ext cx="65109" cy="47640"/>
            </a:xfrm>
            <a:custGeom>
              <a:avLst/>
              <a:gdLst>
                <a:gd name="T0" fmla="*/ 0 w 155"/>
                <a:gd name="T1" fmla="*/ 0 h 113"/>
                <a:gd name="T2" fmla="*/ 20 w 155"/>
                <a:gd name="T3" fmla="*/ 0 h 113"/>
                <a:gd name="T4" fmla="*/ 44 w 155"/>
                <a:gd name="T5" fmla="*/ 86 h 113"/>
                <a:gd name="T6" fmla="*/ 66 w 155"/>
                <a:gd name="T7" fmla="*/ 0 h 113"/>
                <a:gd name="T8" fmla="*/ 88 w 155"/>
                <a:gd name="T9" fmla="*/ 0 h 113"/>
                <a:gd name="T10" fmla="*/ 110 w 155"/>
                <a:gd name="T11" fmla="*/ 86 h 113"/>
                <a:gd name="T12" fmla="*/ 134 w 155"/>
                <a:gd name="T13" fmla="*/ 0 h 113"/>
                <a:gd name="T14" fmla="*/ 154 w 155"/>
                <a:gd name="T15" fmla="*/ 0 h 113"/>
                <a:gd name="T16" fmla="*/ 119 w 155"/>
                <a:gd name="T17" fmla="*/ 112 h 113"/>
                <a:gd name="T18" fmla="*/ 100 w 155"/>
                <a:gd name="T19" fmla="*/ 112 h 113"/>
                <a:gd name="T20" fmla="*/ 76 w 155"/>
                <a:gd name="T21" fmla="*/ 25 h 113"/>
                <a:gd name="T22" fmla="*/ 52 w 155"/>
                <a:gd name="T23" fmla="*/ 112 h 113"/>
                <a:gd name="T24" fmla="*/ 34 w 155"/>
                <a:gd name="T25" fmla="*/ 112 h 113"/>
                <a:gd name="T26" fmla="*/ 0 w 155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20" y="0"/>
                  </a:lnTo>
                  <a:lnTo>
                    <a:pt x="44" y="86"/>
                  </a:lnTo>
                  <a:lnTo>
                    <a:pt x="66" y="0"/>
                  </a:lnTo>
                  <a:lnTo>
                    <a:pt x="88" y="0"/>
                  </a:lnTo>
                  <a:lnTo>
                    <a:pt x="110" y="86"/>
                  </a:lnTo>
                  <a:lnTo>
                    <a:pt x="134" y="0"/>
                  </a:lnTo>
                  <a:lnTo>
                    <a:pt x="154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5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9" name="Freeform 264"/>
            <p:cNvSpPr>
              <a:spLocks noChangeArrowheads="1"/>
            </p:cNvSpPr>
            <p:nvPr/>
          </p:nvSpPr>
          <p:spPr bwMode="auto">
            <a:xfrm>
              <a:off x="2455446" y="6129663"/>
              <a:ext cx="42877" cy="49227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0" name="Freeform 265"/>
            <p:cNvSpPr>
              <a:spLocks noChangeArrowheads="1"/>
            </p:cNvSpPr>
            <p:nvPr/>
          </p:nvSpPr>
          <p:spPr bwMode="auto">
            <a:xfrm>
              <a:off x="2506263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0" name="Group 2540"/>
          <p:cNvGrpSpPr>
            <a:grpSpLocks/>
          </p:cNvGrpSpPr>
          <p:nvPr/>
        </p:nvGrpSpPr>
        <p:grpSpPr bwMode="auto">
          <a:xfrm>
            <a:off x="4838700" y="2347913"/>
            <a:ext cx="339725" cy="66675"/>
            <a:chOff x="4831374" y="2347550"/>
            <a:chExt cx="339041" cy="66696"/>
          </a:xfrm>
        </p:grpSpPr>
        <p:sp>
          <p:nvSpPr>
            <p:cNvPr id="2542" name="Freeform 266"/>
            <p:cNvSpPr>
              <a:spLocks noChangeArrowheads="1"/>
            </p:cNvSpPr>
            <p:nvPr/>
          </p:nvSpPr>
          <p:spPr bwMode="auto">
            <a:xfrm>
              <a:off x="4831374" y="2347550"/>
              <a:ext cx="44361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3" name="Freeform 267"/>
            <p:cNvSpPr>
              <a:spLocks noChangeArrowheads="1"/>
            </p:cNvSpPr>
            <p:nvPr/>
          </p:nvSpPr>
          <p:spPr bwMode="auto">
            <a:xfrm>
              <a:off x="4878903" y="2361841"/>
              <a:ext cx="44361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4" name="Freeform 268"/>
            <p:cNvSpPr>
              <a:spLocks noChangeArrowheads="1"/>
            </p:cNvSpPr>
            <p:nvPr/>
          </p:nvSpPr>
          <p:spPr bwMode="auto">
            <a:xfrm>
              <a:off x="4932769" y="2347550"/>
              <a:ext cx="9506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5" name="Freeform 269"/>
            <p:cNvSpPr>
              <a:spLocks noChangeArrowheads="1"/>
            </p:cNvSpPr>
            <p:nvPr/>
          </p:nvSpPr>
          <p:spPr bwMode="auto">
            <a:xfrm>
              <a:off x="4951781" y="2347550"/>
              <a:ext cx="4436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6" name="Freeform 270"/>
            <p:cNvSpPr>
              <a:spLocks noChangeArrowheads="1"/>
            </p:cNvSpPr>
            <p:nvPr/>
          </p:nvSpPr>
          <p:spPr bwMode="auto">
            <a:xfrm>
              <a:off x="5005647" y="2361841"/>
              <a:ext cx="42777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7" name="Freeform 271"/>
            <p:cNvSpPr>
              <a:spLocks noChangeArrowheads="1"/>
            </p:cNvSpPr>
            <p:nvPr/>
          </p:nvSpPr>
          <p:spPr bwMode="auto">
            <a:xfrm>
              <a:off x="5057930" y="2361841"/>
              <a:ext cx="22180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7 w 55"/>
                <a:gd name="T5" fmla="*/ 3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8" name="Freeform 272"/>
            <p:cNvSpPr>
              <a:spLocks noChangeArrowheads="1"/>
            </p:cNvSpPr>
            <p:nvPr/>
          </p:nvSpPr>
          <p:spPr bwMode="auto">
            <a:xfrm>
              <a:off x="5116549" y="2358665"/>
              <a:ext cx="53866" cy="53992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1" name="Group 2548"/>
          <p:cNvGrpSpPr>
            <a:grpSpLocks/>
          </p:cNvGrpSpPr>
          <p:nvPr/>
        </p:nvGrpSpPr>
        <p:grpSpPr bwMode="auto">
          <a:xfrm>
            <a:off x="4884738" y="3297238"/>
            <a:ext cx="246062" cy="174625"/>
            <a:chOff x="4881397" y="3297975"/>
            <a:chExt cx="246406" cy="174152"/>
          </a:xfrm>
        </p:grpSpPr>
        <p:sp>
          <p:nvSpPr>
            <p:cNvPr id="2550" name="Freeform 273"/>
            <p:cNvSpPr>
              <a:spLocks noChangeArrowheads="1"/>
            </p:cNvSpPr>
            <p:nvPr/>
          </p:nvSpPr>
          <p:spPr bwMode="auto">
            <a:xfrm>
              <a:off x="488139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1" name="Freeform 274"/>
            <p:cNvSpPr>
              <a:spLocks noChangeArrowheads="1"/>
            </p:cNvSpPr>
            <p:nvPr/>
          </p:nvSpPr>
          <p:spPr bwMode="auto">
            <a:xfrm>
              <a:off x="4929089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8"/>
                    <a:pt x="86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2" name="Freeform 275"/>
            <p:cNvSpPr>
              <a:spLocks noChangeArrowheads="1"/>
            </p:cNvSpPr>
            <p:nvPr/>
          </p:nvSpPr>
          <p:spPr bwMode="auto">
            <a:xfrm>
              <a:off x="4983139" y="3297975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3" name="Freeform 276"/>
            <p:cNvSpPr>
              <a:spLocks noChangeArrowheads="1"/>
            </p:cNvSpPr>
            <p:nvPr/>
          </p:nvSpPr>
          <p:spPr bwMode="auto">
            <a:xfrm>
              <a:off x="5002216" y="3297975"/>
              <a:ext cx="44512" cy="66494"/>
            </a:xfrm>
            <a:custGeom>
              <a:avLst/>
              <a:gdLst>
                <a:gd name="T0" fmla="*/ 105 w 106"/>
                <a:gd name="T1" fmla="*/ 153 h 157"/>
                <a:gd name="T2" fmla="*/ 105 w 106"/>
                <a:gd name="T3" fmla="*/ 153 h 157"/>
                <a:gd name="T4" fmla="*/ 86 w 106"/>
                <a:gd name="T5" fmla="*/ 153 h 157"/>
                <a:gd name="T6" fmla="*/ 86 w 106"/>
                <a:gd name="T7" fmla="*/ 140 h 157"/>
                <a:gd name="T8" fmla="*/ 49 w 106"/>
                <a:gd name="T9" fmla="*/ 156 h 157"/>
                <a:gd name="T10" fmla="*/ 0 w 106"/>
                <a:gd name="T11" fmla="*/ 98 h 157"/>
                <a:gd name="T12" fmla="*/ 49 w 106"/>
                <a:gd name="T13" fmla="*/ 38 h 157"/>
                <a:gd name="T14" fmla="*/ 86 w 106"/>
                <a:gd name="T15" fmla="*/ 55 h 157"/>
                <a:gd name="T16" fmla="*/ 86 w 106"/>
                <a:gd name="T17" fmla="*/ 0 h 157"/>
                <a:gd name="T18" fmla="*/ 105 w 106"/>
                <a:gd name="T19" fmla="*/ 0 h 157"/>
                <a:gd name="T20" fmla="*/ 105 w 106"/>
                <a:gd name="T21" fmla="*/ 153 h 157"/>
                <a:gd name="T22" fmla="*/ 53 w 106"/>
                <a:gd name="T23" fmla="*/ 55 h 157"/>
                <a:gd name="T24" fmla="*/ 53 w 106"/>
                <a:gd name="T25" fmla="*/ 55 h 157"/>
                <a:gd name="T26" fmla="*/ 20 w 106"/>
                <a:gd name="T27" fmla="*/ 99 h 157"/>
                <a:gd name="T28" fmla="*/ 53 w 106"/>
                <a:gd name="T29" fmla="*/ 140 h 157"/>
                <a:gd name="T30" fmla="*/ 87 w 106"/>
                <a:gd name="T31" fmla="*/ 97 h 157"/>
                <a:gd name="T32" fmla="*/ 53 w 106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7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4" name="Freeform 277"/>
            <p:cNvSpPr>
              <a:spLocks noChangeArrowheads="1"/>
            </p:cNvSpPr>
            <p:nvPr/>
          </p:nvSpPr>
          <p:spPr bwMode="auto">
            <a:xfrm>
              <a:off x="5056266" y="3315390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5" name="Freeform 278"/>
            <p:cNvSpPr>
              <a:spLocks noChangeArrowheads="1"/>
            </p:cNvSpPr>
            <p:nvPr/>
          </p:nvSpPr>
          <p:spPr bwMode="auto">
            <a:xfrm>
              <a:off x="510554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6" name="Freeform 279"/>
            <p:cNvSpPr>
              <a:spLocks noChangeArrowheads="1"/>
            </p:cNvSpPr>
            <p:nvPr/>
          </p:nvSpPr>
          <p:spPr bwMode="auto">
            <a:xfrm>
              <a:off x="4890935" y="3407215"/>
              <a:ext cx="60409" cy="64912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29 w 145"/>
                <a:gd name="T9" fmla="*/ 0 h 154"/>
                <a:gd name="T10" fmla="*/ 68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5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3 h 154"/>
                <a:gd name="T26" fmla="*/ 120 w 145"/>
                <a:gd name="T27" fmla="*/ 37 h 154"/>
                <a:gd name="T28" fmla="*/ 80 w 145"/>
                <a:gd name="T29" fmla="*/ 153 h 154"/>
                <a:gd name="T30" fmla="*/ 60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0" y="37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7" name="Freeform 280"/>
            <p:cNvSpPr>
              <a:spLocks noChangeArrowheads="1"/>
            </p:cNvSpPr>
            <p:nvPr/>
          </p:nvSpPr>
          <p:spPr bwMode="auto">
            <a:xfrm>
              <a:off x="4964062" y="3424631"/>
              <a:ext cx="39742" cy="47496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7 w 94"/>
                <a:gd name="T19" fmla="*/ 115 h 116"/>
                <a:gd name="T20" fmla="*/ 4 w 94"/>
                <a:gd name="T21" fmla="*/ 100 h 116"/>
                <a:gd name="T22" fmla="*/ 0 w 94"/>
                <a:gd name="T23" fmla="*/ 73 h 116"/>
                <a:gd name="T24" fmla="*/ 0 w 94"/>
                <a:gd name="T25" fmla="*/ 68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7" y="115"/>
                  </a:cubicBezTo>
                  <a:cubicBezTo>
                    <a:pt x="22" y="115"/>
                    <a:pt x="10" y="109"/>
                    <a:pt x="4" y="100"/>
                  </a:cubicBezTo>
                  <a:cubicBezTo>
                    <a:pt x="0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8" name="Freeform 281"/>
            <p:cNvSpPr>
              <a:spLocks noChangeArrowheads="1"/>
            </p:cNvSpPr>
            <p:nvPr/>
          </p:nvSpPr>
          <p:spPr bwMode="auto">
            <a:xfrm>
              <a:off x="5013343" y="3421465"/>
              <a:ext cx="38153" cy="5066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7 w 93"/>
                <a:gd name="T9" fmla="*/ 69 h 120"/>
                <a:gd name="T10" fmla="*/ 36 w 93"/>
                <a:gd name="T11" fmla="*/ 63 h 120"/>
                <a:gd name="T12" fmla="*/ 4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1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30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7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9" name="Freeform 282"/>
            <p:cNvSpPr>
              <a:spLocks noChangeArrowheads="1"/>
            </p:cNvSpPr>
            <p:nvPr/>
          </p:nvSpPr>
          <p:spPr bwMode="auto">
            <a:xfrm>
              <a:off x="5061035" y="3407215"/>
              <a:ext cx="9538" cy="64912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1 h 154"/>
                <a:gd name="T6" fmla="*/ 0 w 21"/>
                <a:gd name="T7" fmla="*/ 21 h 154"/>
                <a:gd name="T8" fmla="*/ 0 w 21"/>
                <a:gd name="T9" fmla="*/ 0 h 154"/>
                <a:gd name="T10" fmla="*/ 0 w 21"/>
                <a:gd name="T11" fmla="*/ 42 h 154"/>
                <a:gd name="T12" fmla="*/ 20 w 21"/>
                <a:gd name="T13" fmla="*/ 42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" name="Freeform 283"/>
            <p:cNvSpPr>
              <a:spLocks noChangeArrowheads="1"/>
            </p:cNvSpPr>
            <p:nvPr/>
          </p:nvSpPr>
          <p:spPr bwMode="auto">
            <a:xfrm>
              <a:off x="5078522" y="3421465"/>
              <a:ext cx="39742" cy="50662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8 h 120"/>
                <a:gd name="T6" fmla="*/ 50 w 98"/>
                <a:gd name="T7" fmla="*/ 101 h 120"/>
                <a:gd name="T8" fmla="*/ 80 w 98"/>
                <a:gd name="T9" fmla="*/ 75 h 120"/>
                <a:gd name="T10" fmla="*/ 97 w 98"/>
                <a:gd name="T11" fmla="*/ 75 h 120"/>
                <a:gd name="T12" fmla="*/ 49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0 h 120"/>
                <a:gd name="T20" fmla="*/ 79 w 98"/>
                <a:gd name="T21" fmla="*/ 40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0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1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6" y="15"/>
                    <a:pt x="97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2" name="Group 2560"/>
          <p:cNvGrpSpPr>
            <a:grpSpLocks/>
          </p:cNvGrpSpPr>
          <p:nvPr/>
        </p:nvGrpSpPr>
        <p:grpSpPr bwMode="auto">
          <a:xfrm>
            <a:off x="4884738" y="4249738"/>
            <a:ext cx="246062" cy="174625"/>
            <a:chOff x="4881397" y="4250252"/>
            <a:chExt cx="246406" cy="174152"/>
          </a:xfrm>
        </p:grpSpPr>
        <p:sp>
          <p:nvSpPr>
            <p:cNvPr id="2562" name="Freeform 284"/>
            <p:cNvSpPr>
              <a:spLocks noChangeArrowheads="1"/>
            </p:cNvSpPr>
            <p:nvPr/>
          </p:nvSpPr>
          <p:spPr bwMode="auto">
            <a:xfrm>
              <a:off x="488139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" name="Freeform 285"/>
            <p:cNvSpPr>
              <a:spLocks noChangeArrowheads="1"/>
            </p:cNvSpPr>
            <p:nvPr/>
          </p:nvSpPr>
          <p:spPr bwMode="auto">
            <a:xfrm>
              <a:off x="4929089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" name="Freeform 286"/>
            <p:cNvSpPr>
              <a:spLocks noChangeArrowheads="1"/>
            </p:cNvSpPr>
            <p:nvPr/>
          </p:nvSpPr>
          <p:spPr bwMode="auto">
            <a:xfrm>
              <a:off x="498313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5" name="Freeform 287"/>
            <p:cNvSpPr>
              <a:spLocks noChangeArrowheads="1"/>
            </p:cNvSpPr>
            <p:nvPr/>
          </p:nvSpPr>
          <p:spPr bwMode="auto">
            <a:xfrm>
              <a:off x="5002216" y="4250252"/>
              <a:ext cx="44512" cy="66494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8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3 w 106"/>
                <a:gd name="T23" fmla="*/ 55 h 158"/>
                <a:gd name="T24" fmla="*/ 53 w 106"/>
                <a:gd name="T25" fmla="*/ 55 h 158"/>
                <a:gd name="T26" fmla="*/ 20 w 106"/>
                <a:gd name="T27" fmla="*/ 99 h 158"/>
                <a:gd name="T28" fmla="*/ 53 w 106"/>
                <a:gd name="T29" fmla="*/ 140 h 158"/>
                <a:gd name="T30" fmla="*/ 87 w 106"/>
                <a:gd name="T31" fmla="*/ 97 h 158"/>
                <a:gd name="T32" fmla="*/ 53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" name="Freeform 288"/>
            <p:cNvSpPr>
              <a:spLocks noChangeArrowheads="1"/>
            </p:cNvSpPr>
            <p:nvPr/>
          </p:nvSpPr>
          <p:spPr bwMode="auto">
            <a:xfrm>
              <a:off x="5056266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7" name="Freeform 289"/>
            <p:cNvSpPr>
              <a:spLocks noChangeArrowheads="1"/>
            </p:cNvSpPr>
            <p:nvPr/>
          </p:nvSpPr>
          <p:spPr bwMode="auto">
            <a:xfrm>
              <a:off x="510554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8" name="Freeform 290"/>
            <p:cNvSpPr>
              <a:spLocks noChangeArrowheads="1"/>
            </p:cNvSpPr>
            <p:nvPr/>
          </p:nvSpPr>
          <p:spPr bwMode="auto">
            <a:xfrm>
              <a:off x="4906833" y="4357910"/>
              <a:ext cx="57230" cy="64911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89 h 155"/>
                <a:gd name="T20" fmla="*/ 68 w 138"/>
                <a:gd name="T21" fmla="*/ 22 h 155"/>
                <a:gd name="T22" fmla="*/ 44 w 138"/>
                <a:gd name="T23" fmla="*/ 89 h 155"/>
                <a:gd name="T24" fmla="*/ 92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89"/>
                  </a:moveTo>
                  <a:lnTo>
                    <a:pt x="68" y="22"/>
                  </a:lnTo>
                  <a:lnTo>
                    <a:pt x="44" y="89"/>
                  </a:lnTo>
                  <a:lnTo>
                    <a:pt x="92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9" name="Freeform 291"/>
            <p:cNvSpPr>
              <a:spLocks noChangeArrowheads="1"/>
            </p:cNvSpPr>
            <p:nvPr/>
          </p:nvSpPr>
          <p:spPr bwMode="auto">
            <a:xfrm>
              <a:off x="4970421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0" name="Freeform 292"/>
            <p:cNvSpPr>
              <a:spLocks noChangeArrowheads="1"/>
            </p:cNvSpPr>
            <p:nvPr/>
          </p:nvSpPr>
          <p:spPr bwMode="auto">
            <a:xfrm>
              <a:off x="4991087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1" name="Freeform 293"/>
            <p:cNvSpPr>
              <a:spLocks noChangeArrowheads="1"/>
            </p:cNvSpPr>
            <p:nvPr/>
          </p:nvSpPr>
          <p:spPr bwMode="auto">
            <a:xfrm>
              <a:off x="5006984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2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2" name="Freeform 294"/>
            <p:cNvSpPr>
              <a:spLocks noChangeArrowheads="1"/>
            </p:cNvSpPr>
            <p:nvPr/>
          </p:nvSpPr>
          <p:spPr bwMode="auto">
            <a:xfrm>
              <a:off x="5056266" y="4373742"/>
              <a:ext cx="38153" cy="5066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6 w 92"/>
                <a:gd name="T9" fmla="*/ 69 h 120"/>
                <a:gd name="T10" fmla="*/ 35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7"/>
                    <a:pt x="45" y="17"/>
                  </a:cubicBezTo>
                  <a:cubicBezTo>
                    <a:pt x="30" y="17"/>
                    <a:pt x="21" y="22"/>
                    <a:pt x="21" y="33"/>
                  </a:cubicBezTo>
                  <a:cubicBezTo>
                    <a:pt x="21" y="40"/>
                    <a:pt x="28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6"/>
                    <a:pt x="91" y="63"/>
                    <a:pt x="91" y="83"/>
                  </a:cubicBezTo>
                  <a:cubicBezTo>
                    <a:pt x="91" y="106"/>
                    <a:pt x="74" y="119"/>
                    <a:pt x="45" y="119"/>
                  </a:cubicBezTo>
                  <a:cubicBezTo>
                    <a:pt x="16" y="119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3" name="Group 2572"/>
          <p:cNvGrpSpPr>
            <a:grpSpLocks/>
          </p:cNvGrpSpPr>
          <p:nvPr/>
        </p:nvGrpSpPr>
        <p:grpSpPr bwMode="auto">
          <a:xfrm>
            <a:off x="4800600" y="5222875"/>
            <a:ext cx="415925" cy="66675"/>
            <a:chOff x="4798026" y="5222908"/>
            <a:chExt cx="415000" cy="66696"/>
          </a:xfrm>
        </p:grpSpPr>
        <p:sp>
          <p:nvSpPr>
            <p:cNvPr id="2574" name="Freeform 295"/>
            <p:cNvSpPr>
              <a:spLocks noChangeArrowheads="1"/>
            </p:cNvSpPr>
            <p:nvPr/>
          </p:nvSpPr>
          <p:spPr bwMode="auto">
            <a:xfrm>
              <a:off x="4798026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5" name="Freeform 296"/>
            <p:cNvSpPr>
              <a:spLocks noChangeArrowheads="1"/>
            </p:cNvSpPr>
            <p:nvPr/>
          </p:nvSpPr>
          <p:spPr bwMode="auto">
            <a:xfrm>
              <a:off x="4850297" y="5222908"/>
              <a:ext cx="950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6" name="Freeform 297"/>
            <p:cNvSpPr>
              <a:spLocks noChangeArrowheads="1"/>
            </p:cNvSpPr>
            <p:nvPr/>
          </p:nvSpPr>
          <p:spPr bwMode="auto">
            <a:xfrm>
              <a:off x="4870889" y="5222908"/>
              <a:ext cx="7920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7" name="Freeform 298"/>
            <p:cNvSpPr>
              <a:spLocks noChangeArrowheads="1"/>
            </p:cNvSpPr>
            <p:nvPr/>
          </p:nvSpPr>
          <p:spPr bwMode="auto">
            <a:xfrm>
              <a:off x="4888313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8" name="Freeform 299"/>
            <p:cNvSpPr>
              <a:spLocks noChangeArrowheads="1"/>
            </p:cNvSpPr>
            <p:nvPr/>
          </p:nvSpPr>
          <p:spPr bwMode="auto">
            <a:xfrm>
              <a:off x="4964343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9" name="Freeform 300"/>
            <p:cNvSpPr>
              <a:spLocks noChangeArrowheads="1"/>
            </p:cNvSpPr>
            <p:nvPr/>
          </p:nvSpPr>
          <p:spPr bwMode="auto">
            <a:xfrm>
              <a:off x="5013446" y="5240377"/>
              <a:ext cx="45936" cy="49227"/>
            </a:xfrm>
            <a:custGeom>
              <a:avLst/>
              <a:gdLst>
                <a:gd name="T0" fmla="*/ 55 w 109"/>
                <a:gd name="T1" fmla="*/ 0 h 119"/>
                <a:gd name="T2" fmla="*/ 55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5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5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7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0" name="Freeform 301"/>
            <p:cNvSpPr>
              <a:spLocks noChangeArrowheads="1"/>
            </p:cNvSpPr>
            <p:nvPr/>
          </p:nvSpPr>
          <p:spPr bwMode="auto">
            <a:xfrm>
              <a:off x="5067301" y="5222908"/>
              <a:ext cx="6336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1" name="Freeform 302"/>
            <p:cNvSpPr>
              <a:spLocks noChangeArrowheads="1"/>
            </p:cNvSpPr>
            <p:nvPr/>
          </p:nvSpPr>
          <p:spPr bwMode="auto">
            <a:xfrm>
              <a:off x="5084725" y="5222908"/>
              <a:ext cx="4435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2" name="Freeform 303"/>
            <p:cNvSpPr>
              <a:spLocks noChangeArrowheads="1"/>
            </p:cNvSpPr>
            <p:nvPr/>
          </p:nvSpPr>
          <p:spPr bwMode="auto">
            <a:xfrm>
              <a:off x="5138580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3" name="Freeform 304"/>
            <p:cNvSpPr>
              <a:spLocks noChangeArrowheads="1"/>
            </p:cNvSpPr>
            <p:nvPr/>
          </p:nvSpPr>
          <p:spPr bwMode="auto">
            <a:xfrm>
              <a:off x="5190850" y="5240377"/>
              <a:ext cx="22176" cy="4764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19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4" name="Group 2583"/>
          <p:cNvGrpSpPr>
            <a:grpSpLocks/>
          </p:cNvGrpSpPr>
          <p:nvPr/>
        </p:nvGrpSpPr>
        <p:grpSpPr bwMode="auto">
          <a:xfrm>
            <a:off x="6586538" y="2347913"/>
            <a:ext cx="311150" cy="66675"/>
            <a:chOff x="6593273" y="2347550"/>
            <a:chExt cx="311250" cy="66696"/>
          </a:xfrm>
        </p:grpSpPr>
        <p:sp>
          <p:nvSpPr>
            <p:cNvPr id="2585" name="Freeform 305"/>
            <p:cNvSpPr>
              <a:spLocks noChangeArrowheads="1"/>
            </p:cNvSpPr>
            <p:nvPr/>
          </p:nvSpPr>
          <p:spPr bwMode="auto">
            <a:xfrm>
              <a:off x="6593273" y="2347550"/>
              <a:ext cx="44464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6" name="Freeform 306"/>
            <p:cNvSpPr>
              <a:spLocks noChangeArrowheads="1"/>
            </p:cNvSpPr>
            <p:nvPr/>
          </p:nvSpPr>
          <p:spPr bwMode="auto">
            <a:xfrm>
              <a:off x="6639325" y="2361841"/>
              <a:ext cx="46053" cy="50816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9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7" y="102"/>
                    <a:pt x="89" y="88"/>
                    <a:pt x="89" y="60"/>
                  </a:cubicBezTo>
                  <a:cubicBezTo>
                    <a:pt x="89" y="31"/>
                    <a:pt x="77" y="17"/>
                    <a:pt x="55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7" name="Freeform 307"/>
            <p:cNvSpPr>
              <a:spLocks noChangeArrowheads="1"/>
            </p:cNvSpPr>
            <p:nvPr/>
          </p:nvSpPr>
          <p:spPr bwMode="auto">
            <a:xfrm>
              <a:off x="6694906" y="2347550"/>
              <a:ext cx="952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8" name="Freeform 308"/>
            <p:cNvSpPr>
              <a:spLocks noChangeArrowheads="1"/>
            </p:cNvSpPr>
            <p:nvPr/>
          </p:nvSpPr>
          <p:spPr bwMode="auto">
            <a:xfrm>
              <a:off x="6713962" y="2347550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9" name="Freeform 309"/>
            <p:cNvSpPr>
              <a:spLocks noChangeArrowheads="1"/>
            </p:cNvSpPr>
            <p:nvPr/>
          </p:nvSpPr>
          <p:spPr bwMode="auto">
            <a:xfrm>
              <a:off x="6764778" y="2361841"/>
              <a:ext cx="42876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0" name="Freeform 310"/>
            <p:cNvSpPr>
              <a:spLocks noChangeArrowheads="1"/>
            </p:cNvSpPr>
            <p:nvPr/>
          </p:nvSpPr>
          <p:spPr bwMode="auto">
            <a:xfrm>
              <a:off x="6817182" y="2361841"/>
              <a:ext cx="2223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1" name="Freeform 311"/>
            <p:cNvSpPr>
              <a:spLocks noChangeArrowheads="1"/>
            </p:cNvSpPr>
            <p:nvPr/>
          </p:nvSpPr>
          <p:spPr bwMode="auto">
            <a:xfrm>
              <a:off x="6852118" y="2358665"/>
              <a:ext cx="52405" cy="53992"/>
            </a:xfrm>
            <a:custGeom>
              <a:avLst/>
              <a:gdLst>
                <a:gd name="T0" fmla="*/ 69 w 125"/>
                <a:gd name="T1" fmla="*/ 56 h 128"/>
                <a:gd name="T2" fmla="*/ 124 w 125"/>
                <a:gd name="T3" fmla="*/ 56 h 128"/>
                <a:gd name="T4" fmla="*/ 124 w 125"/>
                <a:gd name="T5" fmla="*/ 71 h 128"/>
                <a:gd name="T6" fmla="*/ 69 w 125"/>
                <a:gd name="T7" fmla="*/ 71 h 128"/>
                <a:gd name="T8" fmla="*/ 69 w 125"/>
                <a:gd name="T9" fmla="*/ 127 h 128"/>
                <a:gd name="T10" fmla="*/ 54 w 125"/>
                <a:gd name="T11" fmla="*/ 127 h 128"/>
                <a:gd name="T12" fmla="*/ 54 w 125"/>
                <a:gd name="T13" fmla="*/ 71 h 128"/>
                <a:gd name="T14" fmla="*/ 0 w 125"/>
                <a:gd name="T15" fmla="*/ 71 h 128"/>
                <a:gd name="T16" fmla="*/ 0 w 125"/>
                <a:gd name="T17" fmla="*/ 56 h 128"/>
                <a:gd name="T18" fmla="*/ 54 w 125"/>
                <a:gd name="T19" fmla="*/ 56 h 128"/>
                <a:gd name="T20" fmla="*/ 54 w 125"/>
                <a:gd name="T21" fmla="*/ 0 h 128"/>
                <a:gd name="T22" fmla="*/ 69 w 125"/>
                <a:gd name="T23" fmla="*/ 0 h 128"/>
                <a:gd name="T24" fmla="*/ 69 w 125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8">
                  <a:moveTo>
                    <a:pt x="69" y="56"/>
                  </a:moveTo>
                  <a:lnTo>
                    <a:pt x="124" y="56"/>
                  </a:lnTo>
                  <a:lnTo>
                    <a:pt x="124" y="71"/>
                  </a:lnTo>
                  <a:lnTo>
                    <a:pt x="69" y="71"/>
                  </a:lnTo>
                  <a:lnTo>
                    <a:pt x="69" y="127"/>
                  </a:lnTo>
                  <a:lnTo>
                    <a:pt x="54" y="127"/>
                  </a:lnTo>
                  <a:lnTo>
                    <a:pt x="54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69" y="0"/>
                  </a:lnTo>
                  <a:lnTo>
                    <a:pt x="69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5" name="Group 2591"/>
          <p:cNvGrpSpPr>
            <a:grpSpLocks/>
          </p:cNvGrpSpPr>
          <p:nvPr/>
        </p:nvGrpSpPr>
        <p:grpSpPr bwMode="auto">
          <a:xfrm>
            <a:off x="6619875" y="3297238"/>
            <a:ext cx="246063" cy="193675"/>
            <a:chOff x="6632178" y="3297975"/>
            <a:chExt cx="246407" cy="192678"/>
          </a:xfrm>
        </p:grpSpPr>
        <p:sp>
          <p:nvSpPr>
            <p:cNvPr id="2593" name="Freeform 312"/>
            <p:cNvSpPr>
              <a:spLocks noChangeArrowheads="1"/>
            </p:cNvSpPr>
            <p:nvPr/>
          </p:nvSpPr>
          <p:spPr bwMode="auto">
            <a:xfrm>
              <a:off x="663217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4" name="Freeform 313"/>
            <p:cNvSpPr>
              <a:spLocks noChangeArrowheads="1"/>
            </p:cNvSpPr>
            <p:nvPr/>
          </p:nvSpPr>
          <p:spPr bwMode="auto">
            <a:xfrm>
              <a:off x="6678280" y="3315347"/>
              <a:ext cx="44512" cy="4896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5" name="Freeform 314"/>
            <p:cNvSpPr>
              <a:spLocks noChangeArrowheads="1"/>
            </p:cNvSpPr>
            <p:nvPr/>
          </p:nvSpPr>
          <p:spPr bwMode="auto">
            <a:xfrm>
              <a:off x="6732331" y="3297975"/>
              <a:ext cx="9538" cy="6475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6" name="Freeform 315"/>
            <p:cNvSpPr>
              <a:spLocks noChangeArrowheads="1"/>
            </p:cNvSpPr>
            <p:nvPr/>
          </p:nvSpPr>
          <p:spPr bwMode="auto">
            <a:xfrm>
              <a:off x="675140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7" name="Freeform 316"/>
            <p:cNvSpPr>
              <a:spLocks noChangeArrowheads="1"/>
            </p:cNvSpPr>
            <p:nvPr/>
          </p:nvSpPr>
          <p:spPr bwMode="auto">
            <a:xfrm>
              <a:off x="6803868" y="3315347"/>
              <a:ext cx="4292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8" name="Freeform 317"/>
            <p:cNvSpPr>
              <a:spLocks noChangeArrowheads="1"/>
            </p:cNvSpPr>
            <p:nvPr/>
          </p:nvSpPr>
          <p:spPr bwMode="auto">
            <a:xfrm>
              <a:off x="685632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9" name="Freeform 318"/>
            <p:cNvSpPr>
              <a:spLocks noChangeArrowheads="1"/>
            </p:cNvSpPr>
            <p:nvPr/>
          </p:nvSpPr>
          <p:spPr bwMode="auto">
            <a:xfrm>
              <a:off x="6673511" y="3406948"/>
              <a:ext cx="46102" cy="6475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5 h 154"/>
                <a:gd name="T12" fmla="*/ 90 w 111"/>
                <a:gd name="T13" fmla="*/ 83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0" name="Freeform 319"/>
            <p:cNvSpPr>
              <a:spLocks noChangeArrowheads="1"/>
            </p:cNvSpPr>
            <p:nvPr/>
          </p:nvSpPr>
          <p:spPr bwMode="auto">
            <a:xfrm>
              <a:off x="6729151" y="3406948"/>
              <a:ext cx="794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" name="Freeform 320"/>
            <p:cNvSpPr>
              <a:spLocks noChangeArrowheads="1"/>
            </p:cNvSpPr>
            <p:nvPr/>
          </p:nvSpPr>
          <p:spPr bwMode="auto">
            <a:xfrm>
              <a:off x="6746638" y="3422741"/>
              <a:ext cx="44512" cy="48960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0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5 h 120"/>
                <a:gd name="T32" fmla="*/ 94 w 107"/>
                <a:gd name="T33" fmla="*/ 116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5 h 120"/>
                <a:gd name="T42" fmla="*/ 39 w 107"/>
                <a:gd name="T43" fmla="*/ 65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2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2" name="Freeform 321"/>
            <p:cNvSpPr>
              <a:spLocks noChangeArrowheads="1"/>
            </p:cNvSpPr>
            <p:nvPr/>
          </p:nvSpPr>
          <p:spPr bwMode="auto">
            <a:xfrm>
              <a:off x="6792740" y="3424321"/>
              <a:ext cx="44512" cy="66332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4 w 104"/>
                <a:gd name="T7" fmla="*/ 158 h 159"/>
                <a:gd name="T8" fmla="*/ 12 w 104"/>
                <a:gd name="T9" fmla="*/ 157 h 159"/>
                <a:gd name="T10" fmla="*/ 12 w 104"/>
                <a:gd name="T11" fmla="*/ 138 h 159"/>
                <a:gd name="T12" fmla="*/ 23 w 104"/>
                <a:gd name="T13" fmla="*/ 141 h 159"/>
                <a:gd name="T14" fmla="*/ 37 w 104"/>
                <a:gd name="T15" fmla="*/ 131 h 159"/>
                <a:gd name="T16" fmla="*/ 41 w 104"/>
                <a:gd name="T17" fmla="*/ 119 h 159"/>
                <a:gd name="T18" fmla="*/ 0 w 104"/>
                <a:gd name="T19" fmla="*/ 0 h 159"/>
                <a:gd name="T20" fmla="*/ 21 w 104"/>
                <a:gd name="T21" fmla="*/ 0 h 159"/>
                <a:gd name="T22" fmla="*/ 52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20" y="158"/>
                    <a:pt x="15" y="158"/>
                    <a:pt x="12" y="15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40"/>
                    <a:pt x="20" y="141"/>
                    <a:pt x="23" y="141"/>
                  </a:cubicBezTo>
                  <a:cubicBezTo>
                    <a:pt x="30" y="141"/>
                    <a:pt x="34" y="137"/>
                    <a:pt x="37" y="131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6" name="Group 2602"/>
          <p:cNvGrpSpPr>
            <a:grpSpLocks/>
          </p:cNvGrpSpPr>
          <p:nvPr/>
        </p:nvGrpSpPr>
        <p:grpSpPr bwMode="auto">
          <a:xfrm>
            <a:off x="6619875" y="4249738"/>
            <a:ext cx="246063" cy="173037"/>
            <a:chOff x="6632178" y="4250252"/>
            <a:chExt cx="246407" cy="172299"/>
          </a:xfrm>
        </p:grpSpPr>
        <p:sp>
          <p:nvSpPr>
            <p:cNvPr id="2604" name="Freeform 322"/>
            <p:cNvSpPr>
              <a:spLocks noChangeArrowheads="1"/>
            </p:cNvSpPr>
            <p:nvPr/>
          </p:nvSpPr>
          <p:spPr bwMode="auto">
            <a:xfrm>
              <a:off x="6632178" y="4250252"/>
              <a:ext cx="44512" cy="6480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5" name="Freeform 323"/>
            <p:cNvSpPr>
              <a:spLocks noChangeArrowheads="1"/>
            </p:cNvSpPr>
            <p:nvPr/>
          </p:nvSpPr>
          <p:spPr bwMode="auto">
            <a:xfrm>
              <a:off x="6678280" y="4267640"/>
              <a:ext cx="44512" cy="4900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6" name="Freeform 324"/>
            <p:cNvSpPr>
              <a:spLocks noChangeArrowheads="1"/>
            </p:cNvSpPr>
            <p:nvPr/>
          </p:nvSpPr>
          <p:spPr bwMode="auto">
            <a:xfrm>
              <a:off x="6732331" y="4250252"/>
              <a:ext cx="9538" cy="6480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7" name="Freeform 325"/>
            <p:cNvSpPr>
              <a:spLocks noChangeArrowheads="1"/>
            </p:cNvSpPr>
            <p:nvPr/>
          </p:nvSpPr>
          <p:spPr bwMode="auto">
            <a:xfrm>
              <a:off x="6751407" y="4250252"/>
              <a:ext cx="44512" cy="66391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8" name="Freeform 326"/>
            <p:cNvSpPr>
              <a:spLocks noChangeArrowheads="1"/>
            </p:cNvSpPr>
            <p:nvPr/>
          </p:nvSpPr>
          <p:spPr bwMode="auto">
            <a:xfrm>
              <a:off x="6803868" y="4267640"/>
              <a:ext cx="42923" cy="4900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9" name="Freeform 327"/>
            <p:cNvSpPr>
              <a:spLocks noChangeArrowheads="1"/>
            </p:cNvSpPr>
            <p:nvPr/>
          </p:nvSpPr>
          <p:spPr bwMode="auto">
            <a:xfrm>
              <a:off x="6856329" y="4267640"/>
              <a:ext cx="22256" cy="474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0" name="Freeform 328"/>
            <p:cNvSpPr>
              <a:spLocks noChangeArrowheads="1"/>
            </p:cNvSpPr>
            <p:nvPr/>
          </p:nvSpPr>
          <p:spPr bwMode="auto">
            <a:xfrm>
              <a:off x="6676690" y="4357742"/>
              <a:ext cx="41333" cy="64809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1" name="Freeform 329"/>
            <p:cNvSpPr>
              <a:spLocks noChangeArrowheads="1"/>
            </p:cNvSpPr>
            <p:nvPr/>
          </p:nvSpPr>
          <p:spPr bwMode="auto">
            <a:xfrm>
              <a:off x="6722793" y="4357742"/>
              <a:ext cx="9538" cy="648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2" name="Freeform 330"/>
            <p:cNvSpPr>
              <a:spLocks noChangeArrowheads="1"/>
            </p:cNvSpPr>
            <p:nvPr/>
          </p:nvSpPr>
          <p:spPr bwMode="auto">
            <a:xfrm>
              <a:off x="6743458" y="4375129"/>
              <a:ext cx="41333" cy="47422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3" name="Freeform 331"/>
            <p:cNvSpPr>
              <a:spLocks noChangeArrowheads="1"/>
            </p:cNvSpPr>
            <p:nvPr/>
          </p:nvSpPr>
          <p:spPr bwMode="auto">
            <a:xfrm>
              <a:off x="6792740" y="4357742"/>
              <a:ext cx="39742" cy="648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7" name="Group 2613"/>
          <p:cNvGrpSpPr>
            <a:grpSpLocks/>
          </p:cNvGrpSpPr>
          <p:nvPr/>
        </p:nvGrpSpPr>
        <p:grpSpPr bwMode="auto">
          <a:xfrm>
            <a:off x="6632575" y="5222875"/>
            <a:ext cx="219075" cy="66675"/>
            <a:chOff x="6643295" y="5222908"/>
            <a:chExt cx="218616" cy="66696"/>
          </a:xfrm>
        </p:grpSpPr>
        <p:sp>
          <p:nvSpPr>
            <p:cNvPr id="2615" name="Freeform 332"/>
            <p:cNvSpPr>
              <a:spLocks noChangeArrowheads="1"/>
            </p:cNvSpPr>
            <p:nvPr/>
          </p:nvSpPr>
          <p:spPr bwMode="auto">
            <a:xfrm>
              <a:off x="6643295" y="5222908"/>
              <a:ext cx="50694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3" y="65"/>
                    <a:pt x="88" y="71"/>
                  </a:cubicBezTo>
                  <a:cubicBezTo>
                    <a:pt x="106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6" name="Freeform 333"/>
            <p:cNvSpPr>
              <a:spLocks noChangeArrowheads="1"/>
            </p:cNvSpPr>
            <p:nvPr/>
          </p:nvSpPr>
          <p:spPr bwMode="auto">
            <a:xfrm>
              <a:off x="6700325" y="5240377"/>
              <a:ext cx="44357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7" name="Freeform 334"/>
            <p:cNvSpPr>
              <a:spLocks noChangeArrowheads="1"/>
            </p:cNvSpPr>
            <p:nvPr/>
          </p:nvSpPr>
          <p:spPr bwMode="auto">
            <a:xfrm>
              <a:off x="6749435" y="5240377"/>
              <a:ext cx="42772" cy="47640"/>
            </a:xfrm>
            <a:custGeom>
              <a:avLst/>
              <a:gdLst>
                <a:gd name="T0" fmla="*/ 38 w 103"/>
                <a:gd name="T1" fmla="*/ 55 h 113"/>
                <a:gd name="T2" fmla="*/ 1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8" name="Freeform 335"/>
            <p:cNvSpPr>
              <a:spLocks noChangeArrowheads="1"/>
            </p:cNvSpPr>
            <p:nvPr/>
          </p:nvSpPr>
          <p:spPr bwMode="auto">
            <a:xfrm>
              <a:off x="6819139" y="5224497"/>
              <a:ext cx="42772" cy="63520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2 w 102"/>
                <a:gd name="T9" fmla="*/ 45 h 151"/>
                <a:gd name="T10" fmla="*/ 51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4 w 102"/>
                <a:gd name="T17" fmla="*/ 54 h 151"/>
                <a:gd name="T18" fmla="*/ 4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9"/>
                    <a:pt x="82" y="45"/>
                  </a:cubicBezTo>
                  <a:cubicBezTo>
                    <a:pt x="82" y="29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ubicBezTo>
                    <a:pt x="4" y="20"/>
                    <a:pt x="22" y="0"/>
                    <a:pt x="52" y="0"/>
                  </a:cubicBezTo>
                  <a:cubicBezTo>
                    <a:pt x="83" y="0"/>
                    <a:pt x="101" y="18"/>
                    <a:pt x="101" y="45"/>
                  </a:cubicBezTo>
                  <a:cubicBezTo>
                    <a:pt x="101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9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8" name="Group 2618"/>
          <p:cNvGrpSpPr>
            <a:grpSpLocks/>
          </p:cNvGrpSpPr>
          <p:nvPr/>
        </p:nvGrpSpPr>
        <p:grpSpPr bwMode="auto">
          <a:xfrm>
            <a:off x="5721350" y="2347913"/>
            <a:ext cx="298450" cy="66675"/>
            <a:chOff x="5741040" y="2347550"/>
            <a:chExt cx="298281" cy="66696"/>
          </a:xfrm>
        </p:grpSpPr>
        <p:sp>
          <p:nvSpPr>
            <p:cNvPr id="2620" name="Freeform 336"/>
            <p:cNvSpPr>
              <a:spLocks noChangeArrowheads="1"/>
            </p:cNvSpPr>
            <p:nvPr/>
          </p:nvSpPr>
          <p:spPr bwMode="auto">
            <a:xfrm>
              <a:off x="5741040" y="2347550"/>
              <a:ext cx="44425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1" name="Freeform 337"/>
            <p:cNvSpPr>
              <a:spLocks noChangeArrowheads="1"/>
            </p:cNvSpPr>
            <p:nvPr/>
          </p:nvSpPr>
          <p:spPr bwMode="auto">
            <a:xfrm>
              <a:off x="5787052" y="2361841"/>
              <a:ext cx="46011" cy="50816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2" name="Freeform 338"/>
            <p:cNvSpPr>
              <a:spLocks noChangeArrowheads="1"/>
            </p:cNvSpPr>
            <p:nvPr/>
          </p:nvSpPr>
          <p:spPr bwMode="auto">
            <a:xfrm>
              <a:off x="5842582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3" name="Freeform 339"/>
            <p:cNvSpPr>
              <a:spLocks noChangeArrowheads="1"/>
            </p:cNvSpPr>
            <p:nvPr/>
          </p:nvSpPr>
          <p:spPr bwMode="auto">
            <a:xfrm>
              <a:off x="5860036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4" name="Freeform 340"/>
            <p:cNvSpPr>
              <a:spLocks noChangeArrowheads="1"/>
            </p:cNvSpPr>
            <p:nvPr/>
          </p:nvSpPr>
          <p:spPr bwMode="auto">
            <a:xfrm>
              <a:off x="5913980" y="2361841"/>
              <a:ext cx="4125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5" name="Freeform 341"/>
            <p:cNvSpPr>
              <a:spLocks noChangeArrowheads="1"/>
            </p:cNvSpPr>
            <p:nvPr/>
          </p:nvSpPr>
          <p:spPr bwMode="auto">
            <a:xfrm>
              <a:off x="5964751" y="2361841"/>
              <a:ext cx="2221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6" name="Freeform 342"/>
            <p:cNvSpPr>
              <a:spLocks noChangeArrowheads="1"/>
            </p:cNvSpPr>
            <p:nvPr/>
          </p:nvSpPr>
          <p:spPr bwMode="auto">
            <a:xfrm>
              <a:off x="6017109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9" name="Group 2626"/>
          <p:cNvGrpSpPr>
            <a:grpSpLocks/>
          </p:cNvGrpSpPr>
          <p:nvPr/>
        </p:nvGrpSpPr>
        <p:grpSpPr bwMode="auto">
          <a:xfrm>
            <a:off x="5746750" y="3297238"/>
            <a:ext cx="247650" cy="174625"/>
            <a:chOff x="5766978" y="3297975"/>
            <a:chExt cx="248259" cy="174152"/>
          </a:xfrm>
        </p:grpSpPr>
        <p:sp>
          <p:nvSpPr>
            <p:cNvPr id="2628" name="Freeform 343"/>
            <p:cNvSpPr>
              <a:spLocks noChangeArrowheads="1"/>
            </p:cNvSpPr>
            <p:nvPr/>
          </p:nvSpPr>
          <p:spPr bwMode="auto">
            <a:xfrm>
              <a:off x="5766978" y="3297975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9" name="Freeform 344"/>
            <p:cNvSpPr>
              <a:spLocks noChangeArrowheads="1"/>
            </p:cNvSpPr>
            <p:nvPr/>
          </p:nvSpPr>
          <p:spPr bwMode="auto">
            <a:xfrm>
              <a:off x="5814720" y="3315390"/>
              <a:ext cx="44559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0" name="Freeform 345"/>
            <p:cNvSpPr>
              <a:spLocks noChangeArrowheads="1"/>
            </p:cNvSpPr>
            <p:nvPr/>
          </p:nvSpPr>
          <p:spPr bwMode="auto">
            <a:xfrm>
              <a:off x="5868828" y="3297975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1" name="Freeform 346"/>
            <p:cNvSpPr>
              <a:spLocks noChangeArrowheads="1"/>
            </p:cNvSpPr>
            <p:nvPr/>
          </p:nvSpPr>
          <p:spPr bwMode="auto">
            <a:xfrm>
              <a:off x="5887925" y="3297975"/>
              <a:ext cx="44559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2" name="Freeform 347"/>
            <p:cNvSpPr>
              <a:spLocks noChangeArrowheads="1"/>
            </p:cNvSpPr>
            <p:nvPr/>
          </p:nvSpPr>
          <p:spPr bwMode="auto">
            <a:xfrm>
              <a:off x="5940442" y="3315390"/>
              <a:ext cx="42967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3" name="Freeform 348"/>
            <p:cNvSpPr>
              <a:spLocks noChangeArrowheads="1"/>
            </p:cNvSpPr>
            <p:nvPr/>
          </p:nvSpPr>
          <p:spPr bwMode="auto">
            <a:xfrm>
              <a:off x="5991366" y="3316973"/>
              <a:ext cx="23871" cy="47496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9 w 56"/>
                <a:gd name="T5" fmla="*/ 2 h 114"/>
                <a:gd name="T6" fmla="*/ 19 w 56"/>
                <a:gd name="T7" fmla="*/ 22 h 114"/>
                <a:gd name="T8" fmla="*/ 50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20 w 56"/>
                <a:gd name="T17" fmla="*/ 51 h 114"/>
                <a:gd name="T18" fmla="*/ 20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1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4" name="Freeform 349"/>
            <p:cNvSpPr>
              <a:spLocks noChangeArrowheads="1"/>
            </p:cNvSpPr>
            <p:nvPr/>
          </p:nvSpPr>
          <p:spPr bwMode="auto">
            <a:xfrm>
              <a:off x="5798806" y="3407215"/>
              <a:ext cx="46151" cy="64912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6 h 154"/>
                <a:gd name="T10" fmla="*/ 111 w 112"/>
                <a:gd name="T11" fmla="*/ 45 h 154"/>
                <a:gd name="T12" fmla="*/ 91 w 112"/>
                <a:gd name="T13" fmla="*/ 83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6 w 112"/>
                <a:gd name="T25" fmla="*/ 70 h 154"/>
                <a:gd name="T26" fmla="*/ 56 w 112"/>
                <a:gd name="T27" fmla="*/ 70 h 154"/>
                <a:gd name="T28" fmla="*/ 89 w 112"/>
                <a:gd name="T29" fmla="*/ 45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6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5" name="Freeform 350"/>
            <p:cNvSpPr>
              <a:spLocks noChangeArrowheads="1"/>
            </p:cNvSpPr>
            <p:nvPr/>
          </p:nvSpPr>
          <p:spPr bwMode="auto">
            <a:xfrm>
              <a:off x="5854506" y="3407215"/>
              <a:ext cx="954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6" name="Freeform 351"/>
            <p:cNvSpPr>
              <a:spLocks noChangeArrowheads="1"/>
            </p:cNvSpPr>
            <p:nvPr/>
          </p:nvSpPr>
          <p:spPr bwMode="auto">
            <a:xfrm>
              <a:off x="5870420" y="3421465"/>
              <a:ext cx="42967" cy="5066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7" name="Freeform 352"/>
            <p:cNvSpPr>
              <a:spLocks noChangeArrowheads="1"/>
            </p:cNvSpPr>
            <p:nvPr/>
          </p:nvSpPr>
          <p:spPr bwMode="auto">
            <a:xfrm>
              <a:off x="5914979" y="3410382"/>
              <a:ext cx="23871" cy="61745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8" name="Freeform 353"/>
            <p:cNvSpPr>
              <a:spLocks noChangeArrowheads="1"/>
            </p:cNvSpPr>
            <p:nvPr/>
          </p:nvSpPr>
          <p:spPr bwMode="auto">
            <a:xfrm>
              <a:off x="5943624" y="3421465"/>
              <a:ext cx="38194" cy="5066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0" name="Group 2638"/>
          <p:cNvGrpSpPr>
            <a:grpSpLocks/>
          </p:cNvGrpSpPr>
          <p:nvPr/>
        </p:nvGrpSpPr>
        <p:grpSpPr bwMode="auto">
          <a:xfrm>
            <a:off x="5746750" y="4249738"/>
            <a:ext cx="247650" cy="174625"/>
            <a:chOff x="5766978" y="4250252"/>
            <a:chExt cx="248259" cy="174152"/>
          </a:xfrm>
        </p:grpSpPr>
        <p:sp>
          <p:nvSpPr>
            <p:cNvPr id="2640" name="Freeform 354"/>
            <p:cNvSpPr>
              <a:spLocks noChangeArrowheads="1"/>
            </p:cNvSpPr>
            <p:nvPr/>
          </p:nvSpPr>
          <p:spPr bwMode="auto">
            <a:xfrm>
              <a:off x="5766978" y="4250252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1" name="Freeform 355"/>
            <p:cNvSpPr>
              <a:spLocks noChangeArrowheads="1"/>
            </p:cNvSpPr>
            <p:nvPr/>
          </p:nvSpPr>
          <p:spPr bwMode="auto">
            <a:xfrm>
              <a:off x="5814720" y="4267667"/>
              <a:ext cx="44559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2" name="Freeform 356"/>
            <p:cNvSpPr>
              <a:spLocks noChangeArrowheads="1"/>
            </p:cNvSpPr>
            <p:nvPr/>
          </p:nvSpPr>
          <p:spPr bwMode="auto">
            <a:xfrm>
              <a:off x="5868828" y="4250252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3" name="Freeform 357"/>
            <p:cNvSpPr>
              <a:spLocks noChangeArrowheads="1"/>
            </p:cNvSpPr>
            <p:nvPr/>
          </p:nvSpPr>
          <p:spPr bwMode="auto">
            <a:xfrm>
              <a:off x="5887925" y="4250252"/>
              <a:ext cx="44559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19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4" name="Freeform 358"/>
            <p:cNvSpPr>
              <a:spLocks noChangeArrowheads="1"/>
            </p:cNvSpPr>
            <p:nvPr/>
          </p:nvSpPr>
          <p:spPr bwMode="auto">
            <a:xfrm>
              <a:off x="5940442" y="4267667"/>
              <a:ext cx="42967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5" name="Freeform 359"/>
            <p:cNvSpPr>
              <a:spLocks noChangeArrowheads="1"/>
            </p:cNvSpPr>
            <p:nvPr/>
          </p:nvSpPr>
          <p:spPr bwMode="auto">
            <a:xfrm>
              <a:off x="5991366" y="4267667"/>
              <a:ext cx="23871" cy="47496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20 w 56"/>
                <a:gd name="T17" fmla="*/ 52 h 115"/>
                <a:gd name="T18" fmla="*/ 20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2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6" name="Freeform 360"/>
            <p:cNvSpPr>
              <a:spLocks noChangeArrowheads="1"/>
            </p:cNvSpPr>
            <p:nvPr/>
          </p:nvSpPr>
          <p:spPr bwMode="auto">
            <a:xfrm>
              <a:off x="5824269" y="4357910"/>
              <a:ext cx="50925" cy="64911"/>
            </a:xfrm>
            <a:custGeom>
              <a:avLst/>
              <a:gdLst>
                <a:gd name="T0" fmla="*/ 0 w 121"/>
                <a:gd name="T1" fmla="*/ 0 h 155"/>
                <a:gd name="T2" fmla="*/ 21 w 121"/>
                <a:gd name="T3" fmla="*/ 0 h 155"/>
                <a:gd name="T4" fmla="*/ 21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1 w 121"/>
                <a:gd name="T19" fmla="*/ 82 h 155"/>
                <a:gd name="T20" fmla="*/ 21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7" name="Freeform 361"/>
            <p:cNvSpPr>
              <a:spLocks noChangeArrowheads="1"/>
            </p:cNvSpPr>
            <p:nvPr/>
          </p:nvSpPr>
          <p:spPr bwMode="auto">
            <a:xfrm>
              <a:off x="5886334" y="4373742"/>
              <a:ext cx="46150" cy="5066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8" name="Freeform 362"/>
            <p:cNvSpPr>
              <a:spLocks noChangeArrowheads="1"/>
            </p:cNvSpPr>
            <p:nvPr/>
          </p:nvSpPr>
          <p:spPr bwMode="auto">
            <a:xfrm>
              <a:off x="5934076" y="4361076"/>
              <a:ext cx="23871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1" name="Group 2648"/>
          <p:cNvGrpSpPr>
            <a:grpSpLocks/>
          </p:cNvGrpSpPr>
          <p:nvPr/>
        </p:nvGrpSpPr>
        <p:grpSpPr bwMode="auto">
          <a:xfrm>
            <a:off x="5795963" y="5222875"/>
            <a:ext cx="149225" cy="66675"/>
            <a:chOff x="5817000" y="5222908"/>
            <a:chExt cx="148214" cy="66696"/>
          </a:xfrm>
        </p:grpSpPr>
        <p:sp>
          <p:nvSpPr>
            <p:cNvPr id="2650" name="Freeform 363"/>
            <p:cNvSpPr>
              <a:spLocks noChangeArrowheads="1"/>
            </p:cNvSpPr>
            <p:nvPr/>
          </p:nvSpPr>
          <p:spPr bwMode="auto">
            <a:xfrm>
              <a:off x="5817000" y="5222908"/>
              <a:ext cx="50456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09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8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4"/>
                    <a:pt x="102" y="65"/>
                    <a:pt x="88" y="71"/>
                  </a:cubicBezTo>
                  <a:cubicBezTo>
                    <a:pt x="105" y="74"/>
                    <a:pt x="117" y="89"/>
                    <a:pt x="117" y="108"/>
                  </a:cubicBezTo>
                  <a:cubicBezTo>
                    <a:pt x="117" y="135"/>
                    <a:pt x="97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6"/>
                    <a:pt x="95" y="107"/>
                  </a:cubicBezTo>
                  <a:cubicBezTo>
                    <a:pt x="95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1" name="Freeform 364"/>
            <p:cNvSpPr>
              <a:spLocks noChangeArrowheads="1"/>
            </p:cNvSpPr>
            <p:nvPr/>
          </p:nvSpPr>
          <p:spPr bwMode="auto">
            <a:xfrm>
              <a:off x="5873763" y="5240377"/>
              <a:ext cx="47302" cy="49227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59"/>
                  </a:cubicBezTo>
                  <a:cubicBezTo>
                    <a:pt x="108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2" name="Freeform 365"/>
            <p:cNvSpPr>
              <a:spLocks noChangeArrowheads="1"/>
            </p:cNvSpPr>
            <p:nvPr/>
          </p:nvSpPr>
          <p:spPr bwMode="auto">
            <a:xfrm>
              <a:off x="5922641" y="5240377"/>
              <a:ext cx="42573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2" name="Group 2652"/>
          <p:cNvGrpSpPr>
            <a:grpSpLocks/>
          </p:cNvGrpSpPr>
          <p:nvPr/>
        </p:nvGrpSpPr>
        <p:grpSpPr bwMode="auto">
          <a:xfrm>
            <a:off x="3117850" y="2347913"/>
            <a:ext cx="319088" cy="66675"/>
            <a:chOff x="3108383" y="2347550"/>
            <a:chExt cx="318661" cy="66696"/>
          </a:xfrm>
        </p:grpSpPr>
        <p:sp>
          <p:nvSpPr>
            <p:cNvPr id="2654" name="Freeform 366"/>
            <p:cNvSpPr>
              <a:spLocks noChangeArrowheads="1"/>
            </p:cNvSpPr>
            <p:nvPr/>
          </p:nvSpPr>
          <p:spPr bwMode="auto">
            <a:xfrm>
              <a:off x="310838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5" name="Freeform 367"/>
            <p:cNvSpPr>
              <a:spLocks noChangeArrowheads="1"/>
            </p:cNvSpPr>
            <p:nvPr/>
          </p:nvSpPr>
          <p:spPr bwMode="auto">
            <a:xfrm>
              <a:off x="3154359" y="2361841"/>
              <a:ext cx="44391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6" name="Freeform 368"/>
            <p:cNvSpPr>
              <a:spLocks noChangeArrowheads="1"/>
            </p:cNvSpPr>
            <p:nvPr/>
          </p:nvSpPr>
          <p:spPr bwMode="auto">
            <a:xfrm>
              <a:off x="3209847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7" name="Freeform 369"/>
            <p:cNvSpPr>
              <a:spLocks noChangeArrowheads="1"/>
            </p:cNvSpPr>
            <p:nvPr/>
          </p:nvSpPr>
          <p:spPr bwMode="auto">
            <a:xfrm>
              <a:off x="3227287" y="2347550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7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8" name="Freeform 370"/>
            <p:cNvSpPr>
              <a:spLocks noChangeArrowheads="1"/>
            </p:cNvSpPr>
            <p:nvPr/>
          </p:nvSpPr>
          <p:spPr bwMode="auto">
            <a:xfrm>
              <a:off x="3281189" y="2361841"/>
              <a:ext cx="42805" cy="50816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8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9" name="Freeform 371"/>
            <p:cNvSpPr>
              <a:spLocks noChangeArrowheads="1"/>
            </p:cNvSpPr>
            <p:nvPr/>
          </p:nvSpPr>
          <p:spPr bwMode="auto">
            <a:xfrm>
              <a:off x="3331921" y="2361841"/>
              <a:ext cx="25366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0" name="Freeform 372"/>
            <p:cNvSpPr>
              <a:spLocks noChangeArrowheads="1"/>
            </p:cNvSpPr>
            <p:nvPr/>
          </p:nvSpPr>
          <p:spPr bwMode="auto">
            <a:xfrm>
              <a:off x="3382653" y="2350726"/>
              <a:ext cx="44391" cy="61931"/>
            </a:xfrm>
            <a:custGeom>
              <a:avLst/>
              <a:gdLst>
                <a:gd name="T0" fmla="*/ 65 w 106"/>
                <a:gd name="T1" fmla="*/ 108 h 146"/>
                <a:gd name="T2" fmla="*/ 0 w 106"/>
                <a:gd name="T3" fmla="*/ 108 h 146"/>
                <a:gd name="T4" fmla="*/ 0 w 106"/>
                <a:gd name="T5" fmla="*/ 89 h 146"/>
                <a:gd name="T6" fmla="*/ 65 w 106"/>
                <a:gd name="T7" fmla="*/ 0 h 146"/>
                <a:gd name="T8" fmla="*/ 85 w 106"/>
                <a:gd name="T9" fmla="*/ 0 h 146"/>
                <a:gd name="T10" fmla="*/ 85 w 106"/>
                <a:gd name="T11" fmla="*/ 91 h 146"/>
                <a:gd name="T12" fmla="*/ 105 w 106"/>
                <a:gd name="T13" fmla="*/ 91 h 146"/>
                <a:gd name="T14" fmla="*/ 105 w 106"/>
                <a:gd name="T15" fmla="*/ 108 h 146"/>
                <a:gd name="T16" fmla="*/ 85 w 106"/>
                <a:gd name="T17" fmla="*/ 108 h 146"/>
                <a:gd name="T18" fmla="*/ 85 w 106"/>
                <a:gd name="T19" fmla="*/ 145 h 146"/>
                <a:gd name="T20" fmla="*/ 65 w 106"/>
                <a:gd name="T21" fmla="*/ 145 h 146"/>
                <a:gd name="T22" fmla="*/ 65 w 106"/>
                <a:gd name="T23" fmla="*/ 108 h 146"/>
                <a:gd name="T24" fmla="*/ 65 w 106"/>
                <a:gd name="T25" fmla="*/ 91 h 146"/>
                <a:gd name="T26" fmla="*/ 65 w 106"/>
                <a:gd name="T27" fmla="*/ 24 h 146"/>
                <a:gd name="T28" fmla="*/ 18 w 106"/>
                <a:gd name="T29" fmla="*/ 91 h 146"/>
                <a:gd name="T30" fmla="*/ 65 w 106"/>
                <a:gd name="T31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6">
                  <a:moveTo>
                    <a:pt x="65" y="108"/>
                  </a:moveTo>
                  <a:lnTo>
                    <a:pt x="0" y="108"/>
                  </a:lnTo>
                  <a:lnTo>
                    <a:pt x="0" y="89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1"/>
                  </a:lnTo>
                  <a:lnTo>
                    <a:pt x="105" y="91"/>
                  </a:lnTo>
                  <a:lnTo>
                    <a:pt x="105" y="108"/>
                  </a:lnTo>
                  <a:lnTo>
                    <a:pt x="85" y="108"/>
                  </a:lnTo>
                  <a:lnTo>
                    <a:pt x="85" y="145"/>
                  </a:lnTo>
                  <a:lnTo>
                    <a:pt x="65" y="145"/>
                  </a:lnTo>
                  <a:lnTo>
                    <a:pt x="65" y="108"/>
                  </a:lnTo>
                  <a:close/>
                  <a:moveTo>
                    <a:pt x="65" y="91"/>
                  </a:moveTo>
                  <a:lnTo>
                    <a:pt x="65" y="24"/>
                  </a:lnTo>
                  <a:lnTo>
                    <a:pt x="18" y="91"/>
                  </a:lnTo>
                  <a:lnTo>
                    <a:pt x="65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3" name="Group 2660"/>
          <p:cNvGrpSpPr>
            <a:grpSpLocks/>
          </p:cNvGrpSpPr>
          <p:nvPr/>
        </p:nvGrpSpPr>
        <p:grpSpPr bwMode="auto">
          <a:xfrm>
            <a:off x="3154363" y="3297238"/>
            <a:ext cx="246062" cy="174625"/>
            <a:chOff x="3145437" y="3297975"/>
            <a:chExt cx="246406" cy="174152"/>
          </a:xfrm>
        </p:grpSpPr>
        <p:sp>
          <p:nvSpPr>
            <p:cNvPr id="2662" name="Freeform 373"/>
            <p:cNvSpPr>
              <a:spLocks noChangeArrowheads="1"/>
            </p:cNvSpPr>
            <p:nvPr/>
          </p:nvSpPr>
          <p:spPr bwMode="auto">
            <a:xfrm>
              <a:off x="314543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" name="Freeform 374"/>
            <p:cNvSpPr>
              <a:spLocks noChangeArrowheads="1"/>
            </p:cNvSpPr>
            <p:nvPr/>
          </p:nvSpPr>
          <p:spPr bwMode="auto">
            <a:xfrm>
              <a:off x="3191538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" name="Freeform 375"/>
            <p:cNvSpPr>
              <a:spLocks noChangeArrowheads="1"/>
            </p:cNvSpPr>
            <p:nvPr/>
          </p:nvSpPr>
          <p:spPr bwMode="auto">
            <a:xfrm>
              <a:off x="3247179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" name="Freeform 376"/>
            <p:cNvSpPr>
              <a:spLocks noChangeArrowheads="1"/>
            </p:cNvSpPr>
            <p:nvPr/>
          </p:nvSpPr>
          <p:spPr bwMode="auto">
            <a:xfrm>
              <a:off x="3264665" y="3297975"/>
              <a:ext cx="44512" cy="66494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5 w 105"/>
                <a:gd name="T5" fmla="*/ 153 h 157"/>
                <a:gd name="T6" fmla="*/ 85 w 105"/>
                <a:gd name="T7" fmla="*/ 140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8 h 157"/>
                <a:gd name="T14" fmla="*/ 85 w 105"/>
                <a:gd name="T15" fmla="*/ 55 h 157"/>
                <a:gd name="T16" fmla="*/ 85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40 h 157"/>
                <a:gd name="T30" fmla="*/ 86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6" name="Freeform 377"/>
            <p:cNvSpPr>
              <a:spLocks noChangeArrowheads="1"/>
            </p:cNvSpPr>
            <p:nvPr/>
          </p:nvSpPr>
          <p:spPr bwMode="auto">
            <a:xfrm>
              <a:off x="3317127" y="3315390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7" name="Freeform 378"/>
            <p:cNvSpPr>
              <a:spLocks noChangeArrowheads="1"/>
            </p:cNvSpPr>
            <p:nvPr/>
          </p:nvSpPr>
          <p:spPr bwMode="auto">
            <a:xfrm>
              <a:off x="336958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8" name="Freeform 379"/>
            <p:cNvSpPr>
              <a:spLocks noChangeArrowheads="1"/>
            </p:cNvSpPr>
            <p:nvPr/>
          </p:nvSpPr>
          <p:spPr bwMode="auto">
            <a:xfrm>
              <a:off x="3188359" y="3407215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9" name="Freeform 380"/>
            <p:cNvSpPr>
              <a:spLocks noChangeArrowheads="1"/>
            </p:cNvSpPr>
            <p:nvPr/>
          </p:nvSpPr>
          <p:spPr bwMode="auto">
            <a:xfrm>
              <a:off x="3205846" y="3421465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0" name="Freeform 381"/>
            <p:cNvSpPr>
              <a:spLocks noChangeArrowheads="1"/>
            </p:cNvSpPr>
            <p:nvPr/>
          </p:nvSpPr>
          <p:spPr bwMode="auto">
            <a:xfrm>
              <a:off x="3258307" y="3421465"/>
              <a:ext cx="42923" cy="5066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1" name="Freeform 382"/>
            <p:cNvSpPr>
              <a:spLocks noChangeArrowheads="1"/>
            </p:cNvSpPr>
            <p:nvPr/>
          </p:nvSpPr>
          <p:spPr bwMode="auto">
            <a:xfrm>
              <a:off x="3309178" y="3407215"/>
              <a:ext cx="39743" cy="64912"/>
            </a:xfrm>
            <a:custGeom>
              <a:avLst/>
              <a:gdLst>
                <a:gd name="T0" fmla="*/ 0 w 95"/>
                <a:gd name="T1" fmla="*/ 0 h 154"/>
                <a:gd name="T2" fmla="*/ 19 w 95"/>
                <a:gd name="T3" fmla="*/ 0 h 154"/>
                <a:gd name="T4" fmla="*/ 19 w 95"/>
                <a:gd name="T5" fmla="*/ 92 h 154"/>
                <a:gd name="T6" fmla="*/ 70 w 95"/>
                <a:gd name="T7" fmla="*/ 42 h 154"/>
                <a:gd name="T8" fmla="*/ 94 w 95"/>
                <a:gd name="T9" fmla="*/ 42 h 154"/>
                <a:gd name="T10" fmla="*/ 51 w 95"/>
                <a:gd name="T11" fmla="*/ 83 h 154"/>
                <a:gd name="T12" fmla="*/ 93 w 95"/>
                <a:gd name="T13" fmla="*/ 153 h 154"/>
                <a:gd name="T14" fmla="*/ 72 w 95"/>
                <a:gd name="T15" fmla="*/ 153 h 154"/>
                <a:gd name="T16" fmla="*/ 39 w 95"/>
                <a:gd name="T17" fmla="*/ 96 h 154"/>
                <a:gd name="T18" fmla="*/ 19 w 95"/>
                <a:gd name="T19" fmla="*/ 115 h 154"/>
                <a:gd name="T20" fmla="*/ 19 w 95"/>
                <a:gd name="T21" fmla="*/ 153 h 154"/>
                <a:gd name="T22" fmla="*/ 0 w 95"/>
                <a:gd name="T23" fmla="*/ 153 h 154"/>
                <a:gd name="T24" fmla="*/ 0 w 95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4" y="42"/>
                  </a:lnTo>
                  <a:lnTo>
                    <a:pt x="51" y="83"/>
                  </a:lnTo>
                  <a:lnTo>
                    <a:pt x="93" y="153"/>
                  </a:lnTo>
                  <a:lnTo>
                    <a:pt x="72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4" name="Group 2671"/>
          <p:cNvGrpSpPr>
            <a:grpSpLocks/>
          </p:cNvGrpSpPr>
          <p:nvPr/>
        </p:nvGrpSpPr>
        <p:grpSpPr bwMode="auto">
          <a:xfrm>
            <a:off x="3154363" y="4249738"/>
            <a:ext cx="246062" cy="174625"/>
            <a:chOff x="3145437" y="4250252"/>
            <a:chExt cx="246406" cy="174152"/>
          </a:xfrm>
        </p:grpSpPr>
        <p:sp>
          <p:nvSpPr>
            <p:cNvPr id="2673" name="Freeform 383"/>
            <p:cNvSpPr>
              <a:spLocks noChangeArrowheads="1"/>
            </p:cNvSpPr>
            <p:nvPr/>
          </p:nvSpPr>
          <p:spPr bwMode="auto">
            <a:xfrm>
              <a:off x="314543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4" name="Freeform 384"/>
            <p:cNvSpPr>
              <a:spLocks noChangeArrowheads="1"/>
            </p:cNvSpPr>
            <p:nvPr/>
          </p:nvSpPr>
          <p:spPr bwMode="auto">
            <a:xfrm>
              <a:off x="319153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5" name="Freeform 385"/>
            <p:cNvSpPr>
              <a:spLocks noChangeArrowheads="1"/>
            </p:cNvSpPr>
            <p:nvPr/>
          </p:nvSpPr>
          <p:spPr bwMode="auto">
            <a:xfrm>
              <a:off x="3247179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6" name="Freeform 386"/>
            <p:cNvSpPr>
              <a:spLocks noChangeArrowheads="1"/>
            </p:cNvSpPr>
            <p:nvPr/>
          </p:nvSpPr>
          <p:spPr bwMode="auto">
            <a:xfrm>
              <a:off x="3264665" y="4250252"/>
              <a:ext cx="44512" cy="66494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7" name="Freeform 387"/>
            <p:cNvSpPr>
              <a:spLocks noChangeArrowheads="1"/>
            </p:cNvSpPr>
            <p:nvPr/>
          </p:nvSpPr>
          <p:spPr bwMode="auto">
            <a:xfrm>
              <a:off x="3317127" y="4267667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8" name="Freeform 388"/>
            <p:cNvSpPr>
              <a:spLocks noChangeArrowheads="1"/>
            </p:cNvSpPr>
            <p:nvPr/>
          </p:nvSpPr>
          <p:spPr bwMode="auto">
            <a:xfrm>
              <a:off x="336958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9" name="Freeform 389"/>
            <p:cNvSpPr>
              <a:spLocks noChangeArrowheads="1"/>
            </p:cNvSpPr>
            <p:nvPr/>
          </p:nvSpPr>
          <p:spPr bwMode="auto">
            <a:xfrm>
              <a:off x="3169282" y="4357910"/>
              <a:ext cx="50871" cy="64911"/>
            </a:xfrm>
            <a:custGeom>
              <a:avLst/>
              <a:gdLst>
                <a:gd name="T0" fmla="*/ 48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69 w 119"/>
                <a:gd name="T11" fmla="*/ 19 h 155"/>
                <a:gd name="T12" fmla="*/ 69 w 119"/>
                <a:gd name="T13" fmla="*/ 154 h 155"/>
                <a:gd name="T14" fmla="*/ 48 w 119"/>
                <a:gd name="T15" fmla="*/ 154 h 155"/>
                <a:gd name="T16" fmla="*/ 48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69" y="19"/>
                  </a:lnTo>
                  <a:lnTo>
                    <a:pt x="69" y="154"/>
                  </a:lnTo>
                  <a:lnTo>
                    <a:pt x="48" y="154"/>
                  </a:lnTo>
                  <a:lnTo>
                    <a:pt x="48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0" name="Freeform 390"/>
            <p:cNvSpPr>
              <a:spLocks noChangeArrowheads="1"/>
            </p:cNvSpPr>
            <p:nvPr/>
          </p:nvSpPr>
          <p:spPr bwMode="auto">
            <a:xfrm>
              <a:off x="3223333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1" name="Freeform 391"/>
            <p:cNvSpPr>
              <a:spLocks noChangeArrowheads="1"/>
            </p:cNvSpPr>
            <p:nvPr/>
          </p:nvSpPr>
          <p:spPr bwMode="auto">
            <a:xfrm>
              <a:off x="3244000" y="4373742"/>
              <a:ext cx="65178" cy="49079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9 w 156"/>
                <a:gd name="T11" fmla="*/ 115 h 116"/>
                <a:gd name="T12" fmla="*/ 69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6" y="6"/>
                    <a:pt x="151" y="15"/>
                  </a:cubicBezTo>
                  <a:cubicBezTo>
                    <a:pt x="155" y="23"/>
                    <a:pt x="155" y="33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2" name="Freeform 392"/>
            <p:cNvSpPr>
              <a:spLocks noChangeArrowheads="1"/>
            </p:cNvSpPr>
            <p:nvPr/>
          </p:nvSpPr>
          <p:spPr bwMode="auto">
            <a:xfrm>
              <a:off x="3317127" y="4373742"/>
              <a:ext cx="42922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5" name="Group 2682"/>
          <p:cNvGrpSpPr>
            <a:grpSpLocks/>
          </p:cNvGrpSpPr>
          <p:nvPr/>
        </p:nvGrpSpPr>
        <p:grpSpPr bwMode="auto">
          <a:xfrm>
            <a:off x="3117850" y="5222875"/>
            <a:ext cx="319088" cy="66675"/>
            <a:chOff x="3108383" y="5222908"/>
            <a:chExt cx="318661" cy="66696"/>
          </a:xfrm>
        </p:grpSpPr>
        <p:sp>
          <p:nvSpPr>
            <p:cNvPr id="2684" name="Freeform 393"/>
            <p:cNvSpPr>
              <a:spLocks noChangeArrowheads="1"/>
            </p:cNvSpPr>
            <p:nvPr/>
          </p:nvSpPr>
          <p:spPr bwMode="auto">
            <a:xfrm>
              <a:off x="310838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5" name="Freeform 394"/>
            <p:cNvSpPr>
              <a:spLocks noChangeArrowheads="1"/>
            </p:cNvSpPr>
            <p:nvPr/>
          </p:nvSpPr>
          <p:spPr bwMode="auto">
            <a:xfrm>
              <a:off x="3154359" y="5240377"/>
              <a:ext cx="44391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6" name="Freeform 395"/>
            <p:cNvSpPr>
              <a:spLocks noChangeArrowheads="1"/>
            </p:cNvSpPr>
            <p:nvPr/>
          </p:nvSpPr>
          <p:spPr bwMode="auto">
            <a:xfrm>
              <a:off x="3209847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7" name="Freeform 396"/>
            <p:cNvSpPr>
              <a:spLocks noChangeArrowheads="1"/>
            </p:cNvSpPr>
            <p:nvPr/>
          </p:nvSpPr>
          <p:spPr bwMode="auto">
            <a:xfrm>
              <a:off x="3227287" y="5222908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1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7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8" name="Freeform 397"/>
            <p:cNvSpPr>
              <a:spLocks noChangeArrowheads="1"/>
            </p:cNvSpPr>
            <p:nvPr/>
          </p:nvSpPr>
          <p:spPr bwMode="auto">
            <a:xfrm>
              <a:off x="3281189" y="5240377"/>
              <a:ext cx="42805" cy="49227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9" name="Freeform 398"/>
            <p:cNvSpPr>
              <a:spLocks noChangeArrowheads="1"/>
            </p:cNvSpPr>
            <p:nvPr/>
          </p:nvSpPr>
          <p:spPr bwMode="auto">
            <a:xfrm>
              <a:off x="3331921" y="5240377"/>
              <a:ext cx="25366" cy="4764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0" name="Freeform 399"/>
            <p:cNvSpPr>
              <a:spLocks noChangeArrowheads="1"/>
            </p:cNvSpPr>
            <p:nvPr/>
          </p:nvSpPr>
          <p:spPr bwMode="auto">
            <a:xfrm>
              <a:off x="338423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2" y="80"/>
                    <a:pt x="70" y="9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9"/>
                    <a:pt x="25" y="118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6" name="Group 2690"/>
          <p:cNvGrpSpPr>
            <a:grpSpLocks/>
          </p:cNvGrpSpPr>
          <p:nvPr/>
        </p:nvGrpSpPr>
        <p:grpSpPr bwMode="auto">
          <a:xfrm>
            <a:off x="7458075" y="2347913"/>
            <a:ext cx="298450" cy="66675"/>
            <a:chOff x="7458473" y="2347550"/>
            <a:chExt cx="298282" cy="66696"/>
          </a:xfrm>
        </p:grpSpPr>
        <p:sp>
          <p:nvSpPr>
            <p:cNvPr id="2692" name="Freeform 400"/>
            <p:cNvSpPr>
              <a:spLocks noChangeArrowheads="1"/>
            </p:cNvSpPr>
            <p:nvPr/>
          </p:nvSpPr>
          <p:spPr bwMode="auto">
            <a:xfrm>
              <a:off x="7458473" y="2347550"/>
              <a:ext cx="44425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3" name="Freeform 401"/>
            <p:cNvSpPr>
              <a:spLocks noChangeArrowheads="1"/>
            </p:cNvSpPr>
            <p:nvPr/>
          </p:nvSpPr>
          <p:spPr bwMode="auto">
            <a:xfrm>
              <a:off x="7506071" y="2361841"/>
              <a:ext cx="44425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4" name="Freeform 402"/>
            <p:cNvSpPr>
              <a:spLocks noChangeArrowheads="1"/>
            </p:cNvSpPr>
            <p:nvPr/>
          </p:nvSpPr>
          <p:spPr bwMode="auto">
            <a:xfrm>
              <a:off x="7560016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5" name="Freeform 403"/>
            <p:cNvSpPr>
              <a:spLocks noChangeArrowheads="1"/>
            </p:cNvSpPr>
            <p:nvPr/>
          </p:nvSpPr>
          <p:spPr bwMode="auto">
            <a:xfrm>
              <a:off x="757905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6" name="Freeform 404"/>
            <p:cNvSpPr>
              <a:spLocks noChangeArrowheads="1"/>
            </p:cNvSpPr>
            <p:nvPr/>
          </p:nvSpPr>
          <p:spPr bwMode="auto">
            <a:xfrm>
              <a:off x="7633000" y="2361841"/>
              <a:ext cx="4283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7" name="Freeform 405"/>
            <p:cNvSpPr>
              <a:spLocks noChangeArrowheads="1"/>
            </p:cNvSpPr>
            <p:nvPr/>
          </p:nvSpPr>
          <p:spPr bwMode="auto">
            <a:xfrm>
              <a:off x="7682185" y="2361841"/>
              <a:ext cx="22212" cy="49229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7 w 54"/>
                <a:gd name="T5" fmla="*/ 3 h 116"/>
                <a:gd name="T6" fmla="*/ 17 w 54"/>
                <a:gd name="T7" fmla="*/ 23 h 116"/>
                <a:gd name="T8" fmla="*/ 48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8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8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8" name="Freeform 406"/>
            <p:cNvSpPr>
              <a:spLocks noChangeArrowheads="1"/>
            </p:cNvSpPr>
            <p:nvPr/>
          </p:nvSpPr>
          <p:spPr bwMode="auto">
            <a:xfrm>
              <a:off x="7734543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7" name="Group 2698"/>
          <p:cNvGrpSpPr>
            <a:grpSpLocks/>
          </p:cNvGrpSpPr>
          <p:nvPr/>
        </p:nvGrpSpPr>
        <p:grpSpPr bwMode="auto">
          <a:xfrm>
            <a:off x="7481888" y="3297238"/>
            <a:ext cx="246062" cy="192087"/>
            <a:chOff x="7486264" y="3297975"/>
            <a:chExt cx="246406" cy="190825"/>
          </a:xfrm>
        </p:grpSpPr>
        <p:sp>
          <p:nvSpPr>
            <p:cNvPr id="2700" name="Freeform 407"/>
            <p:cNvSpPr>
              <a:spLocks noChangeArrowheads="1"/>
            </p:cNvSpPr>
            <p:nvPr/>
          </p:nvSpPr>
          <p:spPr bwMode="auto">
            <a:xfrm>
              <a:off x="7486264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1" name="Freeform 408"/>
            <p:cNvSpPr>
              <a:spLocks noChangeArrowheads="1"/>
            </p:cNvSpPr>
            <p:nvPr/>
          </p:nvSpPr>
          <p:spPr bwMode="auto">
            <a:xfrm>
              <a:off x="7532365" y="3315322"/>
              <a:ext cx="46102" cy="48890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2" name="Freeform 409"/>
            <p:cNvSpPr>
              <a:spLocks noChangeArrowheads="1"/>
            </p:cNvSpPr>
            <p:nvPr/>
          </p:nvSpPr>
          <p:spPr bwMode="auto">
            <a:xfrm>
              <a:off x="7588006" y="3297975"/>
              <a:ext cx="7948" cy="64659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3" name="Freeform 410"/>
            <p:cNvSpPr>
              <a:spLocks noChangeArrowheads="1"/>
            </p:cNvSpPr>
            <p:nvPr/>
          </p:nvSpPr>
          <p:spPr bwMode="auto">
            <a:xfrm>
              <a:off x="7605492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4" name="Freeform 411"/>
            <p:cNvSpPr>
              <a:spLocks noChangeArrowheads="1"/>
            </p:cNvSpPr>
            <p:nvPr/>
          </p:nvSpPr>
          <p:spPr bwMode="auto">
            <a:xfrm>
              <a:off x="7657954" y="3315322"/>
              <a:ext cx="42922" cy="4889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5" name="Freeform 412"/>
            <p:cNvSpPr>
              <a:spLocks noChangeArrowheads="1"/>
            </p:cNvSpPr>
            <p:nvPr/>
          </p:nvSpPr>
          <p:spPr bwMode="auto">
            <a:xfrm>
              <a:off x="7710414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6" name="Freeform 413"/>
            <p:cNvSpPr>
              <a:spLocks noChangeArrowheads="1"/>
            </p:cNvSpPr>
            <p:nvPr/>
          </p:nvSpPr>
          <p:spPr bwMode="auto">
            <a:xfrm>
              <a:off x="7545083" y="3406792"/>
              <a:ext cx="50871" cy="64660"/>
            </a:xfrm>
            <a:custGeom>
              <a:avLst/>
              <a:gdLst>
                <a:gd name="T0" fmla="*/ 0 w 118"/>
                <a:gd name="T1" fmla="*/ 137 h 154"/>
                <a:gd name="T2" fmla="*/ 93 w 118"/>
                <a:gd name="T3" fmla="*/ 18 h 154"/>
                <a:gd name="T4" fmla="*/ 6 w 118"/>
                <a:gd name="T5" fmla="*/ 18 h 154"/>
                <a:gd name="T6" fmla="*/ 6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26 w 118"/>
                <a:gd name="T13" fmla="*/ 135 h 154"/>
                <a:gd name="T14" fmla="*/ 117 w 118"/>
                <a:gd name="T15" fmla="*/ 135 h 154"/>
                <a:gd name="T16" fmla="*/ 117 w 118"/>
                <a:gd name="T17" fmla="*/ 153 h 154"/>
                <a:gd name="T18" fmla="*/ 0 w 118"/>
                <a:gd name="T19" fmla="*/ 153 h 154"/>
                <a:gd name="T20" fmla="*/ 0 w 118"/>
                <a:gd name="T21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4">
                  <a:moveTo>
                    <a:pt x="0" y="137"/>
                  </a:moveTo>
                  <a:lnTo>
                    <a:pt x="93" y="18"/>
                  </a:lnTo>
                  <a:lnTo>
                    <a:pt x="6" y="18"/>
                  </a:lnTo>
                  <a:lnTo>
                    <a:pt x="6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26" y="135"/>
                  </a:lnTo>
                  <a:lnTo>
                    <a:pt x="117" y="135"/>
                  </a:lnTo>
                  <a:lnTo>
                    <a:pt x="117" y="153"/>
                  </a:lnTo>
                  <a:lnTo>
                    <a:pt x="0" y="153"/>
                  </a:lnTo>
                  <a:lnTo>
                    <a:pt x="0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7" name="Freeform 414"/>
            <p:cNvSpPr>
              <a:spLocks noChangeArrowheads="1"/>
            </p:cNvSpPr>
            <p:nvPr/>
          </p:nvSpPr>
          <p:spPr bwMode="auto">
            <a:xfrm>
              <a:off x="7602313" y="3406792"/>
              <a:ext cx="9538" cy="6466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8" name="Freeform 415"/>
            <p:cNvSpPr>
              <a:spLocks noChangeArrowheads="1"/>
            </p:cNvSpPr>
            <p:nvPr/>
          </p:nvSpPr>
          <p:spPr bwMode="auto">
            <a:xfrm>
              <a:off x="7622980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8"/>
                  </a:cubicBezTo>
                  <a:cubicBezTo>
                    <a:pt x="103" y="96"/>
                    <a:pt x="83" y="119"/>
                    <a:pt x="54" y="119"/>
                  </a:cubicBezTo>
                  <a:cubicBezTo>
                    <a:pt x="38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59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8" name="Group 2708"/>
          <p:cNvGrpSpPr>
            <a:grpSpLocks/>
          </p:cNvGrpSpPr>
          <p:nvPr/>
        </p:nvGrpSpPr>
        <p:grpSpPr bwMode="auto">
          <a:xfrm>
            <a:off x="7481888" y="4249738"/>
            <a:ext cx="246062" cy="174625"/>
            <a:chOff x="7486264" y="4250252"/>
            <a:chExt cx="246406" cy="174152"/>
          </a:xfrm>
        </p:grpSpPr>
        <p:sp>
          <p:nvSpPr>
            <p:cNvPr id="2710" name="Freeform 416"/>
            <p:cNvSpPr>
              <a:spLocks noChangeArrowheads="1"/>
            </p:cNvSpPr>
            <p:nvPr/>
          </p:nvSpPr>
          <p:spPr bwMode="auto">
            <a:xfrm>
              <a:off x="7486264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1" name="Freeform 417"/>
            <p:cNvSpPr>
              <a:spLocks noChangeArrowheads="1"/>
            </p:cNvSpPr>
            <p:nvPr/>
          </p:nvSpPr>
          <p:spPr bwMode="auto">
            <a:xfrm>
              <a:off x="7532365" y="4267667"/>
              <a:ext cx="46102" cy="49080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2" name="Freeform 418"/>
            <p:cNvSpPr>
              <a:spLocks noChangeArrowheads="1"/>
            </p:cNvSpPr>
            <p:nvPr/>
          </p:nvSpPr>
          <p:spPr bwMode="auto">
            <a:xfrm>
              <a:off x="7588006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3" name="Freeform 419"/>
            <p:cNvSpPr>
              <a:spLocks noChangeArrowheads="1"/>
            </p:cNvSpPr>
            <p:nvPr/>
          </p:nvSpPr>
          <p:spPr bwMode="auto">
            <a:xfrm>
              <a:off x="7605492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4" name="Freeform 420"/>
            <p:cNvSpPr>
              <a:spLocks noChangeArrowheads="1"/>
            </p:cNvSpPr>
            <p:nvPr/>
          </p:nvSpPr>
          <p:spPr bwMode="auto">
            <a:xfrm>
              <a:off x="7657954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5" name="Freeform 421"/>
            <p:cNvSpPr>
              <a:spLocks noChangeArrowheads="1"/>
            </p:cNvSpPr>
            <p:nvPr/>
          </p:nvSpPr>
          <p:spPr bwMode="auto">
            <a:xfrm>
              <a:off x="7710414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6" name="Freeform 422"/>
            <p:cNvSpPr>
              <a:spLocks noChangeArrowheads="1"/>
            </p:cNvSpPr>
            <p:nvPr/>
          </p:nvSpPr>
          <p:spPr bwMode="auto">
            <a:xfrm>
              <a:off x="7497392" y="4357910"/>
              <a:ext cx="49282" cy="64911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7" name="Freeform 423"/>
            <p:cNvSpPr>
              <a:spLocks noChangeArrowheads="1"/>
            </p:cNvSpPr>
            <p:nvPr/>
          </p:nvSpPr>
          <p:spPr bwMode="auto">
            <a:xfrm>
              <a:off x="7546673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8" name="Freeform 424"/>
            <p:cNvSpPr>
              <a:spLocks noChangeArrowheads="1"/>
            </p:cNvSpPr>
            <p:nvPr/>
          </p:nvSpPr>
          <p:spPr bwMode="auto">
            <a:xfrm>
              <a:off x="7575288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9" name="Freeform 425"/>
            <p:cNvSpPr>
              <a:spLocks noChangeArrowheads="1"/>
            </p:cNvSpPr>
            <p:nvPr/>
          </p:nvSpPr>
          <p:spPr bwMode="auto">
            <a:xfrm>
              <a:off x="7622980" y="4373742"/>
              <a:ext cx="39742" cy="5066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5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2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1" y="63"/>
                    <a:pt x="91" y="83"/>
                  </a:cubicBezTo>
                  <a:cubicBezTo>
                    <a:pt x="91" y="106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0" name="Freeform 426"/>
            <p:cNvSpPr>
              <a:spLocks noChangeArrowheads="1"/>
            </p:cNvSpPr>
            <p:nvPr/>
          </p:nvSpPr>
          <p:spPr bwMode="auto">
            <a:xfrm>
              <a:off x="7669081" y="4357910"/>
              <a:ext cx="41333" cy="6491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39"/>
                    <a:pt x="54" y="39"/>
                  </a:cubicBezTo>
                  <a:cubicBezTo>
                    <a:pt x="71" y="39"/>
                    <a:pt x="83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9" name="Group 2720"/>
          <p:cNvGrpSpPr>
            <a:grpSpLocks/>
          </p:cNvGrpSpPr>
          <p:nvPr/>
        </p:nvGrpSpPr>
        <p:grpSpPr bwMode="auto">
          <a:xfrm>
            <a:off x="7431088" y="5222875"/>
            <a:ext cx="355600" cy="66675"/>
            <a:chOff x="7430684" y="5222908"/>
            <a:chExt cx="355714" cy="66696"/>
          </a:xfrm>
        </p:grpSpPr>
        <p:sp>
          <p:nvSpPr>
            <p:cNvPr id="2722" name="Freeform 427"/>
            <p:cNvSpPr>
              <a:spLocks noChangeArrowheads="1"/>
            </p:cNvSpPr>
            <p:nvPr/>
          </p:nvSpPr>
          <p:spPr bwMode="auto">
            <a:xfrm>
              <a:off x="7430684" y="5222908"/>
              <a:ext cx="49228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3" name="Freeform 428"/>
            <p:cNvSpPr>
              <a:spLocks noChangeArrowheads="1"/>
            </p:cNvSpPr>
            <p:nvPr/>
          </p:nvSpPr>
          <p:spPr bwMode="auto">
            <a:xfrm>
              <a:off x="7486264" y="5240377"/>
              <a:ext cx="44464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4" name="Freeform 429"/>
            <p:cNvSpPr>
              <a:spLocks noChangeArrowheads="1"/>
            </p:cNvSpPr>
            <p:nvPr/>
          </p:nvSpPr>
          <p:spPr bwMode="auto">
            <a:xfrm>
              <a:off x="7533904" y="5240377"/>
              <a:ext cx="42877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5" name="Freeform 430"/>
            <p:cNvSpPr>
              <a:spLocks noChangeArrowheads="1"/>
            </p:cNvSpPr>
            <p:nvPr/>
          </p:nvSpPr>
          <p:spPr bwMode="auto">
            <a:xfrm>
              <a:off x="7610129" y="5222908"/>
              <a:ext cx="44464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6" name="Freeform 431"/>
            <p:cNvSpPr>
              <a:spLocks noChangeArrowheads="1"/>
            </p:cNvSpPr>
            <p:nvPr/>
          </p:nvSpPr>
          <p:spPr bwMode="auto">
            <a:xfrm>
              <a:off x="7660945" y="5222908"/>
              <a:ext cx="794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7" name="Freeform 432"/>
            <p:cNvSpPr>
              <a:spLocks noChangeArrowheads="1"/>
            </p:cNvSpPr>
            <p:nvPr/>
          </p:nvSpPr>
          <p:spPr bwMode="auto">
            <a:xfrm>
              <a:off x="7680001" y="5222908"/>
              <a:ext cx="9528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8" name="Freeform 433"/>
            <p:cNvSpPr>
              <a:spLocks noChangeArrowheads="1"/>
            </p:cNvSpPr>
            <p:nvPr/>
          </p:nvSpPr>
          <p:spPr bwMode="auto">
            <a:xfrm>
              <a:off x="7699057" y="5240377"/>
              <a:ext cx="4287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9" name="Freeform 434"/>
            <p:cNvSpPr>
              <a:spLocks noChangeArrowheads="1"/>
            </p:cNvSpPr>
            <p:nvPr/>
          </p:nvSpPr>
          <p:spPr bwMode="auto">
            <a:xfrm>
              <a:off x="7746697" y="5240377"/>
              <a:ext cx="39701" cy="49227"/>
            </a:xfrm>
            <a:custGeom>
              <a:avLst/>
              <a:gdLst>
                <a:gd name="T0" fmla="*/ 17 w 92"/>
                <a:gd name="T1" fmla="*/ 79 h 119"/>
                <a:gd name="T2" fmla="*/ 17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7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7" y="79"/>
                  </a:moveTo>
                  <a:lnTo>
                    <a:pt x="17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6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7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2"/>
                    <a:pt x="21" y="32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20" name="Group 2729"/>
          <p:cNvGrpSpPr>
            <a:grpSpLocks/>
          </p:cNvGrpSpPr>
          <p:nvPr/>
        </p:nvGrpSpPr>
        <p:grpSpPr bwMode="auto">
          <a:xfrm>
            <a:off x="8353425" y="2347913"/>
            <a:ext cx="246063" cy="171450"/>
            <a:chOff x="8353318" y="2347550"/>
            <a:chExt cx="246405" cy="172300"/>
          </a:xfrm>
        </p:grpSpPr>
        <p:sp>
          <p:nvSpPr>
            <p:cNvPr id="2731" name="Freeform 435"/>
            <p:cNvSpPr>
              <a:spLocks noChangeArrowheads="1"/>
            </p:cNvSpPr>
            <p:nvPr/>
          </p:nvSpPr>
          <p:spPr bwMode="auto">
            <a:xfrm>
              <a:off x="8353318" y="2347550"/>
              <a:ext cx="44512" cy="65410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2" name="Freeform 436"/>
            <p:cNvSpPr>
              <a:spLocks noChangeArrowheads="1"/>
            </p:cNvSpPr>
            <p:nvPr/>
          </p:nvSpPr>
          <p:spPr bwMode="auto">
            <a:xfrm>
              <a:off x="8399420" y="2361908"/>
              <a:ext cx="44512" cy="5105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3" name="Freeform 437"/>
            <p:cNvSpPr>
              <a:spLocks noChangeArrowheads="1"/>
            </p:cNvSpPr>
            <p:nvPr/>
          </p:nvSpPr>
          <p:spPr bwMode="auto">
            <a:xfrm>
              <a:off x="8453470" y="2347550"/>
              <a:ext cx="9538" cy="65410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4" name="Freeform 438"/>
            <p:cNvSpPr>
              <a:spLocks noChangeArrowheads="1"/>
            </p:cNvSpPr>
            <p:nvPr/>
          </p:nvSpPr>
          <p:spPr bwMode="auto">
            <a:xfrm>
              <a:off x="8472546" y="2347550"/>
              <a:ext cx="44512" cy="6700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5" name="Freeform 439"/>
            <p:cNvSpPr>
              <a:spLocks noChangeArrowheads="1"/>
            </p:cNvSpPr>
            <p:nvPr/>
          </p:nvSpPr>
          <p:spPr bwMode="auto">
            <a:xfrm>
              <a:off x="8525006" y="2361908"/>
              <a:ext cx="42923" cy="5105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6" name="Freeform 440"/>
            <p:cNvSpPr>
              <a:spLocks noChangeArrowheads="1"/>
            </p:cNvSpPr>
            <p:nvPr/>
          </p:nvSpPr>
          <p:spPr bwMode="auto">
            <a:xfrm>
              <a:off x="8577467" y="2361908"/>
              <a:ext cx="22256" cy="4786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7" name="Freeform 441"/>
            <p:cNvSpPr>
              <a:spLocks noChangeArrowheads="1"/>
            </p:cNvSpPr>
            <p:nvPr/>
          </p:nvSpPr>
          <p:spPr bwMode="auto">
            <a:xfrm>
              <a:off x="8364446" y="2454439"/>
              <a:ext cx="52460" cy="65411"/>
            </a:xfrm>
            <a:custGeom>
              <a:avLst/>
              <a:gdLst>
                <a:gd name="T0" fmla="*/ 0 w 125"/>
                <a:gd name="T1" fmla="*/ 0 h 154"/>
                <a:gd name="T2" fmla="*/ 0 w 125"/>
                <a:gd name="T3" fmla="*/ 0 h 154"/>
                <a:gd name="T4" fmla="*/ 58 w 125"/>
                <a:gd name="T5" fmla="*/ 0 h 154"/>
                <a:gd name="T6" fmla="*/ 124 w 125"/>
                <a:gd name="T7" fmla="*/ 74 h 154"/>
                <a:gd name="T8" fmla="*/ 57 w 125"/>
                <a:gd name="T9" fmla="*/ 153 h 154"/>
                <a:gd name="T10" fmla="*/ 0 w 125"/>
                <a:gd name="T11" fmla="*/ 153 h 154"/>
                <a:gd name="T12" fmla="*/ 0 w 125"/>
                <a:gd name="T13" fmla="*/ 0 h 154"/>
                <a:gd name="T14" fmla="*/ 20 w 125"/>
                <a:gd name="T15" fmla="*/ 18 h 154"/>
                <a:gd name="T16" fmla="*/ 20 w 125"/>
                <a:gd name="T17" fmla="*/ 18 h 154"/>
                <a:gd name="T18" fmla="*/ 20 w 125"/>
                <a:gd name="T19" fmla="*/ 134 h 154"/>
                <a:gd name="T20" fmla="*/ 57 w 125"/>
                <a:gd name="T21" fmla="*/ 134 h 154"/>
                <a:gd name="T22" fmla="*/ 103 w 125"/>
                <a:gd name="T23" fmla="*/ 75 h 154"/>
                <a:gd name="T24" fmla="*/ 57 w 125"/>
                <a:gd name="T25" fmla="*/ 18 h 154"/>
                <a:gd name="T26" fmla="*/ 20 w 125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4" y="26"/>
                    <a:pt x="124" y="74"/>
                  </a:cubicBezTo>
                  <a:cubicBezTo>
                    <a:pt x="124" y="125"/>
                    <a:pt x="100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8" name="Freeform 442"/>
            <p:cNvSpPr>
              <a:spLocks noChangeArrowheads="1"/>
            </p:cNvSpPr>
            <p:nvPr/>
          </p:nvSpPr>
          <p:spPr bwMode="auto">
            <a:xfrm>
              <a:off x="8423265" y="2470393"/>
              <a:ext cx="44512" cy="49457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9" name="Freeform 443"/>
            <p:cNvSpPr>
              <a:spLocks noChangeArrowheads="1"/>
            </p:cNvSpPr>
            <p:nvPr/>
          </p:nvSpPr>
          <p:spPr bwMode="auto">
            <a:xfrm>
              <a:off x="8474136" y="2471989"/>
              <a:ext cx="65178" cy="46265"/>
            </a:xfrm>
            <a:custGeom>
              <a:avLst/>
              <a:gdLst>
                <a:gd name="T0" fmla="*/ 0 w 153"/>
                <a:gd name="T1" fmla="*/ 0 h 112"/>
                <a:gd name="T2" fmla="*/ 20 w 153"/>
                <a:gd name="T3" fmla="*/ 0 h 112"/>
                <a:gd name="T4" fmla="*/ 43 w 153"/>
                <a:gd name="T5" fmla="*/ 85 h 112"/>
                <a:gd name="T6" fmla="*/ 65 w 153"/>
                <a:gd name="T7" fmla="*/ 0 h 112"/>
                <a:gd name="T8" fmla="*/ 86 w 153"/>
                <a:gd name="T9" fmla="*/ 0 h 112"/>
                <a:gd name="T10" fmla="*/ 108 w 153"/>
                <a:gd name="T11" fmla="*/ 85 h 112"/>
                <a:gd name="T12" fmla="*/ 133 w 153"/>
                <a:gd name="T13" fmla="*/ 0 h 112"/>
                <a:gd name="T14" fmla="*/ 152 w 153"/>
                <a:gd name="T15" fmla="*/ 0 h 112"/>
                <a:gd name="T16" fmla="*/ 119 w 153"/>
                <a:gd name="T17" fmla="*/ 111 h 112"/>
                <a:gd name="T18" fmla="*/ 100 w 153"/>
                <a:gd name="T19" fmla="*/ 111 h 112"/>
                <a:gd name="T20" fmla="*/ 76 w 153"/>
                <a:gd name="T21" fmla="*/ 25 h 112"/>
                <a:gd name="T22" fmla="*/ 52 w 153"/>
                <a:gd name="T23" fmla="*/ 111 h 112"/>
                <a:gd name="T24" fmla="*/ 33 w 153"/>
                <a:gd name="T25" fmla="*/ 111 h 112"/>
                <a:gd name="T26" fmla="*/ 0 w 153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2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5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9" y="111"/>
                  </a:lnTo>
                  <a:lnTo>
                    <a:pt x="100" y="111"/>
                  </a:lnTo>
                  <a:lnTo>
                    <a:pt x="76" y="25"/>
                  </a:lnTo>
                  <a:lnTo>
                    <a:pt x="52" y="111"/>
                  </a:ln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0" name="Freeform 444"/>
            <p:cNvSpPr>
              <a:spLocks noChangeArrowheads="1"/>
            </p:cNvSpPr>
            <p:nvPr/>
          </p:nvSpPr>
          <p:spPr bwMode="auto">
            <a:xfrm>
              <a:off x="8544083" y="2471989"/>
              <a:ext cx="39743" cy="47861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21" name="Group 2740"/>
          <p:cNvGrpSpPr>
            <a:grpSpLocks/>
          </p:cNvGrpSpPr>
          <p:nvPr/>
        </p:nvGrpSpPr>
        <p:grpSpPr bwMode="auto">
          <a:xfrm>
            <a:off x="8353425" y="3297238"/>
            <a:ext cx="246063" cy="174625"/>
            <a:chOff x="8353318" y="3297975"/>
            <a:chExt cx="246405" cy="174152"/>
          </a:xfrm>
        </p:grpSpPr>
        <p:sp>
          <p:nvSpPr>
            <p:cNvPr id="2742" name="Freeform 445"/>
            <p:cNvSpPr>
              <a:spLocks noChangeArrowheads="1"/>
            </p:cNvSpPr>
            <p:nvPr/>
          </p:nvSpPr>
          <p:spPr bwMode="auto">
            <a:xfrm>
              <a:off x="8353318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3" name="Freeform 446"/>
            <p:cNvSpPr>
              <a:spLocks noChangeArrowheads="1"/>
            </p:cNvSpPr>
            <p:nvPr/>
          </p:nvSpPr>
          <p:spPr bwMode="auto">
            <a:xfrm>
              <a:off x="8399420" y="3315390"/>
              <a:ext cx="44512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4" name="Freeform 447"/>
            <p:cNvSpPr>
              <a:spLocks noChangeArrowheads="1"/>
            </p:cNvSpPr>
            <p:nvPr/>
          </p:nvSpPr>
          <p:spPr bwMode="auto">
            <a:xfrm>
              <a:off x="8453470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5" name="Freeform 448"/>
            <p:cNvSpPr>
              <a:spLocks noChangeArrowheads="1"/>
            </p:cNvSpPr>
            <p:nvPr/>
          </p:nvSpPr>
          <p:spPr bwMode="auto">
            <a:xfrm>
              <a:off x="8472546" y="3297975"/>
              <a:ext cx="44512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6" name="Freeform 449"/>
            <p:cNvSpPr>
              <a:spLocks noChangeArrowheads="1"/>
            </p:cNvSpPr>
            <p:nvPr/>
          </p:nvSpPr>
          <p:spPr bwMode="auto">
            <a:xfrm>
              <a:off x="8525006" y="3315390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7" name="Freeform 450"/>
            <p:cNvSpPr>
              <a:spLocks noChangeArrowheads="1"/>
            </p:cNvSpPr>
            <p:nvPr/>
          </p:nvSpPr>
          <p:spPr bwMode="auto">
            <a:xfrm>
              <a:off x="8577467" y="3316973"/>
              <a:ext cx="22256" cy="47496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8 w 54"/>
                <a:gd name="T17" fmla="*/ 51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8" name="Freeform 451"/>
            <p:cNvSpPr>
              <a:spLocks noChangeArrowheads="1"/>
            </p:cNvSpPr>
            <p:nvPr/>
          </p:nvSpPr>
          <p:spPr bwMode="auto">
            <a:xfrm>
              <a:off x="8408958" y="3407215"/>
              <a:ext cx="44512" cy="6491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6 h 154"/>
                <a:gd name="T10" fmla="*/ 92 w 104"/>
                <a:gd name="T11" fmla="*/ 66 h 154"/>
                <a:gd name="T12" fmla="*/ 92 w 104"/>
                <a:gd name="T13" fmla="*/ 85 h 154"/>
                <a:gd name="T14" fmla="*/ 21 w 104"/>
                <a:gd name="T15" fmla="*/ 85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5"/>
                  </a:lnTo>
                  <a:lnTo>
                    <a:pt x="21" y="85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9" name="Freeform 452"/>
            <p:cNvSpPr>
              <a:spLocks noChangeArrowheads="1"/>
            </p:cNvSpPr>
            <p:nvPr/>
          </p:nvSpPr>
          <p:spPr bwMode="auto">
            <a:xfrm>
              <a:off x="8461418" y="3407215"/>
              <a:ext cx="635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0" name="Freeform 453"/>
            <p:cNvSpPr>
              <a:spLocks noChangeArrowheads="1"/>
            </p:cNvSpPr>
            <p:nvPr/>
          </p:nvSpPr>
          <p:spPr bwMode="auto">
            <a:xfrm>
              <a:off x="8480495" y="3407215"/>
              <a:ext cx="794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1" name="Freeform 454"/>
            <p:cNvSpPr>
              <a:spLocks noChangeArrowheads="1"/>
            </p:cNvSpPr>
            <p:nvPr/>
          </p:nvSpPr>
          <p:spPr bwMode="auto">
            <a:xfrm>
              <a:off x="8497982" y="3421465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22" name="Group 2751"/>
          <p:cNvGrpSpPr>
            <a:grpSpLocks/>
          </p:cNvGrpSpPr>
          <p:nvPr/>
        </p:nvGrpSpPr>
        <p:grpSpPr bwMode="auto">
          <a:xfrm>
            <a:off x="8353425" y="4249738"/>
            <a:ext cx="246063" cy="174625"/>
            <a:chOff x="8353318" y="4250252"/>
            <a:chExt cx="246405" cy="174152"/>
          </a:xfrm>
        </p:grpSpPr>
        <p:sp>
          <p:nvSpPr>
            <p:cNvPr id="2753" name="Freeform 455"/>
            <p:cNvSpPr>
              <a:spLocks noChangeArrowheads="1"/>
            </p:cNvSpPr>
            <p:nvPr/>
          </p:nvSpPr>
          <p:spPr bwMode="auto">
            <a:xfrm>
              <a:off x="83533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4" name="Freeform 456"/>
            <p:cNvSpPr>
              <a:spLocks noChangeArrowheads="1"/>
            </p:cNvSpPr>
            <p:nvPr/>
          </p:nvSpPr>
          <p:spPr bwMode="auto">
            <a:xfrm>
              <a:off x="8399420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5" name="Freeform 457"/>
            <p:cNvSpPr>
              <a:spLocks noChangeArrowheads="1"/>
            </p:cNvSpPr>
            <p:nvPr/>
          </p:nvSpPr>
          <p:spPr bwMode="auto">
            <a:xfrm>
              <a:off x="8453470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6" name="Freeform 458"/>
            <p:cNvSpPr>
              <a:spLocks noChangeArrowheads="1"/>
            </p:cNvSpPr>
            <p:nvPr/>
          </p:nvSpPr>
          <p:spPr bwMode="auto">
            <a:xfrm>
              <a:off x="847254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7" name="Freeform 459"/>
            <p:cNvSpPr>
              <a:spLocks noChangeArrowheads="1"/>
            </p:cNvSpPr>
            <p:nvPr/>
          </p:nvSpPr>
          <p:spPr bwMode="auto">
            <a:xfrm>
              <a:off x="8525006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8" name="Freeform 460"/>
            <p:cNvSpPr>
              <a:spLocks noChangeArrowheads="1"/>
            </p:cNvSpPr>
            <p:nvPr/>
          </p:nvSpPr>
          <p:spPr bwMode="auto">
            <a:xfrm>
              <a:off x="8577467" y="4267667"/>
              <a:ext cx="22256" cy="47496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8 w 54"/>
                <a:gd name="T17" fmla="*/ 52 h 115"/>
                <a:gd name="T18" fmla="*/ 18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9" name="Freeform 461"/>
            <p:cNvSpPr>
              <a:spLocks noChangeArrowheads="1"/>
            </p:cNvSpPr>
            <p:nvPr/>
          </p:nvSpPr>
          <p:spPr bwMode="auto">
            <a:xfrm>
              <a:off x="8356497" y="4356326"/>
              <a:ext cx="57229" cy="68078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4" y="18"/>
                    <a:pt x="70" y="18"/>
                  </a:cubicBezTo>
                  <a:cubicBezTo>
                    <a:pt x="39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0" name="Freeform 462"/>
            <p:cNvSpPr>
              <a:spLocks noChangeArrowheads="1"/>
            </p:cNvSpPr>
            <p:nvPr/>
          </p:nvSpPr>
          <p:spPr bwMode="auto">
            <a:xfrm>
              <a:off x="8421676" y="4357910"/>
              <a:ext cx="9538" cy="64911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1" name="Freeform 463"/>
            <p:cNvSpPr>
              <a:spLocks noChangeArrowheads="1"/>
            </p:cNvSpPr>
            <p:nvPr/>
          </p:nvSpPr>
          <p:spPr bwMode="auto">
            <a:xfrm>
              <a:off x="8440752" y="4373742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2" name="Freeform 464"/>
            <p:cNvSpPr>
              <a:spLocks noChangeArrowheads="1"/>
            </p:cNvSpPr>
            <p:nvPr/>
          </p:nvSpPr>
          <p:spPr bwMode="auto">
            <a:xfrm>
              <a:off x="8494802" y="4373742"/>
              <a:ext cx="39742" cy="49079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90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6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1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3" name="Freeform 465"/>
            <p:cNvSpPr>
              <a:spLocks noChangeArrowheads="1"/>
            </p:cNvSpPr>
            <p:nvPr/>
          </p:nvSpPr>
          <p:spPr bwMode="auto">
            <a:xfrm>
              <a:off x="8544083" y="4357910"/>
              <a:ext cx="44512" cy="66494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23" name="Group 2763"/>
          <p:cNvGrpSpPr>
            <a:grpSpLocks/>
          </p:cNvGrpSpPr>
          <p:nvPr/>
        </p:nvGrpSpPr>
        <p:grpSpPr bwMode="auto">
          <a:xfrm>
            <a:off x="8367713" y="5222875"/>
            <a:ext cx="217487" cy="66675"/>
            <a:chOff x="8366286" y="5222908"/>
            <a:chExt cx="218616" cy="66696"/>
          </a:xfrm>
        </p:grpSpPr>
        <p:sp>
          <p:nvSpPr>
            <p:cNvPr id="2765" name="Freeform 466"/>
            <p:cNvSpPr>
              <a:spLocks noChangeArrowheads="1"/>
            </p:cNvSpPr>
            <p:nvPr/>
          </p:nvSpPr>
          <p:spPr bwMode="auto">
            <a:xfrm>
              <a:off x="8366286" y="5222908"/>
              <a:ext cx="49467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8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5 h 155"/>
                <a:gd name="T34" fmla="*/ 62 w 117"/>
                <a:gd name="T35" fmla="*/ 135 h 155"/>
                <a:gd name="T36" fmla="*/ 94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2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6"/>
                    <a:pt x="94" y="107"/>
                  </a:cubicBezTo>
                  <a:cubicBezTo>
                    <a:pt x="94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6" name="Freeform 467"/>
            <p:cNvSpPr>
              <a:spLocks noChangeArrowheads="1"/>
            </p:cNvSpPr>
            <p:nvPr/>
          </p:nvSpPr>
          <p:spPr bwMode="auto">
            <a:xfrm>
              <a:off x="8422136" y="5240377"/>
              <a:ext cx="4468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7" name="Freeform 468"/>
            <p:cNvSpPr>
              <a:spLocks noChangeArrowheads="1"/>
            </p:cNvSpPr>
            <p:nvPr/>
          </p:nvSpPr>
          <p:spPr bwMode="auto">
            <a:xfrm>
              <a:off x="8470009" y="5240377"/>
              <a:ext cx="43086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8" name="Freeform 469"/>
            <p:cNvSpPr>
              <a:spLocks noChangeArrowheads="1"/>
            </p:cNvSpPr>
            <p:nvPr/>
          </p:nvSpPr>
          <p:spPr bwMode="auto">
            <a:xfrm>
              <a:off x="8540221" y="5224497"/>
              <a:ext cx="44681" cy="65107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7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7" y="59"/>
                    <a:pt x="77" y="42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6"/>
                    <a:pt x="83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6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334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Folders</a:t>
            </a:r>
          </a:p>
        </p:txBody>
      </p:sp>
      <p:grpSp>
        <p:nvGrpSpPr>
          <p:cNvPr id="549" name="Group 548"/>
          <p:cNvGrpSpPr/>
          <p:nvPr/>
        </p:nvGrpSpPr>
        <p:grpSpPr>
          <a:xfrm>
            <a:off x="7389813" y="4684713"/>
            <a:ext cx="430212" cy="430212"/>
            <a:chOff x="7389813" y="4684713"/>
            <a:chExt cx="430212" cy="430212"/>
          </a:xfrm>
        </p:grpSpPr>
        <p:sp>
          <p:nvSpPr>
            <p:cNvPr id="18471" name="Freeform 1083"/>
            <p:cNvSpPr>
              <a:spLocks noChangeArrowheads="1"/>
            </p:cNvSpPr>
            <p:nvPr/>
          </p:nvSpPr>
          <p:spPr bwMode="auto">
            <a:xfrm>
              <a:off x="7389813" y="4684713"/>
              <a:ext cx="430212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481632" y="4757163"/>
              <a:ext cx="246406" cy="285313"/>
              <a:chOff x="7481632" y="4757163"/>
              <a:chExt cx="246406" cy="285313"/>
            </a:xfrm>
          </p:grpSpPr>
          <p:sp>
            <p:nvSpPr>
              <p:cNvPr id="54" name="Freeform 51"/>
              <p:cNvSpPr>
                <a:spLocks noChangeArrowheads="1"/>
              </p:cNvSpPr>
              <p:nvPr/>
            </p:nvSpPr>
            <p:spPr bwMode="auto">
              <a:xfrm>
                <a:off x="7481632" y="4757163"/>
                <a:ext cx="246406" cy="285313"/>
              </a:xfrm>
              <a:custGeom>
                <a:avLst/>
                <a:gdLst>
                  <a:gd name="T0" fmla="*/ 581 w 585"/>
                  <a:gd name="T1" fmla="*/ 190 h 678"/>
                  <a:gd name="T2" fmla="*/ 576 w 585"/>
                  <a:gd name="T3" fmla="*/ 188 h 678"/>
                  <a:gd name="T4" fmla="*/ 572 w 585"/>
                  <a:gd name="T5" fmla="*/ 186 h 678"/>
                  <a:gd name="T6" fmla="*/ 490 w 585"/>
                  <a:gd name="T7" fmla="*/ 11 h 678"/>
                  <a:gd name="T8" fmla="*/ 199 w 585"/>
                  <a:gd name="T9" fmla="*/ 0 h 678"/>
                  <a:gd name="T10" fmla="*/ 187 w 585"/>
                  <a:gd name="T11" fmla="*/ 47 h 678"/>
                  <a:gd name="T12" fmla="*/ 140 w 585"/>
                  <a:gd name="T13" fmla="*/ 58 h 678"/>
                  <a:gd name="T14" fmla="*/ 105 w 585"/>
                  <a:gd name="T15" fmla="*/ 94 h 678"/>
                  <a:gd name="T16" fmla="*/ 93 w 585"/>
                  <a:gd name="T17" fmla="*/ 236 h 678"/>
                  <a:gd name="T18" fmla="*/ 4 w 585"/>
                  <a:gd name="T19" fmla="*/ 330 h 678"/>
                  <a:gd name="T20" fmla="*/ 0 w 585"/>
                  <a:gd name="T21" fmla="*/ 665 h 678"/>
                  <a:gd name="T22" fmla="*/ 409 w 585"/>
                  <a:gd name="T23" fmla="*/ 677 h 678"/>
                  <a:gd name="T24" fmla="*/ 416 w 585"/>
                  <a:gd name="T25" fmla="*/ 673 h 678"/>
                  <a:gd name="T26" fmla="*/ 584 w 585"/>
                  <a:gd name="T27" fmla="*/ 513 h 678"/>
                  <a:gd name="T28" fmla="*/ 582 w 585"/>
                  <a:gd name="T29" fmla="*/ 194 h 678"/>
                  <a:gd name="T30" fmla="*/ 490 w 585"/>
                  <a:gd name="T31" fmla="*/ 210 h 678"/>
                  <a:gd name="T32" fmla="*/ 540 w 585"/>
                  <a:gd name="T33" fmla="*/ 210 h 678"/>
                  <a:gd name="T34" fmla="*/ 490 w 585"/>
                  <a:gd name="T35" fmla="*/ 210 h 678"/>
                  <a:gd name="T36" fmla="*/ 210 w 585"/>
                  <a:gd name="T37" fmla="*/ 23 h 678"/>
                  <a:gd name="T38" fmla="*/ 467 w 585"/>
                  <a:gd name="T39" fmla="*/ 186 h 678"/>
                  <a:gd name="T40" fmla="*/ 467 w 585"/>
                  <a:gd name="T41" fmla="*/ 273 h 678"/>
                  <a:gd name="T42" fmla="*/ 443 w 585"/>
                  <a:gd name="T43" fmla="*/ 58 h 678"/>
                  <a:gd name="T44" fmla="*/ 210 w 585"/>
                  <a:gd name="T45" fmla="*/ 47 h 678"/>
                  <a:gd name="T46" fmla="*/ 117 w 585"/>
                  <a:gd name="T47" fmla="*/ 116 h 678"/>
                  <a:gd name="T48" fmla="*/ 140 w 585"/>
                  <a:gd name="T49" fmla="*/ 116 h 678"/>
                  <a:gd name="T50" fmla="*/ 373 w 585"/>
                  <a:gd name="T51" fmla="*/ 116 h 678"/>
                  <a:gd name="T52" fmla="*/ 117 w 585"/>
                  <a:gd name="T53" fmla="*/ 327 h 678"/>
                  <a:gd name="T54" fmla="*/ 93 w 585"/>
                  <a:gd name="T55" fmla="*/ 269 h 678"/>
                  <a:gd name="T56" fmla="*/ 93 w 585"/>
                  <a:gd name="T57" fmla="*/ 327 h 678"/>
                  <a:gd name="T58" fmla="*/ 93 w 585"/>
                  <a:gd name="T59" fmla="*/ 269 h 678"/>
                  <a:gd name="T60" fmla="*/ 397 w 585"/>
                  <a:gd name="T61" fmla="*/ 654 h 678"/>
                  <a:gd name="T62" fmla="*/ 24 w 585"/>
                  <a:gd name="T63" fmla="*/ 350 h 678"/>
                  <a:gd name="T64" fmla="*/ 385 w 585"/>
                  <a:gd name="T65" fmla="*/ 350 h 678"/>
                  <a:gd name="T66" fmla="*/ 397 w 585"/>
                  <a:gd name="T67" fmla="*/ 654 h 678"/>
                  <a:gd name="T68" fmla="*/ 405 w 585"/>
                  <a:gd name="T69" fmla="*/ 327 h 678"/>
                  <a:gd name="T70" fmla="*/ 397 w 585"/>
                  <a:gd name="T71" fmla="*/ 105 h 678"/>
                  <a:gd name="T72" fmla="*/ 163 w 585"/>
                  <a:gd name="T73" fmla="*/ 94 h 678"/>
                  <a:gd name="T74" fmla="*/ 420 w 585"/>
                  <a:gd name="T75" fmla="*/ 70 h 678"/>
                  <a:gd name="T76" fmla="*/ 405 w 585"/>
                  <a:gd name="T77" fmla="*/ 327 h 678"/>
                  <a:gd name="T78" fmla="*/ 561 w 585"/>
                  <a:gd name="T79" fmla="*/ 508 h 678"/>
                  <a:gd name="T80" fmla="*/ 420 w 585"/>
                  <a:gd name="T81" fmla="*/ 343 h 678"/>
                  <a:gd name="T82" fmla="*/ 443 w 585"/>
                  <a:gd name="T83" fmla="*/ 327 h 678"/>
                  <a:gd name="T84" fmla="*/ 561 w 585"/>
                  <a:gd name="T85" fmla="*/ 224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5" h="678">
                    <a:moveTo>
                      <a:pt x="581" y="190"/>
                    </a:moveTo>
                    <a:lnTo>
                      <a:pt x="581" y="190"/>
                    </a:lnTo>
                    <a:lnTo>
                      <a:pt x="581" y="190"/>
                    </a:lnTo>
                    <a:cubicBezTo>
                      <a:pt x="580" y="189"/>
                      <a:pt x="578" y="189"/>
                      <a:pt x="576" y="188"/>
                    </a:cubicBezTo>
                    <a:cubicBezTo>
                      <a:pt x="575" y="187"/>
                      <a:pt x="574" y="186"/>
                      <a:pt x="572" y="186"/>
                    </a:cubicBezTo>
                    <a:lnTo>
                      <a:pt x="572" y="186"/>
                    </a:lnTo>
                    <a:cubicBezTo>
                      <a:pt x="490" y="186"/>
                      <a:pt x="490" y="186"/>
                      <a:pt x="490" y="186"/>
                    </a:cubicBezTo>
                    <a:cubicBezTo>
                      <a:pt x="490" y="11"/>
                      <a:pt x="490" y="11"/>
                      <a:pt x="490" y="11"/>
                    </a:cubicBezTo>
                    <a:cubicBezTo>
                      <a:pt x="490" y="5"/>
                      <a:pt x="485" y="0"/>
                      <a:pt x="47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2" y="0"/>
                      <a:pt x="187" y="5"/>
                      <a:pt x="187" y="11"/>
                    </a:cubicBezTo>
                    <a:cubicBezTo>
                      <a:pt x="187" y="47"/>
                      <a:pt x="187" y="47"/>
                      <a:pt x="187" y="47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45" y="47"/>
                      <a:pt x="140" y="52"/>
                      <a:pt x="140" y="58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05" y="94"/>
                      <a:pt x="105" y="94"/>
                      <a:pt x="105" y="94"/>
                    </a:cubicBezTo>
                    <a:cubicBezTo>
                      <a:pt x="99" y="94"/>
                      <a:pt x="93" y="99"/>
                      <a:pt x="93" y="105"/>
                    </a:cubicBezTo>
                    <a:cubicBezTo>
                      <a:pt x="93" y="236"/>
                      <a:pt x="93" y="236"/>
                      <a:pt x="93" y="236"/>
                    </a:cubicBezTo>
                    <a:cubicBezTo>
                      <a:pt x="4" y="330"/>
                      <a:pt x="4" y="330"/>
                      <a:pt x="4" y="330"/>
                    </a:cubicBezTo>
                    <a:lnTo>
                      <a:pt x="4" y="330"/>
                    </a:lnTo>
                    <a:cubicBezTo>
                      <a:pt x="2" y="332"/>
                      <a:pt x="0" y="335"/>
                      <a:pt x="0" y="338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71"/>
                      <a:pt x="5" y="677"/>
                      <a:pt x="12" y="677"/>
                    </a:cubicBezTo>
                    <a:cubicBezTo>
                      <a:pt x="409" y="677"/>
                      <a:pt x="409" y="677"/>
                      <a:pt x="409" y="677"/>
                    </a:cubicBezTo>
                    <a:cubicBezTo>
                      <a:pt x="412" y="677"/>
                      <a:pt x="414" y="675"/>
                      <a:pt x="416" y="673"/>
                    </a:cubicBezTo>
                    <a:lnTo>
                      <a:pt x="416" y="673"/>
                    </a:lnTo>
                    <a:cubicBezTo>
                      <a:pt x="580" y="521"/>
                      <a:pt x="580" y="521"/>
                      <a:pt x="580" y="521"/>
                    </a:cubicBezTo>
                    <a:cubicBezTo>
                      <a:pt x="583" y="519"/>
                      <a:pt x="584" y="516"/>
                      <a:pt x="584" y="513"/>
                    </a:cubicBezTo>
                    <a:cubicBezTo>
                      <a:pt x="584" y="198"/>
                      <a:pt x="584" y="198"/>
                      <a:pt x="584" y="198"/>
                    </a:cubicBezTo>
                    <a:cubicBezTo>
                      <a:pt x="584" y="197"/>
                      <a:pt x="583" y="196"/>
                      <a:pt x="582" y="194"/>
                    </a:cubicBezTo>
                    <a:cubicBezTo>
                      <a:pt x="582" y="193"/>
                      <a:pt x="582" y="191"/>
                      <a:pt x="581" y="190"/>
                    </a:cubicBezTo>
                    <a:close/>
                    <a:moveTo>
                      <a:pt x="490" y="210"/>
                    </a:moveTo>
                    <a:lnTo>
                      <a:pt x="490" y="210"/>
                    </a:lnTo>
                    <a:cubicBezTo>
                      <a:pt x="540" y="210"/>
                      <a:pt x="540" y="210"/>
                      <a:pt x="540" y="210"/>
                    </a:cubicBezTo>
                    <a:cubicBezTo>
                      <a:pt x="490" y="253"/>
                      <a:pt x="490" y="253"/>
                      <a:pt x="490" y="253"/>
                    </a:cubicBezTo>
                    <a:lnTo>
                      <a:pt x="490" y="210"/>
                    </a:lnTo>
                    <a:close/>
                    <a:moveTo>
                      <a:pt x="210" y="23"/>
                    </a:moveTo>
                    <a:lnTo>
                      <a:pt x="210" y="23"/>
                    </a:lnTo>
                    <a:cubicBezTo>
                      <a:pt x="467" y="23"/>
                      <a:pt x="467" y="23"/>
                      <a:pt x="467" y="23"/>
                    </a:cubicBezTo>
                    <a:cubicBezTo>
                      <a:pt x="467" y="186"/>
                      <a:pt x="467" y="186"/>
                      <a:pt x="467" y="186"/>
                    </a:cubicBezTo>
                    <a:cubicBezTo>
                      <a:pt x="467" y="210"/>
                      <a:pt x="467" y="210"/>
                      <a:pt x="467" y="210"/>
                    </a:cubicBezTo>
                    <a:cubicBezTo>
                      <a:pt x="467" y="273"/>
                      <a:pt x="467" y="273"/>
                      <a:pt x="467" y="273"/>
                    </a:cubicBezTo>
                    <a:cubicBezTo>
                      <a:pt x="443" y="292"/>
                      <a:pt x="443" y="292"/>
                      <a:pt x="443" y="292"/>
                    </a:cubicBezTo>
                    <a:cubicBezTo>
                      <a:pt x="443" y="58"/>
                      <a:pt x="443" y="58"/>
                      <a:pt x="443" y="58"/>
                    </a:cubicBezTo>
                    <a:cubicBezTo>
                      <a:pt x="443" y="52"/>
                      <a:pt x="438" y="47"/>
                      <a:pt x="432" y="47"/>
                    </a:cubicBezTo>
                    <a:cubicBezTo>
                      <a:pt x="210" y="47"/>
                      <a:pt x="210" y="47"/>
                      <a:pt x="210" y="47"/>
                    </a:cubicBezTo>
                    <a:lnTo>
                      <a:pt x="210" y="23"/>
                    </a:lnTo>
                    <a:close/>
                    <a:moveTo>
                      <a:pt x="117" y="116"/>
                    </a:moveTo>
                    <a:lnTo>
                      <a:pt x="117" y="116"/>
                    </a:lnTo>
                    <a:cubicBezTo>
                      <a:pt x="140" y="116"/>
                      <a:pt x="140" y="116"/>
                      <a:pt x="140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373" y="116"/>
                      <a:pt x="373" y="116"/>
                      <a:pt x="373" y="116"/>
                    </a:cubicBezTo>
                    <a:cubicBezTo>
                      <a:pt x="373" y="327"/>
                      <a:pt x="373" y="327"/>
                      <a:pt x="373" y="327"/>
                    </a:cubicBezTo>
                    <a:cubicBezTo>
                      <a:pt x="117" y="327"/>
                      <a:pt x="117" y="327"/>
                      <a:pt x="117" y="327"/>
                    </a:cubicBezTo>
                    <a:lnTo>
                      <a:pt x="117" y="116"/>
                    </a:lnTo>
                    <a:close/>
                    <a:moveTo>
                      <a:pt x="93" y="269"/>
                    </a:moveTo>
                    <a:lnTo>
                      <a:pt x="93" y="269"/>
                    </a:lnTo>
                    <a:cubicBezTo>
                      <a:pt x="93" y="327"/>
                      <a:pt x="93" y="327"/>
                      <a:pt x="93" y="327"/>
                    </a:cubicBezTo>
                    <a:cubicBezTo>
                      <a:pt x="39" y="327"/>
                      <a:pt x="39" y="327"/>
                      <a:pt x="39" y="327"/>
                    </a:cubicBezTo>
                    <a:lnTo>
                      <a:pt x="93" y="269"/>
                    </a:lnTo>
                    <a:close/>
                    <a:moveTo>
                      <a:pt x="397" y="654"/>
                    </a:moveTo>
                    <a:lnTo>
                      <a:pt x="397" y="654"/>
                    </a:lnTo>
                    <a:cubicBezTo>
                      <a:pt x="24" y="654"/>
                      <a:pt x="24" y="654"/>
                      <a:pt x="24" y="654"/>
                    </a:cubicBezTo>
                    <a:cubicBezTo>
                      <a:pt x="24" y="350"/>
                      <a:pt x="24" y="350"/>
                      <a:pt x="24" y="350"/>
                    </a:cubicBezTo>
                    <a:cubicBezTo>
                      <a:pt x="105" y="350"/>
                      <a:pt x="105" y="350"/>
                      <a:pt x="105" y="350"/>
                    </a:cubicBezTo>
                    <a:cubicBezTo>
                      <a:pt x="385" y="350"/>
                      <a:pt x="385" y="350"/>
                      <a:pt x="385" y="350"/>
                    </a:cubicBezTo>
                    <a:cubicBezTo>
                      <a:pt x="397" y="350"/>
                      <a:pt x="397" y="350"/>
                      <a:pt x="397" y="350"/>
                    </a:cubicBezTo>
                    <a:lnTo>
                      <a:pt x="397" y="654"/>
                    </a:lnTo>
                    <a:close/>
                    <a:moveTo>
                      <a:pt x="405" y="327"/>
                    </a:moveTo>
                    <a:lnTo>
                      <a:pt x="405" y="327"/>
                    </a:lnTo>
                    <a:cubicBezTo>
                      <a:pt x="397" y="327"/>
                      <a:pt x="397" y="327"/>
                      <a:pt x="397" y="327"/>
                    </a:cubicBezTo>
                    <a:cubicBezTo>
                      <a:pt x="397" y="105"/>
                      <a:pt x="397" y="105"/>
                      <a:pt x="397" y="105"/>
                    </a:cubicBezTo>
                    <a:cubicBezTo>
                      <a:pt x="397" y="99"/>
                      <a:pt x="392" y="94"/>
                      <a:pt x="385" y="94"/>
                    </a:cubicBezTo>
                    <a:cubicBezTo>
                      <a:pt x="163" y="94"/>
                      <a:pt x="163" y="94"/>
                      <a:pt x="163" y="94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420" y="70"/>
                      <a:pt x="420" y="70"/>
                      <a:pt x="420" y="70"/>
                    </a:cubicBezTo>
                    <a:cubicBezTo>
                      <a:pt x="420" y="313"/>
                      <a:pt x="420" y="313"/>
                      <a:pt x="420" y="313"/>
                    </a:cubicBezTo>
                    <a:lnTo>
                      <a:pt x="405" y="327"/>
                    </a:lnTo>
                    <a:close/>
                    <a:moveTo>
                      <a:pt x="561" y="508"/>
                    </a:moveTo>
                    <a:lnTo>
                      <a:pt x="561" y="508"/>
                    </a:lnTo>
                    <a:cubicBezTo>
                      <a:pt x="420" y="638"/>
                      <a:pt x="420" y="638"/>
                      <a:pt x="420" y="638"/>
                    </a:cubicBezTo>
                    <a:cubicBezTo>
                      <a:pt x="420" y="343"/>
                      <a:pt x="420" y="343"/>
                      <a:pt x="420" y="343"/>
                    </a:cubicBezTo>
                    <a:cubicBezTo>
                      <a:pt x="440" y="327"/>
                      <a:pt x="440" y="327"/>
                      <a:pt x="440" y="327"/>
                    </a:cubicBezTo>
                    <a:cubicBezTo>
                      <a:pt x="443" y="327"/>
                      <a:pt x="443" y="327"/>
                      <a:pt x="443" y="327"/>
                    </a:cubicBezTo>
                    <a:cubicBezTo>
                      <a:pt x="443" y="324"/>
                      <a:pt x="443" y="324"/>
                      <a:pt x="443" y="324"/>
                    </a:cubicBezTo>
                    <a:cubicBezTo>
                      <a:pt x="561" y="224"/>
                      <a:pt x="561" y="224"/>
                      <a:pt x="561" y="224"/>
                    </a:cubicBezTo>
                    <a:lnTo>
                      <a:pt x="561" y="5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52"/>
              <p:cNvSpPr>
                <a:spLocks noChangeArrowheads="1"/>
              </p:cNvSpPr>
              <p:nvPr/>
            </p:nvSpPr>
            <p:spPr bwMode="auto">
              <a:xfrm>
                <a:off x="7546475" y="4933167"/>
                <a:ext cx="50023" cy="11116"/>
              </a:xfrm>
              <a:custGeom>
                <a:avLst/>
                <a:gdLst>
                  <a:gd name="T0" fmla="*/ 105 w 117"/>
                  <a:gd name="T1" fmla="*/ 0 h 25"/>
                  <a:gd name="T2" fmla="*/ 105 w 117"/>
                  <a:gd name="T3" fmla="*/ 0 h 25"/>
                  <a:gd name="T4" fmla="*/ 11 w 117"/>
                  <a:gd name="T5" fmla="*/ 0 h 25"/>
                  <a:gd name="T6" fmla="*/ 0 w 117"/>
                  <a:gd name="T7" fmla="*/ 13 h 25"/>
                  <a:gd name="T8" fmla="*/ 11 w 117"/>
                  <a:gd name="T9" fmla="*/ 24 h 25"/>
                  <a:gd name="T10" fmla="*/ 105 w 117"/>
                  <a:gd name="T11" fmla="*/ 24 h 25"/>
                  <a:gd name="T12" fmla="*/ 116 w 117"/>
                  <a:gd name="T13" fmla="*/ 13 h 25"/>
                  <a:gd name="T14" fmla="*/ 105 w 117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5">
                    <a:moveTo>
                      <a:pt x="105" y="0"/>
                    </a:moveTo>
                    <a:lnTo>
                      <a:pt x="10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11" y="24"/>
                      <a:pt x="116" y="19"/>
                      <a:pt x="116" y="13"/>
                    </a:cubicBezTo>
                    <a:cubicBezTo>
                      <a:pt x="116" y="6"/>
                      <a:pt x="111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0" name="Group 549"/>
          <p:cNvGrpSpPr/>
          <p:nvPr/>
        </p:nvGrpSpPr>
        <p:grpSpPr>
          <a:xfrm>
            <a:off x="6527800" y="4685507"/>
            <a:ext cx="430213" cy="428625"/>
            <a:chOff x="6527800" y="4685507"/>
            <a:chExt cx="430213" cy="428625"/>
          </a:xfrm>
        </p:grpSpPr>
        <p:sp>
          <p:nvSpPr>
            <p:cNvPr id="18470" name="Freeform 1082"/>
            <p:cNvSpPr>
              <a:spLocks noChangeArrowheads="1"/>
            </p:cNvSpPr>
            <p:nvPr/>
          </p:nvSpPr>
          <p:spPr bwMode="auto">
            <a:xfrm>
              <a:off x="6527800" y="4685507"/>
              <a:ext cx="430213" cy="428625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9" name="Group 998"/>
            <p:cNvGrpSpPr/>
            <p:nvPr/>
          </p:nvGrpSpPr>
          <p:grpSpPr>
            <a:xfrm>
              <a:off x="6619210" y="4782174"/>
              <a:ext cx="246406" cy="235291"/>
              <a:chOff x="6630326" y="4776411"/>
              <a:chExt cx="246406" cy="235291"/>
            </a:xfrm>
            <a:solidFill>
              <a:schemeClr val="bg1"/>
            </a:solidFill>
          </p:grpSpPr>
          <p:sp>
            <p:nvSpPr>
              <p:cNvPr id="56" name="Freeform 53"/>
              <p:cNvSpPr>
                <a:spLocks noChangeArrowheads="1"/>
              </p:cNvSpPr>
              <p:nvPr/>
            </p:nvSpPr>
            <p:spPr bwMode="auto">
              <a:xfrm>
                <a:off x="6630326" y="4776411"/>
                <a:ext cx="246406" cy="235291"/>
              </a:xfrm>
              <a:custGeom>
                <a:avLst/>
                <a:gdLst>
                  <a:gd name="T0" fmla="*/ 571 w 585"/>
                  <a:gd name="T1" fmla="*/ 0 h 561"/>
                  <a:gd name="T2" fmla="*/ 571 w 585"/>
                  <a:gd name="T3" fmla="*/ 0 h 561"/>
                  <a:gd name="T4" fmla="*/ 568 w 585"/>
                  <a:gd name="T5" fmla="*/ 0 h 561"/>
                  <a:gd name="T6" fmla="*/ 513 w 585"/>
                  <a:gd name="T7" fmla="*/ 0 h 561"/>
                  <a:gd name="T8" fmla="*/ 131 w 585"/>
                  <a:gd name="T9" fmla="*/ 0 h 561"/>
                  <a:gd name="T10" fmla="*/ 121 w 585"/>
                  <a:gd name="T11" fmla="*/ 5 h 561"/>
                  <a:gd name="T12" fmla="*/ 2 w 585"/>
                  <a:gd name="T13" fmla="*/ 168 h 561"/>
                  <a:gd name="T14" fmla="*/ 1 w 585"/>
                  <a:gd name="T15" fmla="*/ 172 h 561"/>
                  <a:gd name="T16" fmla="*/ 0 w 585"/>
                  <a:gd name="T17" fmla="*/ 175 h 561"/>
                  <a:gd name="T18" fmla="*/ 0 w 585"/>
                  <a:gd name="T19" fmla="*/ 549 h 561"/>
                  <a:gd name="T20" fmla="*/ 11 w 585"/>
                  <a:gd name="T21" fmla="*/ 560 h 561"/>
                  <a:gd name="T22" fmla="*/ 455 w 585"/>
                  <a:gd name="T23" fmla="*/ 560 h 561"/>
                  <a:gd name="T24" fmla="*/ 455 w 585"/>
                  <a:gd name="T25" fmla="*/ 560 h 561"/>
                  <a:gd name="T26" fmla="*/ 462 w 585"/>
                  <a:gd name="T27" fmla="*/ 557 h 561"/>
                  <a:gd name="T28" fmla="*/ 464 w 585"/>
                  <a:gd name="T29" fmla="*/ 556 h 561"/>
                  <a:gd name="T30" fmla="*/ 465 w 585"/>
                  <a:gd name="T31" fmla="*/ 554 h 561"/>
                  <a:gd name="T32" fmla="*/ 582 w 585"/>
                  <a:gd name="T33" fmla="*/ 345 h 561"/>
                  <a:gd name="T34" fmla="*/ 584 w 585"/>
                  <a:gd name="T35" fmla="*/ 338 h 561"/>
                  <a:gd name="T36" fmla="*/ 584 w 585"/>
                  <a:gd name="T37" fmla="*/ 12 h 561"/>
                  <a:gd name="T38" fmla="*/ 571 w 585"/>
                  <a:gd name="T39" fmla="*/ 0 h 561"/>
                  <a:gd name="T40" fmla="*/ 137 w 585"/>
                  <a:gd name="T41" fmla="*/ 23 h 561"/>
                  <a:gd name="T42" fmla="*/ 137 w 585"/>
                  <a:gd name="T43" fmla="*/ 23 h 561"/>
                  <a:gd name="T44" fmla="*/ 316 w 585"/>
                  <a:gd name="T45" fmla="*/ 23 h 561"/>
                  <a:gd name="T46" fmla="*/ 211 w 585"/>
                  <a:gd name="T47" fmla="*/ 164 h 561"/>
                  <a:gd name="T48" fmla="*/ 34 w 585"/>
                  <a:gd name="T49" fmla="*/ 164 h 561"/>
                  <a:gd name="T50" fmla="*/ 137 w 585"/>
                  <a:gd name="T51" fmla="*/ 23 h 561"/>
                  <a:gd name="T52" fmla="*/ 443 w 585"/>
                  <a:gd name="T53" fmla="*/ 537 h 561"/>
                  <a:gd name="T54" fmla="*/ 443 w 585"/>
                  <a:gd name="T55" fmla="*/ 537 h 561"/>
                  <a:gd name="T56" fmla="*/ 23 w 585"/>
                  <a:gd name="T57" fmla="*/ 537 h 561"/>
                  <a:gd name="T58" fmla="*/ 23 w 585"/>
                  <a:gd name="T59" fmla="*/ 186 h 561"/>
                  <a:gd name="T60" fmla="*/ 443 w 585"/>
                  <a:gd name="T61" fmla="*/ 186 h 561"/>
                  <a:gd name="T62" fmla="*/ 443 w 585"/>
                  <a:gd name="T63" fmla="*/ 537 h 561"/>
                  <a:gd name="T64" fmla="*/ 448 w 585"/>
                  <a:gd name="T65" fmla="*/ 164 h 561"/>
                  <a:gd name="T66" fmla="*/ 448 w 585"/>
                  <a:gd name="T67" fmla="*/ 164 h 561"/>
                  <a:gd name="T68" fmla="*/ 240 w 585"/>
                  <a:gd name="T69" fmla="*/ 164 h 561"/>
                  <a:gd name="T70" fmla="*/ 344 w 585"/>
                  <a:gd name="T71" fmla="*/ 25 h 561"/>
                  <a:gd name="T72" fmla="*/ 344 w 585"/>
                  <a:gd name="T73" fmla="*/ 23 h 561"/>
                  <a:gd name="T74" fmla="*/ 513 w 585"/>
                  <a:gd name="T75" fmla="*/ 23 h 561"/>
                  <a:gd name="T76" fmla="*/ 546 w 585"/>
                  <a:gd name="T77" fmla="*/ 23 h 561"/>
                  <a:gd name="T78" fmla="*/ 448 w 585"/>
                  <a:gd name="T79" fmla="*/ 164 h 561"/>
                  <a:gd name="T80" fmla="*/ 560 w 585"/>
                  <a:gd name="T81" fmla="*/ 335 h 561"/>
                  <a:gd name="T82" fmla="*/ 560 w 585"/>
                  <a:gd name="T83" fmla="*/ 335 h 561"/>
                  <a:gd name="T84" fmla="*/ 467 w 585"/>
                  <a:gd name="T85" fmla="*/ 504 h 561"/>
                  <a:gd name="T86" fmla="*/ 467 w 585"/>
                  <a:gd name="T87" fmla="*/ 179 h 561"/>
                  <a:gd name="T88" fmla="*/ 560 w 585"/>
                  <a:gd name="T89" fmla="*/ 45 h 561"/>
                  <a:gd name="T90" fmla="*/ 560 w 585"/>
                  <a:gd name="T91" fmla="*/ 33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5" h="561">
                    <a:moveTo>
                      <a:pt x="571" y="0"/>
                    </a:moveTo>
                    <a:lnTo>
                      <a:pt x="571" y="0"/>
                    </a:lnTo>
                    <a:cubicBezTo>
                      <a:pt x="568" y="0"/>
                      <a:pt x="568" y="0"/>
                      <a:pt x="568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3" y="2"/>
                      <a:pt x="121" y="5"/>
                    </a:cubicBezTo>
                    <a:cubicBezTo>
                      <a:pt x="2" y="168"/>
                      <a:pt x="2" y="168"/>
                      <a:pt x="2" y="168"/>
                    </a:cubicBezTo>
                    <a:cubicBezTo>
                      <a:pt x="2" y="170"/>
                      <a:pt x="2" y="171"/>
                      <a:pt x="1" y="172"/>
                    </a:cubicBezTo>
                    <a:cubicBezTo>
                      <a:pt x="1" y="173"/>
                      <a:pt x="0" y="174"/>
                      <a:pt x="0" y="175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55"/>
                      <a:pt x="5" y="560"/>
                      <a:pt x="11" y="560"/>
                    </a:cubicBezTo>
                    <a:cubicBezTo>
                      <a:pt x="455" y="560"/>
                      <a:pt x="455" y="560"/>
                      <a:pt x="455" y="560"/>
                    </a:cubicBezTo>
                    <a:lnTo>
                      <a:pt x="455" y="560"/>
                    </a:lnTo>
                    <a:cubicBezTo>
                      <a:pt x="458" y="560"/>
                      <a:pt x="460" y="559"/>
                      <a:pt x="462" y="557"/>
                    </a:cubicBezTo>
                    <a:cubicBezTo>
                      <a:pt x="463" y="557"/>
                      <a:pt x="463" y="556"/>
                      <a:pt x="464" y="556"/>
                    </a:cubicBezTo>
                    <a:cubicBezTo>
                      <a:pt x="464" y="555"/>
                      <a:pt x="465" y="555"/>
                      <a:pt x="465" y="554"/>
                    </a:cubicBezTo>
                    <a:cubicBezTo>
                      <a:pt x="582" y="345"/>
                      <a:pt x="582" y="345"/>
                      <a:pt x="582" y="345"/>
                    </a:cubicBezTo>
                    <a:cubicBezTo>
                      <a:pt x="583" y="343"/>
                      <a:pt x="584" y="341"/>
                      <a:pt x="584" y="338"/>
                    </a:cubicBezTo>
                    <a:cubicBezTo>
                      <a:pt x="584" y="12"/>
                      <a:pt x="584" y="12"/>
                      <a:pt x="584" y="12"/>
                    </a:cubicBezTo>
                    <a:cubicBezTo>
                      <a:pt x="584" y="5"/>
                      <a:pt x="578" y="0"/>
                      <a:pt x="571" y="0"/>
                    </a:cubicBezTo>
                    <a:close/>
                    <a:moveTo>
                      <a:pt x="137" y="23"/>
                    </a:moveTo>
                    <a:lnTo>
                      <a:pt x="137" y="23"/>
                    </a:lnTo>
                    <a:cubicBezTo>
                      <a:pt x="316" y="23"/>
                      <a:pt x="316" y="23"/>
                      <a:pt x="316" y="23"/>
                    </a:cubicBezTo>
                    <a:cubicBezTo>
                      <a:pt x="211" y="164"/>
                      <a:pt x="211" y="164"/>
                      <a:pt x="211" y="164"/>
                    </a:cubicBezTo>
                    <a:cubicBezTo>
                      <a:pt x="34" y="164"/>
                      <a:pt x="34" y="164"/>
                      <a:pt x="34" y="164"/>
                    </a:cubicBezTo>
                    <a:lnTo>
                      <a:pt x="137" y="23"/>
                    </a:lnTo>
                    <a:close/>
                    <a:moveTo>
                      <a:pt x="443" y="537"/>
                    </a:moveTo>
                    <a:lnTo>
                      <a:pt x="443" y="537"/>
                    </a:lnTo>
                    <a:cubicBezTo>
                      <a:pt x="23" y="537"/>
                      <a:pt x="23" y="537"/>
                      <a:pt x="23" y="537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443" y="186"/>
                      <a:pt x="443" y="186"/>
                      <a:pt x="443" y="186"/>
                    </a:cubicBezTo>
                    <a:lnTo>
                      <a:pt x="443" y="537"/>
                    </a:lnTo>
                    <a:close/>
                    <a:moveTo>
                      <a:pt x="448" y="164"/>
                    </a:moveTo>
                    <a:lnTo>
                      <a:pt x="448" y="164"/>
                    </a:lnTo>
                    <a:cubicBezTo>
                      <a:pt x="240" y="164"/>
                      <a:pt x="240" y="164"/>
                      <a:pt x="240" y="164"/>
                    </a:cubicBezTo>
                    <a:cubicBezTo>
                      <a:pt x="344" y="25"/>
                      <a:pt x="344" y="25"/>
                      <a:pt x="344" y="25"/>
                    </a:cubicBezTo>
                    <a:cubicBezTo>
                      <a:pt x="344" y="24"/>
                      <a:pt x="344" y="24"/>
                      <a:pt x="344" y="23"/>
                    </a:cubicBezTo>
                    <a:cubicBezTo>
                      <a:pt x="513" y="23"/>
                      <a:pt x="513" y="23"/>
                      <a:pt x="513" y="23"/>
                    </a:cubicBezTo>
                    <a:cubicBezTo>
                      <a:pt x="546" y="23"/>
                      <a:pt x="546" y="23"/>
                      <a:pt x="546" y="23"/>
                    </a:cubicBezTo>
                    <a:lnTo>
                      <a:pt x="448" y="164"/>
                    </a:lnTo>
                    <a:close/>
                    <a:moveTo>
                      <a:pt x="560" y="335"/>
                    </a:moveTo>
                    <a:lnTo>
                      <a:pt x="560" y="335"/>
                    </a:lnTo>
                    <a:cubicBezTo>
                      <a:pt x="467" y="504"/>
                      <a:pt x="467" y="504"/>
                      <a:pt x="467" y="504"/>
                    </a:cubicBezTo>
                    <a:cubicBezTo>
                      <a:pt x="467" y="179"/>
                      <a:pt x="467" y="179"/>
                      <a:pt x="467" y="179"/>
                    </a:cubicBezTo>
                    <a:cubicBezTo>
                      <a:pt x="560" y="45"/>
                      <a:pt x="560" y="45"/>
                      <a:pt x="560" y="45"/>
                    </a:cubicBezTo>
                    <a:lnTo>
                      <a:pt x="560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54"/>
              <p:cNvSpPr>
                <a:spLocks noChangeArrowheads="1"/>
              </p:cNvSpPr>
              <p:nvPr/>
            </p:nvSpPr>
            <p:spPr bwMode="auto">
              <a:xfrm>
                <a:off x="6695170" y="4893131"/>
                <a:ext cx="59286" cy="9263"/>
              </a:xfrm>
              <a:custGeom>
                <a:avLst/>
                <a:gdLst>
                  <a:gd name="T0" fmla="*/ 11 w 140"/>
                  <a:gd name="T1" fmla="*/ 23 h 24"/>
                  <a:gd name="T2" fmla="*/ 11 w 140"/>
                  <a:gd name="T3" fmla="*/ 23 h 24"/>
                  <a:gd name="T4" fmla="*/ 128 w 140"/>
                  <a:gd name="T5" fmla="*/ 23 h 24"/>
                  <a:gd name="T6" fmla="*/ 139 w 140"/>
                  <a:gd name="T7" fmla="*/ 12 h 24"/>
                  <a:gd name="T8" fmla="*/ 128 w 140"/>
                  <a:gd name="T9" fmla="*/ 0 h 24"/>
                  <a:gd name="T10" fmla="*/ 11 w 140"/>
                  <a:gd name="T11" fmla="*/ 0 h 24"/>
                  <a:gd name="T12" fmla="*/ 0 w 140"/>
                  <a:gd name="T13" fmla="*/ 12 h 24"/>
                  <a:gd name="T14" fmla="*/ 11 w 140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128" y="23"/>
                      <a:pt x="128" y="23"/>
                      <a:pt x="128" y="23"/>
                    </a:cubicBezTo>
                    <a:cubicBezTo>
                      <a:pt x="134" y="23"/>
                      <a:pt x="139" y="18"/>
                      <a:pt x="139" y="12"/>
                    </a:cubicBezTo>
                    <a:cubicBezTo>
                      <a:pt x="139" y="5"/>
                      <a:pt x="134" y="0"/>
                      <a:pt x="12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2" name="Group 551"/>
          <p:cNvGrpSpPr/>
          <p:nvPr/>
        </p:nvGrpSpPr>
        <p:grpSpPr>
          <a:xfrm>
            <a:off x="4792663" y="4685507"/>
            <a:ext cx="430212" cy="428625"/>
            <a:chOff x="4792663" y="4685507"/>
            <a:chExt cx="430212" cy="428625"/>
          </a:xfrm>
        </p:grpSpPr>
        <p:sp>
          <p:nvSpPr>
            <p:cNvPr id="18468" name="Freeform 1080"/>
            <p:cNvSpPr>
              <a:spLocks noChangeArrowheads="1"/>
            </p:cNvSpPr>
            <p:nvPr/>
          </p:nvSpPr>
          <p:spPr bwMode="auto">
            <a:xfrm>
              <a:off x="4792663" y="4685507"/>
              <a:ext cx="430212" cy="428625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8" name="Group 997"/>
            <p:cNvGrpSpPr/>
            <p:nvPr/>
          </p:nvGrpSpPr>
          <p:grpSpPr>
            <a:xfrm>
              <a:off x="4876765" y="4768279"/>
              <a:ext cx="263080" cy="263080"/>
              <a:chOff x="4872133" y="4763443"/>
              <a:chExt cx="263080" cy="263080"/>
            </a:xfrm>
            <a:solidFill>
              <a:schemeClr val="bg1"/>
            </a:solidFill>
          </p:grpSpPr>
          <p:sp>
            <p:nvSpPr>
              <p:cNvPr id="58" name="Freeform 55"/>
              <p:cNvSpPr>
                <a:spLocks noChangeArrowheads="1"/>
              </p:cNvSpPr>
              <p:nvPr/>
            </p:nvSpPr>
            <p:spPr bwMode="auto">
              <a:xfrm>
                <a:off x="4951799" y="4945006"/>
                <a:ext cx="105602" cy="44464"/>
              </a:xfrm>
              <a:custGeom>
                <a:avLst/>
                <a:gdLst>
                  <a:gd name="T0" fmla="*/ 12 w 253"/>
                  <a:gd name="T1" fmla="*/ 106 h 107"/>
                  <a:gd name="T2" fmla="*/ 12 w 253"/>
                  <a:gd name="T3" fmla="*/ 106 h 107"/>
                  <a:gd name="T4" fmla="*/ 239 w 253"/>
                  <a:gd name="T5" fmla="*/ 106 h 107"/>
                  <a:gd name="T6" fmla="*/ 252 w 253"/>
                  <a:gd name="T7" fmla="*/ 95 h 107"/>
                  <a:gd name="T8" fmla="*/ 252 w 253"/>
                  <a:gd name="T9" fmla="*/ 11 h 107"/>
                  <a:gd name="T10" fmla="*/ 239 w 253"/>
                  <a:gd name="T11" fmla="*/ 0 h 107"/>
                  <a:gd name="T12" fmla="*/ 12 w 253"/>
                  <a:gd name="T13" fmla="*/ 0 h 107"/>
                  <a:gd name="T14" fmla="*/ 0 w 253"/>
                  <a:gd name="T15" fmla="*/ 11 h 107"/>
                  <a:gd name="T16" fmla="*/ 0 w 253"/>
                  <a:gd name="T17" fmla="*/ 95 h 107"/>
                  <a:gd name="T18" fmla="*/ 12 w 253"/>
                  <a:gd name="T19" fmla="*/ 106 h 107"/>
                  <a:gd name="T20" fmla="*/ 24 w 253"/>
                  <a:gd name="T21" fmla="*/ 24 h 107"/>
                  <a:gd name="T22" fmla="*/ 24 w 253"/>
                  <a:gd name="T23" fmla="*/ 24 h 107"/>
                  <a:gd name="T24" fmla="*/ 228 w 253"/>
                  <a:gd name="T25" fmla="*/ 24 h 107"/>
                  <a:gd name="T26" fmla="*/ 228 w 253"/>
                  <a:gd name="T27" fmla="*/ 83 h 107"/>
                  <a:gd name="T28" fmla="*/ 24 w 253"/>
                  <a:gd name="T29" fmla="*/ 83 h 107"/>
                  <a:gd name="T30" fmla="*/ 24 w 253"/>
                  <a:gd name="T31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3" h="107">
                    <a:moveTo>
                      <a:pt x="12" y="106"/>
                    </a:moveTo>
                    <a:lnTo>
                      <a:pt x="12" y="106"/>
                    </a:lnTo>
                    <a:cubicBezTo>
                      <a:pt x="239" y="106"/>
                      <a:pt x="239" y="106"/>
                      <a:pt x="239" y="106"/>
                    </a:cubicBezTo>
                    <a:cubicBezTo>
                      <a:pt x="246" y="106"/>
                      <a:pt x="252" y="101"/>
                      <a:pt x="252" y="95"/>
                    </a:cubicBezTo>
                    <a:cubicBezTo>
                      <a:pt x="252" y="11"/>
                      <a:pt x="252" y="11"/>
                      <a:pt x="252" y="11"/>
                    </a:cubicBezTo>
                    <a:cubicBezTo>
                      <a:pt x="252" y="5"/>
                      <a:pt x="246" y="0"/>
                      <a:pt x="23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1"/>
                      <a:pt x="5" y="106"/>
                      <a:pt x="12" y="106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228" y="24"/>
                      <a:pt x="228" y="24"/>
                      <a:pt x="228" y="24"/>
                    </a:cubicBezTo>
                    <a:cubicBezTo>
                      <a:pt x="228" y="83"/>
                      <a:pt x="228" y="83"/>
                      <a:pt x="228" y="83"/>
                    </a:cubicBezTo>
                    <a:cubicBezTo>
                      <a:pt x="24" y="83"/>
                      <a:pt x="24" y="83"/>
                      <a:pt x="24" y="83"/>
                    </a:cubicBez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56"/>
              <p:cNvSpPr>
                <a:spLocks noChangeArrowheads="1"/>
              </p:cNvSpPr>
              <p:nvPr/>
            </p:nvSpPr>
            <p:spPr bwMode="auto">
              <a:xfrm>
                <a:off x="4872133" y="4763443"/>
                <a:ext cx="263080" cy="263080"/>
              </a:xfrm>
              <a:custGeom>
                <a:avLst/>
                <a:gdLst>
                  <a:gd name="T0" fmla="*/ 625 w 626"/>
                  <a:gd name="T1" fmla="*/ 382 h 625"/>
                  <a:gd name="T2" fmla="*/ 625 w 626"/>
                  <a:gd name="T3" fmla="*/ 382 h 625"/>
                  <a:gd name="T4" fmla="*/ 549 w 626"/>
                  <a:gd name="T5" fmla="*/ 9 h 625"/>
                  <a:gd name="T6" fmla="*/ 537 w 626"/>
                  <a:gd name="T7" fmla="*/ 0 h 625"/>
                  <a:gd name="T8" fmla="*/ 97 w 626"/>
                  <a:gd name="T9" fmla="*/ 0 h 625"/>
                  <a:gd name="T10" fmla="*/ 86 w 626"/>
                  <a:gd name="T11" fmla="*/ 9 h 625"/>
                  <a:gd name="T12" fmla="*/ 1 w 626"/>
                  <a:gd name="T13" fmla="*/ 382 h 625"/>
                  <a:gd name="T14" fmla="*/ 1 w 626"/>
                  <a:gd name="T15" fmla="*/ 384 h 625"/>
                  <a:gd name="T16" fmla="*/ 0 w 626"/>
                  <a:gd name="T17" fmla="*/ 385 h 625"/>
                  <a:gd name="T18" fmla="*/ 0 w 626"/>
                  <a:gd name="T19" fmla="*/ 544 h 625"/>
                  <a:gd name="T20" fmla="*/ 82 w 626"/>
                  <a:gd name="T21" fmla="*/ 624 h 625"/>
                  <a:gd name="T22" fmla="*/ 552 w 626"/>
                  <a:gd name="T23" fmla="*/ 624 h 625"/>
                  <a:gd name="T24" fmla="*/ 625 w 626"/>
                  <a:gd name="T25" fmla="*/ 544 h 625"/>
                  <a:gd name="T26" fmla="*/ 625 w 626"/>
                  <a:gd name="T27" fmla="*/ 385 h 625"/>
                  <a:gd name="T28" fmla="*/ 625 w 626"/>
                  <a:gd name="T29" fmla="*/ 384 h 625"/>
                  <a:gd name="T30" fmla="*/ 625 w 626"/>
                  <a:gd name="T31" fmla="*/ 382 h 625"/>
                  <a:gd name="T32" fmla="*/ 106 w 626"/>
                  <a:gd name="T33" fmla="*/ 24 h 625"/>
                  <a:gd name="T34" fmla="*/ 106 w 626"/>
                  <a:gd name="T35" fmla="*/ 24 h 625"/>
                  <a:gd name="T36" fmla="*/ 528 w 626"/>
                  <a:gd name="T37" fmla="*/ 24 h 625"/>
                  <a:gd name="T38" fmla="*/ 541 w 626"/>
                  <a:gd name="T39" fmla="*/ 83 h 625"/>
                  <a:gd name="T40" fmla="*/ 93 w 626"/>
                  <a:gd name="T41" fmla="*/ 83 h 625"/>
                  <a:gd name="T42" fmla="*/ 106 w 626"/>
                  <a:gd name="T43" fmla="*/ 24 h 625"/>
                  <a:gd name="T44" fmla="*/ 88 w 626"/>
                  <a:gd name="T45" fmla="*/ 106 h 625"/>
                  <a:gd name="T46" fmla="*/ 88 w 626"/>
                  <a:gd name="T47" fmla="*/ 106 h 625"/>
                  <a:gd name="T48" fmla="*/ 541 w 626"/>
                  <a:gd name="T49" fmla="*/ 106 h 625"/>
                  <a:gd name="T50" fmla="*/ 545 w 626"/>
                  <a:gd name="T51" fmla="*/ 105 h 625"/>
                  <a:gd name="T52" fmla="*/ 557 w 626"/>
                  <a:gd name="T53" fmla="*/ 165 h 625"/>
                  <a:gd name="T54" fmla="*/ 74 w 626"/>
                  <a:gd name="T55" fmla="*/ 165 h 625"/>
                  <a:gd name="T56" fmla="*/ 88 w 626"/>
                  <a:gd name="T57" fmla="*/ 106 h 625"/>
                  <a:gd name="T58" fmla="*/ 69 w 626"/>
                  <a:gd name="T59" fmla="*/ 189 h 625"/>
                  <a:gd name="T60" fmla="*/ 69 w 626"/>
                  <a:gd name="T61" fmla="*/ 189 h 625"/>
                  <a:gd name="T62" fmla="*/ 561 w 626"/>
                  <a:gd name="T63" fmla="*/ 189 h 625"/>
                  <a:gd name="T64" fmla="*/ 561 w 626"/>
                  <a:gd name="T65" fmla="*/ 189 h 625"/>
                  <a:gd name="T66" fmla="*/ 578 w 626"/>
                  <a:gd name="T67" fmla="*/ 269 h 625"/>
                  <a:gd name="T68" fmla="*/ 50 w 626"/>
                  <a:gd name="T69" fmla="*/ 269 h 625"/>
                  <a:gd name="T70" fmla="*/ 69 w 626"/>
                  <a:gd name="T71" fmla="*/ 189 h 625"/>
                  <a:gd name="T72" fmla="*/ 45 w 626"/>
                  <a:gd name="T73" fmla="*/ 292 h 625"/>
                  <a:gd name="T74" fmla="*/ 45 w 626"/>
                  <a:gd name="T75" fmla="*/ 292 h 625"/>
                  <a:gd name="T76" fmla="*/ 582 w 626"/>
                  <a:gd name="T77" fmla="*/ 292 h 625"/>
                  <a:gd name="T78" fmla="*/ 582 w 626"/>
                  <a:gd name="T79" fmla="*/ 292 h 625"/>
                  <a:gd name="T80" fmla="*/ 599 w 626"/>
                  <a:gd name="T81" fmla="*/ 373 h 625"/>
                  <a:gd name="T82" fmla="*/ 27 w 626"/>
                  <a:gd name="T83" fmla="*/ 373 h 625"/>
                  <a:gd name="T84" fmla="*/ 45 w 626"/>
                  <a:gd name="T85" fmla="*/ 292 h 625"/>
                  <a:gd name="T86" fmla="*/ 601 w 626"/>
                  <a:gd name="T87" fmla="*/ 544 h 625"/>
                  <a:gd name="T88" fmla="*/ 601 w 626"/>
                  <a:gd name="T89" fmla="*/ 544 h 625"/>
                  <a:gd name="T90" fmla="*/ 552 w 626"/>
                  <a:gd name="T91" fmla="*/ 601 h 625"/>
                  <a:gd name="T92" fmla="*/ 82 w 626"/>
                  <a:gd name="T93" fmla="*/ 601 h 625"/>
                  <a:gd name="T94" fmla="*/ 24 w 626"/>
                  <a:gd name="T95" fmla="*/ 544 h 625"/>
                  <a:gd name="T96" fmla="*/ 24 w 626"/>
                  <a:gd name="T97" fmla="*/ 396 h 625"/>
                  <a:gd name="T98" fmla="*/ 601 w 626"/>
                  <a:gd name="T99" fmla="*/ 396 h 625"/>
                  <a:gd name="T100" fmla="*/ 601 w 626"/>
                  <a:gd name="T101" fmla="*/ 54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6" h="625">
                    <a:moveTo>
                      <a:pt x="625" y="382"/>
                    </a:moveTo>
                    <a:lnTo>
                      <a:pt x="625" y="382"/>
                    </a:lnTo>
                    <a:cubicBezTo>
                      <a:pt x="549" y="9"/>
                      <a:pt x="549" y="9"/>
                      <a:pt x="549" y="9"/>
                    </a:cubicBezTo>
                    <a:cubicBezTo>
                      <a:pt x="548" y="4"/>
                      <a:pt x="544" y="0"/>
                      <a:pt x="53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2" y="0"/>
                      <a:pt x="88" y="4"/>
                      <a:pt x="86" y="9"/>
                    </a:cubicBezTo>
                    <a:cubicBezTo>
                      <a:pt x="1" y="382"/>
                      <a:pt x="1" y="382"/>
                      <a:pt x="1" y="382"/>
                    </a:cubicBezTo>
                    <a:cubicBezTo>
                      <a:pt x="0" y="383"/>
                      <a:pt x="1" y="383"/>
                      <a:pt x="1" y="384"/>
                    </a:cubicBezTo>
                    <a:cubicBezTo>
                      <a:pt x="1" y="384"/>
                      <a:pt x="0" y="384"/>
                      <a:pt x="0" y="385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85"/>
                      <a:pt x="41" y="624"/>
                      <a:pt x="82" y="624"/>
                    </a:cubicBezTo>
                    <a:cubicBezTo>
                      <a:pt x="552" y="624"/>
                      <a:pt x="552" y="624"/>
                      <a:pt x="552" y="624"/>
                    </a:cubicBezTo>
                    <a:cubicBezTo>
                      <a:pt x="592" y="624"/>
                      <a:pt x="625" y="588"/>
                      <a:pt x="625" y="544"/>
                    </a:cubicBezTo>
                    <a:cubicBezTo>
                      <a:pt x="625" y="385"/>
                      <a:pt x="625" y="385"/>
                      <a:pt x="625" y="385"/>
                    </a:cubicBezTo>
                    <a:cubicBezTo>
                      <a:pt x="625" y="384"/>
                      <a:pt x="625" y="384"/>
                      <a:pt x="625" y="384"/>
                    </a:cubicBezTo>
                    <a:cubicBezTo>
                      <a:pt x="625" y="383"/>
                      <a:pt x="625" y="383"/>
                      <a:pt x="625" y="382"/>
                    </a:cubicBezTo>
                    <a:close/>
                    <a:moveTo>
                      <a:pt x="106" y="24"/>
                    </a:moveTo>
                    <a:lnTo>
                      <a:pt x="106" y="24"/>
                    </a:lnTo>
                    <a:cubicBezTo>
                      <a:pt x="528" y="24"/>
                      <a:pt x="528" y="24"/>
                      <a:pt x="528" y="24"/>
                    </a:cubicBezTo>
                    <a:cubicBezTo>
                      <a:pt x="541" y="83"/>
                      <a:pt x="541" y="83"/>
                      <a:pt x="541" y="83"/>
                    </a:cubicBezTo>
                    <a:cubicBezTo>
                      <a:pt x="93" y="83"/>
                      <a:pt x="93" y="83"/>
                      <a:pt x="93" y="83"/>
                    </a:cubicBezTo>
                    <a:lnTo>
                      <a:pt x="106" y="24"/>
                    </a:lnTo>
                    <a:close/>
                    <a:moveTo>
                      <a:pt x="88" y="106"/>
                    </a:moveTo>
                    <a:lnTo>
                      <a:pt x="88" y="106"/>
                    </a:lnTo>
                    <a:cubicBezTo>
                      <a:pt x="541" y="106"/>
                      <a:pt x="541" y="106"/>
                      <a:pt x="541" y="106"/>
                    </a:cubicBezTo>
                    <a:cubicBezTo>
                      <a:pt x="542" y="106"/>
                      <a:pt x="543" y="105"/>
                      <a:pt x="545" y="105"/>
                    </a:cubicBezTo>
                    <a:cubicBezTo>
                      <a:pt x="557" y="165"/>
                      <a:pt x="557" y="165"/>
                      <a:pt x="557" y="165"/>
                    </a:cubicBezTo>
                    <a:cubicBezTo>
                      <a:pt x="74" y="165"/>
                      <a:pt x="74" y="165"/>
                      <a:pt x="74" y="165"/>
                    </a:cubicBezTo>
                    <a:lnTo>
                      <a:pt x="88" y="106"/>
                    </a:lnTo>
                    <a:close/>
                    <a:moveTo>
                      <a:pt x="69" y="189"/>
                    </a:moveTo>
                    <a:lnTo>
                      <a:pt x="69" y="189"/>
                    </a:lnTo>
                    <a:cubicBezTo>
                      <a:pt x="561" y="189"/>
                      <a:pt x="561" y="189"/>
                      <a:pt x="561" y="189"/>
                    </a:cubicBezTo>
                    <a:lnTo>
                      <a:pt x="561" y="189"/>
                    </a:lnTo>
                    <a:cubicBezTo>
                      <a:pt x="578" y="269"/>
                      <a:pt x="578" y="269"/>
                      <a:pt x="578" y="269"/>
                    </a:cubicBezTo>
                    <a:cubicBezTo>
                      <a:pt x="50" y="269"/>
                      <a:pt x="50" y="269"/>
                      <a:pt x="50" y="269"/>
                    </a:cubicBezTo>
                    <a:lnTo>
                      <a:pt x="69" y="189"/>
                    </a:lnTo>
                    <a:close/>
                    <a:moveTo>
                      <a:pt x="45" y="292"/>
                    </a:moveTo>
                    <a:lnTo>
                      <a:pt x="45" y="292"/>
                    </a:lnTo>
                    <a:cubicBezTo>
                      <a:pt x="582" y="292"/>
                      <a:pt x="582" y="292"/>
                      <a:pt x="582" y="292"/>
                    </a:cubicBezTo>
                    <a:lnTo>
                      <a:pt x="582" y="292"/>
                    </a:lnTo>
                    <a:cubicBezTo>
                      <a:pt x="599" y="373"/>
                      <a:pt x="599" y="373"/>
                      <a:pt x="599" y="373"/>
                    </a:cubicBezTo>
                    <a:cubicBezTo>
                      <a:pt x="27" y="373"/>
                      <a:pt x="27" y="373"/>
                      <a:pt x="27" y="373"/>
                    </a:cubicBezTo>
                    <a:lnTo>
                      <a:pt x="45" y="292"/>
                    </a:lnTo>
                    <a:close/>
                    <a:moveTo>
                      <a:pt x="601" y="544"/>
                    </a:moveTo>
                    <a:lnTo>
                      <a:pt x="601" y="544"/>
                    </a:lnTo>
                    <a:cubicBezTo>
                      <a:pt x="601" y="571"/>
                      <a:pt x="581" y="601"/>
                      <a:pt x="552" y="601"/>
                    </a:cubicBezTo>
                    <a:cubicBezTo>
                      <a:pt x="82" y="601"/>
                      <a:pt x="82" y="601"/>
                      <a:pt x="82" y="601"/>
                    </a:cubicBezTo>
                    <a:cubicBezTo>
                      <a:pt x="53" y="601"/>
                      <a:pt x="24" y="572"/>
                      <a:pt x="24" y="544"/>
                    </a:cubicBezTo>
                    <a:cubicBezTo>
                      <a:pt x="24" y="396"/>
                      <a:pt x="24" y="396"/>
                      <a:pt x="24" y="396"/>
                    </a:cubicBezTo>
                    <a:cubicBezTo>
                      <a:pt x="601" y="396"/>
                      <a:pt x="601" y="396"/>
                      <a:pt x="601" y="396"/>
                    </a:cubicBezTo>
                    <a:lnTo>
                      <a:pt x="601" y="5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95513" y="1874838"/>
            <a:ext cx="430212" cy="430212"/>
            <a:chOff x="2195513" y="1874838"/>
            <a:chExt cx="430212" cy="430212"/>
          </a:xfrm>
        </p:grpSpPr>
        <p:sp>
          <p:nvSpPr>
            <p:cNvPr id="18435" name="Freeform 1047"/>
            <p:cNvSpPr>
              <a:spLocks noChangeArrowheads="1"/>
            </p:cNvSpPr>
            <p:nvPr/>
          </p:nvSpPr>
          <p:spPr bwMode="auto">
            <a:xfrm>
              <a:off x="2195513" y="18748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Freeform 57"/>
            <p:cNvSpPr>
              <a:spLocks noChangeArrowheads="1"/>
            </p:cNvSpPr>
            <p:nvPr/>
          </p:nvSpPr>
          <p:spPr bwMode="auto">
            <a:xfrm>
              <a:off x="2263775" y="1966119"/>
              <a:ext cx="293688" cy="247650"/>
            </a:xfrm>
            <a:custGeom>
              <a:avLst/>
              <a:gdLst>
                <a:gd name="T0" fmla="*/ 276087 w 701"/>
                <a:gd name="T1" fmla="*/ 58448 h 586"/>
                <a:gd name="T2" fmla="*/ 276087 w 701"/>
                <a:gd name="T3" fmla="*/ 58448 h 586"/>
                <a:gd name="T4" fmla="*/ 246671 w 701"/>
                <a:gd name="T5" fmla="*/ 58448 h 586"/>
                <a:gd name="T6" fmla="*/ 246671 w 701"/>
                <a:gd name="T7" fmla="*/ 49197 h 586"/>
                <a:gd name="T8" fmla="*/ 228602 w 701"/>
                <a:gd name="T9" fmla="*/ 31537 h 586"/>
                <a:gd name="T10" fmla="*/ 104636 w 701"/>
                <a:gd name="T11" fmla="*/ 31537 h 586"/>
                <a:gd name="T12" fmla="*/ 96652 w 701"/>
                <a:gd name="T13" fmla="*/ 12194 h 586"/>
                <a:gd name="T14" fmla="*/ 78162 w 701"/>
                <a:gd name="T15" fmla="*/ 0 h 586"/>
                <a:gd name="T16" fmla="*/ 18070 w 701"/>
                <a:gd name="T17" fmla="*/ 0 h 586"/>
                <a:gd name="T18" fmla="*/ 0 w 701"/>
                <a:gd name="T19" fmla="*/ 17661 h 586"/>
                <a:gd name="T20" fmla="*/ 0 w 701"/>
                <a:gd name="T21" fmla="*/ 224962 h 586"/>
                <a:gd name="T22" fmla="*/ 5043 w 701"/>
                <a:gd name="T23" fmla="*/ 238838 h 586"/>
                <a:gd name="T24" fmla="*/ 21011 w 701"/>
                <a:gd name="T25" fmla="*/ 245566 h 586"/>
                <a:gd name="T26" fmla="*/ 21011 w 701"/>
                <a:gd name="T27" fmla="*/ 245566 h 586"/>
                <a:gd name="T28" fmla="*/ 256337 w 701"/>
                <a:gd name="T29" fmla="*/ 245987 h 586"/>
                <a:gd name="T30" fmla="*/ 273986 w 701"/>
                <a:gd name="T31" fmla="*/ 228326 h 586"/>
                <a:gd name="T32" fmla="*/ 294157 w 701"/>
                <a:gd name="T33" fmla="*/ 76529 h 586"/>
                <a:gd name="T34" fmla="*/ 276087 w 701"/>
                <a:gd name="T35" fmla="*/ 58448 h 586"/>
                <a:gd name="T36" fmla="*/ 21011 w 701"/>
                <a:gd name="T37" fmla="*/ 235895 h 586"/>
                <a:gd name="T38" fmla="*/ 21011 w 701"/>
                <a:gd name="T39" fmla="*/ 235895 h 586"/>
                <a:gd name="T40" fmla="*/ 21011 w 701"/>
                <a:gd name="T41" fmla="*/ 235895 h 586"/>
                <a:gd name="T42" fmla="*/ 12607 w 701"/>
                <a:gd name="T43" fmla="*/ 232110 h 586"/>
                <a:gd name="T44" fmla="*/ 9665 w 701"/>
                <a:gd name="T45" fmla="*/ 224962 h 586"/>
                <a:gd name="T46" fmla="*/ 9665 w 701"/>
                <a:gd name="T47" fmla="*/ 17661 h 586"/>
                <a:gd name="T48" fmla="*/ 18070 w 701"/>
                <a:gd name="T49" fmla="*/ 10092 h 586"/>
                <a:gd name="T50" fmla="*/ 78162 w 701"/>
                <a:gd name="T51" fmla="*/ 10092 h 586"/>
                <a:gd name="T52" fmla="*/ 87407 w 701"/>
                <a:gd name="T53" fmla="*/ 15979 h 586"/>
                <a:gd name="T54" fmla="*/ 98332 w 701"/>
                <a:gd name="T55" fmla="*/ 41628 h 586"/>
                <a:gd name="T56" fmla="*/ 228602 w 701"/>
                <a:gd name="T57" fmla="*/ 41628 h 586"/>
                <a:gd name="T58" fmla="*/ 237006 w 701"/>
                <a:gd name="T59" fmla="*/ 49197 h 586"/>
                <a:gd name="T60" fmla="*/ 237006 w 701"/>
                <a:gd name="T61" fmla="*/ 58448 h 586"/>
                <a:gd name="T62" fmla="*/ 68497 w 701"/>
                <a:gd name="T63" fmla="*/ 58448 h 586"/>
                <a:gd name="T64" fmla="*/ 50427 w 701"/>
                <a:gd name="T65" fmla="*/ 75688 h 586"/>
                <a:gd name="T66" fmla="*/ 32777 w 701"/>
                <a:gd name="T67" fmla="*/ 227485 h 586"/>
                <a:gd name="T68" fmla="*/ 32777 w 701"/>
                <a:gd name="T69" fmla="*/ 227485 h 586"/>
                <a:gd name="T70" fmla="*/ 21011 w 701"/>
                <a:gd name="T71" fmla="*/ 235895 h 586"/>
                <a:gd name="T72" fmla="*/ 264321 w 701"/>
                <a:gd name="T73" fmla="*/ 227905 h 586"/>
                <a:gd name="T74" fmla="*/ 264321 w 701"/>
                <a:gd name="T75" fmla="*/ 227905 h 586"/>
                <a:gd name="T76" fmla="*/ 256337 w 701"/>
                <a:gd name="T77" fmla="*/ 235895 h 586"/>
                <a:gd name="T78" fmla="*/ 39501 w 701"/>
                <a:gd name="T79" fmla="*/ 235895 h 586"/>
                <a:gd name="T80" fmla="*/ 42022 w 701"/>
                <a:gd name="T81" fmla="*/ 227064 h 586"/>
                <a:gd name="T82" fmla="*/ 60092 w 701"/>
                <a:gd name="T83" fmla="*/ 76529 h 586"/>
                <a:gd name="T84" fmla="*/ 68497 w 701"/>
                <a:gd name="T85" fmla="*/ 68119 h 586"/>
                <a:gd name="T86" fmla="*/ 276087 w 701"/>
                <a:gd name="T87" fmla="*/ 68119 h 586"/>
                <a:gd name="T88" fmla="*/ 284071 w 701"/>
                <a:gd name="T89" fmla="*/ 75688 h 586"/>
                <a:gd name="T90" fmla="*/ 264321 w 701"/>
                <a:gd name="T91" fmla="*/ 227905 h 58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01" h="586">
                  <a:moveTo>
                    <a:pt x="657" y="139"/>
                  </a:moveTo>
                  <a:lnTo>
                    <a:pt x="657" y="139"/>
                  </a:lnTo>
                  <a:cubicBezTo>
                    <a:pt x="587" y="139"/>
                    <a:pt x="587" y="139"/>
                    <a:pt x="587" y="139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8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1" y="11"/>
                    <a:pt x="205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5" y="559"/>
                    <a:pt x="12" y="568"/>
                  </a:cubicBezTo>
                  <a:cubicBezTo>
                    <a:pt x="18" y="575"/>
                    <a:pt x="31" y="584"/>
                    <a:pt x="50" y="584"/>
                  </a:cubicBezTo>
                  <a:cubicBezTo>
                    <a:pt x="610" y="585"/>
                    <a:pt x="610" y="585"/>
                    <a:pt x="610" y="585"/>
                  </a:cubicBezTo>
                  <a:cubicBezTo>
                    <a:pt x="634" y="585"/>
                    <a:pt x="652" y="566"/>
                    <a:pt x="652" y="543"/>
                  </a:cubicBezTo>
                  <a:cubicBezTo>
                    <a:pt x="700" y="182"/>
                    <a:pt x="700" y="182"/>
                    <a:pt x="700" y="182"/>
                  </a:cubicBezTo>
                  <a:cubicBezTo>
                    <a:pt x="700" y="158"/>
                    <a:pt x="680" y="139"/>
                    <a:pt x="657" y="139"/>
                  </a:cubicBezTo>
                  <a:close/>
                  <a:moveTo>
                    <a:pt x="50" y="561"/>
                  </a:moveTo>
                  <a:lnTo>
                    <a:pt x="50" y="561"/>
                  </a:lnTo>
                  <a:cubicBezTo>
                    <a:pt x="41" y="561"/>
                    <a:pt x="35" y="558"/>
                    <a:pt x="30" y="552"/>
                  </a:cubicBezTo>
                  <a:cubicBezTo>
                    <a:pt x="25" y="548"/>
                    <a:pt x="23" y="541"/>
                    <a:pt x="23" y="53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3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5" y="24"/>
                    <a:pt x="204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4" y="107"/>
                    <a:pt x="564" y="117"/>
                  </a:cubicBezTo>
                  <a:cubicBezTo>
                    <a:pt x="564" y="139"/>
                    <a:pt x="564" y="139"/>
                    <a:pt x="564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39" y="139"/>
                    <a:pt x="120" y="158"/>
                    <a:pt x="120" y="180"/>
                  </a:cubicBezTo>
                  <a:cubicBezTo>
                    <a:pt x="118" y="195"/>
                    <a:pt x="78" y="538"/>
                    <a:pt x="78" y="541"/>
                  </a:cubicBezTo>
                  <a:cubicBezTo>
                    <a:pt x="76" y="548"/>
                    <a:pt x="72" y="561"/>
                    <a:pt x="50" y="561"/>
                  </a:cubicBezTo>
                  <a:close/>
                  <a:moveTo>
                    <a:pt x="629" y="542"/>
                  </a:moveTo>
                  <a:lnTo>
                    <a:pt x="629" y="542"/>
                  </a:lnTo>
                  <a:cubicBezTo>
                    <a:pt x="629" y="552"/>
                    <a:pt x="621" y="561"/>
                    <a:pt x="610" y="561"/>
                  </a:cubicBezTo>
                  <a:cubicBezTo>
                    <a:pt x="94" y="561"/>
                    <a:pt x="94" y="561"/>
                    <a:pt x="94" y="561"/>
                  </a:cubicBezTo>
                  <a:cubicBezTo>
                    <a:pt x="99" y="551"/>
                    <a:pt x="100" y="543"/>
                    <a:pt x="100" y="540"/>
                  </a:cubicBezTo>
                  <a:cubicBezTo>
                    <a:pt x="106" y="504"/>
                    <a:pt x="143" y="183"/>
                    <a:pt x="143" y="182"/>
                  </a:cubicBezTo>
                  <a:cubicBezTo>
                    <a:pt x="143" y="171"/>
                    <a:pt x="152" y="162"/>
                    <a:pt x="163" y="162"/>
                  </a:cubicBezTo>
                  <a:cubicBezTo>
                    <a:pt x="657" y="162"/>
                    <a:pt x="657" y="162"/>
                    <a:pt x="657" y="162"/>
                  </a:cubicBezTo>
                  <a:cubicBezTo>
                    <a:pt x="668" y="162"/>
                    <a:pt x="676" y="171"/>
                    <a:pt x="676" y="180"/>
                  </a:cubicBezTo>
                  <a:lnTo>
                    <a:pt x="629" y="5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62288" y="1874838"/>
            <a:ext cx="430212" cy="430212"/>
            <a:chOff x="3062288" y="1874838"/>
            <a:chExt cx="430212" cy="430212"/>
          </a:xfrm>
        </p:grpSpPr>
        <p:sp>
          <p:nvSpPr>
            <p:cNvPr id="18436" name="Freeform 1048"/>
            <p:cNvSpPr>
              <a:spLocks noChangeArrowheads="1"/>
            </p:cNvSpPr>
            <p:nvPr/>
          </p:nvSpPr>
          <p:spPr bwMode="auto">
            <a:xfrm>
              <a:off x="3062288" y="18748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Freeform 58"/>
            <p:cNvSpPr>
              <a:spLocks noChangeArrowheads="1"/>
            </p:cNvSpPr>
            <p:nvPr/>
          </p:nvSpPr>
          <p:spPr bwMode="auto">
            <a:xfrm>
              <a:off x="3140075" y="1966119"/>
              <a:ext cx="274638" cy="247650"/>
            </a:xfrm>
            <a:custGeom>
              <a:avLst/>
              <a:gdLst>
                <a:gd name="T0" fmla="*/ 20575 w 653"/>
                <a:gd name="T1" fmla="*/ 245566 h 586"/>
                <a:gd name="T2" fmla="*/ 20575 w 653"/>
                <a:gd name="T3" fmla="*/ 245566 h 586"/>
                <a:gd name="T4" fmla="*/ 20575 w 653"/>
                <a:gd name="T5" fmla="*/ 245566 h 586"/>
                <a:gd name="T6" fmla="*/ 255720 w 653"/>
                <a:gd name="T7" fmla="*/ 245987 h 586"/>
                <a:gd name="T8" fmla="*/ 273776 w 653"/>
                <a:gd name="T9" fmla="*/ 227905 h 586"/>
                <a:gd name="T10" fmla="*/ 273776 w 653"/>
                <a:gd name="T11" fmla="*/ 78211 h 586"/>
                <a:gd name="T12" fmla="*/ 258660 w 653"/>
                <a:gd name="T13" fmla="*/ 60130 h 586"/>
                <a:gd name="T14" fmla="*/ 246482 w 653"/>
                <a:gd name="T15" fmla="*/ 60130 h 586"/>
                <a:gd name="T16" fmla="*/ 246482 w 653"/>
                <a:gd name="T17" fmla="*/ 49197 h 586"/>
                <a:gd name="T18" fmla="*/ 228427 w 653"/>
                <a:gd name="T19" fmla="*/ 31537 h 586"/>
                <a:gd name="T20" fmla="*/ 104556 w 653"/>
                <a:gd name="T21" fmla="*/ 31537 h 586"/>
                <a:gd name="T22" fmla="*/ 96158 w 653"/>
                <a:gd name="T23" fmla="*/ 12194 h 586"/>
                <a:gd name="T24" fmla="*/ 77682 w 653"/>
                <a:gd name="T25" fmla="*/ 0 h 586"/>
                <a:gd name="T26" fmla="*/ 17636 w 653"/>
                <a:gd name="T27" fmla="*/ 0 h 586"/>
                <a:gd name="T28" fmla="*/ 0 w 653"/>
                <a:gd name="T29" fmla="*/ 17661 h 586"/>
                <a:gd name="T30" fmla="*/ 0 w 653"/>
                <a:gd name="T31" fmla="*/ 224962 h 586"/>
                <a:gd name="T32" fmla="*/ 5039 w 653"/>
                <a:gd name="T33" fmla="*/ 238838 h 586"/>
                <a:gd name="T34" fmla="*/ 20575 w 653"/>
                <a:gd name="T35" fmla="*/ 245566 h 586"/>
                <a:gd name="T36" fmla="*/ 258660 w 653"/>
                <a:gd name="T37" fmla="*/ 70222 h 586"/>
                <a:gd name="T38" fmla="*/ 258660 w 653"/>
                <a:gd name="T39" fmla="*/ 70222 h 586"/>
                <a:gd name="T40" fmla="*/ 264118 w 653"/>
                <a:gd name="T41" fmla="*/ 78211 h 586"/>
                <a:gd name="T42" fmla="*/ 264118 w 653"/>
                <a:gd name="T43" fmla="*/ 227905 h 586"/>
                <a:gd name="T44" fmla="*/ 255720 w 653"/>
                <a:gd name="T45" fmla="*/ 235895 h 586"/>
                <a:gd name="T46" fmla="*/ 39891 w 653"/>
                <a:gd name="T47" fmla="*/ 235895 h 586"/>
                <a:gd name="T48" fmla="*/ 42410 w 653"/>
                <a:gd name="T49" fmla="*/ 229167 h 586"/>
                <a:gd name="T50" fmla="*/ 42410 w 653"/>
                <a:gd name="T51" fmla="*/ 214870 h 586"/>
                <a:gd name="T52" fmla="*/ 42410 w 653"/>
                <a:gd name="T53" fmla="*/ 78211 h 586"/>
                <a:gd name="T54" fmla="*/ 50808 w 653"/>
                <a:gd name="T55" fmla="*/ 70222 h 586"/>
                <a:gd name="T56" fmla="*/ 258660 w 653"/>
                <a:gd name="T57" fmla="*/ 70222 h 586"/>
                <a:gd name="T58" fmla="*/ 9658 w 653"/>
                <a:gd name="T59" fmla="*/ 17661 h 586"/>
                <a:gd name="T60" fmla="*/ 9658 w 653"/>
                <a:gd name="T61" fmla="*/ 17661 h 586"/>
                <a:gd name="T62" fmla="*/ 17636 w 653"/>
                <a:gd name="T63" fmla="*/ 10092 h 586"/>
                <a:gd name="T64" fmla="*/ 77682 w 653"/>
                <a:gd name="T65" fmla="*/ 10092 h 586"/>
                <a:gd name="T66" fmla="*/ 87340 w 653"/>
                <a:gd name="T67" fmla="*/ 15979 h 586"/>
                <a:gd name="T68" fmla="*/ 98257 w 653"/>
                <a:gd name="T69" fmla="*/ 41628 h 586"/>
                <a:gd name="T70" fmla="*/ 228427 w 653"/>
                <a:gd name="T71" fmla="*/ 41628 h 586"/>
                <a:gd name="T72" fmla="*/ 236405 w 653"/>
                <a:gd name="T73" fmla="*/ 49197 h 586"/>
                <a:gd name="T74" fmla="*/ 236825 w 653"/>
                <a:gd name="T75" fmla="*/ 60130 h 586"/>
                <a:gd name="T76" fmla="*/ 50808 w 653"/>
                <a:gd name="T77" fmla="*/ 60130 h 586"/>
                <a:gd name="T78" fmla="*/ 32752 w 653"/>
                <a:gd name="T79" fmla="*/ 78211 h 586"/>
                <a:gd name="T80" fmla="*/ 32752 w 653"/>
                <a:gd name="T81" fmla="*/ 227905 h 586"/>
                <a:gd name="T82" fmla="*/ 20575 w 653"/>
                <a:gd name="T83" fmla="*/ 235895 h 586"/>
                <a:gd name="T84" fmla="*/ 20575 w 653"/>
                <a:gd name="T85" fmla="*/ 235895 h 586"/>
                <a:gd name="T86" fmla="*/ 12597 w 653"/>
                <a:gd name="T87" fmla="*/ 232110 h 586"/>
                <a:gd name="T88" fmla="*/ 9658 w 653"/>
                <a:gd name="T89" fmla="*/ 224962 h 586"/>
                <a:gd name="T90" fmla="*/ 9658 w 653"/>
                <a:gd name="T91" fmla="*/ 17661 h 58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53" h="586">
                  <a:moveTo>
                    <a:pt x="49" y="584"/>
                  </a:moveTo>
                  <a:lnTo>
                    <a:pt x="49" y="584"/>
                  </a:lnTo>
                  <a:cubicBezTo>
                    <a:pt x="609" y="585"/>
                    <a:pt x="609" y="585"/>
                    <a:pt x="609" y="585"/>
                  </a:cubicBezTo>
                  <a:cubicBezTo>
                    <a:pt x="633" y="585"/>
                    <a:pt x="652" y="566"/>
                    <a:pt x="652" y="542"/>
                  </a:cubicBezTo>
                  <a:cubicBezTo>
                    <a:pt x="652" y="186"/>
                    <a:pt x="652" y="186"/>
                    <a:pt x="652" y="186"/>
                  </a:cubicBezTo>
                  <a:cubicBezTo>
                    <a:pt x="652" y="160"/>
                    <a:pt x="638" y="143"/>
                    <a:pt x="616" y="143"/>
                  </a:cubicBezTo>
                  <a:cubicBezTo>
                    <a:pt x="587" y="143"/>
                    <a:pt x="587" y="143"/>
                    <a:pt x="587" y="14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7" y="75"/>
                    <a:pt x="544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7"/>
                    <a:pt x="5" y="559"/>
                    <a:pt x="12" y="568"/>
                  </a:cubicBezTo>
                  <a:cubicBezTo>
                    <a:pt x="18" y="575"/>
                    <a:pt x="30" y="584"/>
                    <a:pt x="49" y="584"/>
                  </a:cubicBezTo>
                  <a:close/>
                  <a:moveTo>
                    <a:pt x="616" y="167"/>
                  </a:moveTo>
                  <a:lnTo>
                    <a:pt x="616" y="167"/>
                  </a:lnTo>
                  <a:cubicBezTo>
                    <a:pt x="625" y="167"/>
                    <a:pt x="629" y="173"/>
                    <a:pt x="629" y="186"/>
                  </a:cubicBezTo>
                  <a:cubicBezTo>
                    <a:pt x="629" y="542"/>
                    <a:pt x="629" y="542"/>
                    <a:pt x="629" y="542"/>
                  </a:cubicBezTo>
                  <a:cubicBezTo>
                    <a:pt x="629" y="552"/>
                    <a:pt x="620" y="561"/>
                    <a:pt x="609" y="561"/>
                  </a:cubicBezTo>
                  <a:cubicBezTo>
                    <a:pt x="95" y="561"/>
                    <a:pt x="95" y="561"/>
                    <a:pt x="95" y="561"/>
                  </a:cubicBezTo>
                  <a:cubicBezTo>
                    <a:pt x="98" y="556"/>
                    <a:pt x="100" y="550"/>
                    <a:pt x="101" y="545"/>
                  </a:cubicBezTo>
                  <a:cubicBezTo>
                    <a:pt x="101" y="544"/>
                    <a:pt x="102" y="541"/>
                    <a:pt x="101" y="511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101" y="176"/>
                    <a:pt x="111" y="167"/>
                    <a:pt x="121" y="167"/>
                  </a:cubicBezTo>
                  <a:lnTo>
                    <a:pt x="616" y="167"/>
                  </a:lnTo>
                  <a:close/>
                  <a:moveTo>
                    <a:pt x="23" y="42"/>
                  </a:moveTo>
                  <a:lnTo>
                    <a:pt x="23" y="42"/>
                  </a:lnTo>
                  <a:cubicBezTo>
                    <a:pt x="23" y="32"/>
                    <a:pt x="32" y="24"/>
                    <a:pt x="42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95" y="24"/>
                    <a:pt x="203" y="29"/>
                    <a:pt x="208" y="38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54" y="99"/>
                    <a:pt x="563" y="107"/>
                    <a:pt x="563" y="117"/>
                  </a:cubicBezTo>
                  <a:cubicBezTo>
                    <a:pt x="564" y="143"/>
                    <a:pt x="564" y="143"/>
                    <a:pt x="564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97" y="143"/>
                    <a:pt x="78" y="163"/>
                    <a:pt x="78" y="186"/>
                  </a:cubicBezTo>
                  <a:cubicBezTo>
                    <a:pt x="78" y="542"/>
                    <a:pt x="78" y="542"/>
                    <a:pt x="78" y="542"/>
                  </a:cubicBezTo>
                  <a:cubicBezTo>
                    <a:pt x="77" y="548"/>
                    <a:pt x="72" y="561"/>
                    <a:pt x="49" y="561"/>
                  </a:cubicBezTo>
                  <a:cubicBezTo>
                    <a:pt x="41" y="561"/>
                    <a:pt x="35" y="558"/>
                    <a:pt x="30" y="552"/>
                  </a:cubicBezTo>
                  <a:cubicBezTo>
                    <a:pt x="25" y="548"/>
                    <a:pt x="23" y="541"/>
                    <a:pt x="23" y="535"/>
                  </a:cubicBezTo>
                  <a:lnTo>
                    <a:pt x="23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28738" y="1874838"/>
            <a:ext cx="430212" cy="430212"/>
            <a:chOff x="1328738" y="1874838"/>
            <a:chExt cx="430212" cy="430212"/>
          </a:xfrm>
        </p:grpSpPr>
        <p:sp>
          <p:nvSpPr>
            <p:cNvPr id="18434" name="Freeform 1046"/>
            <p:cNvSpPr>
              <a:spLocks noChangeArrowheads="1"/>
            </p:cNvSpPr>
            <p:nvPr/>
          </p:nvSpPr>
          <p:spPr bwMode="auto">
            <a:xfrm>
              <a:off x="1328738" y="18748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Freeform 59"/>
            <p:cNvSpPr>
              <a:spLocks noChangeArrowheads="1"/>
            </p:cNvSpPr>
            <p:nvPr/>
          </p:nvSpPr>
          <p:spPr bwMode="auto">
            <a:xfrm>
              <a:off x="1420813" y="1966119"/>
              <a:ext cx="246062" cy="247650"/>
            </a:xfrm>
            <a:custGeom>
              <a:avLst/>
              <a:gdLst>
                <a:gd name="T0" fmla="*/ 17601 w 588"/>
                <a:gd name="T1" fmla="*/ 245987 h 586"/>
                <a:gd name="T2" fmla="*/ 17601 w 588"/>
                <a:gd name="T3" fmla="*/ 245987 h 586"/>
                <a:gd name="T4" fmla="*/ 20115 w 588"/>
                <a:gd name="T5" fmla="*/ 245987 h 586"/>
                <a:gd name="T6" fmla="*/ 225454 w 588"/>
                <a:gd name="T7" fmla="*/ 245987 h 586"/>
                <a:gd name="T8" fmla="*/ 227968 w 588"/>
                <a:gd name="T9" fmla="*/ 245987 h 586"/>
                <a:gd name="T10" fmla="*/ 241378 w 588"/>
                <a:gd name="T11" fmla="*/ 239259 h 586"/>
                <a:gd name="T12" fmla="*/ 245988 w 588"/>
                <a:gd name="T13" fmla="*/ 234633 h 586"/>
                <a:gd name="T14" fmla="*/ 245988 w 588"/>
                <a:gd name="T15" fmla="*/ 227905 h 586"/>
                <a:gd name="T16" fmla="*/ 245988 w 588"/>
                <a:gd name="T17" fmla="*/ 225803 h 586"/>
                <a:gd name="T18" fmla="*/ 245988 w 588"/>
                <a:gd name="T19" fmla="*/ 78632 h 586"/>
                <a:gd name="T20" fmla="*/ 245988 w 588"/>
                <a:gd name="T21" fmla="*/ 55925 h 586"/>
                <a:gd name="T22" fmla="*/ 245988 w 588"/>
                <a:gd name="T23" fmla="*/ 49197 h 586"/>
                <a:gd name="T24" fmla="*/ 227968 w 588"/>
                <a:gd name="T25" fmla="*/ 31537 h 586"/>
                <a:gd name="T26" fmla="*/ 103927 w 588"/>
                <a:gd name="T27" fmla="*/ 31537 h 586"/>
                <a:gd name="T28" fmla="*/ 95965 w 588"/>
                <a:gd name="T29" fmla="*/ 12194 h 586"/>
                <a:gd name="T30" fmla="*/ 77526 w 588"/>
                <a:gd name="T31" fmla="*/ 0 h 586"/>
                <a:gd name="T32" fmla="*/ 17601 w 588"/>
                <a:gd name="T33" fmla="*/ 0 h 586"/>
                <a:gd name="T34" fmla="*/ 0 w 588"/>
                <a:gd name="T35" fmla="*/ 17661 h 586"/>
                <a:gd name="T36" fmla="*/ 0 w 588"/>
                <a:gd name="T37" fmla="*/ 78632 h 586"/>
                <a:gd name="T38" fmla="*/ 0 w 588"/>
                <a:gd name="T39" fmla="*/ 225803 h 586"/>
                <a:gd name="T40" fmla="*/ 0 w 588"/>
                <a:gd name="T41" fmla="*/ 227905 h 586"/>
                <a:gd name="T42" fmla="*/ 17601 w 588"/>
                <a:gd name="T43" fmla="*/ 245987 h 586"/>
                <a:gd name="T44" fmla="*/ 9638 w 588"/>
                <a:gd name="T45" fmla="*/ 24388 h 586"/>
                <a:gd name="T46" fmla="*/ 9638 w 588"/>
                <a:gd name="T47" fmla="*/ 24388 h 586"/>
                <a:gd name="T48" fmla="*/ 17601 w 588"/>
                <a:gd name="T49" fmla="*/ 15979 h 586"/>
                <a:gd name="T50" fmla="*/ 77526 w 588"/>
                <a:gd name="T51" fmla="*/ 15979 h 586"/>
                <a:gd name="T52" fmla="*/ 86745 w 588"/>
                <a:gd name="T53" fmla="*/ 22286 h 586"/>
                <a:gd name="T54" fmla="*/ 96803 w 588"/>
                <a:gd name="T55" fmla="*/ 44992 h 586"/>
                <a:gd name="T56" fmla="*/ 100993 w 588"/>
                <a:gd name="T57" fmla="*/ 47515 h 586"/>
                <a:gd name="T58" fmla="*/ 227968 w 588"/>
                <a:gd name="T59" fmla="*/ 47515 h 586"/>
                <a:gd name="T60" fmla="*/ 235931 w 588"/>
                <a:gd name="T61" fmla="*/ 55925 h 586"/>
                <a:gd name="T62" fmla="*/ 235931 w 588"/>
                <a:gd name="T63" fmla="*/ 61392 h 586"/>
                <a:gd name="T64" fmla="*/ 225454 w 588"/>
                <a:gd name="T65" fmla="*/ 58448 h 586"/>
                <a:gd name="T66" fmla="*/ 20115 w 588"/>
                <a:gd name="T67" fmla="*/ 58448 h 586"/>
                <a:gd name="T68" fmla="*/ 9638 w 588"/>
                <a:gd name="T69" fmla="*/ 61392 h 586"/>
                <a:gd name="T70" fmla="*/ 9638 w 588"/>
                <a:gd name="T71" fmla="*/ 24388 h 586"/>
                <a:gd name="T72" fmla="*/ 9638 w 588"/>
                <a:gd name="T73" fmla="*/ 78632 h 586"/>
                <a:gd name="T74" fmla="*/ 9638 w 588"/>
                <a:gd name="T75" fmla="*/ 78632 h 586"/>
                <a:gd name="T76" fmla="*/ 20115 w 588"/>
                <a:gd name="T77" fmla="*/ 68119 h 586"/>
                <a:gd name="T78" fmla="*/ 225454 w 588"/>
                <a:gd name="T79" fmla="*/ 68119 h 586"/>
                <a:gd name="T80" fmla="*/ 235931 w 588"/>
                <a:gd name="T81" fmla="*/ 78632 h 586"/>
                <a:gd name="T82" fmla="*/ 235931 w 588"/>
                <a:gd name="T83" fmla="*/ 225803 h 586"/>
                <a:gd name="T84" fmla="*/ 225454 w 588"/>
                <a:gd name="T85" fmla="*/ 236315 h 586"/>
                <a:gd name="T86" fmla="*/ 20115 w 588"/>
                <a:gd name="T87" fmla="*/ 236315 h 586"/>
                <a:gd name="T88" fmla="*/ 9638 w 588"/>
                <a:gd name="T89" fmla="*/ 225803 h 586"/>
                <a:gd name="T90" fmla="*/ 9638 w 588"/>
                <a:gd name="T91" fmla="*/ 78632 h 58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8" h="586">
                  <a:moveTo>
                    <a:pt x="42" y="585"/>
                  </a:moveTo>
                  <a:lnTo>
                    <a:pt x="42" y="585"/>
                  </a:lnTo>
                  <a:cubicBezTo>
                    <a:pt x="48" y="585"/>
                    <a:pt x="48" y="585"/>
                    <a:pt x="48" y="585"/>
                  </a:cubicBezTo>
                  <a:cubicBezTo>
                    <a:pt x="538" y="585"/>
                    <a:pt x="538" y="585"/>
                    <a:pt x="538" y="585"/>
                  </a:cubicBezTo>
                  <a:cubicBezTo>
                    <a:pt x="544" y="585"/>
                    <a:pt x="544" y="585"/>
                    <a:pt x="544" y="585"/>
                  </a:cubicBezTo>
                  <a:cubicBezTo>
                    <a:pt x="557" y="585"/>
                    <a:pt x="568" y="578"/>
                    <a:pt x="576" y="569"/>
                  </a:cubicBezTo>
                  <a:cubicBezTo>
                    <a:pt x="582" y="568"/>
                    <a:pt x="587" y="564"/>
                    <a:pt x="587" y="558"/>
                  </a:cubicBezTo>
                  <a:cubicBezTo>
                    <a:pt x="587" y="542"/>
                    <a:pt x="587" y="542"/>
                    <a:pt x="587" y="542"/>
                  </a:cubicBezTo>
                  <a:cubicBezTo>
                    <a:pt x="587" y="537"/>
                    <a:pt x="587" y="537"/>
                    <a:pt x="587" y="537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7" y="133"/>
                    <a:pt x="587" y="133"/>
                    <a:pt x="587" y="133"/>
                  </a:cubicBezTo>
                  <a:cubicBezTo>
                    <a:pt x="587" y="117"/>
                    <a:pt x="587" y="117"/>
                    <a:pt x="587" y="117"/>
                  </a:cubicBezTo>
                  <a:cubicBezTo>
                    <a:pt x="587" y="94"/>
                    <a:pt x="567" y="75"/>
                    <a:pt x="544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1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6"/>
                    <a:pt x="18" y="585"/>
                    <a:pt x="42" y="585"/>
                  </a:cubicBezTo>
                  <a:close/>
                  <a:moveTo>
                    <a:pt x="23" y="58"/>
                  </a:moveTo>
                  <a:lnTo>
                    <a:pt x="23" y="58"/>
                  </a:lnTo>
                  <a:cubicBezTo>
                    <a:pt x="23" y="46"/>
                    <a:pt x="31" y="38"/>
                    <a:pt x="42" y="38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94" y="38"/>
                    <a:pt x="204" y="44"/>
                    <a:pt x="207" y="53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2" y="111"/>
                    <a:pt x="236" y="113"/>
                    <a:pt x="241" y="113"/>
                  </a:cubicBezTo>
                  <a:cubicBezTo>
                    <a:pt x="544" y="113"/>
                    <a:pt x="544" y="113"/>
                    <a:pt x="544" y="113"/>
                  </a:cubicBezTo>
                  <a:cubicBezTo>
                    <a:pt x="555" y="113"/>
                    <a:pt x="563" y="122"/>
                    <a:pt x="563" y="133"/>
                  </a:cubicBezTo>
                  <a:cubicBezTo>
                    <a:pt x="563" y="146"/>
                    <a:pt x="563" y="146"/>
                    <a:pt x="563" y="146"/>
                  </a:cubicBezTo>
                  <a:cubicBezTo>
                    <a:pt x="556" y="141"/>
                    <a:pt x="547" y="139"/>
                    <a:pt x="53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38" y="139"/>
                    <a:pt x="30" y="141"/>
                    <a:pt x="23" y="146"/>
                  </a:cubicBezTo>
                  <a:lnTo>
                    <a:pt x="23" y="58"/>
                  </a:lnTo>
                  <a:close/>
                  <a:moveTo>
                    <a:pt x="23" y="187"/>
                  </a:moveTo>
                  <a:lnTo>
                    <a:pt x="23" y="187"/>
                  </a:lnTo>
                  <a:cubicBezTo>
                    <a:pt x="23" y="173"/>
                    <a:pt x="34" y="162"/>
                    <a:pt x="48" y="162"/>
                  </a:cubicBezTo>
                  <a:cubicBezTo>
                    <a:pt x="538" y="162"/>
                    <a:pt x="538" y="162"/>
                    <a:pt x="538" y="162"/>
                  </a:cubicBezTo>
                  <a:cubicBezTo>
                    <a:pt x="551" y="162"/>
                    <a:pt x="563" y="173"/>
                    <a:pt x="563" y="187"/>
                  </a:cubicBezTo>
                  <a:cubicBezTo>
                    <a:pt x="563" y="537"/>
                    <a:pt x="563" y="537"/>
                    <a:pt x="563" y="537"/>
                  </a:cubicBezTo>
                  <a:cubicBezTo>
                    <a:pt x="563" y="550"/>
                    <a:pt x="551" y="562"/>
                    <a:pt x="538" y="562"/>
                  </a:cubicBezTo>
                  <a:cubicBezTo>
                    <a:pt x="48" y="562"/>
                    <a:pt x="48" y="562"/>
                    <a:pt x="48" y="562"/>
                  </a:cubicBezTo>
                  <a:cubicBezTo>
                    <a:pt x="34" y="562"/>
                    <a:pt x="23" y="550"/>
                    <a:pt x="23" y="537"/>
                  </a:cubicBezTo>
                  <a:lnTo>
                    <a:pt x="23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0650" y="1874838"/>
            <a:ext cx="428625" cy="430212"/>
            <a:chOff x="3930650" y="1874838"/>
            <a:chExt cx="428625" cy="430212"/>
          </a:xfrm>
        </p:grpSpPr>
        <p:sp>
          <p:nvSpPr>
            <p:cNvPr id="18437" name="Freeform 1049"/>
            <p:cNvSpPr>
              <a:spLocks noChangeArrowheads="1"/>
            </p:cNvSpPr>
            <p:nvPr/>
          </p:nvSpPr>
          <p:spPr bwMode="auto">
            <a:xfrm>
              <a:off x="3930650" y="1874838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6" name="Group 965"/>
            <p:cNvGrpSpPr/>
            <p:nvPr/>
          </p:nvGrpSpPr>
          <p:grpSpPr>
            <a:xfrm>
              <a:off x="4006932" y="1966741"/>
              <a:ext cx="276050" cy="246407"/>
              <a:chOff x="3964321" y="1919581"/>
              <a:chExt cx="276050" cy="246407"/>
            </a:xfrm>
            <a:solidFill>
              <a:schemeClr val="bg1"/>
            </a:solidFill>
          </p:grpSpPr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3964321" y="1919581"/>
                <a:ext cx="276050" cy="246407"/>
              </a:xfrm>
              <a:custGeom>
                <a:avLst/>
                <a:gdLst>
                  <a:gd name="T0" fmla="*/ 49 w 659"/>
                  <a:gd name="T1" fmla="*/ 585 h 586"/>
                  <a:gd name="T2" fmla="*/ 49 w 659"/>
                  <a:gd name="T3" fmla="*/ 585 h 586"/>
                  <a:gd name="T4" fmla="*/ 50 w 659"/>
                  <a:gd name="T5" fmla="*/ 585 h 586"/>
                  <a:gd name="T6" fmla="*/ 444 w 659"/>
                  <a:gd name="T7" fmla="*/ 585 h 586"/>
                  <a:gd name="T8" fmla="*/ 456 w 659"/>
                  <a:gd name="T9" fmla="*/ 573 h 586"/>
                  <a:gd name="T10" fmla="*/ 444 w 659"/>
                  <a:gd name="T11" fmla="*/ 561 h 586"/>
                  <a:gd name="T12" fmla="*/ 94 w 659"/>
                  <a:gd name="T13" fmla="*/ 561 h 586"/>
                  <a:gd name="T14" fmla="*/ 100 w 659"/>
                  <a:gd name="T15" fmla="*/ 545 h 586"/>
                  <a:gd name="T16" fmla="*/ 101 w 659"/>
                  <a:gd name="T17" fmla="*/ 526 h 586"/>
                  <a:gd name="T18" fmla="*/ 101 w 659"/>
                  <a:gd name="T19" fmla="*/ 526 h 586"/>
                  <a:gd name="T20" fmla="*/ 102 w 659"/>
                  <a:gd name="T21" fmla="*/ 186 h 586"/>
                  <a:gd name="T22" fmla="*/ 120 w 659"/>
                  <a:gd name="T23" fmla="*/ 167 h 586"/>
                  <a:gd name="T24" fmla="*/ 615 w 659"/>
                  <a:gd name="T25" fmla="*/ 167 h 586"/>
                  <a:gd name="T26" fmla="*/ 635 w 659"/>
                  <a:gd name="T27" fmla="*/ 186 h 586"/>
                  <a:gd name="T28" fmla="*/ 635 w 659"/>
                  <a:gd name="T29" fmla="*/ 375 h 586"/>
                  <a:gd name="T30" fmla="*/ 646 w 659"/>
                  <a:gd name="T31" fmla="*/ 388 h 586"/>
                  <a:gd name="T32" fmla="*/ 658 w 659"/>
                  <a:gd name="T33" fmla="*/ 375 h 586"/>
                  <a:gd name="T34" fmla="*/ 658 w 659"/>
                  <a:gd name="T35" fmla="*/ 186 h 586"/>
                  <a:gd name="T36" fmla="*/ 615 w 659"/>
                  <a:gd name="T37" fmla="*/ 143 h 586"/>
                  <a:gd name="T38" fmla="*/ 586 w 659"/>
                  <a:gd name="T39" fmla="*/ 143 h 586"/>
                  <a:gd name="T40" fmla="*/ 586 w 659"/>
                  <a:gd name="T41" fmla="*/ 117 h 586"/>
                  <a:gd name="T42" fmla="*/ 543 w 659"/>
                  <a:gd name="T43" fmla="*/ 76 h 586"/>
                  <a:gd name="T44" fmla="*/ 249 w 659"/>
                  <a:gd name="T45" fmla="*/ 76 h 586"/>
                  <a:gd name="T46" fmla="*/ 229 w 659"/>
                  <a:gd name="T47" fmla="*/ 29 h 586"/>
                  <a:gd name="T48" fmla="*/ 184 w 659"/>
                  <a:gd name="T49" fmla="*/ 0 h 586"/>
                  <a:gd name="T50" fmla="*/ 42 w 659"/>
                  <a:gd name="T51" fmla="*/ 0 h 586"/>
                  <a:gd name="T52" fmla="*/ 0 w 659"/>
                  <a:gd name="T53" fmla="*/ 42 h 586"/>
                  <a:gd name="T54" fmla="*/ 0 w 659"/>
                  <a:gd name="T55" fmla="*/ 535 h 586"/>
                  <a:gd name="T56" fmla="*/ 11 w 659"/>
                  <a:gd name="T57" fmla="*/ 568 h 586"/>
                  <a:gd name="T58" fmla="*/ 49 w 659"/>
                  <a:gd name="T59" fmla="*/ 585 h 586"/>
                  <a:gd name="T60" fmla="*/ 23 w 659"/>
                  <a:gd name="T61" fmla="*/ 42 h 586"/>
                  <a:gd name="T62" fmla="*/ 23 w 659"/>
                  <a:gd name="T63" fmla="*/ 42 h 586"/>
                  <a:gd name="T64" fmla="*/ 42 w 659"/>
                  <a:gd name="T65" fmla="*/ 24 h 586"/>
                  <a:gd name="T66" fmla="*/ 184 w 659"/>
                  <a:gd name="T67" fmla="*/ 24 h 586"/>
                  <a:gd name="T68" fmla="*/ 207 w 659"/>
                  <a:gd name="T69" fmla="*/ 38 h 586"/>
                  <a:gd name="T70" fmla="*/ 233 w 659"/>
                  <a:gd name="T71" fmla="*/ 99 h 586"/>
                  <a:gd name="T72" fmla="*/ 543 w 659"/>
                  <a:gd name="T73" fmla="*/ 99 h 586"/>
                  <a:gd name="T74" fmla="*/ 562 w 659"/>
                  <a:gd name="T75" fmla="*/ 117 h 586"/>
                  <a:gd name="T76" fmla="*/ 563 w 659"/>
                  <a:gd name="T77" fmla="*/ 143 h 586"/>
                  <a:gd name="T78" fmla="*/ 120 w 659"/>
                  <a:gd name="T79" fmla="*/ 143 h 586"/>
                  <a:gd name="T80" fmla="*/ 78 w 659"/>
                  <a:gd name="T81" fmla="*/ 186 h 586"/>
                  <a:gd name="T82" fmla="*/ 77 w 659"/>
                  <a:gd name="T83" fmla="*/ 536 h 586"/>
                  <a:gd name="T84" fmla="*/ 78 w 659"/>
                  <a:gd name="T85" fmla="*/ 536 h 586"/>
                  <a:gd name="T86" fmla="*/ 77 w 659"/>
                  <a:gd name="T87" fmla="*/ 541 h 586"/>
                  <a:gd name="T88" fmla="*/ 49 w 659"/>
                  <a:gd name="T89" fmla="*/ 561 h 586"/>
                  <a:gd name="T90" fmla="*/ 49 w 659"/>
                  <a:gd name="T91" fmla="*/ 561 h 586"/>
                  <a:gd name="T92" fmla="*/ 29 w 659"/>
                  <a:gd name="T93" fmla="*/ 552 h 586"/>
                  <a:gd name="T94" fmla="*/ 23 w 659"/>
                  <a:gd name="T95" fmla="*/ 535 h 586"/>
                  <a:gd name="T96" fmla="*/ 23 w 659"/>
                  <a:gd name="T97" fmla="*/ 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49" y="585"/>
                    </a:moveTo>
                    <a:lnTo>
                      <a:pt x="49" y="585"/>
                    </a:lnTo>
                    <a:lnTo>
                      <a:pt x="50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1" y="585"/>
                      <a:pt x="456" y="580"/>
                      <a:pt x="456" y="573"/>
                    </a:cubicBezTo>
                    <a:cubicBezTo>
                      <a:pt x="456" y="566"/>
                      <a:pt x="451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8" y="556"/>
                      <a:pt x="100" y="550"/>
                      <a:pt x="100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7"/>
                      <a:pt x="120" y="167"/>
                    </a:cubicBezTo>
                    <a:cubicBezTo>
                      <a:pt x="615" y="167"/>
                      <a:pt x="615" y="167"/>
                      <a:pt x="615" y="167"/>
                    </a:cubicBezTo>
                    <a:cubicBezTo>
                      <a:pt x="626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3"/>
                      <a:pt x="640" y="388"/>
                      <a:pt x="646" y="388"/>
                    </a:cubicBezTo>
                    <a:cubicBezTo>
                      <a:pt x="653" y="388"/>
                      <a:pt x="658" y="383"/>
                      <a:pt x="658" y="375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3"/>
                      <a:pt x="615" y="143"/>
                    </a:cubicBezTo>
                    <a:cubicBezTo>
                      <a:pt x="586" y="143"/>
                      <a:pt x="586" y="143"/>
                      <a:pt x="586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7" y="76"/>
                      <a:pt x="543" y="76"/>
                    </a:cubicBezTo>
                    <a:cubicBezTo>
                      <a:pt x="249" y="76"/>
                      <a:pt x="249" y="76"/>
                      <a:pt x="249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1" y="568"/>
                    </a:cubicBezTo>
                    <a:cubicBezTo>
                      <a:pt x="17" y="575"/>
                      <a:pt x="30" y="585"/>
                      <a:pt x="49" y="585"/>
                    </a:cubicBezTo>
                    <a:close/>
                    <a:moveTo>
                      <a:pt x="23" y="42"/>
                    </a:moveTo>
                    <a:lnTo>
                      <a:pt x="23" y="42"/>
                    </a:lnTo>
                    <a:cubicBezTo>
                      <a:pt x="23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4" y="99"/>
                      <a:pt x="562" y="107"/>
                      <a:pt x="562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0" y="143"/>
                      <a:pt x="120" y="143"/>
                      <a:pt x="120" y="143"/>
                    </a:cubicBezTo>
                    <a:cubicBezTo>
                      <a:pt x="98" y="143"/>
                      <a:pt x="78" y="163"/>
                      <a:pt x="78" y="186"/>
                    </a:cubicBezTo>
                    <a:cubicBezTo>
                      <a:pt x="77" y="536"/>
                      <a:pt x="77" y="536"/>
                      <a:pt x="77" y="536"/>
                    </a:cubicBezTo>
                    <a:lnTo>
                      <a:pt x="78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69" y="561"/>
                      <a:pt x="49" y="561"/>
                    </a:cubicBezTo>
                    <a:lnTo>
                      <a:pt x="49" y="561"/>
                    </a:lnTo>
                    <a:cubicBezTo>
                      <a:pt x="40" y="561"/>
                      <a:pt x="34" y="558"/>
                      <a:pt x="29" y="552"/>
                    </a:cubicBezTo>
                    <a:cubicBezTo>
                      <a:pt x="25" y="548"/>
                      <a:pt x="23" y="541"/>
                      <a:pt x="23" y="535"/>
                    </a:cubicBezTo>
                    <a:lnTo>
                      <a:pt x="23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4166263" y="2093732"/>
                <a:ext cx="55580" cy="55580"/>
              </a:xfrm>
              <a:custGeom>
                <a:avLst/>
                <a:gdLst>
                  <a:gd name="T0" fmla="*/ 129 w 134"/>
                  <a:gd name="T1" fmla="*/ 5 h 134"/>
                  <a:gd name="T2" fmla="*/ 129 w 134"/>
                  <a:gd name="T3" fmla="*/ 5 h 134"/>
                  <a:gd name="T4" fmla="*/ 112 w 134"/>
                  <a:gd name="T5" fmla="*/ 5 h 134"/>
                  <a:gd name="T6" fmla="*/ 66 w 134"/>
                  <a:gd name="T7" fmla="*/ 51 h 134"/>
                  <a:gd name="T8" fmla="*/ 21 w 134"/>
                  <a:gd name="T9" fmla="*/ 5 h 134"/>
                  <a:gd name="T10" fmla="*/ 4 w 134"/>
                  <a:gd name="T11" fmla="*/ 5 h 134"/>
                  <a:gd name="T12" fmla="*/ 4 w 134"/>
                  <a:gd name="T13" fmla="*/ 22 h 134"/>
                  <a:gd name="T14" fmla="*/ 50 w 134"/>
                  <a:gd name="T15" fmla="*/ 68 h 134"/>
                  <a:gd name="T16" fmla="*/ 4 w 134"/>
                  <a:gd name="T17" fmla="*/ 113 h 134"/>
                  <a:gd name="T18" fmla="*/ 4 w 134"/>
                  <a:gd name="T19" fmla="*/ 130 h 134"/>
                  <a:gd name="T20" fmla="*/ 12 w 134"/>
                  <a:gd name="T21" fmla="*/ 133 h 134"/>
                  <a:gd name="T22" fmla="*/ 21 w 134"/>
                  <a:gd name="T23" fmla="*/ 130 h 134"/>
                  <a:gd name="T24" fmla="*/ 66 w 134"/>
                  <a:gd name="T25" fmla="*/ 84 h 134"/>
                  <a:gd name="T26" fmla="*/ 112 w 134"/>
                  <a:gd name="T27" fmla="*/ 130 h 134"/>
                  <a:gd name="T28" fmla="*/ 121 w 134"/>
                  <a:gd name="T29" fmla="*/ 133 h 134"/>
                  <a:gd name="T30" fmla="*/ 129 w 134"/>
                  <a:gd name="T31" fmla="*/ 130 h 134"/>
                  <a:gd name="T32" fmla="*/ 129 w 134"/>
                  <a:gd name="T33" fmla="*/ 113 h 134"/>
                  <a:gd name="T34" fmla="*/ 83 w 134"/>
                  <a:gd name="T35" fmla="*/ 68 h 134"/>
                  <a:gd name="T36" fmla="*/ 129 w 134"/>
                  <a:gd name="T37" fmla="*/ 22 h 134"/>
                  <a:gd name="T38" fmla="*/ 129 w 134"/>
                  <a:gd name="T39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4" h="134">
                    <a:moveTo>
                      <a:pt x="129" y="5"/>
                    </a:moveTo>
                    <a:lnTo>
                      <a:pt x="129" y="5"/>
                    </a:lnTo>
                    <a:cubicBezTo>
                      <a:pt x="125" y="0"/>
                      <a:pt x="117" y="0"/>
                      <a:pt x="112" y="5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6" y="0"/>
                      <a:pt x="9" y="0"/>
                      <a:pt x="4" y="5"/>
                    </a:cubicBezTo>
                    <a:cubicBezTo>
                      <a:pt x="0" y="9"/>
                      <a:pt x="0" y="17"/>
                      <a:pt x="4" y="2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0" y="118"/>
                      <a:pt x="0" y="125"/>
                      <a:pt x="4" y="130"/>
                    </a:cubicBezTo>
                    <a:cubicBezTo>
                      <a:pt x="6" y="132"/>
                      <a:pt x="9" y="133"/>
                      <a:pt x="12" y="133"/>
                    </a:cubicBezTo>
                    <a:cubicBezTo>
                      <a:pt x="15" y="133"/>
                      <a:pt x="19" y="132"/>
                      <a:pt x="21" y="130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4" y="132"/>
                      <a:pt x="117" y="133"/>
                      <a:pt x="121" y="133"/>
                    </a:cubicBezTo>
                    <a:cubicBezTo>
                      <a:pt x="124" y="133"/>
                      <a:pt x="127" y="132"/>
                      <a:pt x="129" y="130"/>
                    </a:cubicBezTo>
                    <a:cubicBezTo>
                      <a:pt x="133" y="125"/>
                      <a:pt x="133" y="118"/>
                      <a:pt x="129" y="113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3" y="17"/>
                      <a:pt x="133" y="9"/>
                      <a:pt x="129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527800" y="1874838"/>
            <a:ext cx="430213" cy="430212"/>
            <a:chOff x="6527800" y="1874838"/>
            <a:chExt cx="430213" cy="430212"/>
          </a:xfrm>
        </p:grpSpPr>
        <p:sp>
          <p:nvSpPr>
            <p:cNvPr id="18440" name="Freeform 1052"/>
            <p:cNvSpPr>
              <a:spLocks noChangeArrowheads="1"/>
            </p:cNvSpPr>
            <p:nvPr/>
          </p:nvSpPr>
          <p:spPr bwMode="auto">
            <a:xfrm>
              <a:off x="6527800" y="1874838"/>
              <a:ext cx="430213" cy="430212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8"/>
                    <a:pt x="230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9" name="Group 968"/>
            <p:cNvGrpSpPr/>
            <p:nvPr/>
          </p:nvGrpSpPr>
          <p:grpSpPr>
            <a:xfrm>
              <a:off x="6603462" y="1966741"/>
              <a:ext cx="277902" cy="246407"/>
              <a:chOff x="6615505" y="1919581"/>
              <a:chExt cx="277902" cy="246407"/>
            </a:xfrm>
            <a:solidFill>
              <a:schemeClr val="bg1"/>
            </a:solidFill>
          </p:grpSpPr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6811889" y="2088175"/>
                <a:ext cx="68549" cy="68549"/>
              </a:xfrm>
              <a:custGeom>
                <a:avLst/>
                <a:gdLst>
                  <a:gd name="T0" fmla="*/ 80 w 162"/>
                  <a:gd name="T1" fmla="*/ 162 h 163"/>
                  <a:gd name="T2" fmla="*/ 80 w 162"/>
                  <a:gd name="T3" fmla="*/ 162 h 163"/>
                  <a:gd name="T4" fmla="*/ 92 w 162"/>
                  <a:gd name="T5" fmla="*/ 150 h 163"/>
                  <a:gd name="T6" fmla="*/ 92 w 162"/>
                  <a:gd name="T7" fmla="*/ 93 h 163"/>
                  <a:gd name="T8" fmla="*/ 150 w 162"/>
                  <a:gd name="T9" fmla="*/ 93 h 163"/>
                  <a:gd name="T10" fmla="*/ 161 w 162"/>
                  <a:gd name="T11" fmla="*/ 82 h 163"/>
                  <a:gd name="T12" fmla="*/ 150 w 162"/>
                  <a:gd name="T13" fmla="*/ 70 h 163"/>
                  <a:gd name="T14" fmla="*/ 92 w 162"/>
                  <a:gd name="T15" fmla="*/ 70 h 163"/>
                  <a:gd name="T16" fmla="*/ 92 w 162"/>
                  <a:gd name="T17" fmla="*/ 12 h 163"/>
                  <a:gd name="T18" fmla="*/ 80 w 162"/>
                  <a:gd name="T19" fmla="*/ 0 h 163"/>
                  <a:gd name="T20" fmla="*/ 68 w 162"/>
                  <a:gd name="T21" fmla="*/ 12 h 163"/>
                  <a:gd name="T22" fmla="*/ 68 w 162"/>
                  <a:gd name="T23" fmla="*/ 70 h 163"/>
                  <a:gd name="T24" fmla="*/ 11 w 162"/>
                  <a:gd name="T25" fmla="*/ 70 h 163"/>
                  <a:gd name="T26" fmla="*/ 0 w 162"/>
                  <a:gd name="T27" fmla="*/ 82 h 163"/>
                  <a:gd name="T28" fmla="*/ 11 w 162"/>
                  <a:gd name="T29" fmla="*/ 93 h 163"/>
                  <a:gd name="T30" fmla="*/ 68 w 162"/>
                  <a:gd name="T31" fmla="*/ 93 h 163"/>
                  <a:gd name="T32" fmla="*/ 68 w 162"/>
                  <a:gd name="T33" fmla="*/ 150 h 163"/>
                  <a:gd name="T34" fmla="*/ 80 w 162"/>
                  <a:gd name="T35" fmla="*/ 16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63">
                    <a:moveTo>
                      <a:pt x="80" y="162"/>
                    </a:moveTo>
                    <a:lnTo>
                      <a:pt x="80" y="162"/>
                    </a:lnTo>
                    <a:cubicBezTo>
                      <a:pt x="87" y="162"/>
                      <a:pt x="92" y="157"/>
                      <a:pt x="92" y="150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150" y="93"/>
                      <a:pt x="150" y="93"/>
                      <a:pt x="150" y="93"/>
                    </a:cubicBezTo>
                    <a:cubicBezTo>
                      <a:pt x="156" y="93"/>
                      <a:pt x="161" y="88"/>
                      <a:pt x="161" y="82"/>
                    </a:cubicBezTo>
                    <a:cubicBezTo>
                      <a:pt x="161" y="75"/>
                      <a:pt x="156" y="70"/>
                      <a:pt x="150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6"/>
                      <a:pt x="87" y="0"/>
                      <a:pt x="80" y="0"/>
                    </a:cubicBezTo>
                    <a:cubicBezTo>
                      <a:pt x="74" y="0"/>
                      <a:pt x="68" y="6"/>
                      <a:pt x="68" y="12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5" y="70"/>
                      <a:pt x="0" y="75"/>
                      <a:pt x="0" y="82"/>
                    </a:cubicBezTo>
                    <a:cubicBezTo>
                      <a:pt x="0" y="88"/>
                      <a:pt x="5" y="93"/>
                      <a:pt x="11" y="93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68" y="157"/>
                      <a:pt x="74" y="162"/>
                      <a:pt x="80" y="1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6615505" y="1919581"/>
                <a:ext cx="277902" cy="246407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45 w 660"/>
                  <a:gd name="T7" fmla="*/ 585 h 586"/>
                  <a:gd name="T8" fmla="*/ 456 w 660"/>
                  <a:gd name="T9" fmla="*/ 573 h 586"/>
                  <a:gd name="T10" fmla="*/ 445 w 660"/>
                  <a:gd name="T11" fmla="*/ 561 h 586"/>
                  <a:gd name="T12" fmla="*/ 95 w 660"/>
                  <a:gd name="T13" fmla="*/ 561 h 586"/>
                  <a:gd name="T14" fmla="*/ 101 w 660"/>
                  <a:gd name="T15" fmla="*/ 545 h 586"/>
                  <a:gd name="T16" fmla="*/ 102 w 660"/>
                  <a:gd name="T17" fmla="*/ 526 h 586"/>
                  <a:gd name="T18" fmla="*/ 101 w 660"/>
                  <a:gd name="T19" fmla="*/ 526 h 586"/>
                  <a:gd name="T20" fmla="*/ 102 w 660"/>
                  <a:gd name="T21" fmla="*/ 186 h 586"/>
                  <a:gd name="T22" fmla="*/ 122 w 660"/>
                  <a:gd name="T23" fmla="*/ 167 h 586"/>
                  <a:gd name="T24" fmla="*/ 616 w 660"/>
                  <a:gd name="T25" fmla="*/ 167 h 586"/>
                  <a:gd name="T26" fmla="*/ 635 w 660"/>
                  <a:gd name="T27" fmla="*/ 186 h 586"/>
                  <a:gd name="T28" fmla="*/ 635 w 660"/>
                  <a:gd name="T29" fmla="*/ 375 h 586"/>
                  <a:gd name="T30" fmla="*/ 647 w 660"/>
                  <a:gd name="T31" fmla="*/ 388 h 586"/>
                  <a:gd name="T32" fmla="*/ 659 w 660"/>
                  <a:gd name="T33" fmla="*/ 375 h 586"/>
                  <a:gd name="T34" fmla="*/ 659 w 660"/>
                  <a:gd name="T35" fmla="*/ 186 h 586"/>
                  <a:gd name="T36" fmla="*/ 616 w 660"/>
                  <a:gd name="T37" fmla="*/ 143 h 586"/>
                  <a:gd name="T38" fmla="*/ 587 w 660"/>
                  <a:gd name="T39" fmla="*/ 143 h 586"/>
                  <a:gd name="T40" fmla="*/ 586 w 660"/>
                  <a:gd name="T41" fmla="*/ 117 h 586"/>
                  <a:gd name="T42" fmla="*/ 544 w 660"/>
                  <a:gd name="T43" fmla="*/ 76 h 586"/>
                  <a:gd name="T44" fmla="*/ 249 w 660"/>
                  <a:gd name="T45" fmla="*/ 76 h 586"/>
                  <a:gd name="T46" fmla="*/ 229 w 660"/>
                  <a:gd name="T47" fmla="*/ 29 h 586"/>
                  <a:gd name="T48" fmla="*/ 185 w 660"/>
                  <a:gd name="T49" fmla="*/ 0 h 586"/>
                  <a:gd name="T50" fmla="*/ 43 w 660"/>
                  <a:gd name="T51" fmla="*/ 0 h 586"/>
                  <a:gd name="T52" fmla="*/ 0 w 660"/>
                  <a:gd name="T53" fmla="*/ 42 h 586"/>
                  <a:gd name="T54" fmla="*/ 0 w 660"/>
                  <a:gd name="T55" fmla="*/ 535 h 586"/>
                  <a:gd name="T56" fmla="*/ 12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2 h 586"/>
                  <a:gd name="T62" fmla="*/ 24 w 660"/>
                  <a:gd name="T63" fmla="*/ 42 h 586"/>
                  <a:gd name="T64" fmla="*/ 43 w 660"/>
                  <a:gd name="T65" fmla="*/ 24 h 586"/>
                  <a:gd name="T66" fmla="*/ 185 w 660"/>
                  <a:gd name="T67" fmla="*/ 24 h 586"/>
                  <a:gd name="T68" fmla="*/ 207 w 660"/>
                  <a:gd name="T69" fmla="*/ 38 h 586"/>
                  <a:gd name="T70" fmla="*/ 234 w 660"/>
                  <a:gd name="T71" fmla="*/ 99 h 586"/>
                  <a:gd name="T72" fmla="*/ 544 w 660"/>
                  <a:gd name="T73" fmla="*/ 99 h 586"/>
                  <a:gd name="T74" fmla="*/ 563 w 660"/>
                  <a:gd name="T75" fmla="*/ 117 h 586"/>
                  <a:gd name="T76" fmla="*/ 563 w 660"/>
                  <a:gd name="T77" fmla="*/ 143 h 586"/>
                  <a:gd name="T78" fmla="*/ 122 w 660"/>
                  <a:gd name="T79" fmla="*/ 143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50 w 660"/>
                  <a:gd name="T91" fmla="*/ 561 h 586"/>
                  <a:gd name="T92" fmla="*/ 30 w 660"/>
                  <a:gd name="T93" fmla="*/ 552 h 586"/>
                  <a:gd name="T94" fmla="*/ 24 w 660"/>
                  <a:gd name="T95" fmla="*/ 535 h 586"/>
                  <a:gd name="T96" fmla="*/ 24 w 660"/>
                  <a:gd name="T97" fmla="*/ 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3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0"/>
                      <a:pt x="101" y="545"/>
                    </a:cubicBezTo>
                    <a:cubicBezTo>
                      <a:pt x="101" y="542"/>
                      <a:pt x="102" y="526"/>
                      <a:pt x="102" y="526"/>
                    </a:cubicBezTo>
                    <a:cubicBezTo>
                      <a:pt x="101" y="526"/>
                      <a:pt x="101" y="526"/>
                      <a:pt x="101" y="526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7"/>
                      <a:pt x="122" y="167"/>
                    </a:cubicBezTo>
                    <a:cubicBezTo>
                      <a:pt x="616" y="167"/>
                      <a:pt x="616" y="167"/>
                      <a:pt x="616" y="167"/>
                    </a:cubicBezTo>
                    <a:cubicBezTo>
                      <a:pt x="627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3"/>
                      <a:pt x="640" y="388"/>
                      <a:pt x="647" y="388"/>
                    </a:cubicBezTo>
                    <a:cubicBezTo>
                      <a:pt x="654" y="388"/>
                      <a:pt x="659" y="383"/>
                      <a:pt x="659" y="375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39" y="143"/>
                      <a:pt x="616" y="143"/>
                    </a:cubicBez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8" y="76"/>
                      <a:pt x="544" y="76"/>
                    </a:cubicBezTo>
                    <a:cubicBezTo>
                      <a:pt x="249" y="76"/>
                      <a:pt x="249" y="76"/>
                      <a:pt x="249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2" y="568"/>
                    </a:cubicBezTo>
                    <a:cubicBezTo>
                      <a:pt x="19" y="575"/>
                      <a:pt x="30" y="585"/>
                      <a:pt x="50" y="585"/>
                    </a:cubicBezTo>
                    <a:close/>
                    <a:moveTo>
                      <a:pt x="24" y="42"/>
                    </a:moveTo>
                    <a:lnTo>
                      <a:pt x="24" y="42"/>
                    </a:lnTo>
                    <a:cubicBezTo>
                      <a:pt x="24" y="32"/>
                      <a:pt x="32" y="24"/>
                      <a:pt x="43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4" y="29"/>
                      <a:pt x="207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5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98" y="143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6" y="550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4" y="558"/>
                      <a:pt x="30" y="552"/>
                    </a:cubicBezTo>
                    <a:cubicBezTo>
                      <a:pt x="26" y="548"/>
                      <a:pt x="24" y="541"/>
                      <a:pt x="24" y="535"/>
                    </a:cubicBez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399338" y="1874838"/>
            <a:ext cx="430212" cy="430212"/>
            <a:chOff x="7399338" y="1874838"/>
            <a:chExt cx="430212" cy="430212"/>
          </a:xfrm>
        </p:grpSpPr>
        <p:sp>
          <p:nvSpPr>
            <p:cNvPr id="18441" name="Freeform 1053"/>
            <p:cNvSpPr>
              <a:spLocks noChangeArrowheads="1"/>
            </p:cNvSpPr>
            <p:nvPr/>
          </p:nvSpPr>
          <p:spPr bwMode="auto">
            <a:xfrm>
              <a:off x="7399338" y="1874838"/>
              <a:ext cx="430212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0" name="Group 969"/>
            <p:cNvGrpSpPr/>
            <p:nvPr/>
          </p:nvGrpSpPr>
          <p:grpSpPr>
            <a:xfrm>
              <a:off x="7465884" y="1966741"/>
              <a:ext cx="277902" cy="246407"/>
              <a:chOff x="7465884" y="1919581"/>
              <a:chExt cx="277902" cy="246407"/>
            </a:xfrm>
            <a:solidFill>
              <a:schemeClr val="bg1"/>
            </a:solidFill>
          </p:grpSpPr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7465884" y="1919581"/>
                <a:ext cx="277902" cy="246407"/>
              </a:xfrm>
              <a:custGeom>
                <a:avLst/>
                <a:gdLst>
                  <a:gd name="T0" fmla="*/ 617 w 660"/>
                  <a:gd name="T1" fmla="*/ 143 h 586"/>
                  <a:gd name="T2" fmla="*/ 617 w 660"/>
                  <a:gd name="T3" fmla="*/ 143 h 586"/>
                  <a:gd name="T4" fmla="*/ 587 w 660"/>
                  <a:gd name="T5" fmla="*/ 143 h 586"/>
                  <a:gd name="T6" fmla="*/ 587 w 660"/>
                  <a:gd name="T7" fmla="*/ 117 h 586"/>
                  <a:gd name="T8" fmla="*/ 545 w 660"/>
                  <a:gd name="T9" fmla="*/ 76 h 586"/>
                  <a:gd name="T10" fmla="*/ 250 w 660"/>
                  <a:gd name="T11" fmla="*/ 76 h 586"/>
                  <a:gd name="T12" fmla="*/ 229 w 660"/>
                  <a:gd name="T13" fmla="*/ 29 h 586"/>
                  <a:gd name="T14" fmla="*/ 186 w 660"/>
                  <a:gd name="T15" fmla="*/ 0 h 586"/>
                  <a:gd name="T16" fmla="*/ 43 w 660"/>
                  <a:gd name="T17" fmla="*/ 0 h 586"/>
                  <a:gd name="T18" fmla="*/ 0 w 660"/>
                  <a:gd name="T19" fmla="*/ 42 h 586"/>
                  <a:gd name="T20" fmla="*/ 0 w 660"/>
                  <a:gd name="T21" fmla="*/ 535 h 586"/>
                  <a:gd name="T22" fmla="*/ 13 w 660"/>
                  <a:gd name="T23" fmla="*/ 568 h 586"/>
                  <a:gd name="T24" fmla="*/ 50 w 660"/>
                  <a:gd name="T25" fmla="*/ 585 h 586"/>
                  <a:gd name="T26" fmla="*/ 50 w 660"/>
                  <a:gd name="T27" fmla="*/ 585 h 586"/>
                  <a:gd name="T28" fmla="*/ 445 w 660"/>
                  <a:gd name="T29" fmla="*/ 585 h 586"/>
                  <a:gd name="T30" fmla="*/ 456 w 660"/>
                  <a:gd name="T31" fmla="*/ 573 h 586"/>
                  <a:gd name="T32" fmla="*/ 445 w 660"/>
                  <a:gd name="T33" fmla="*/ 561 h 586"/>
                  <a:gd name="T34" fmla="*/ 95 w 660"/>
                  <a:gd name="T35" fmla="*/ 561 h 586"/>
                  <a:gd name="T36" fmla="*/ 101 w 660"/>
                  <a:gd name="T37" fmla="*/ 545 h 586"/>
                  <a:gd name="T38" fmla="*/ 102 w 660"/>
                  <a:gd name="T39" fmla="*/ 526 h 586"/>
                  <a:gd name="T40" fmla="*/ 102 w 660"/>
                  <a:gd name="T41" fmla="*/ 526 h 586"/>
                  <a:gd name="T42" fmla="*/ 102 w 660"/>
                  <a:gd name="T43" fmla="*/ 186 h 586"/>
                  <a:gd name="T44" fmla="*/ 122 w 660"/>
                  <a:gd name="T45" fmla="*/ 167 h 586"/>
                  <a:gd name="T46" fmla="*/ 617 w 660"/>
                  <a:gd name="T47" fmla="*/ 167 h 586"/>
                  <a:gd name="T48" fmla="*/ 636 w 660"/>
                  <a:gd name="T49" fmla="*/ 186 h 586"/>
                  <a:gd name="T50" fmla="*/ 636 w 660"/>
                  <a:gd name="T51" fmla="*/ 375 h 586"/>
                  <a:gd name="T52" fmla="*/ 648 w 660"/>
                  <a:gd name="T53" fmla="*/ 388 h 586"/>
                  <a:gd name="T54" fmla="*/ 659 w 660"/>
                  <a:gd name="T55" fmla="*/ 375 h 586"/>
                  <a:gd name="T56" fmla="*/ 659 w 660"/>
                  <a:gd name="T57" fmla="*/ 186 h 586"/>
                  <a:gd name="T58" fmla="*/ 617 w 660"/>
                  <a:gd name="T59" fmla="*/ 143 h 586"/>
                  <a:gd name="T60" fmla="*/ 122 w 660"/>
                  <a:gd name="T61" fmla="*/ 143 h 586"/>
                  <a:gd name="T62" fmla="*/ 122 w 660"/>
                  <a:gd name="T63" fmla="*/ 143 h 586"/>
                  <a:gd name="T64" fmla="*/ 79 w 660"/>
                  <a:gd name="T65" fmla="*/ 186 h 586"/>
                  <a:gd name="T66" fmla="*/ 78 w 660"/>
                  <a:gd name="T67" fmla="*/ 536 h 586"/>
                  <a:gd name="T68" fmla="*/ 78 w 660"/>
                  <a:gd name="T69" fmla="*/ 536 h 586"/>
                  <a:gd name="T70" fmla="*/ 78 w 660"/>
                  <a:gd name="T71" fmla="*/ 541 h 586"/>
                  <a:gd name="T72" fmla="*/ 50 w 660"/>
                  <a:gd name="T73" fmla="*/ 561 h 586"/>
                  <a:gd name="T74" fmla="*/ 50 w 660"/>
                  <a:gd name="T75" fmla="*/ 561 h 586"/>
                  <a:gd name="T76" fmla="*/ 30 w 660"/>
                  <a:gd name="T77" fmla="*/ 552 h 586"/>
                  <a:gd name="T78" fmla="*/ 24 w 660"/>
                  <a:gd name="T79" fmla="*/ 535 h 586"/>
                  <a:gd name="T80" fmla="*/ 24 w 660"/>
                  <a:gd name="T81" fmla="*/ 42 h 586"/>
                  <a:gd name="T82" fmla="*/ 43 w 660"/>
                  <a:gd name="T83" fmla="*/ 24 h 586"/>
                  <a:gd name="T84" fmla="*/ 186 w 660"/>
                  <a:gd name="T85" fmla="*/ 24 h 586"/>
                  <a:gd name="T86" fmla="*/ 208 w 660"/>
                  <a:gd name="T87" fmla="*/ 38 h 586"/>
                  <a:gd name="T88" fmla="*/ 234 w 660"/>
                  <a:gd name="T89" fmla="*/ 99 h 586"/>
                  <a:gd name="T90" fmla="*/ 545 w 660"/>
                  <a:gd name="T91" fmla="*/ 99 h 586"/>
                  <a:gd name="T92" fmla="*/ 563 w 660"/>
                  <a:gd name="T93" fmla="*/ 117 h 586"/>
                  <a:gd name="T94" fmla="*/ 563 w 660"/>
                  <a:gd name="T95" fmla="*/ 143 h 586"/>
                  <a:gd name="T96" fmla="*/ 122 w 660"/>
                  <a:gd name="T97" fmla="*/ 1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617" y="143"/>
                    </a:moveTo>
                    <a:lnTo>
                      <a:pt x="617" y="143"/>
                    </a:ln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7" y="117"/>
                      <a:pt x="587" y="117"/>
                      <a:pt x="587" y="117"/>
                    </a:cubicBezTo>
                    <a:cubicBezTo>
                      <a:pt x="587" y="94"/>
                      <a:pt x="568" y="76"/>
                      <a:pt x="545" y="76"/>
                    </a:cubicBezTo>
                    <a:cubicBezTo>
                      <a:pt x="250" y="76"/>
                      <a:pt x="250" y="76"/>
                      <a:pt x="250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5" y="559"/>
                      <a:pt x="13" y="568"/>
                    </a:cubicBezTo>
                    <a:cubicBezTo>
                      <a:pt x="19" y="575"/>
                      <a:pt x="30" y="585"/>
                      <a:pt x="50" y="585"/>
                    </a:cubicBez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3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0"/>
                      <a:pt x="101" y="545"/>
                    </a:cubicBezTo>
                    <a:cubicBezTo>
                      <a:pt x="102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2" y="167"/>
                      <a:pt x="122" y="167"/>
                    </a:cubicBezTo>
                    <a:cubicBezTo>
                      <a:pt x="617" y="167"/>
                      <a:pt x="617" y="167"/>
                      <a:pt x="617" y="167"/>
                    </a:cubicBezTo>
                    <a:cubicBezTo>
                      <a:pt x="627" y="167"/>
                      <a:pt x="636" y="176"/>
                      <a:pt x="636" y="186"/>
                    </a:cubicBezTo>
                    <a:cubicBezTo>
                      <a:pt x="636" y="375"/>
                      <a:pt x="636" y="375"/>
                      <a:pt x="636" y="375"/>
                    </a:cubicBezTo>
                    <a:cubicBezTo>
                      <a:pt x="636" y="383"/>
                      <a:pt x="642" y="388"/>
                      <a:pt x="648" y="388"/>
                    </a:cubicBezTo>
                    <a:cubicBezTo>
                      <a:pt x="654" y="388"/>
                      <a:pt x="659" y="383"/>
                      <a:pt x="659" y="375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0" y="143"/>
                      <a:pt x="617" y="143"/>
                    </a:cubicBezTo>
                    <a:close/>
                    <a:moveTo>
                      <a:pt x="122" y="143"/>
                    </a:moveTo>
                    <a:lnTo>
                      <a:pt x="122" y="143"/>
                    </a:lnTo>
                    <a:cubicBezTo>
                      <a:pt x="98" y="143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5" y="558"/>
                      <a:pt x="30" y="552"/>
                    </a:cubicBezTo>
                    <a:cubicBezTo>
                      <a:pt x="26" y="548"/>
                      <a:pt x="24" y="541"/>
                      <a:pt x="24" y="535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2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6" y="24"/>
                      <a:pt x="204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lnTo>
                      <a:pt x="122" y="1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7660416" y="2117818"/>
                <a:ext cx="74107" cy="9263"/>
              </a:xfrm>
              <a:custGeom>
                <a:avLst/>
                <a:gdLst>
                  <a:gd name="T0" fmla="*/ 165 w 178"/>
                  <a:gd name="T1" fmla="*/ 23 h 24"/>
                  <a:gd name="T2" fmla="*/ 165 w 178"/>
                  <a:gd name="T3" fmla="*/ 23 h 24"/>
                  <a:gd name="T4" fmla="*/ 177 w 178"/>
                  <a:gd name="T5" fmla="*/ 12 h 24"/>
                  <a:gd name="T6" fmla="*/ 165 w 178"/>
                  <a:gd name="T7" fmla="*/ 0 h 24"/>
                  <a:gd name="T8" fmla="*/ 12 w 178"/>
                  <a:gd name="T9" fmla="*/ 0 h 24"/>
                  <a:gd name="T10" fmla="*/ 0 w 178"/>
                  <a:gd name="T11" fmla="*/ 12 h 24"/>
                  <a:gd name="T12" fmla="*/ 12 w 178"/>
                  <a:gd name="T13" fmla="*/ 23 h 24"/>
                  <a:gd name="T14" fmla="*/ 165 w 178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4">
                    <a:moveTo>
                      <a:pt x="165" y="23"/>
                    </a:moveTo>
                    <a:lnTo>
                      <a:pt x="165" y="23"/>
                    </a:lnTo>
                    <a:cubicBezTo>
                      <a:pt x="172" y="23"/>
                      <a:pt x="177" y="18"/>
                      <a:pt x="177" y="12"/>
                    </a:cubicBezTo>
                    <a:cubicBezTo>
                      <a:pt x="177" y="5"/>
                      <a:pt x="172" y="0"/>
                      <a:pt x="16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3"/>
                      <a:pt x="12" y="23"/>
                    </a:cubicBezTo>
                    <a:lnTo>
                      <a:pt x="165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665788" y="1874838"/>
            <a:ext cx="428625" cy="430212"/>
            <a:chOff x="5665788" y="1874838"/>
            <a:chExt cx="428625" cy="430212"/>
          </a:xfrm>
        </p:grpSpPr>
        <p:sp>
          <p:nvSpPr>
            <p:cNvPr id="18439" name="Freeform 1051"/>
            <p:cNvSpPr>
              <a:spLocks noChangeArrowheads="1"/>
            </p:cNvSpPr>
            <p:nvPr/>
          </p:nvSpPr>
          <p:spPr bwMode="auto">
            <a:xfrm>
              <a:off x="5665788" y="1874838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8" name="Group 967"/>
            <p:cNvGrpSpPr/>
            <p:nvPr/>
          </p:nvGrpSpPr>
          <p:grpSpPr>
            <a:xfrm>
              <a:off x="5725293" y="1956552"/>
              <a:ext cx="290870" cy="266785"/>
              <a:chOff x="5748451" y="1919581"/>
              <a:chExt cx="290870" cy="266785"/>
            </a:xfrm>
            <a:solidFill>
              <a:schemeClr val="bg1"/>
            </a:solidFill>
          </p:grpSpPr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5972625" y="2132639"/>
                <a:ext cx="38907" cy="9263"/>
              </a:xfrm>
              <a:custGeom>
                <a:avLst/>
                <a:gdLst>
                  <a:gd name="T0" fmla="*/ 79 w 91"/>
                  <a:gd name="T1" fmla="*/ 0 h 23"/>
                  <a:gd name="T2" fmla="*/ 79 w 91"/>
                  <a:gd name="T3" fmla="*/ 0 h 23"/>
                  <a:gd name="T4" fmla="*/ 11 w 91"/>
                  <a:gd name="T5" fmla="*/ 0 h 23"/>
                  <a:gd name="T6" fmla="*/ 0 w 91"/>
                  <a:gd name="T7" fmla="*/ 11 h 23"/>
                  <a:gd name="T8" fmla="*/ 11 w 91"/>
                  <a:gd name="T9" fmla="*/ 22 h 23"/>
                  <a:gd name="T10" fmla="*/ 79 w 91"/>
                  <a:gd name="T11" fmla="*/ 22 h 23"/>
                  <a:gd name="T12" fmla="*/ 90 w 91"/>
                  <a:gd name="T13" fmla="*/ 11 h 23"/>
                  <a:gd name="T14" fmla="*/ 79 w 91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3">
                    <a:moveTo>
                      <a:pt x="79" y="0"/>
                    </a:moveTo>
                    <a:lnTo>
                      <a:pt x="7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5" y="22"/>
                      <a:pt x="90" y="17"/>
                      <a:pt x="90" y="11"/>
                    </a:cubicBezTo>
                    <a:cubicBezTo>
                      <a:pt x="90" y="5"/>
                      <a:pt x="85" y="0"/>
                      <a:pt x="7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5942982" y="2088175"/>
                <a:ext cx="96339" cy="98191"/>
              </a:xfrm>
              <a:custGeom>
                <a:avLst/>
                <a:gdLst>
                  <a:gd name="T0" fmla="*/ 115 w 231"/>
                  <a:gd name="T1" fmla="*/ 0 h 232"/>
                  <a:gd name="T2" fmla="*/ 115 w 231"/>
                  <a:gd name="T3" fmla="*/ 0 h 232"/>
                  <a:gd name="T4" fmla="*/ 0 w 231"/>
                  <a:gd name="T5" fmla="*/ 116 h 232"/>
                  <a:gd name="T6" fmla="*/ 115 w 231"/>
                  <a:gd name="T7" fmla="*/ 231 h 232"/>
                  <a:gd name="T8" fmla="*/ 230 w 231"/>
                  <a:gd name="T9" fmla="*/ 116 h 232"/>
                  <a:gd name="T10" fmla="*/ 115 w 231"/>
                  <a:gd name="T11" fmla="*/ 0 h 232"/>
                  <a:gd name="T12" fmla="*/ 115 w 231"/>
                  <a:gd name="T13" fmla="*/ 208 h 232"/>
                  <a:gd name="T14" fmla="*/ 115 w 231"/>
                  <a:gd name="T15" fmla="*/ 208 h 232"/>
                  <a:gd name="T16" fmla="*/ 24 w 231"/>
                  <a:gd name="T17" fmla="*/ 116 h 232"/>
                  <a:gd name="T18" fmla="*/ 115 w 231"/>
                  <a:gd name="T19" fmla="*/ 24 h 232"/>
                  <a:gd name="T20" fmla="*/ 207 w 231"/>
                  <a:gd name="T21" fmla="*/ 116 h 232"/>
                  <a:gd name="T22" fmla="*/ 115 w 231"/>
                  <a:gd name="T23" fmla="*/ 20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1" h="232">
                    <a:moveTo>
                      <a:pt x="115" y="0"/>
                    </a:moveTo>
                    <a:lnTo>
                      <a:pt x="115" y="0"/>
                    </a:lnTo>
                    <a:cubicBezTo>
                      <a:pt x="52" y="0"/>
                      <a:pt x="0" y="52"/>
                      <a:pt x="0" y="116"/>
                    </a:cubicBezTo>
                    <a:cubicBezTo>
                      <a:pt x="0" y="179"/>
                      <a:pt x="52" y="231"/>
                      <a:pt x="115" y="231"/>
                    </a:cubicBezTo>
                    <a:cubicBezTo>
                      <a:pt x="179" y="231"/>
                      <a:pt x="230" y="179"/>
                      <a:pt x="230" y="116"/>
                    </a:cubicBezTo>
                    <a:cubicBezTo>
                      <a:pt x="230" y="52"/>
                      <a:pt x="179" y="0"/>
                      <a:pt x="115" y="0"/>
                    </a:cubicBezTo>
                    <a:close/>
                    <a:moveTo>
                      <a:pt x="115" y="208"/>
                    </a:moveTo>
                    <a:lnTo>
                      <a:pt x="115" y="208"/>
                    </a:lnTo>
                    <a:cubicBezTo>
                      <a:pt x="64" y="208"/>
                      <a:pt x="24" y="166"/>
                      <a:pt x="24" y="116"/>
                    </a:cubicBezTo>
                    <a:cubicBezTo>
                      <a:pt x="24" y="65"/>
                      <a:pt x="64" y="24"/>
                      <a:pt x="115" y="24"/>
                    </a:cubicBezTo>
                    <a:cubicBezTo>
                      <a:pt x="165" y="24"/>
                      <a:pt x="207" y="65"/>
                      <a:pt x="207" y="116"/>
                    </a:cubicBezTo>
                    <a:cubicBezTo>
                      <a:pt x="207" y="166"/>
                      <a:pt x="165" y="208"/>
                      <a:pt x="1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5748451" y="1919581"/>
                <a:ext cx="276049" cy="246407"/>
              </a:xfrm>
              <a:custGeom>
                <a:avLst/>
                <a:gdLst>
                  <a:gd name="T0" fmla="*/ 49 w 659"/>
                  <a:gd name="T1" fmla="*/ 585 h 586"/>
                  <a:gd name="T2" fmla="*/ 49 w 659"/>
                  <a:gd name="T3" fmla="*/ 585 h 586"/>
                  <a:gd name="T4" fmla="*/ 50 w 659"/>
                  <a:gd name="T5" fmla="*/ 585 h 586"/>
                  <a:gd name="T6" fmla="*/ 444 w 659"/>
                  <a:gd name="T7" fmla="*/ 585 h 586"/>
                  <a:gd name="T8" fmla="*/ 456 w 659"/>
                  <a:gd name="T9" fmla="*/ 573 h 586"/>
                  <a:gd name="T10" fmla="*/ 444 w 659"/>
                  <a:gd name="T11" fmla="*/ 561 h 586"/>
                  <a:gd name="T12" fmla="*/ 94 w 659"/>
                  <a:gd name="T13" fmla="*/ 561 h 586"/>
                  <a:gd name="T14" fmla="*/ 100 w 659"/>
                  <a:gd name="T15" fmla="*/ 545 h 586"/>
                  <a:gd name="T16" fmla="*/ 101 w 659"/>
                  <a:gd name="T17" fmla="*/ 536 h 586"/>
                  <a:gd name="T18" fmla="*/ 101 w 659"/>
                  <a:gd name="T19" fmla="*/ 536 h 586"/>
                  <a:gd name="T20" fmla="*/ 101 w 659"/>
                  <a:gd name="T21" fmla="*/ 536 h 586"/>
                  <a:gd name="T22" fmla="*/ 101 w 659"/>
                  <a:gd name="T23" fmla="*/ 526 h 586"/>
                  <a:gd name="T24" fmla="*/ 101 w 659"/>
                  <a:gd name="T25" fmla="*/ 526 h 586"/>
                  <a:gd name="T26" fmla="*/ 102 w 659"/>
                  <a:gd name="T27" fmla="*/ 186 h 586"/>
                  <a:gd name="T28" fmla="*/ 120 w 659"/>
                  <a:gd name="T29" fmla="*/ 167 h 586"/>
                  <a:gd name="T30" fmla="*/ 615 w 659"/>
                  <a:gd name="T31" fmla="*/ 167 h 586"/>
                  <a:gd name="T32" fmla="*/ 635 w 659"/>
                  <a:gd name="T33" fmla="*/ 186 h 586"/>
                  <a:gd name="T34" fmla="*/ 635 w 659"/>
                  <a:gd name="T35" fmla="*/ 375 h 586"/>
                  <a:gd name="T36" fmla="*/ 646 w 659"/>
                  <a:gd name="T37" fmla="*/ 388 h 586"/>
                  <a:gd name="T38" fmla="*/ 658 w 659"/>
                  <a:gd name="T39" fmla="*/ 375 h 586"/>
                  <a:gd name="T40" fmla="*/ 658 w 659"/>
                  <a:gd name="T41" fmla="*/ 186 h 586"/>
                  <a:gd name="T42" fmla="*/ 615 w 659"/>
                  <a:gd name="T43" fmla="*/ 143 h 586"/>
                  <a:gd name="T44" fmla="*/ 586 w 659"/>
                  <a:gd name="T45" fmla="*/ 143 h 586"/>
                  <a:gd name="T46" fmla="*/ 586 w 659"/>
                  <a:gd name="T47" fmla="*/ 117 h 586"/>
                  <a:gd name="T48" fmla="*/ 543 w 659"/>
                  <a:gd name="T49" fmla="*/ 76 h 586"/>
                  <a:gd name="T50" fmla="*/ 248 w 659"/>
                  <a:gd name="T51" fmla="*/ 76 h 586"/>
                  <a:gd name="T52" fmla="*/ 229 w 659"/>
                  <a:gd name="T53" fmla="*/ 29 h 586"/>
                  <a:gd name="T54" fmla="*/ 184 w 659"/>
                  <a:gd name="T55" fmla="*/ 0 h 586"/>
                  <a:gd name="T56" fmla="*/ 42 w 659"/>
                  <a:gd name="T57" fmla="*/ 0 h 586"/>
                  <a:gd name="T58" fmla="*/ 0 w 659"/>
                  <a:gd name="T59" fmla="*/ 42 h 586"/>
                  <a:gd name="T60" fmla="*/ 0 w 659"/>
                  <a:gd name="T61" fmla="*/ 535 h 586"/>
                  <a:gd name="T62" fmla="*/ 11 w 659"/>
                  <a:gd name="T63" fmla="*/ 568 h 586"/>
                  <a:gd name="T64" fmla="*/ 49 w 659"/>
                  <a:gd name="T65" fmla="*/ 585 h 586"/>
                  <a:gd name="T66" fmla="*/ 23 w 659"/>
                  <a:gd name="T67" fmla="*/ 42 h 586"/>
                  <a:gd name="T68" fmla="*/ 23 w 659"/>
                  <a:gd name="T69" fmla="*/ 42 h 586"/>
                  <a:gd name="T70" fmla="*/ 42 w 659"/>
                  <a:gd name="T71" fmla="*/ 24 h 586"/>
                  <a:gd name="T72" fmla="*/ 184 w 659"/>
                  <a:gd name="T73" fmla="*/ 24 h 586"/>
                  <a:gd name="T74" fmla="*/ 207 w 659"/>
                  <a:gd name="T75" fmla="*/ 38 h 586"/>
                  <a:gd name="T76" fmla="*/ 233 w 659"/>
                  <a:gd name="T77" fmla="*/ 99 h 586"/>
                  <a:gd name="T78" fmla="*/ 543 w 659"/>
                  <a:gd name="T79" fmla="*/ 99 h 586"/>
                  <a:gd name="T80" fmla="*/ 562 w 659"/>
                  <a:gd name="T81" fmla="*/ 117 h 586"/>
                  <a:gd name="T82" fmla="*/ 563 w 659"/>
                  <a:gd name="T83" fmla="*/ 143 h 586"/>
                  <a:gd name="T84" fmla="*/ 120 w 659"/>
                  <a:gd name="T85" fmla="*/ 143 h 586"/>
                  <a:gd name="T86" fmla="*/ 78 w 659"/>
                  <a:gd name="T87" fmla="*/ 186 h 586"/>
                  <a:gd name="T88" fmla="*/ 78 w 659"/>
                  <a:gd name="T89" fmla="*/ 536 h 586"/>
                  <a:gd name="T90" fmla="*/ 78 w 659"/>
                  <a:gd name="T91" fmla="*/ 536 h 586"/>
                  <a:gd name="T92" fmla="*/ 77 w 659"/>
                  <a:gd name="T93" fmla="*/ 541 h 586"/>
                  <a:gd name="T94" fmla="*/ 50 w 659"/>
                  <a:gd name="T95" fmla="*/ 561 h 586"/>
                  <a:gd name="T96" fmla="*/ 29 w 659"/>
                  <a:gd name="T97" fmla="*/ 552 h 586"/>
                  <a:gd name="T98" fmla="*/ 23 w 659"/>
                  <a:gd name="T99" fmla="*/ 535 h 586"/>
                  <a:gd name="T100" fmla="*/ 23 w 659"/>
                  <a:gd name="T101" fmla="*/ 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9" h="586">
                    <a:moveTo>
                      <a:pt x="49" y="585"/>
                    </a:moveTo>
                    <a:lnTo>
                      <a:pt x="49" y="585"/>
                    </a:lnTo>
                    <a:cubicBezTo>
                      <a:pt x="50" y="585"/>
                      <a:pt x="50" y="585"/>
                      <a:pt x="50" y="585"/>
                    </a:cubicBez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0" y="585"/>
                      <a:pt x="456" y="580"/>
                      <a:pt x="456" y="573"/>
                    </a:cubicBezTo>
                    <a:cubicBezTo>
                      <a:pt x="456" y="566"/>
                      <a:pt x="450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7" y="556"/>
                      <a:pt x="100" y="550"/>
                      <a:pt x="100" y="545"/>
                    </a:cubicBezTo>
                    <a:cubicBezTo>
                      <a:pt x="101" y="544"/>
                      <a:pt x="101" y="540"/>
                      <a:pt x="101" y="536"/>
                    </a:cubicBezTo>
                    <a:lnTo>
                      <a:pt x="101" y="536"/>
                    </a:lnTo>
                    <a:lnTo>
                      <a:pt x="101" y="536"/>
                    </a:lnTo>
                    <a:cubicBezTo>
                      <a:pt x="101" y="531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7"/>
                      <a:pt x="120" y="167"/>
                    </a:cubicBezTo>
                    <a:cubicBezTo>
                      <a:pt x="615" y="167"/>
                      <a:pt x="615" y="167"/>
                      <a:pt x="615" y="167"/>
                    </a:cubicBezTo>
                    <a:cubicBezTo>
                      <a:pt x="626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3"/>
                      <a:pt x="640" y="388"/>
                      <a:pt x="646" y="388"/>
                    </a:cubicBezTo>
                    <a:cubicBezTo>
                      <a:pt x="652" y="388"/>
                      <a:pt x="658" y="383"/>
                      <a:pt x="658" y="375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3"/>
                      <a:pt x="615" y="143"/>
                    </a:cubicBezTo>
                    <a:cubicBezTo>
                      <a:pt x="586" y="143"/>
                      <a:pt x="586" y="143"/>
                      <a:pt x="586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7" y="76"/>
                      <a:pt x="543" y="76"/>
                    </a:cubicBezTo>
                    <a:cubicBezTo>
                      <a:pt x="248" y="76"/>
                      <a:pt x="248" y="76"/>
                      <a:pt x="248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1" y="568"/>
                    </a:cubicBezTo>
                    <a:cubicBezTo>
                      <a:pt x="17" y="575"/>
                      <a:pt x="30" y="585"/>
                      <a:pt x="49" y="585"/>
                    </a:cubicBezTo>
                    <a:close/>
                    <a:moveTo>
                      <a:pt x="23" y="42"/>
                    </a:moveTo>
                    <a:lnTo>
                      <a:pt x="23" y="42"/>
                    </a:lnTo>
                    <a:cubicBezTo>
                      <a:pt x="23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2" y="107"/>
                      <a:pt x="562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0" y="143"/>
                      <a:pt x="120" y="143"/>
                      <a:pt x="120" y="143"/>
                    </a:cubicBezTo>
                    <a:cubicBezTo>
                      <a:pt x="97" y="143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69" y="561"/>
                      <a:pt x="50" y="561"/>
                    </a:cubicBezTo>
                    <a:cubicBezTo>
                      <a:pt x="41" y="561"/>
                      <a:pt x="34" y="558"/>
                      <a:pt x="29" y="552"/>
                    </a:cubicBezTo>
                    <a:cubicBezTo>
                      <a:pt x="25" y="548"/>
                      <a:pt x="23" y="541"/>
                      <a:pt x="23" y="535"/>
                    </a:cubicBezTo>
                    <a:lnTo>
                      <a:pt x="23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792663" y="1874838"/>
            <a:ext cx="430212" cy="430212"/>
            <a:chOff x="4792663" y="1874838"/>
            <a:chExt cx="430212" cy="430212"/>
          </a:xfrm>
        </p:grpSpPr>
        <p:sp>
          <p:nvSpPr>
            <p:cNvPr id="18438" name="Freeform 1050"/>
            <p:cNvSpPr>
              <a:spLocks noChangeArrowheads="1"/>
            </p:cNvSpPr>
            <p:nvPr/>
          </p:nvSpPr>
          <p:spPr bwMode="auto">
            <a:xfrm>
              <a:off x="4792663" y="1874838"/>
              <a:ext cx="430212" cy="430212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7" name="Group 966"/>
            <p:cNvGrpSpPr/>
            <p:nvPr/>
          </p:nvGrpSpPr>
          <p:grpSpPr>
            <a:xfrm>
              <a:off x="4870281" y="1966741"/>
              <a:ext cx="276049" cy="246407"/>
              <a:chOff x="4866576" y="1919581"/>
              <a:chExt cx="276049" cy="246407"/>
            </a:xfrm>
            <a:solidFill>
              <a:schemeClr val="bg1"/>
            </a:solidFill>
          </p:grpSpPr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5074076" y="2097438"/>
                <a:ext cx="38906" cy="38907"/>
              </a:xfrm>
              <a:custGeom>
                <a:avLst/>
                <a:gdLst>
                  <a:gd name="T0" fmla="*/ 79 w 92"/>
                  <a:gd name="T1" fmla="*/ 34 h 92"/>
                  <a:gd name="T2" fmla="*/ 79 w 92"/>
                  <a:gd name="T3" fmla="*/ 34 h 92"/>
                  <a:gd name="T4" fmla="*/ 58 w 92"/>
                  <a:gd name="T5" fmla="*/ 34 h 92"/>
                  <a:gd name="T6" fmla="*/ 58 w 92"/>
                  <a:gd name="T7" fmla="*/ 12 h 92"/>
                  <a:gd name="T8" fmla="*/ 46 w 92"/>
                  <a:gd name="T9" fmla="*/ 0 h 92"/>
                  <a:gd name="T10" fmla="*/ 35 w 92"/>
                  <a:gd name="T11" fmla="*/ 12 h 92"/>
                  <a:gd name="T12" fmla="*/ 35 w 92"/>
                  <a:gd name="T13" fmla="*/ 34 h 92"/>
                  <a:gd name="T14" fmla="*/ 13 w 92"/>
                  <a:gd name="T15" fmla="*/ 34 h 92"/>
                  <a:gd name="T16" fmla="*/ 0 w 92"/>
                  <a:gd name="T17" fmla="*/ 45 h 92"/>
                  <a:gd name="T18" fmla="*/ 13 w 92"/>
                  <a:gd name="T19" fmla="*/ 57 h 92"/>
                  <a:gd name="T20" fmla="*/ 35 w 92"/>
                  <a:gd name="T21" fmla="*/ 57 h 92"/>
                  <a:gd name="T22" fmla="*/ 35 w 92"/>
                  <a:gd name="T23" fmla="*/ 80 h 92"/>
                  <a:gd name="T24" fmla="*/ 46 w 92"/>
                  <a:gd name="T25" fmla="*/ 91 h 92"/>
                  <a:gd name="T26" fmla="*/ 58 w 92"/>
                  <a:gd name="T27" fmla="*/ 80 h 92"/>
                  <a:gd name="T28" fmla="*/ 58 w 92"/>
                  <a:gd name="T29" fmla="*/ 57 h 92"/>
                  <a:gd name="T30" fmla="*/ 79 w 92"/>
                  <a:gd name="T31" fmla="*/ 57 h 92"/>
                  <a:gd name="T32" fmla="*/ 91 w 92"/>
                  <a:gd name="T33" fmla="*/ 45 h 92"/>
                  <a:gd name="T34" fmla="*/ 79 w 92"/>
                  <a:gd name="T35" fmla="*/ 3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79" y="34"/>
                    </a:moveTo>
                    <a:lnTo>
                      <a:pt x="79" y="34"/>
                    </a:ln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6"/>
                      <a:pt x="52" y="0"/>
                      <a:pt x="46" y="0"/>
                    </a:cubicBezTo>
                    <a:cubicBezTo>
                      <a:pt x="40" y="0"/>
                      <a:pt x="35" y="6"/>
                      <a:pt x="35" y="12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5" y="34"/>
                      <a:pt x="0" y="39"/>
                      <a:pt x="0" y="45"/>
                    </a:cubicBezTo>
                    <a:cubicBezTo>
                      <a:pt x="0" y="51"/>
                      <a:pt x="5" y="57"/>
                      <a:pt x="13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5" y="86"/>
                      <a:pt x="40" y="91"/>
                      <a:pt x="46" y="91"/>
                    </a:cubicBezTo>
                    <a:cubicBezTo>
                      <a:pt x="52" y="91"/>
                      <a:pt x="58" y="86"/>
                      <a:pt x="58" y="8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6" y="57"/>
                      <a:pt x="91" y="51"/>
                      <a:pt x="91" y="45"/>
                    </a:cubicBezTo>
                    <a:cubicBezTo>
                      <a:pt x="91" y="39"/>
                      <a:pt x="86" y="34"/>
                      <a:pt x="79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70"/>
              <p:cNvSpPr>
                <a:spLocks noChangeArrowheads="1"/>
              </p:cNvSpPr>
              <p:nvPr/>
            </p:nvSpPr>
            <p:spPr bwMode="auto">
              <a:xfrm>
                <a:off x="5044433" y="2069648"/>
                <a:ext cx="98191" cy="96339"/>
              </a:xfrm>
              <a:custGeom>
                <a:avLst/>
                <a:gdLst>
                  <a:gd name="T0" fmla="*/ 116 w 232"/>
                  <a:gd name="T1" fmla="*/ 0 h 231"/>
                  <a:gd name="T2" fmla="*/ 116 w 232"/>
                  <a:gd name="T3" fmla="*/ 0 h 231"/>
                  <a:gd name="T4" fmla="*/ 0 w 232"/>
                  <a:gd name="T5" fmla="*/ 114 h 231"/>
                  <a:gd name="T6" fmla="*/ 116 w 232"/>
                  <a:gd name="T7" fmla="*/ 230 h 231"/>
                  <a:gd name="T8" fmla="*/ 231 w 232"/>
                  <a:gd name="T9" fmla="*/ 114 h 231"/>
                  <a:gd name="T10" fmla="*/ 116 w 232"/>
                  <a:gd name="T11" fmla="*/ 0 h 231"/>
                  <a:gd name="T12" fmla="*/ 116 w 232"/>
                  <a:gd name="T13" fmla="*/ 206 h 231"/>
                  <a:gd name="T14" fmla="*/ 116 w 232"/>
                  <a:gd name="T15" fmla="*/ 206 h 231"/>
                  <a:gd name="T16" fmla="*/ 24 w 232"/>
                  <a:gd name="T17" fmla="*/ 114 h 231"/>
                  <a:gd name="T18" fmla="*/ 116 w 232"/>
                  <a:gd name="T19" fmla="*/ 23 h 231"/>
                  <a:gd name="T20" fmla="*/ 208 w 232"/>
                  <a:gd name="T21" fmla="*/ 114 h 231"/>
                  <a:gd name="T22" fmla="*/ 116 w 232"/>
                  <a:gd name="T23" fmla="*/ 20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31">
                    <a:moveTo>
                      <a:pt x="116" y="0"/>
                    </a:moveTo>
                    <a:lnTo>
                      <a:pt x="116" y="0"/>
                    </a:lnTo>
                    <a:cubicBezTo>
                      <a:pt x="53" y="0"/>
                      <a:pt x="0" y="51"/>
                      <a:pt x="0" y="114"/>
                    </a:cubicBezTo>
                    <a:cubicBezTo>
                      <a:pt x="0" y="178"/>
                      <a:pt x="53" y="230"/>
                      <a:pt x="116" y="230"/>
                    </a:cubicBezTo>
                    <a:cubicBezTo>
                      <a:pt x="180" y="230"/>
                      <a:pt x="231" y="178"/>
                      <a:pt x="231" y="114"/>
                    </a:cubicBezTo>
                    <a:cubicBezTo>
                      <a:pt x="231" y="51"/>
                      <a:pt x="180" y="0"/>
                      <a:pt x="116" y="0"/>
                    </a:cubicBezTo>
                    <a:close/>
                    <a:moveTo>
                      <a:pt x="116" y="206"/>
                    </a:moveTo>
                    <a:lnTo>
                      <a:pt x="116" y="206"/>
                    </a:lnTo>
                    <a:cubicBezTo>
                      <a:pt x="65" y="206"/>
                      <a:pt x="24" y="165"/>
                      <a:pt x="24" y="114"/>
                    </a:cubicBezTo>
                    <a:cubicBezTo>
                      <a:pt x="24" y="64"/>
                      <a:pt x="65" y="23"/>
                      <a:pt x="116" y="23"/>
                    </a:cubicBezTo>
                    <a:cubicBezTo>
                      <a:pt x="166" y="23"/>
                      <a:pt x="208" y="64"/>
                      <a:pt x="208" y="114"/>
                    </a:cubicBezTo>
                    <a:cubicBezTo>
                      <a:pt x="208" y="165"/>
                      <a:pt x="166" y="206"/>
                      <a:pt x="116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4866576" y="1919581"/>
                <a:ext cx="276049" cy="246407"/>
              </a:xfrm>
              <a:custGeom>
                <a:avLst/>
                <a:gdLst>
                  <a:gd name="T0" fmla="*/ 615 w 659"/>
                  <a:gd name="T1" fmla="*/ 143 h 586"/>
                  <a:gd name="T2" fmla="*/ 615 w 659"/>
                  <a:gd name="T3" fmla="*/ 143 h 586"/>
                  <a:gd name="T4" fmla="*/ 586 w 659"/>
                  <a:gd name="T5" fmla="*/ 143 h 586"/>
                  <a:gd name="T6" fmla="*/ 586 w 659"/>
                  <a:gd name="T7" fmla="*/ 117 h 586"/>
                  <a:gd name="T8" fmla="*/ 543 w 659"/>
                  <a:gd name="T9" fmla="*/ 76 h 586"/>
                  <a:gd name="T10" fmla="*/ 248 w 659"/>
                  <a:gd name="T11" fmla="*/ 76 h 586"/>
                  <a:gd name="T12" fmla="*/ 229 w 659"/>
                  <a:gd name="T13" fmla="*/ 29 h 586"/>
                  <a:gd name="T14" fmla="*/ 184 w 659"/>
                  <a:gd name="T15" fmla="*/ 0 h 586"/>
                  <a:gd name="T16" fmla="*/ 42 w 659"/>
                  <a:gd name="T17" fmla="*/ 0 h 586"/>
                  <a:gd name="T18" fmla="*/ 0 w 659"/>
                  <a:gd name="T19" fmla="*/ 42 h 586"/>
                  <a:gd name="T20" fmla="*/ 0 w 659"/>
                  <a:gd name="T21" fmla="*/ 535 h 586"/>
                  <a:gd name="T22" fmla="*/ 11 w 659"/>
                  <a:gd name="T23" fmla="*/ 568 h 586"/>
                  <a:gd name="T24" fmla="*/ 50 w 659"/>
                  <a:gd name="T25" fmla="*/ 585 h 586"/>
                  <a:gd name="T26" fmla="*/ 50 w 659"/>
                  <a:gd name="T27" fmla="*/ 585 h 586"/>
                  <a:gd name="T28" fmla="*/ 444 w 659"/>
                  <a:gd name="T29" fmla="*/ 585 h 586"/>
                  <a:gd name="T30" fmla="*/ 456 w 659"/>
                  <a:gd name="T31" fmla="*/ 573 h 586"/>
                  <a:gd name="T32" fmla="*/ 444 w 659"/>
                  <a:gd name="T33" fmla="*/ 561 h 586"/>
                  <a:gd name="T34" fmla="*/ 94 w 659"/>
                  <a:gd name="T35" fmla="*/ 561 h 586"/>
                  <a:gd name="T36" fmla="*/ 100 w 659"/>
                  <a:gd name="T37" fmla="*/ 545 h 586"/>
                  <a:gd name="T38" fmla="*/ 101 w 659"/>
                  <a:gd name="T39" fmla="*/ 526 h 586"/>
                  <a:gd name="T40" fmla="*/ 101 w 659"/>
                  <a:gd name="T41" fmla="*/ 526 h 586"/>
                  <a:gd name="T42" fmla="*/ 102 w 659"/>
                  <a:gd name="T43" fmla="*/ 186 h 586"/>
                  <a:gd name="T44" fmla="*/ 120 w 659"/>
                  <a:gd name="T45" fmla="*/ 167 h 586"/>
                  <a:gd name="T46" fmla="*/ 615 w 659"/>
                  <a:gd name="T47" fmla="*/ 167 h 586"/>
                  <a:gd name="T48" fmla="*/ 635 w 659"/>
                  <a:gd name="T49" fmla="*/ 186 h 586"/>
                  <a:gd name="T50" fmla="*/ 635 w 659"/>
                  <a:gd name="T51" fmla="*/ 375 h 586"/>
                  <a:gd name="T52" fmla="*/ 646 w 659"/>
                  <a:gd name="T53" fmla="*/ 388 h 586"/>
                  <a:gd name="T54" fmla="*/ 658 w 659"/>
                  <a:gd name="T55" fmla="*/ 375 h 586"/>
                  <a:gd name="T56" fmla="*/ 658 w 659"/>
                  <a:gd name="T57" fmla="*/ 186 h 586"/>
                  <a:gd name="T58" fmla="*/ 615 w 659"/>
                  <a:gd name="T59" fmla="*/ 143 h 586"/>
                  <a:gd name="T60" fmla="*/ 120 w 659"/>
                  <a:gd name="T61" fmla="*/ 143 h 586"/>
                  <a:gd name="T62" fmla="*/ 120 w 659"/>
                  <a:gd name="T63" fmla="*/ 143 h 586"/>
                  <a:gd name="T64" fmla="*/ 78 w 659"/>
                  <a:gd name="T65" fmla="*/ 186 h 586"/>
                  <a:gd name="T66" fmla="*/ 78 w 659"/>
                  <a:gd name="T67" fmla="*/ 536 h 586"/>
                  <a:gd name="T68" fmla="*/ 78 w 659"/>
                  <a:gd name="T69" fmla="*/ 536 h 586"/>
                  <a:gd name="T70" fmla="*/ 77 w 659"/>
                  <a:gd name="T71" fmla="*/ 541 h 586"/>
                  <a:gd name="T72" fmla="*/ 50 w 659"/>
                  <a:gd name="T73" fmla="*/ 561 h 586"/>
                  <a:gd name="T74" fmla="*/ 50 w 659"/>
                  <a:gd name="T75" fmla="*/ 561 h 586"/>
                  <a:gd name="T76" fmla="*/ 29 w 659"/>
                  <a:gd name="T77" fmla="*/ 552 h 586"/>
                  <a:gd name="T78" fmla="*/ 22 w 659"/>
                  <a:gd name="T79" fmla="*/ 535 h 586"/>
                  <a:gd name="T80" fmla="*/ 22 w 659"/>
                  <a:gd name="T81" fmla="*/ 42 h 586"/>
                  <a:gd name="T82" fmla="*/ 42 w 659"/>
                  <a:gd name="T83" fmla="*/ 24 h 586"/>
                  <a:gd name="T84" fmla="*/ 184 w 659"/>
                  <a:gd name="T85" fmla="*/ 24 h 586"/>
                  <a:gd name="T86" fmla="*/ 207 w 659"/>
                  <a:gd name="T87" fmla="*/ 38 h 586"/>
                  <a:gd name="T88" fmla="*/ 233 w 659"/>
                  <a:gd name="T89" fmla="*/ 99 h 586"/>
                  <a:gd name="T90" fmla="*/ 543 w 659"/>
                  <a:gd name="T91" fmla="*/ 99 h 586"/>
                  <a:gd name="T92" fmla="*/ 563 w 659"/>
                  <a:gd name="T93" fmla="*/ 117 h 586"/>
                  <a:gd name="T94" fmla="*/ 563 w 659"/>
                  <a:gd name="T95" fmla="*/ 143 h 586"/>
                  <a:gd name="T96" fmla="*/ 120 w 659"/>
                  <a:gd name="T97" fmla="*/ 1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615" y="143"/>
                    </a:moveTo>
                    <a:lnTo>
                      <a:pt x="615" y="143"/>
                    </a:lnTo>
                    <a:cubicBezTo>
                      <a:pt x="586" y="143"/>
                      <a:pt x="586" y="143"/>
                      <a:pt x="586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7" y="76"/>
                      <a:pt x="543" y="76"/>
                    </a:cubicBezTo>
                    <a:cubicBezTo>
                      <a:pt x="248" y="76"/>
                      <a:pt x="248" y="76"/>
                      <a:pt x="248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1" y="568"/>
                    </a:cubicBezTo>
                    <a:cubicBezTo>
                      <a:pt x="17" y="575"/>
                      <a:pt x="30" y="585"/>
                      <a:pt x="50" y="585"/>
                    </a:cubicBezTo>
                    <a:lnTo>
                      <a:pt x="50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0" y="585"/>
                      <a:pt x="456" y="580"/>
                      <a:pt x="456" y="573"/>
                    </a:cubicBezTo>
                    <a:cubicBezTo>
                      <a:pt x="456" y="566"/>
                      <a:pt x="450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7" y="556"/>
                      <a:pt x="100" y="550"/>
                      <a:pt x="100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7"/>
                      <a:pt x="120" y="167"/>
                    </a:cubicBezTo>
                    <a:cubicBezTo>
                      <a:pt x="615" y="167"/>
                      <a:pt x="615" y="167"/>
                      <a:pt x="615" y="167"/>
                    </a:cubicBezTo>
                    <a:cubicBezTo>
                      <a:pt x="626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3"/>
                      <a:pt x="640" y="388"/>
                      <a:pt x="646" y="388"/>
                    </a:cubicBezTo>
                    <a:cubicBezTo>
                      <a:pt x="652" y="388"/>
                      <a:pt x="658" y="383"/>
                      <a:pt x="658" y="375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3"/>
                      <a:pt x="615" y="143"/>
                    </a:cubicBezTo>
                    <a:close/>
                    <a:moveTo>
                      <a:pt x="120" y="143"/>
                    </a:moveTo>
                    <a:lnTo>
                      <a:pt x="120" y="143"/>
                    </a:lnTo>
                    <a:cubicBezTo>
                      <a:pt x="97" y="143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7" y="540"/>
                      <a:pt x="77" y="541"/>
                    </a:cubicBezTo>
                    <a:cubicBezTo>
                      <a:pt x="76" y="550"/>
                      <a:pt x="69" y="561"/>
                      <a:pt x="50" y="561"/>
                    </a:cubicBezTo>
                    <a:lnTo>
                      <a:pt x="50" y="561"/>
                    </a:lnTo>
                    <a:cubicBezTo>
                      <a:pt x="40" y="561"/>
                      <a:pt x="34" y="558"/>
                      <a:pt x="29" y="552"/>
                    </a:cubicBezTo>
                    <a:cubicBezTo>
                      <a:pt x="25" y="548"/>
                      <a:pt x="22" y="541"/>
                      <a:pt x="22" y="535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lnTo>
                      <a:pt x="120" y="1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8261350" y="2809082"/>
            <a:ext cx="430213" cy="430212"/>
            <a:chOff x="8261350" y="2809082"/>
            <a:chExt cx="430213" cy="430212"/>
          </a:xfrm>
        </p:grpSpPr>
        <p:sp>
          <p:nvSpPr>
            <p:cNvPr id="18452" name="Freeform 1064"/>
            <p:cNvSpPr>
              <a:spLocks noChangeArrowheads="1"/>
            </p:cNvSpPr>
            <p:nvPr/>
          </p:nvSpPr>
          <p:spPr bwMode="auto">
            <a:xfrm>
              <a:off x="8261350" y="2809082"/>
              <a:ext cx="430213" cy="430212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" name="Group 982"/>
            <p:cNvGrpSpPr/>
            <p:nvPr/>
          </p:nvGrpSpPr>
          <p:grpSpPr>
            <a:xfrm>
              <a:off x="8339422" y="2875048"/>
              <a:ext cx="274196" cy="298281"/>
              <a:chOff x="8334791" y="2844068"/>
              <a:chExt cx="274196" cy="298281"/>
            </a:xfrm>
            <a:solidFill>
              <a:schemeClr val="bg1"/>
            </a:solidFill>
          </p:grpSpPr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8334791" y="2844068"/>
                <a:ext cx="274196" cy="298281"/>
              </a:xfrm>
              <a:custGeom>
                <a:avLst/>
                <a:gdLst>
                  <a:gd name="T0" fmla="*/ 184 w 653"/>
                  <a:gd name="T1" fmla="*/ 11 h 708"/>
                  <a:gd name="T2" fmla="*/ 184 w 653"/>
                  <a:gd name="T3" fmla="*/ 11 h 708"/>
                  <a:gd name="T4" fmla="*/ 184 w 653"/>
                  <a:gd name="T5" fmla="*/ 123 h 708"/>
                  <a:gd name="T6" fmla="*/ 42 w 653"/>
                  <a:gd name="T7" fmla="*/ 123 h 708"/>
                  <a:gd name="T8" fmla="*/ 0 w 653"/>
                  <a:gd name="T9" fmla="*/ 166 h 708"/>
                  <a:gd name="T10" fmla="*/ 0 w 653"/>
                  <a:gd name="T11" fmla="*/ 659 h 708"/>
                  <a:gd name="T12" fmla="*/ 13 w 653"/>
                  <a:gd name="T13" fmla="*/ 694 h 708"/>
                  <a:gd name="T14" fmla="*/ 49 w 653"/>
                  <a:gd name="T15" fmla="*/ 707 h 708"/>
                  <a:gd name="T16" fmla="*/ 49 w 653"/>
                  <a:gd name="T17" fmla="*/ 707 h 708"/>
                  <a:gd name="T18" fmla="*/ 609 w 653"/>
                  <a:gd name="T19" fmla="*/ 707 h 708"/>
                  <a:gd name="T20" fmla="*/ 652 w 653"/>
                  <a:gd name="T21" fmla="*/ 666 h 708"/>
                  <a:gd name="T22" fmla="*/ 652 w 653"/>
                  <a:gd name="T23" fmla="*/ 310 h 708"/>
                  <a:gd name="T24" fmla="*/ 615 w 653"/>
                  <a:gd name="T25" fmla="*/ 267 h 708"/>
                  <a:gd name="T26" fmla="*/ 607 w 653"/>
                  <a:gd name="T27" fmla="*/ 267 h 708"/>
                  <a:gd name="T28" fmla="*/ 607 w 653"/>
                  <a:gd name="T29" fmla="*/ 11 h 708"/>
                  <a:gd name="T30" fmla="*/ 595 w 653"/>
                  <a:gd name="T31" fmla="*/ 0 h 708"/>
                  <a:gd name="T32" fmla="*/ 197 w 653"/>
                  <a:gd name="T33" fmla="*/ 0 h 708"/>
                  <a:gd name="T34" fmla="*/ 184 w 653"/>
                  <a:gd name="T35" fmla="*/ 11 h 708"/>
                  <a:gd name="T36" fmla="*/ 78 w 653"/>
                  <a:gd name="T37" fmla="*/ 665 h 708"/>
                  <a:gd name="T38" fmla="*/ 78 w 653"/>
                  <a:gd name="T39" fmla="*/ 665 h 708"/>
                  <a:gd name="T40" fmla="*/ 49 w 653"/>
                  <a:gd name="T41" fmla="*/ 685 h 708"/>
                  <a:gd name="T42" fmla="*/ 49 w 653"/>
                  <a:gd name="T43" fmla="*/ 685 h 708"/>
                  <a:gd name="T44" fmla="*/ 30 w 653"/>
                  <a:gd name="T45" fmla="*/ 677 h 708"/>
                  <a:gd name="T46" fmla="*/ 23 w 653"/>
                  <a:gd name="T47" fmla="*/ 659 h 708"/>
                  <a:gd name="T48" fmla="*/ 23 w 653"/>
                  <a:gd name="T49" fmla="*/ 166 h 708"/>
                  <a:gd name="T50" fmla="*/ 42 w 653"/>
                  <a:gd name="T51" fmla="*/ 146 h 708"/>
                  <a:gd name="T52" fmla="*/ 184 w 653"/>
                  <a:gd name="T53" fmla="*/ 146 h 708"/>
                  <a:gd name="T54" fmla="*/ 184 w 653"/>
                  <a:gd name="T55" fmla="*/ 267 h 708"/>
                  <a:gd name="T56" fmla="*/ 121 w 653"/>
                  <a:gd name="T57" fmla="*/ 267 h 708"/>
                  <a:gd name="T58" fmla="*/ 78 w 653"/>
                  <a:gd name="T59" fmla="*/ 310 h 708"/>
                  <a:gd name="T60" fmla="*/ 78 w 653"/>
                  <a:gd name="T61" fmla="*/ 665 h 708"/>
                  <a:gd name="T62" fmla="*/ 615 w 653"/>
                  <a:gd name="T63" fmla="*/ 290 h 708"/>
                  <a:gd name="T64" fmla="*/ 615 w 653"/>
                  <a:gd name="T65" fmla="*/ 290 h 708"/>
                  <a:gd name="T66" fmla="*/ 628 w 653"/>
                  <a:gd name="T67" fmla="*/ 310 h 708"/>
                  <a:gd name="T68" fmla="*/ 628 w 653"/>
                  <a:gd name="T69" fmla="*/ 666 h 708"/>
                  <a:gd name="T70" fmla="*/ 609 w 653"/>
                  <a:gd name="T71" fmla="*/ 685 h 708"/>
                  <a:gd name="T72" fmla="*/ 95 w 653"/>
                  <a:gd name="T73" fmla="*/ 685 h 708"/>
                  <a:gd name="T74" fmla="*/ 101 w 653"/>
                  <a:gd name="T75" fmla="*/ 667 h 708"/>
                  <a:gd name="T76" fmla="*/ 101 w 653"/>
                  <a:gd name="T77" fmla="*/ 310 h 708"/>
                  <a:gd name="T78" fmla="*/ 121 w 653"/>
                  <a:gd name="T79" fmla="*/ 290 h 708"/>
                  <a:gd name="T80" fmla="*/ 615 w 653"/>
                  <a:gd name="T81" fmla="*/ 290 h 708"/>
                  <a:gd name="T82" fmla="*/ 208 w 653"/>
                  <a:gd name="T83" fmla="*/ 22 h 708"/>
                  <a:gd name="T84" fmla="*/ 208 w 653"/>
                  <a:gd name="T85" fmla="*/ 22 h 708"/>
                  <a:gd name="T86" fmla="*/ 583 w 653"/>
                  <a:gd name="T87" fmla="*/ 22 h 708"/>
                  <a:gd name="T88" fmla="*/ 583 w 653"/>
                  <a:gd name="T89" fmla="*/ 267 h 708"/>
                  <a:gd name="T90" fmla="*/ 208 w 653"/>
                  <a:gd name="T91" fmla="*/ 267 h 708"/>
                  <a:gd name="T92" fmla="*/ 208 w 653"/>
                  <a:gd name="T93" fmla="*/ 2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53" h="708">
                    <a:moveTo>
                      <a:pt x="184" y="11"/>
                    </a:moveTo>
                    <a:lnTo>
                      <a:pt x="184" y="11"/>
                    </a:lnTo>
                    <a:cubicBezTo>
                      <a:pt x="184" y="123"/>
                      <a:pt x="184" y="123"/>
                      <a:pt x="184" y="12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19" y="123"/>
                      <a:pt x="0" y="142"/>
                      <a:pt x="0" y="166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72"/>
                      <a:pt x="5" y="685"/>
                      <a:pt x="13" y="694"/>
                    </a:cubicBezTo>
                    <a:cubicBezTo>
                      <a:pt x="23" y="702"/>
                      <a:pt x="35" y="707"/>
                      <a:pt x="49" y="707"/>
                    </a:cubicBezTo>
                    <a:lnTo>
                      <a:pt x="49" y="707"/>
                    </a:lnTo>
                    <a:cubicBezTo>
                      <a:pt x="609" y="707"/>
                      <a:pt x="609" y="707"/>
                      <a:pt x="609" y="707"/>
                    </a:cubicBezTo>
                    <a:cubicBezTo>
                      <a:pt x="633" y="707"/>
                      <a:pt x="652" y="689"/>
                      <a:pt x="652" y="666"/>
                    </a:cubicBezTo>
                    <a:cubicBezTo>
                      <a:pt x="652" y="310"/>
                      <a:pt x="652" y="310"/>
                      <a:pt x="652" y="310"/>
                    </a:cubicBezTo>
                    <a:cubicBezTo>
                      <a:pt x="652" y="284"/>
                      <a:pt x="637" y="267"/>
                      <a:pt x="615" y="267"/>
                    </a:cubicBezTo>
                    <a:cubicBezTo>
                      <a:pt x="607" y="267"/>
                      <a:pt x="607" y="267"/>
                      <a:pt x="607" y="267"/>
                    </a:cubicBezTo>
                    <a:cubicBezTo>
                      <a:pt x="607" y="11"/>
                      <a:pt x="607" y="11"/>
                      <a:pt x="607" y="11"/>
                    </a:cubicBezTo>
                    <a:cubicBezTo>
                      <a:pt x="607" y="5"/>
                      <a:pt x="602" y="0"/>
                      <a:pt x="595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89" y="0"/>
                      <a:pt x="184" y="5"/>
                      <a:pt x="184" y="11"/>
                    </a:cubicBezTo>
                    <a:close/>
                    <a:moveTo>
                      <a:pt x="78" y="665"/>
                    </a:moveTo>
                    <a:lnTo>
                      <a:pt x="78" y="665"/>
                    </a:lnTo>
                    <a:cubicBezTo>
                      <a:pt x="77" y="671"/>
                      <a:pt x="73" y="685"/>
                      <a:pt x="49" y="685"/>
                    </a:cubicBezTo>
                    <a:lnTo>
                      <a:pt x="49" y="685"/>
                    </a:lnTo>
                    <a:cubicBezTo>
                      <a:pt x="42" y="685"/>
                      <a:pt x="35" y="681"/>
                      <a:pt x="30" y="677"/>
                    </a:cubicBezTo>
                    <a:cubicBezTo>
                      <a:pt x="26" y="672"/>
                      <a:pt x="23" y="666"/>
                      <a:pt x="23" y="659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3" y="156"/>
                      <a:pt x="31" y="146"/>
                      <a:pt x="42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cubicBezTo>
                      <a:pt x="184" y="267"/>
                      <a:pt x="184" y="267"/>
                      <a:pt x="184" y="267"/>
                    </a:cubicBezTo>
                    <a:cubicBezTo>
                      <a:pt x="121" y="267"/>
                      <a:pt x="121" y="267"/>
                      <a:pt x="121" y="267"/>
                    </a:cubicBezTo>
                    <a:cubicBezTo>
                      <a:pt x="97" y="267"/>
                      <a:pt x="78" y="286"/>
                      <a:pt x="78" y="310"/>
                    </a:cubicBezTo>
                    <a:lnTo>
                      <a:pt x="78" y="665"/>
                    </a:lnTo>
                    <a:close/>
                    <a:moveTo>
                      <a:pt x="615" y="290"/>
                    </a:moveTo>
                    <a:lnTo>
                      <a:pt x="615" y="290"/>
                    </a:lnTo>
                    <a:cubicBezTo>
                      <a:pt x="624" y="290"/>
                      <a:pt x="628" y="297"/>
                      <a:pt x="628" y="310"/>
                    </a:cubicBezTo>
                    <a:cubicBezTo>
                      <a:pt x="628" y="666"/>
                      <a:pt x="628" y="666"/>
                      <a:pt x="628" y="666"/>
                    </a:cubicBezTo>
                    <a:cubicBezTo>
                      <a:pt x="628" y="676"/>
                      <a:pt x="619" y="685"/>
                      <a:pt x="609" y="685"/>
                    </a:cubicBezTo>
                    <a:cubicBezTo>
                      <a:pt x="95" y="685"/>
                      <a:pt x="95" y="685"/>
                      <a:pt x="95" y="685"/>
                    </a:cubicBezTo>
                    <a:cubicBezTo>
                      <a:pt x="98" y="678"/>
                      <a:pt x="100" y="672"/>
                      <a:pt x="101" y="667"/>
                    </a:cubicBezTo>
                    <a:cubicBezTo>
                      <a:pt x="101" y="310"/>
                      <a:pt x="101" y="310"/>
                      <a:pt x="101" y="310"/>
                    </a:cubicBezTo>
                    <a:cubicBezTo>
                      <a:pt x="101" y="299"/>
                      <a:pt x="110" y="290"/>
                      <a:pt x="121" y="290"/>
                    </a:cubicBezTo>
                    <a:lnTo>
                      <a:pt x="615" y="290"/>
                    </a:lnTo>
                    <a:close/>
                    <a:moveTo>
                      <a:pt x="208" y="22"/>
                    </a:moveTo>
                    <a:lnTo>
                      <a:pt x="208" y="22"/>
                    </a:lnTo>
                    <a:cubicBezTo>
                      <a:pt x="583" y="22"/>
                      <a:pt x="583" y="22"/>
                      <a:pt x="583" y="22"/>
                    </a:cubicBezTo>
                    <a:cubicBezTo>
                      <a:pt x="583" y="267"/>
                      <a:pt x="583" y="267"/>
                      <a:pt x="583" y="267"/>
                    </a:cubicBezTo>
                    <a:cubicBezTo>
                      <a:pt x="208" y="267"/>
                      <a:pt x="208" y="267"/>
                      <a:pt x="208" y="267"/>
                    </a:cubicBezTo>
                    <a:lnTo>
                      <a:pt x="208" y="2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8434836" y="2879268"/>
                <a:ext cx="124129" cy="11116"/>
              </a:xfrm>
              <a:custGeom>
                <a:avLst/>
                <a:gdLst>
                  <a:gd name="T0" fmla="*/ 284 w 297"/>
                  <a:gd name="T1" fmla="*/ 0 h 25"/>
                  <a:gd name="T2" fmla="*/ 284 w 297"/>
                  <a:gd name="T3" fmla="*/ 0 h 25"/>
                  <a:gd name="T4" fmla="*/ 12 w 297"/>
                  <a:gd name="T5" fmla="*/ 0 h 25"/>
                  <a:gd name="T6" fmla="*/ 0 w 297"/>
                  <a:gd name="T7" fmla="*/ 12 h 25"/>
                  <a:gd name="T8" fmla="*/ 12 w 297"/>
                  <a:gd name="T9" fmla="*/ 24 h 25"/>
                  <a:gd name="T10" fmla="*/ 284 w 297"/>
                  <a:gd name="T11" fmla="*/ 24 h 25"/>
                  <a:gd name="T12" fmla="*/ 296 w 297"/>
                  <a:gd name="T13" fmla="*/ 12 h 25"/>
                  <a:gd name="T14" fmla="*/ 284 w 297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7" h="25">
                    <a:moveTo>
                      <a:pt x="284" y="0"/>
                    </a:moveTo>
                    <a:lnTo>
                      <a:pt x="284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91" y="24"/>
                      <a:pt x="296" y="19"/>
                      <a:pt x="296" y="12"/>
                    </a:cubicBezTo>
                    <a:cubicBezTo>
                      <a:pt x="296" y="5"/>
                      <a:pt x="291" y="0"/>
                      <a:pt x="2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8434836" y="2914470"/>
                <a:ext cx="124129" cy="9263"/>
              </a:xfrm>
              <a:custGeom>
                <a:avLst/>
                <a:gdLst>
                  <a:gd name="T0" fmla="*/ 284 w 297"/>
                  <a:gd name="T1" fmla="*/ 0 h 24"/>
                  <a:gd name="T2" fmla="*/ 284 w 297"/>
                  <a:gd name="T3" fmla="*/ 0 h 24"/>
                  <a:gd name="T4" fmla="*/ 12 w 297"/>
                  <a:gd name="T5" fmla="*/ 0 h 24"/>
                  <a:gd name="T6" fmla="*/ 0 w 297"/>
                  <a:gd name="T7" fmla="*/ 12 h 24"/>
                  <a:gd name="T8" fmla="*/ 12 w 297"/>
                  <a:gd name="T9" fmla="*/ 23 h 24"/>
                  <a:gd name="T10" fmla="*/ 284 w 297"/>
                  <a:gd name="T11" fmla="*/ 23 h 24"/>
                  <a:gd name="T12" fmla="*/ 296 w 297"/>
                  <a:gd name="T13" fmla="*/ 12 h 24"/>
                  <a:gd name="T14" fmla="*/ 284 w 29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7" h="24">
                    <a:moveTo>
                      <a:pt x="284" y="0"/>
                    </a:moveTo>
                    <a:lnTo>
                      <a:pt x="284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284" y="23"/>
                      <a:pt x="284" y="23"/>
                      <a:pt x="284" y="23"/>
                    </a:cubicBezTo>
                    <a:cubicBezTo>
                      <a:pt x="291" y="23"/>
                      <a:pt x="296" y="18"/>
                      <a:pt x="296" y="12"/>
                    </a:cubicBezTo>
                    <a:cubicBezTo>
                      <a:pt x="296" y="5"/>
                      <a:pt x="291" y="0"/>
                      <a:pt x="2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8434836" y="2897795"/>
                <a:ext cx="81518" cy="9264"/>
              </a:xfrm>
              <a:custGeom>
                <a:avLst/>
                <a:gdLst>
                  <a:gd name="T0" fmla="*/ 12 w 193"/>
                  <a:gd name="T1" fmla="*/ 23 h 24"/>
                  <a:gd name="T2" fmla="*/ 12 w 193"/>
                  <a:gd name="T3" fmla="*/ 23 h 24"/>
                  <a:gd name="T4" fmla="*/ 179 w 193"/>
                  <a:gd name="T5" fmla="*/ 23 h 24"/>
                  <a:gd name="T6" fmla="*/ 192 w 193"/>
                  <a:gd name="T7" fmla="*/ 12 h 24"/>
                  <a:gd name="T8" fmla="*/ 179 w 193"/>
                  <a:gd name="T9" fmla="*/ 0 h 24"/>
                  <a:gd name="T10" fmla="*/ 12 w 193"/>
                  <a:gd name="T11" fmla="*/ 0 h 24"/>
                  <a:gd name="T12" fmla="*/ 0 w 193"/>
                  <a:gd name="T13" fmla="*/ 12 h 24"/>
                  <a:gd name="T14" fmla="*/ 12 w 193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24">
                    <a:moveTo>
                      <a:pt x="12" y="23"/>
                    </a:moveTo>
                    <a:lnTo>
                      <a:pt x="12" y="23"/>
                    </a:lnTo>
                    <a:cubicBezTo>
                      <a:pt x="179" y="23"/>
                      <a:pt x="179" y="23"/>
                      <a:pt x="179" y="23"/>
                    </a:cubicBezTo>
                    <a:cubicBezTo>
                      <a:pt x="187" y="23"/>
                      <a:pt x="192" y="18"/>
                      <a:pt x="192" y="12"/>
                    </a:cubicBezTo>
                    <a:cubicBezTo>
                      <a:pt x="192" y="6"/>
                      <a:pt x="187" y="0"/>
                      <a:pt x="17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261350" y="1874838"/>
            <a:ext cx="430213" cy="430212"/>
            <a:chOff x="8261350" y="1874838"/>
            <a:chExt cx="430213" cy="430212"/>
          </a:xfrm>
        </p:grpSpPr>
        <p:sp>
          <p:nvSpPr>
            <p:cNvPr id="18442" name="Freeform 1054"/>
            <p:cNvSpPr>
              <a:spLocks noChangeArrowheads="1"/>
            </p:cNvSpPr>
            <p:nvPr/>
          </p:nvSpPr>
          <p:spPr bwMode="auto">
            <a:xfrm>
              <a:off x="8261350" y="1874838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1" name="Group 970"/>
            <p:cNvGrpSpPr/>
            <p:nvPr/>
          </p:nvGrpSpPr>
          <p:grpSpPr>
            <a:xfrm>
              <a:off x="8337569" y="1966741"/>
              <a:ext cx="277902" cy="246407"/>
              <a:chOff x="8334791" y="1919581"/>
              <a:chExt cx="277902" cy="246407"/>
            </a:xfrm>
            <a:solidFill>
              <a:schemeClr val="bg1"/>
            </a:solidFill>
          </p:grpSpPr>
          <p:sp>
            <p:nvSpPr>
              <p:cNvPr id="79" name="Freeform 76"/>
              <p:cNvSpPr>
                <a:spLocks noChangeArrowheads="1"/>
              </p:cNvSpPr>
              <p:nvPr/>
            </p:nvSpPr>
            <p:spPr bwMode="auto">
              <a:xfrm>
                <a:off x="8334791" y="1919581"/>
                <a:ext cx="277902" cy="246407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44 w 660"/>
                  <a:gd name="T7" fmla="*/ 585 h 586"/>
                  <a:gd name="T8" fmla="*/ 456 w 660"/>
                  <a:gd name="T9" fmla="*/ 573 h 586"/>
                  <a:gd name="T10" fmla="*/ 444 w 660"/>
                  <a:gd name="T11" fmla="*/ 561 h 586"/>
                  <a:gd name="T12" fmla="*/ 94 w 660"/>
                  <a:gd name="T13" fmla="*/ 561 h 586"/>
                  <a:gd name="T14" fmla="*/ 101 w 660"/>
                  <a:gd name="T15" fmla="*/ 545 h 586"/>
                  <a:gd name="T16" fmla="*/ 102 w 660"/>
                  <a:gd name="T17" fmla="*/ 526 h 586"/>
                  <a:gd name="T18" fmla="*/ 102 w 660"/>
                  <a:gd name="T19" fmla="*/ 526 h 586"/>
                  <a:gd name="T20" fmla="*/ 102 w 660"/>
                  <a:gd name="T21" fmla="*/ 186 h 586"/>
                  <a:gd name="T22" fmla="*/ 122 w 660"/>
                  <a:gd name="T23" fmla="*/ 167 h 586"/>
                  <a:gd name="T24" fmla="*/ 616 w 660"/>
                  <a:gd name="T25" fmla="*/ 167 h 586"/>
                  <a:gd name="T26" fmla="*/ 636 w 660"/>
                  <a:gd name="T27" fmla="*/ 186 h 586"/>
                  <a:gd name="T28" fmla="*/ 636 w 660"/>
                  <a:gd name="T29" fmla="*/ 375 h 586"/>
                  <a:gd name="T30" fmla="*/ 647 w 660"/>
                  <a:gd name="T31" fmla="*/ 388 h 586"/>
                  <a:gd name="T32" fmla="*/ 659 w 660"/>
                  <a:gd name="T33" fmla="*/ 375 h 586"/>
                  <a:gd name="T34" fmla="*/ 659 w 660"/>
                  <a:gd name="T35" fmla="*/ 186 h 586"/>
                  <a:gd name="T36" fmla="*/ 616 w 660"/>
                  <a:gd name="T37" fmla="*/ 143 h 586"/>
                  <a:gd name="T38" fmla="*/ 587 w 660"/>
                  <a:gd name="T39" fmla="*/ 143 h 586"/>
                  <a:gd name="T40" fmla="*/ 587 w 660"/>
                  <a:gd name="T41" fmla="*/ 117 h 586"/>
                  <a:gd name="T42" fmla="*/ 544 w 660"/>
                  <a:gd name="T43" fmla="*/ 76 h 586"/>
                  <a:gd name="T44" fmla="*/ 250 w 660"/>
                  <a:gd name="T45" fmla="*/ 76 h 586"/>
                  <a:gd name="T46" fmla="*/ 229 w 660"/>
                  <a:gd name="T47" fmla="*/ 29 h 586"/>
                  <a:gd name="T48" fmla="*/ 185 w 660"/>
                  <a:gd name="T49" fmla="*/ 0 h 586"/>
                  <a:gd name="T50" fmla="*/ 42 w 660"/>
                  <a:gd name="T51" fmla="*/ 0 h 586"/>
                  <a:gd name="T52" fmla="*/ 0 w 660"/>
                  <a:gd name="T53" fmla="*/ 42 h 586"/>
                  <a:gd name="T54" fmla="*/ 0 w 660"/>
                  <a:gd name="T55" fmla="*/ 535 h 586"/>
                  <a:gd name="T56" fmla="*/ 12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2 h 586"/>
                  <a:gd name="T62" fmla="*/ 24 w 660"/>
                  <a:gd name="T63" fmla="*/ 42 h 586"/>
                  <a:gd name="T64" fmla="*/ 42 w 660"/>
                  <a:gd name="T65" fmla="*/ 24 h 586"/>
                  <a:gd name="T66" fmla="*/ 185 w 660"/>
                  <a:gd name="T67" fmla="*/ 24 h 586"/>
                  <a:gd name="T68" fmla="*/ 208 w 660"/>
                  <a:gd name="T69" fmla="*/ 38 h 586"/>
                  <a:gd name="T70" fmla="*/ 234 w 660"/>
                  <a:gd name="T71" fmla="*/ 99 h 586"/>
                  <a:gd name="T72" fmla="*/ 544 w 660"/>
                  <a:gd name="T73" fmla="*/ 99 h 586"/>
                  <a:gd name="T74" fmla="*/ 563 w 660"/>
                  <a:gd name="T75" fmla="*/ 117 h 586"/>
                  <a:gd name="T76" fmla="*/ 563 w 660"/>
                  <a:gd name="T77" fmla="*/ 143 h 586"/>
                  <a:gd name="T78" fmla="*/ 122 w 660"/>
                  <a:gd name="T79" fmla="*/ 143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30 w 660"/>
                  <a:gd name="T91" fmla="*/ 552 h 586"/>
                  <a:gd name="T92" fmla="*/ 24 w 660"/>
                  <a:gd name="T93" fmla="*/ 535 h 586"/>
                  <a:gd name="T94" fmla="*/ 24 w 660"/>
                  <a:gd name="T95" fmla="*/ 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1" y="585"/>
                      <a:pt x="456" y="580"/>
                      <a:pt x="456" y="573"/>
                    </a:cubicBezTo>
                    <a:cubicBezTo>
                      <a:pt x="456" y="566"/>
                      <a:pt x="451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8" y="556"/>
                      <a:pt x="100" y="550"/>
                      <a:pt x="101" y="545"/>
                    </a:cubicBezTo>
                    <a:cubicBezTo>
                      <a:pt x="102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7"/>
                      <a:pt x="122" y="167"/>
                    </a:cubicBezTo>
                    <a:cubicBezTo>
                      <a:pt x="616" y="167"/>
                      <a:pt x="616" y="167"/>
                      <a:pt x="616" y="167"/>
                    </a:cubicBezTo>
                    <a:cubicBezTo>
                      <a:pt x="626" y="167"/>
                      <a:pt x="636" y="176"/>
                      <a:pt x="636" y="186"/>
                    </a:cubicBezTo>
                    <a:cubicBezTo>
                      <a:pt x="636" y="375"/>
                      <a:pt x="636" y="375"/>
                      <a:pt x="636" y="375"/>
                    </a:cubicBezTo>
                    <a:cubicBezTo>
                      <a:pt x="636" y="383"/>
                      <a:pt x="641" y="388"/>
                      <a:pt x="647" y="388"/>
                    </a:cubicBezTo>
                    <a:cubicBezTo>
                      <a:pt x="654" y="388"/>
                      <a:pt x="659" y="383"/>
                      <a:pt x="659" y="375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0" y="143"/>
                      <a:pt x="616" y="143"/>
                    </a:cubicBez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7" y="117"/>
                      <a:pt x="587" y="117"/>
                      <a:pt x="587" y="117"/>
                    </a:cubicBezTo>
                    <a:cubicBezTo>
                      <a:pt x="587" y="94"/>
                      <a:pt x="567" y="76"/>
                      <a:pt x="544" y="76"/>
                    </a:cubicBezTo>
                    <a:cubicBezTo>
                      <a:pt x="250" y="76"/>
                      <a:pt x="250" y="76"/>
                      <a:pt x="250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1" y="11"/>
                      <a:pt x="204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5" y="559"/>
                      <a:pt x="12" y="568"/>
                    </a:cubicBezTo>
                    <a:cubicBezTo>
                      <a:pt x="18" y="575"/>
                      <a:pt x="30" y="585"/>
                      <a:pt x="50" y="585"/>
                    </a:cubicBezTo>
                    <a:close/>
                    <a:moveTo>
                      <a:pt x="24" y="42"/>
                    </a:moveTo>
                    <a:lnTo>
                      <a:pt x="24" y="42"/>
                    </a:lnTo>
                    <a:cubicBezTo>
                      <a:pt x="24" y="32"/>
                      <a:pt x="32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4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5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98" y="143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1"/>
                      <a:pt x="50" y="561"/>
                    </a:cubicBezTo>
                    <a:cubicBezTo>
                      <a:pt x="40" y="562"/>
                      <a:pt x="34" y="558"/>
                      <a:pt x="30" y="552"/>
                    </a:cubicBezTo>
                    <a:cubicBezTo>
                      <a:pt x="26" y="548"/>
                      <a:pt x="24" y="541"/>
                      <a:pt x="24" y="535"/>
                    </a:cubicBez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8534880" y="2078911"/>
                <a:ext cx="62991" cy="74107"/>
              </a:xfrm>
              <a:custGeom>
                <a:avLst/>
                <a:gdLst>
                  <a:gd name="T0" fmla="*/ 75 w 152"/>
                  <a:gd name="T1" fmla="*/ 0 h 175"/>
                  <a:gd name="T2" fmla="*/ 75 w 152"/>
                  <a:gd name="T3" fmla="*/ 0 h 175"/>
                  <a:gd name="T4" fmla="*/ 63 w 152"/>
                  <a:gd name="T5" fmla="*/ 12 h 175"/>
                  <a:gd name="T6" fmla="*/ 63 w 152"/>
                  <a:gd name="T7" fmla="*/ 139 h 175"/>
                  <a:gd name="T8" fmla="*/ 19 w 152"/>
                  <a:gd name="T9" fmla="*/ 106 h 175"/>
                  <a:gd name="T10" fmla="*/ 4 w 152"/>
                  <a:gd name="T11" fmla="*/ 108 h 175"/>
                  <a:gd name="T12" fmla="*/ 6 w 152"/>
                  <a:gd name="T13" fmla="*/ 125 h 175"/>
                  <a:gd name="T14" fmla="*/ 68 w 152"/>
                  <a:gd name="T15" fmla="*/ 172 h 175"/>
                  <a:gd name="T16" fmla="*/ 75 w 152"/>
                  <a:gd name="T17" fmla="*/ 174 h 175"/>
                  <a:gd name="T18" fmla="*/ 82 w 152"/>
                  <a:gd name="T19" fmla="*/ 172 h 175"/>
                  <a:gd name="T20" fmla="*/ 144 w 152"/>
                  <a:gd name="T21" fmla="*/ 125 h 175"/>
                  <a:gd name="T22" fmla="*/ 146 w 152"/>
                  <a:gd name="T23" fmla="*/ 108 h 175"/>
                  <a:gd name="T24" fmla="*/ 131 w 152"/>
                  <a:gd name="T25" fmla="*/ 106 h 175"/>
                  <a:gd name="T26" fmla="*/ 87 w 152"/>
                  <a:gd name="T27" fmla="*/ 139 h 175"/>
                  <a:gd name="T28" fmla="*/ 87 w 152"/>
                  <a:gd name="T29" fmla="*/ 12 h 175"/>
                  <a:gd name="T30" fmla="*/ 75 w 152"/>
                  <a:gd name="T3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75">
                    <a:moveTo>
                      <a:pt x="75" y="0"/>
                    </a:moveTo>
                    <a:lnTo>
                      <a:pt x="75" y="0"/>
                    </a:lnTo>
                    <a:cubicBezTo>
                      <a:pt x="68" y="0"/>
                      <a:pt x="63" y="5"/>
                      <a:pt x="63" y="1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4" y="102"/>
                      <a:pt x="7" y="103"/>
                      <a:pt x="4" y="108"/>
                    </a:cubicBezTo>
                    <a:cubicBezTo>
                      <a:pt x="0" y="113"/>
                      <a:pt x="1" y="120"/>
                      <a:pt x="6" y="125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70" y="173"/>
                      <a:pt x="73" y="174"/>
                      <a:pt x="75" y="174"/>
                    </a:cubicBezTo>
                    <a:cubicBezTo>
                      <a:pt x="78" y="174"/>
                      <a:pt x="80" y="173"/>
                      <a:pt x="82" y="172"/>
                    </a:cubicBezTo>
                    <a:cubicBezTo>
                      <a:pt x="144" y="125"/>
                      <a:pt x="144" y="125"/>
                      <a:pt x="144" y="125"/>
                    </a:cubicBezTo>
                    <a:cubicBezTo>
                      <a:pt x="150" y="120"/>
                      <a:pt x="151" y="113"/>
                      <a:pt x="146" y="108"/>
                    </a:cubicBezTo>
                    <a:cubicBezTo>
                      <a:pt x="143" y="103"/>
                      <a:pt x="136" y="102"/>
                      <a:pt x="131" y="106"/>
                    </a:cubicBezTo>
                    <a:cubicBezTo>
                      <a:pt x="87" y="139"/>
                      <a:pt x="87" y="139"/>
                      <a:pt x="87" y="139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5"/>
                      <a:pt x="82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527800" y="2809082"/>
            <a:ext cx="430213" cy="430212"/>
            <a:chOff x="6527800" y="2809082"/>
            <a:chExt cx="430213" cy="430212"/>
          </a:xfrm>
        </p:grpSpPr>
        <p:sp>
          <p:nvSpPr>
            <p:cNvPr id="18450" name="Freeform 1062"/>
            <p:cNvSpPr>
              <a:spLocks noChangeArrowheads="1"/>
            </p:cNvSpPr>
            <p:nvPr/>
          </p:nvSpPr>
          <p:spPr bwMode="auto">
            <a:xfrm>
              <a:off x="6527800" y="2809082"/>
              <a:ext cx="430213" cy="430212"/>
            </a:xfrm>
            <a:custGeom>
              <a:avLst/>
              <a:gdLst>
                <a:gd name="T0" fmla="*/ 429403 w 1025"/>
                <a:gd name="T1" fmla="*/ 214911 h 1024"/>
                <a:gd name="T2" fmla="*/ 429403 w 1025"/>
                <a:gd name="T3" fmla="*/ 214911 h 1024"/>
                <a:gd name="T4" fmla="*/ 215121 w 1025"/>
                <a:gd name="T5" fmla="*/ 429401 h 1024"/>
                <a:gd name="T6" fmla="*/ 0 w 1025"/>
                <a:gd name="T7" fmla="*/ 214911 h 1024"/>
                <a:gd name="T8" fmla="*/ 215121 w 1025"/>
                <a:gd name="T9" fmla="*/ 0 h 1024"/>
                <a:gd name="T10" fmla="*/ 429403 w 1025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2" name="Group 981"/>
            <p:cNvGrpSpPr/>
            <p:nvPr/>
          </p:nvGrpSpPr>
          <p:grpSpPr>
            <a:xfrm>
              <a:off x="6603462" y="2900985"/>
              <a:ext cx="277902" cy="246406"/>
              <a:chOff x="6615505" y="2870006"/>
              <a:chExt cx="277902" cy="246406"/>
            </a:xfrm>
            <a:solidFill>
              <a:schemeClr val="bg1"/>
            </a:solidFill>
          </p:grpSpPr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6826710" y="3031188"/>
                <a:ext cx="62991" cy="72255"/>
              </a:xfrm>
              <a:custGeom>
                <a:avLst/>
                <a:gdLst>
                  <a:gd name="T0" fmla="*/ 18 w 148"/>
                  <a:gd name="T1" fmla="*/ 2 h 172"/>
                  <a:gd name="T2" fmla="*/ 18 w 148"/>
                  <a:gd name="T3" fmla="*/ 2 h 172"/>
                  <a:gd name="T4" fmla="*/ 5 w 148"/>
                  <a:gd name="T5" fmla="*/ 2 h 172"/>
                  <a:gd name="T6" fmla="*/ 0 w 148"/>
                  <a:gd name="T7" fmla="*/ 11 h 172"/>
                  <a:gd name="T8" fmla="*/ 0 w 148"/>
                  <a:gd name="T9" fmla="*/ 159 h 172"/>
                  <a:gd name="T10" fmla="*/ 5 w 148"/>
                  <a:gd name="T11" fmla="*/ 170 h 172"/>
                  <a:gd name="T12" fmla="*/ 11 w 148"/>
                  <a:gd name="T13" fmla="*/ 171 h 172"/>
                  <a:gd name="T14" fmla="*/ 18 w 148"/>
                  <a:gd name="T15" fmla="*/ 170 h 172"/>
                  <a:gd name="T16" fmla="*/ 141 w 148"/>
                  <a:gd name="T17" fmla="*/ 96 h 172"/>
                  <a:gd name="T18" fmla="*/ 147 w 148"/>
                  <a:gd name="T19" fmla="*/ 85 h 172"/>
                  <a:gd name="T20" fmla="*/ 141 w 148"/>
                  <a:gd name="T21" fmla="*/ 76 h 172"/>
                  <a:gd name="T22" fmla="*/ 18 w 148"/>
                  <a:gd name="T23" fmla="*/ 2 h 172"/>
                  <a:gd name="T24" fmla="*/ 23 w 148"/>
                  <a:gd name="T25" fmla="*/ 138 h 172"/>
                  <a:gd name="T26" fmla="*/ 23 w 148"/>
                  <a:gd name="T27" fmla="*/ 138 h 172"/>
                  <a:gd name="T28" fmla="*/ 23 w 148"/>
                  <a:gd name="T29" fmla="*/ 32 h 172"/>
                  <a:gd name="T30" fmla="*/ 112 w 148"/>
                  <a:gd name="T31" fmla="*/ 85 h 172"/>
                  <a:gd name="T32" fmla="*/ 23 w 148"/>
                  <a:gd name="T33" fmla="*/ 13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72">
                    <a:moveTo>
                      <a:pt x="18" y="2"/>
                    </a:moveTo>
                    <a:lnTo>
                      <a:pt x="18" y="2"/>
                    </a:lnTo>
                    <a:cubicBezTo>
                      <a:pt x="14" y="0"/>
                      <a:pt x="9" y="0"/>
                      <a:pt x="5" y="2"/>
                    </a:cubicBezTo>
                    <a:cubicBezTo>
                      <a:pt x="2" y="3"/>
                      <a:pt x="0" y="7"/>
                      <a:pt x="0" y="11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63"/>
                      <a:pt x="2" y="168"/>
                      <a:pt x="5" y="170"/>
                    </a:cubicBezTo>
                    <a:cubicBezTo>
                      <a:pt x="7" y="171"/>
                      <a:pt x="9" y="171"/>
                      <a:pt x="11" y="171"/>
                    </a:cubicBezTo>
                    <a:cubicBezTo>
                      <a:pt x="14" y="171"/>
                      <a:pt x="16" y="171"/>
                      <a:pt x="18" y="170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5" y="94"/>
                      <a:pt x="147" y="90"/>
                      <a:pt x="147" y="85"/>
                    </a:cubicBezTo>
                    <a:cubicBezTo>
                      <a:pt x="147" y="81"/>
                      <a:pt x="145" y="78"/>
                      <a:pt x="141" y="76"/>
                    </a:cubicBezTo>
                    <a:lnTo>
                      <a:pt x="18" y="2"/>
                    </a:lnTo>
                    <a:close/>
                    <a:moveTo>
                      <a:pt x="23" y="138"/>
                    </a:moveTo>
                    <a:lnTo>
                      <a:pt x="23" y="138"/>
                    </a:lnTo>
                    <a:cubicBezTo>
                      <a:pt x="23" y="32"/>
                      <a:pt x="23" y="32"/>
                      <a:pt x="23" y="32"/>
                    </a:cubicBezTo>
                    <a:cubicBezTo>
                      <a:pt x="112" y="85"/>
                      <a:pt x="112" y="85"/>
                      <a:pt x="112" y="85"/>
                    </a:cubicBezTo>
                    <a:lnTo>
                      <a:pt x="23" y="1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6615505" y="2870006"/>
                <a:ext cx="277902" cy="246406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45 w 660"/>
                  <a:gd name="T7" fmla="*/ 585 h 586"/>
                  <a:gd name="T8" fmla="*/ 456 w 660"/>
                  <a:gd name="T9" fmla="*/ 574 h 586"/>
                  <a:gd name="T10" fmla="*/ 445 w 660"/>
                  <a:gd name="T11" fmla="*/ 561 h 586"/>
                  <a:gd name="T12" fmla="*/ 95 w 660"/>
                  <a:gd name="T13" fmla="*/ 561 h 586"/>
                  <a:gd name="T14" fmla="*/ 101 w 660"/>
                  <a:gd name="T15" fmla="*/ 546 h 586"/>
                  <a:gd name="T16" fmla="*/ 102 w 660"/>
                  <a:gd name="T17" fmla="*/ 527 h 586"/>
                  <a:gd name="T18" fmla="*/ 101 w 660"/>
                  <a:gd name="T19" fmla="*/ 527 h 586"/>
                  <a:gd name="T20" fmla="*/ 102 w 660"/>
                  <a:gd name="T21" fmla="*/ 186 h 586"/>
                  <a:gd name="T22" fmla="*/ 122 w 660"/>
                  <a:gd name="T23" fmla="*/ 168 h 586"/>
                  <a:gd name="T24" fmla="*/ 616 w 660"/>
                  <a:gd name="T25" fmla="*/ 168 h 586"/>
                  <a:gd name="T26" fmla="*/ 635 w 660"/>
                  <a:gd name="T27" fmla="*/ 186 h 586"/>
                  <a:gd name="T28" fmla="*/ 635 w 660"/>
                  <a:gd name="T29" fmla="*/ 376 h 586"/>
                  <a:gd name="T30" fmla="*/ 647 w 660"/>
                  <a:gd name="T31" fmla="*/ 388 h 586"/>
                  <a:gd name="T32" fmla="*/ 659 w 660"/>
                  <a:gd name="T33" fmla="*/ 376 h 586"/>
                  <a:gd name="T34" fmla="*/ 659 w 660"/>
                  <a:gd name="T35" fmla="*/ 186 h 586"/>
                  <a:gd name="T36" fmla="*/ 616 w 660"/>
                  <a:gd name="T37" fmla="*/ 144 h 586"/>
                  <a:gd name="T38" fmla="*/ 587 w 660"/>
                  <a:gd name="T39" fmla="*/ 144 h 586"/>
                  <a:gd name="T40" fmla="*/ 586 w 660"/>
                  <a:gd name="T41" fmla="*/ 118 h 586"/>
                  <a:gd name="T42" fmla="*/ 544 w 660"/>
                  <a:gd name="T43" fmla="*/ 75 h 586"/>
                  <a:gd name="T44" fmla="*/ 249 w 660"/>
                  <a:gd name="T45" fmla="*/ 75 h 586"/>
                  <a:gd name="T46" fmla="*/ 229 w 660"/>
                  <a:gd name="T47" fmla="*/ 29 h 586"/>
                  <a:gd name="T48" fmla="*/ 185 w 660"/>
                  <a:gd name="T49" fmla="*/ 0 h 586"/>
                  <a:gd name="T50" fmla="*/ 43 w 660"/>
                  <a:gd name="T51" fmla="*/ 0 h 586"/>
                  <a:gd name="T52" fmla="*/ 0 w 660"/>
                  <a:gd name="T53" fmla="*/ 43 h 586"/>
                  <a:gd name="T54" fmla="*/ 0 w 660"/>
                  <a:gd name="T55" fmla="*/ 535 h 586"/>
                  <a:gd name="T56" fmla="*/ 12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3 h 586"/>
                  <a:gd name="T62" fmla="*/ 24 w 660"/>
                  <a:gd name="T63" fmla="*/ 43 h 586"/>
                  <a:gd name="T64" fmla="*/ 43 w 660"/>
                  <a:gd name="T65" fmla="*/ 24 h 586"/>
                  <a:gd name="T66" fmla="*/ 185 w 660"/>
                  <a:gd name="T67" fmla="*/ 24 h 586"/>
                  <a:gd name="T68" fmla="*/ 207 w 660"/>
                  <a:gd name="T69" fmla="*/ 38 h 586"/>
                  <a:gd name="T70" fmla="*/ 234 w 660"/>
                  <a:gd name="T71" fmla="*/ 99 h 586"/>
                  <a:gd name="T72" fmla="*/ 544 w 660"/>
                  <a:gd name="T73" fmla="*/ 99 h 586"/>
                  <a:gd name="T74" fmla="*/ 563 w 660"/>
                  <a:gd name="T75" fmla="*/ 118 h 586"/>
                  <a:gd name="T76" fmla="*/ 563 w 660"/>
                  <a:gd name="T77" fmla="*/ 144 h 586"/>
                  <a:gd name="T78" fmla="*/ 122 w 660"/>
                  <a:gd name="T79" fmla="*/ 144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50 w 660"/>
                  <a:gd name="T91" fmla="*/ 561 h 586"/>
                  <a:gd name="T92" fmla="*/ 30 w 660"/>
                  <a:gd name="T93" fmla="*/ 553 h 586"/>
                  <a:gd name="T94" fmla="*/ 24 w 660"/>
                  <a:gd name="T95" fmla="*/ 535 h 586"/>
                  <a:gd name="T96" fmla="*/ 24 w 660"/>
                  <a:gd name="T97" fmla="*/ 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4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1"/>
                      <a:pt x="101" y="546"/>
                    </a:cubicBezTo>
                    <a:cubicBezTo>
                      <a:pt x="101" y="542"/>
                      <a:pt x="102" y="527"/>
                      <a:pt x="102" y="527"/>
                    </a:cubicBezTo>
                    <a:cubicBezTo>
                      <a:pt x="101" y="527"/>
                      <a:pt x="101" y="527"/>
                      <a:pt x="101" y="527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8"/>
                      <a:pt x="122" y="168"/>
                    </a:cubicBezTo>
                    <a:cubicBezTo>
                      <a:pt x="616" y="168"/>
                      <a:pt x="616" y="168"/>
                      <a:pt x="616" y="168"/>
                    </a:cubicBezTo>
                    <a:cubicBezTo>
                      <a:pt x="627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0" y="388"/>
                      <a:pt x="647" y="388"/>
                    </a:cubicBezTo>
                    <a:cubicBezTo>
                      <a:pt x="654" y="388"/>
                      <a:pt x="659" y="383"/>
                      <a:pt x="659" y="376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39" y="144"/>
                      <a:pt x="616" y="144"/>
                    </a:cubicBez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8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4" y="559"/>
                      <a:pt x="12" y="568"/>
                    </a:cubicBezTo>
                    <a:cubicBezTo>
                      <a:pt x="19" y="576"/>
                      <a:pt x="30" y="585"/>
                      <a:pt x="50" y="585"/>
                    </a:cubicBezTo>
                    <a:close/>
                    <a:moveTo>
                      <a:pt x="24" y="43"/>
                    </a:moveTo>
                    <a:lnTo>
                      <a:pt x="24" y="43"/>
                    </a:lnTo>
                    <a:cubicBezTo>
                      <a:pt x="24" y="32"/>
                      <a:pt x="32" y="24"/>
                      <a:pt x="43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4" y="29"/>
                      <a:pt x="207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5" y="99"/>
                      <a:pt x="563" y="107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98" y="144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6" y="551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4" y="558"/>
                      <a:pt x="30" y="553"/>
                    </a:cubicBezTo>
                    <a:cubicBezTo>
                      <a:pt x="26" y="549"/>
                      <a:pt x="24" y="541"/>
                      <a:pt x="24" y="53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656263" y="2809082"/>
            <a:ext cx="428625" cy="430212"/>
            <a:chOff x="5656263" y="2809082"/>
            <a:chExt cx="428625" cy="430212"/>
          </a:xfrm>
        </p:grpSpPr>
        <p:sp>
          <p:nvSpPr>
            <p:cNvPr id="18449" name="Freeform 1061"/>
            <p:cNvSpPr>
              <a:spLocks noChangeArrowheads="1"/>
            </p:cNvSpPr>
            <p:nvPr/>
          </p:nvSpPr>
          <p:spPr bwMode="auto">
            <a:xfrm>
              <a:off x="5656263" y="2809082"/>
              <a:ext cx="428625" cy="430212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5732704" y="2900985"/>
              <a:ext cx="276049" cy="246406"/>
              <a:chOff x="5748451" y="2870006"/>
              <a:chExt cx="276049" cy="246406"/>
            </a:xfrm>
            <a:solidFill>
              <a:schemeClr val="bg1"/>
            </a:solidFill>
          </p:grpSpPr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5926308" y="3042304"/>
                <a:ext cx="94486" cy="53728"/>
              </a:xfrm>
              <a:custGeom>
                <a:avLst/>
                <a:gdLst>
                  <a:gd name="T0" fmla="*/ 2 w 226"/>
                  <a:gd name="T1" fmla="*/ 120 h 127"/>
                  <a:gd name="T2" fmla="*/ 2 w 226"/>
                  <a:gd name="T3" fmla="*/ 120 h 127"/>
                  <a:gd name="T4" fmla="*/ 13 w 226"/>
                  <a:gd name="T5" fmla="*/ 126 h 127"/>
                  <a:gd name="T6" fmla="*/ 213 w 226"/>
                  <a:gd name="T7" fmla="*/ 126 h 127"/>
                  <a:gd name="T8" fmla="*/ 223 w 226"/>
                  <a:gd name="T9" fmla="*/ 121 h 127"/>
                  <a:gd name="T10" fmla="*/ 223 w 226"/>
                  <a:gd name="T11" fmla="*/ 109 h 127"/>
                  <a:gd name="T12" fmla="*/ 170 w 226"/>
                  <a:gd name="T13" fmla="*/ 6 h 127"/>
                  <a:gd name="T14" fmla="*/ 162 w 226"/>
                  <a:gd name="T15" fmla="*/ 0 h 127"/>
                  <a:gd name="T16" fmla="*/ 151 w 226"/>
                  <a:gd name="T17" fmla="*/ 4 h 127"/>
                  <a:gd name="T18" fmla="*/ 103 w 226"/>
                  <a:gd name="T19" fmla="*/ 57 h 127"/>
                  <a:gd name="T20" fmla="*/ 72 w 226"/>
                  <a:gd name="T21" fmla="*/ 44 h 127"/>
                  <a:gd name="T22" fmla="*/ 59 w 226"/>
                  <a:gd name="T23" fmla="*/ 46 h 127"/>
                  <a:gd name="T24" fmla="*/ 5 w 226"/>
                  <a:gd name="T25" fmla="*/ 107 h 127"/>
                  <a:gd name="T26" fmla="*/ 2 w 226"/>
                  <a:gd name="T27" fmla="*/ 120 h 127"/>
                  <a:gd name="T28" fmla="*/ 70 w 226"/>
                  <a:gd name="T29" fmla="*/ 68 h 127"/>
                  <a:gd name="T30" fmla="*/ 70 w 226"/>
                  <a:gd name="T31" fmla="*/ 68 h 127"/>
                  <a:gd name="T32" fmla="*/ 102 w 226"/>
                  <a:gd name="T33" fmla="*/ 82 h 127"/>
                  <a:gd name="T34" fmla="*/ 116 w 226"/>
                  <a:gd name="T35" fmla="*/ 79 h 127"/>
                  <a:gd name="T36" fmla="*/ 158 w 226"/>
                  <a:gd name="T37" fmla="*/ 32 h 127"/>
                  <a:gd name="T38" fmla="*/ 194 w 226"/>
                  <a:gd name="T39" fmla="*/ 103 h 127"/>
                  <a:gd name="T40" fmla="*/ 39 w 226"/>
                  <a:gd name="T41" fmla="*/ 103 h 127"/>
                  <a:gd name="T42" fmla="*/ 70 w 226"/>
                  <a:gd name="T43" fmla="*/ 68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" h="127">
                    <a:moveTo>
                      <a:pt x="2" y="120"/>
                    </a:moveTo>
                    <a:lnTo>
                      <a:pt x="2" y="120"/>
                    </a:lnTo>
                    <a:cubicBezTo>
                      <a:pt x="5" y="124"/>
                      <a:pt x="9" y="126"/>
                      <a:pt x="13" y="126"/>
                    </a:cubicBezTo>
                    <a:cubicBezTo>
                      <a:pt x="213" y="126"/>
                      <a:pt x="213" y="126"/>
                      <a:pt x="213" y="126"/>
                    </a:cubicBezTo>
                    <a:cubicBezTo>
                      <a:pt x="217" y="126"/>
                      <a:pt x="221" y="124"/>
                      <a:pt x="223" y="121"/>
                    </a:cubicBezTo>
                    <a:cubicBezTo>
                      <a:pt x="225" y="118"/>
                      <a:pt x="225" y="112"/>
                      <a:pt x="223" y="109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69" y="3"/>
                      <a:pt x="166" y="1"/>
                      <a:pt x="162" y="0"/>
                    </a:cubicBezTo>
                    <a:cubicBezTo>
                      <a:pt x="158" y="0"/>
                      <a:pt x="154" y="1"/>
                      <a:pt x="151" y="4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67" y="42"/>
                      <a:pt x="62" y="43"/>
                      <a:pt x="59" y="46"/>
                    </a:cubicBezTo>
                    <a:cubicBezTo>
                      <a:pt x="5" y="107"/>
                      <a:pt x="5" y="107"/>
                      <a:pt x="5" y="107"/>
                    </a:cubicBezTo>
                    <a:cubicBezTo>
                      <a:pt x="1" y="110"/>
                      <a:pt x="0" y="116"/>
                      <a:pt x="2" y="120"/>
                    </a:cubicBezTo>
                    <a:close/>
                    <a:moveTo>
                      <a:pt x="70" y="68"/>
                    </a:moveTo>
                    <a:lnTo>
                      <a:pt x="70" y="68"/>
                    </a:lnTo>
                    <a:cubicBezTo>
                      <a:pt x="102" y="82"/>
                      <a:pt x="102" y="82"/>
                      <a:pt x="102" y="82"/>
                    </a:cubicBezTo>
                    <a:cubicBezTo>
                      <a:pt x="107" y="84"/>
                      <a:pt x="113" y="83"/>
                      <a:pt x="116" y="79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39" y="103"/>
                      <a:pt x="39" y="103"/>
                      <a:pt x="39" y="103"/>
                    </a:cubicBezTo>
                    <a:lnTo>
                      <a:pt x="70" y="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5930014" y="3016367"/>
                <a:ext cx="37054" cy="37054"/>
              </a:xfrm>
              <a:custGeom>
                <a:avLst/>
                <a:gdLst>
                  <a:gd name="T0" fmla="*/ 88 w 89"/>
                  <a:gd name="T1" fmla="*/ 44 h 89"/>
                  <a:gd name="T2" fmla="*/ 88 w 89"/>
                  <a:gd name="T3" fmla="*/ 44 h 89"/>
                  <a:gd name="T4" fmla="*/ 43 w 89"/>
                  <a:gd name="T5" fmla="*/ 0 h 89"/>
                  <a:gd name="T6" fmla="*/ 0 w 89"/>
                  <a:gd name="T7" fmla="*/ 44 h 89"/>
                  <a:gd name="T8" fmla="*/ 43 w 89"/>
                  <a:gd name="T9" fmla="*/ 88 h 89"/>
                  <a:gd name="T10" fmla="*/ 88 w 89"/>
                  <a:gd name="T11" fmla="*/ 44 h 89"/>
                  <a:gd name="T12" fmla="*/ 23 w 89"/>
                  <a:gd name="T13" fmla="*/ 44 h 89"/>
                  <a:gd name="T14" fmla="*/ 23 w 89"/>
                  <a:gd name="T15" fmla="*/ 44 h 89"/>
                  <a:gd name="T16" fmla="*/ 43 w 89"/>
                  <a:gd name="T17" fmla="*/ 23 h 89"/>
                  <a:gd name="T18" fmla="*/ 65 w 89"/>
                  <a:gd name="T19" fmla="*/ 44 h 89"/>
                  <a:gd name="T20" fmla="*/ 43 w 89"/>
                  <a:gd name="T21" fmla="*/ 65 h 89"/>
                  <a:gd name="T22" fmla="*/ 23 w 89"/>
                  <a:gd name="T23" fmla="*/ 4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88" y="44"/>
                    </a:moveTo>
                    <a:lnTo>
                      <a:pt x="88" y="44"/>
                    </a:lnTo>
                    <a:cubicBezTo>
                      <a:pt x="88" y="19"/>
                      <a:pt x="68" y="0"/>
                      <a:pt x="43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68"/>
                      <a:pt x="20" y="88"/>
                      <a:pt x="43" y="88"/>
                    </a:cubicBezTo>
                    <a:cubicBezTo>
                      <a:pt x="68" y="88"/>
                      <a:pt x="88" y="68"/>
                      <a:pt x="88" y="44"/>
                    </a:cubicBezTo>
                    <a:close/>
                    <a:moveTo>
                      <a:pt x="23" y="44"/>
                    </a:moveTo>
                    <a:lnTo>
                      <a:pt x="23" y="44"/>
                    </a:lnTo>
                    <a:cubicBezTo>
                      <a:pt x="23" y="33"/>
                      <a:pt x="32" y="23"/>
                      <a:pt x="43" y="23"/>
                    </a:cubicBezTo>
                    <a:cubicBezTo>
                      <a:pt x="56" y="23"/>
                      <a:pt x="65" y="33"/>
                      <a:pt x="65" y="44"/>
                    </a:cubicBezTo>
                    <a:cubicBezTo>
                      <a:pt x="65" y="56"/>
                      <a:pt x="56" y="65"/>
                      <a:pt x="43" y="65"/>
                    </a:cubicBezTo>
                    <a:cubicBezTo>
                      <a:pt x="32" y="65"/>
                      <a:pt x="23" y="56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 82"/>
              <p:cNvSpPr>
                <a:spLocks noChangeArrowheads="1"/>
              </p:cNvSpPr>
              <p:nvPr/>
            </p:nvSpPr>
            <p:spPr bwMode="auto">
              <a:xfrm>
                <a:off x="5748451" y="2870006"/>
                <a:ext cx="276049" cy="246406"/>
              </a:xfrm>
              <a:custGeom>
                <a:avLst/>
                <a:gdLst>
                  <a:gd name="T0" fmla="*/ 49 w 659"/>
                  <a:gd name="T1" fmla="*/ 585 h 586"/>
                  <a:gd name="T2" fmla="*/ 49 w 659"/>
                  <a:gd name="T3" fmla="*/ 585 h 586"/>
                  <a:gd name="T4" fmla="*/ 50 w 659"/>
                  <a:gd name="T5" fmla="*/ 585 h 586"/>
                  <a:gd name="T6" fmla="*/ 444 w 659"/>
                  <a:gd name="T7" fmla="*/ 585 h 586"/>
                  <a:gd name="T8" fmla="*/ 456 w 659"/>
                  <a:gd name="T9" fmla="*/ 574 h 586"/>
                  <a:gd name="T10" fmla="*/ 444 w 659"/>
                  <a:gd name="T11" fmla="*/ 561 h 586"/>
                  <a:gd name="T12" fmla="*/ 94 w 659"/>
                  <a:gd name="T13" fmla="*/ 561 h 586"/>
                  <a:gd name="T14" fmla="*/ 100 w 659"/>
                  <a:gd name="T15" fmla="*/ 546 h 586"/>
                  <a:gd name="T16" fmla="*/ 101 w 659"/>
                  <a:gd name="T17" fmla="*/ 536 h 586"/>
                  <a:gd name="T18" fmla="*/ 101 w 659"/>
                  <a:gd name="T19" fmla="*/ 536 h 586"/>
                  <a:gd name="T20" fmla="*/ 101 w 659"/>
                  <a:gd name="T21" fmla="*/ 536 h 586"/>
                  <a:gd name="T22" fmla="*/ 101 w 659"/>
                  <a:gd name="T23" fmla="*/ 527 h 586"/>
                  <a:gd name="T24" fmla="*/ 101 w 659"/>
                  <a:gd name="T25" fmla="*/ 527 h 586"/>
                  <a:gd name="T26" fmla="*/ 102 w 659"/>
                  <a:gd name="T27" fmla="*/ 186 h 586"/>
                  <a:gd name="T28" fmla="*/ 120 w 659"/>
                  <a:gd name="T29" fmla="*/ 168 h 586"/>
                  <a:gd name="T30" fmla="*/ 615 w 659"/>
                  <a:gd name="T31" fmla="*/ 168 h 586"/>
                  <a:gd name="T32" fmla="*/ 635 w 659"/>
                  <a:gd name="T33" fmla="*/ 186 h 586"/>
                  <a:gd name="T34" fmla="*/ 635 w 659"/>
                  <a:gd name="T35" fmla="*/ 376 h 586"/>
                  <a:gd name="T36" fmla="*/ 646 w 659"/>
                  <a:gd name="T37" fmla="*/ 388 h 586"/>
                  <a:gd name="T38" fmla="*/ 658 w 659"/>
                  <a:gd name="T39" fmla="*/ 376 h 586"/>
                  <a:gd name="T40" fmla="*/ 658 w 659"/>
                  <a:gd name="T41" fmla="*/ 186 h 586"/>
                  <a:gd name="T42" fmla="*/ 615 w 659"/>
                  <a:gd name="T43" fmla="*/ 144 h 586"/>
                  <a:gd name="T44" fmla="*/ 586 w 659"/>
                  <a:gd name="T45" fmla="*/ 144 h 586"/>
                  <a:gd name="T46" fmla="*/ 586 w 659"/>
                  <a:gd name="T47" fmla="*/ 118 h 586"/>
                  <a:gd name="T48" fmla="*/ 543 w 659"/>
                  <a:gd name="T49" fmla="*/ 75 h 586"/>
                  <a:gd name="T50" fmla="*/ 248 w 659"/>
                  <a:gd name="T51" fmla="*/ 75 h 586"/>
                  <a:gd name="T52" fmla="*/ 229 w 659"/>
                  <a:gd name="T53" fmla="*/ 29 h 586"/>
                  <a:gd name="T54" fmla="*/ 184 w 659"/>
                  <a:gd name="T55" fmla="*/ 0 h 586"/>
                  <a:gd name="T56" fmla="*/ 42 w 659"/>
                  <a:gd name="T57" fmla="*/ 0 h 586"/>
                  <a:gd name="T58" fmla="*/ 0 w 659"/>
                  <a:gd name="T59" fmla="*/ 43 h 586"/>
                  <a:gd name="T60" fmla="*/ 0 w 659"/>
                  <a:gd name="T61" fmla="*/ 535 h 586"/>
                  <a:gd name="T62" fmla="*/ 11 w 659"/>
                  <a:gd name="T63" fmla="*/ 568 h 586"/>
                  <a:gd name="T64" fmla="*/ 49 w 659"/>
                  <a:gd name="T65" fmla="*/ 585 h 586"/>
                  <a:gd name="T66" fmla="*/ 23 w 659"/>
                  <a:gd name="T67" fmla="*/ 43 h 586"/>
                  <a:gd name="T68" fmla="*/ 23 w 659"/>
                  <a:gd name="T69" fmla="*/ 43 h 586"/>
                  <a:gd name="T70" fmla="*/ 42 w 659"/>
                  <a:gd name="T71" fmla="*/ 24 h 586"/>
                  <a:gd name="T72" fmla="*/ 184 w 659"/>
                  <a:gd name="T73" fmla="*/ 24 h 586"/>
                  <a:gd name="T74" fmla="*/ 207 w 659"/>
                  <a:gd name="T75" fmla="*/ 38 h 586"/>
                  <a:gd name="T76" fmla="*/ 233 w 659"/>
                  <a:gd name="T77" fmla="*/ 99 h 586"/>
                  <a:gd name="T78" fmla="*/ 543 w 659"/>
                  <a:gd name="T79" fmla="*/ 99 h 586"/>
                  <a:gd name="T80" fmla="*/ 562 w 659"/>
                  <a:gd name="T81" fmla="*/ 118 h 586"/>
                  <a:gd name="T82" fmla="*/ 563 w 659"/>
                  <a:gd name="T83" fmla="*/ 144 h 586"/>
                  <a:gd name="T84" fmla="*/ 120 w 659"/>
                  <a:gd name="T85" fmla="*/ 144 h 586"/>
                  <a:gd name="T86" fmla="*/ 78 w 659"/>
                  <a:gd name="T87" fmla="*/ 186 h 586"/>
                  <a:gd name="T88" fmla="*/ 78 w 659"/>
                  <a:gd name="T89" fmla="*/ 536 h 586"/>
                  <a:gd name="T90" fmla="*/ 78 w 659"/>
                  <a:gd name="T91" fmla="*/ 536 h 586"/>
                  <a:gd name="T92" fmla="*/ 77 w 659"/>
                  <a:gd name="T93" fmla="*/ 541 h 586"/>
                  <a:gd name="T94" fmla="*/ 50 w 659"/>
                  <a:gd name="T95" fmla="*/ 561 h 586"/>
                  <a:gd name="T96" fmla="*/ 49 w 659"/>
                  <a:gd name="T97" fmla="*/ 561 h 586"/>
                  <a:gd name="T98" fmla="*/ 29 w 659"/>
                  <a:gd name="T99" fmla="*/ 553 h 586"/>
                  <a:gd name="T100" fmla="*/ 23 w 659"/>
                  <a:gd name="T101" fmla="*/ 535 h 586"/>
                  <a:gd name="T102" fmla="*/ 23 w 659"/>
                  <a:gd name="T103" fmla="*/ 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9" h="586">
                    <a:moveTo>
                      <a:pt x="49" y="585"/>
                    </a:moveTo>
                    <a:lnTo>
                      <a:pt x="49" y="585"/>
                    </a:lnTo>
                    <a:cubicBezTo>
                      <a:pt x="50" y="585"/>
                      <a:pt x="50" y="585"/>
                      <a:pt x="50" y="585"/>
                    </a:cubicBez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0" y="585"/>
                      <a:pt x="456" y="580"/>
                      <a:pt x="456" y="574"/>
                    </a:cubicBezTo>
                    <a:cubicBezTo>
                      <a:pt x="456" y="566"/>
                      <a:pt x="450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7" y="556"/>
                      <a:pt x="100" y="551"/>
                      <a:pt x="100" y="546"/>
                    </a:cubicBezTo>
                    <a:cubicBezTo>
                      <a:pt x="101" y="543"/>
                      <a:pt x="101" y="540"/>
                      <a:pt x="101" y="536"/>
                    </a:cubicBezTo>
                    <a:lnTo>
                      <a:pt x="101" y="536"/>
                    </a:lnTo>
                    <a:lnTo>
                      <a:pt x="101" y="536"/>
                    </a:lnTo>
                    <a:cubicBezTo>
                      <a:pt x="101" y="531"/>
                      <a:pt x="101" y="527"/>
                      <a:pt x="101" y="527"/>
                    </a:cubicBezTo>
                    <a:lnTo>
                      <a:pt x="101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8"/>
                      <a:pt x="120" y="168"/>
                    </a:cubicBezTo>
                    <a:cubicBezTo>
                      <a:pt x="615" y="168"/>
                      <a:pt x="615" y="168"/>
                      <a:pt x="615" y="168"/>
                    </a:cubicBezTo>
                    <a:cubicBezTo>
                      <a:pt x="626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0" y="388"/>
                      <a:pt x="646" y="388"/>
                    </a:cubicBezTo>
                    <a:cubicBezTo>
                      <a:pt x="652" y="388"/>
                      <a:pt x="658" y="383"/>
                      <a:pt x="658" y="376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4"/>
                      <a:pt x="615" y="144"/>
                    </a:cubicBez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3" y="75"/>
                    </a:cubicBezTo>
                    <a:cubicBezTo>
                      <a:pt x="248" y="75"/>
                      <a:pt x="248" y="75"/>
                      <a:pt x="248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4" y="559"/>
                      <a:pt x="11" y="568"/>
                    </a:cubicBezTo>
                    <a:cubicBezTo>
                      <a:pt x="17" y="576"/>
                      <a:pt x="30" y="585"/>
                      <a:pt x="49" y="585"/>
                    </a:cubicBezTo>
                    <a:close/>
                    <a:moveTo>
                      <a:pt x="23" y="43"/>
                    </a:moveTo>
                    <a:lnTo>
                      <a:pt x="23" y="43"/>
                    </a:lnTo>
                    <a:cubicBezTo>
                      <a:pt x="23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2" y="107"/>
                      <a:pt x="562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0" y="144"/>
                      <a:pt x="120" y="144"/>
                      <a:pt x="120" y="144"/>
                    </a:cubicBezTo>
                    <a:cubicBezTo>
                      <a:pt x="97" y="144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1"/>
                      <a:pt x="69" y="561"/>
                      <a:pt x="50" y="561"/>
                    </a:cubicBezTo>
                    <a:lnTo>
                      <a:pt x="49" y="561"/>
                    </a:lnTo>
                    <a:cubicBezTo>
                      <a:pt x="40" y="561"/>
                      <a:pt x="34" y="558"/>
                      <a:pt x="29" y="553"/>
                    </a:cubicBezTo>
                    <a:cubicBezTo>
                      <a:pt x="25" y="549"/>
                      <a:pt x="23" y="541"/>
                      <a:pt x="23" y="535"/>
                    </a:cubicBezTo>
                    <a:lnTo>
                      <a:pt x="23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195513" y="2809082"/>
            <a:ext cx="430212" cy="430212"/>
            <a:chOff x="2195513" y="2809082"/>
            <a:chExt cx="430212" cy="430212"/>
          </a:xfrm>
        </p:grpSpPr>
        <p:sp>
          <p:nvSpPr>
            <p:cNvPr id="18445" name="Freeform 1057"/>
            <p:cNvSpPr>
              <a:spLocks noChangeArrowheads="1"/>
            </p:cNvSpPr>
            <p:nvPr/>
          </p:nvSpPr>
          <p:spPr bwMode="auto">
            <a:xfrm>
              <a:off x="2195513" y="2809082"/>
              <a:ext cx="430212" cy="430212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4" name="Group 973"/>
            <p:cNvGrpSpPr/>
            <p:nvPr/>
          </p:nvGrpSpPr>
          <p:grpSpPr>
            <a:xfrm>
              <a:off x="2271899" y="2900985"/>
              <a:ext cx="277902" cy="246406"/>
              <a:chOff x="2246888" y="2870006"/>
              <a:chExt cx="277902" cy="246406"/>
            </a:xfrm>
            <a:solidFill>
              <a:schemeClr val="bg1"/>
            </a:solidFill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2437713" y="3021925"/>
                <a:ext cx="83371" cy="74107"/>
              </a:xfrm>
              <a:custGeom>
                <a:avLst/>
                <a:gdLst>
                  <a:gd name="T0" fmla="*/ 34 w 200"/>
                  <a:gd name="T1" fmla="*/ 110 h 177"/>
                  <a:gd name="T2" fmla="*/ 34 w 200"/>
                  <a:gd name="T3" fmla="*/ 110 h 177"/>
                  <a:gd name="T4" fmla="*/ 0 w 200"/>
                  <a:gd name="T5" fmla="*/ 143 h 177"/>
                  <a:gd name="T6" fmla="*/ 34 w 200"/>
                  <a:gd name="T7" fmla="*/ 176 h 177"/>
                  <a:gd name="T8" fmla="*/ 65 w 200"/>
                  <a:gd name="T9" fmla="*/ 154 h 177"/>
                  <a:gd name="T10" fmla="*/ 134 w 200"/>
                  <a:gd name="T11" fmla="*/ 154 h 177"/>
                  <a:gd name="T12" fmla="*/ 165 w 200"/>
                  <a:gd name="T13" fmla="*/ 176 h 177"/>
                  <a:gd name="T14" fmla="*/ 199 w 200"/>
                  <a:gd name="T15" fmla="*/ 143 h 177"/>
                  <a:gd name="T16" fmla="*/ 165 w 200"/>
                  <a:gd name="T17" fmla="*/ 110 h 177"/>
                  <a:gd name="T18" fmla="*/ 159 w 200"/>
                  <a:gd name="T19" fmla="*/ 111 h 177"/>
                  <a:gd name="T20" fmla="*/ 125 w 200"/>
                  <a:gd name="T21" fmla="*/ 54 h 177"/>
                  <a:gd name="T22" fmla="*/ 134 w 200"/>
                  <a:gd name="T23" fmla="*/ 34 h 177"/>
                  <a:gd name="T24" fmla="*/ 99 w 200"/>
                  <a:gd name="T25" fmla="*/ 0 h 177"/>
                  <a:gd name="T26" fmla="*/ 66 w 200"/>
                  <a:gd name="T27" fmla="*/ 34 h 177"/>
                  <a:gd name="T28" fmla="*/ 72 w 200"/>
                  <a:gd name="T29" fmla="*/ 52 h 177"/>
                  <a:gd name="T30" fmla="*/ 35 w 200"/>
                  <a:gd name="T31" fmla="*/ 110 h 177"/>
                  <a:gd name="T32" fmla="*/ 34 w 200"/>
                  <a:gd name="T33" fmla="*/ 110 h 177"/>
                  <a:gd name="T34" fmla="*/ 165 w 200"/>
                  <a:gd name="T35" fmla="*/ 132 h 177"/>
                  <a:gd name="T36" fmla="*/ 165 w 200"/>
                  <a:gd name="T37" fmla="*/ 132 h 177"/>
                  <a:gd name="T38" fmla="*/ 175 w 200"/>
                  <a:gd name="T39" fmla="*/ 143 h 177"/>
                  <a:gd name="T40" fmla="*/ 165 w 200"/>
                  <a:gd name="T41" fmla="*/ 153 h 177"/>
                  <a:gd name="T42" fmla="*/ 155 w 200"/>
                  <a:gd name="T43" fmla="*/ 143 h 177"/>
                  <a:gd name="T44" fmla="*/ 165 w 200"/>
                  <a:gd name="T45" fmla="*/ 132 h 177"/>
                  <a:gd name="T46" fmla="*/ 99 w 200"/>
                  <a:gd name="T47" fmla="*/ 23 h 177"/>
                  <a:gd name="T48" fmla="*/ 99 w 200"/>
                  <a:gd name="T49" fmla="*/ 23 h 177"/>
                  <a:gd name="T50" fmla="*/ 110 w 200"/>
                  <a:gd name="T51" fmla="*/ 34 h 177"/>
                  <a:gd name="T52" fmla="*/ 99 w 200"/>
                  <a:gd name="T53" fmla="*/ 44 h 177"/>
                  <a:gd name="T54" fmla="*/ 89 w 200"/>
                  <a:gd name="T55" fmla="*/ 34 h 177"/>
                  <a:gd name="T56" fmla="*/ 99 w 200"/>
                  <a:gd name="T57" fmla="*/ 23 h 177"/>
                  <a:gd name="T58" fmla="*/ 91 w 200"/>
                  <a:gd name="T59" fmla="*/ 66 h 177"/>
                  <a:gd name="T60" fmla="*/ 91 w 200"/>
                  <a:gd name="T61" fmla="*/ 66 h 177"/>
                  <a:gd name="T62" fmla="*/ 99 w 200"/>
                  <a:gd name="T63" fmla="*/ 67 h 177"/>
                  <a:gd name="T64" fmla="*/ 104 w 200"/>
                  <a:gd name="T65" fmla="*/ 66 h 177"/>
                  <a:gd name="T66" fmla="*/ 139 w 200"/>
                  <a:gd name="T67" fmla="*/ 123 h 177"/>
                  <a:gd name="T68" fmla="*/ 134 w 200"/>
                  <a:gd name="T69" fmla="*/ 131 h 177"/>
                  <a:gd name="T70" fmla="*/ 65 w 200"/>
                  <a:gd name="T71" fmla="*/ 131 h 177"/>
                  <a:gd name="T72" fmla="*/ 56 w 200"/>
                  <a:gd name="T73" fmla="*/ 119 h 177"/>
                  <a:gd name="T74" fmla="*/ 91 w 200"/>
                  <a:gd name="T75" fmla="*/ 66 h 177"/>
                  <a:gd name="T76" fmla="*/ 44 w 200"/>
                  <a:gd name="T77" fmla="*/ 143 h 177"/>
                  <a:gd name="T78" fmla="*/ 44 w 200"/>
                  <a:gd name="T79" fmla="*/ 143 h 177"/>
                  <a:gd name="T80" fmla="*/ 34 w 200"/>
                  <a:gd name="T81" fmla="*/ 153 h 177"/>
                  <a:gd name="T82" fmla="*/ 23 w 200"/>
                  <a:gd name="T83" fmla="*/ 143 h 177"/>
                  <a:gd name="T84" fmla="*/ 34 w 200"/>
                  <a:gd name="T85" fmla="*/ 132 h 177"/>
                  <a:gd name="T86" fmla="*/ 44 w 200"/>
                  <a:gd name="T87" fmla="*/ 14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" h="177">
                    <a:moveTo>
                      <a:pt x="34" y="110"/>
                    </a:moveTo>
                    <a:lnTo>
                      <a:pt x="34" y="110"/>
                    </a:lnTo>
                    <a:cubicBezTo>
                      <a:pt x="15" y="110"/>
                      <a:pt x="0" y="124"/>
                      <a:pt x="0" y="143"/>
                    </a:cubicBezTo>
                    <a:cubicBezTo>
                      <a:pt x="0" y="162"/>
                      <a:pt x="15" y="176"/>
                      <a:pt x="34" y="176"/>
                    </a:cubicBezTo>
                    <a:cubicBezTo>
                      <a:pt x="48" y="176"/>
                      <a:pt x="61" y="168"/>
                      <a:pt x="65" y="154"/>
                    </a:cubicBezTo>
                    <a:cubicBezTo>
                      <a:pt x="134" y="154"/>
                      <a:pt x="134" y="154"/>
                      <a:pt x="134" y="154"/>
                    </a:cubicBezTo>
                    <a:cubicBezTo>
                      <a:pt x="139" y="168"/>
                      <a:pt x="151" y="176"/>
                      <a:pt x="165" y="176"/>
                    </a:cubicBezTo>
                    <a:cubicBezTo>
                      <a:pt x="183" y="176"/>
                      <a:pt x="199" y="162"/>
                      <a:pt x="199" y="143"/>
                    </a:cubicBezTo>
                    <a:cubicBezTo>
                      <a:pt x="199" y="124"/>
                      <a:pt x="183" y="110"/>
                      <a:pt x="165" y="110"/>
                    </a:cubicBezTo>
                    <a:cubicBezTo>
                      <a:pt x="163" y="110"/>
                      <a:pt x="161" y="111"/>
                      <a:pt x="159" y="111"/>
                    </a:cubicBezTo>
                    <a:cubicBezTo>
                      <a:pt x="125" y="54"/>
                      <a:pt x="125" y="54"/>
                      <a:pt x="125" y="54"/>
                    </a:cubicBezTo>
                    <a:cubicBezTo>
                      <a:pt x="129" y="49"/>
                      <a:pt x="134" y="42"/>
                      <a:pt x="134" y="34"/>
                    </a:cubicBezTo>
                    <a:cubicBezTo>
                      <a:pt x="134" y="15"/>
                      <a:pt x="118" y="0"/>
                      <a:pt x="99" y="0"/>
                    </a:cubicBezTo>
                    <a:cubicBezTo>
                      <a:pt x="80" y="0"/>
                      <a:pt x="66" y="15"/>
                      <a:pt x="66" y="34"/>
                    </a:cubicBezTo>
                    <a:cubicBezTo>
                      <a:pt x="66" y="41"/>
                      <a:pt x="68" y="46"/>
                      <a:pt x="72" y="52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4" y="110"/>
                    </a:cubicBezTo>
                    <a:close/>
                    <a:moveTo>
                      <a:pt x="165" y="132"/>
                    </a:moveTo>
                    <a:lnTo>
                      <a:pt x="165" y="132"/>
                    </a:lnTo>
                    <a:cubicBezTo>
                      <a:pt x="171" y="132"/>
                      <a:pt x="175" y="138"/>
                      <a:pt x="175" y="143"/>
                    </a:cubicBezTo>
                    <a:cubicBezTo>
                      <a:pt x="175" y="149"/>
                      <a:pt x="171" y="153"/>
                      <a:pt x="165" y="153"/>
                    </a:cubicBezTo>
                    <a:cubicBezTo>
                      <a:pt x="160" y="153"/>
                      <a:pt x="155" y="149"/>
                      <a:pt x="155" y="143"/>
                    </a:cubicBezTo>
                    <a:cubicBezTo>
                      <a:pt x="155" y="138"/>
                      <a:pt x="160" y="132"/>
                      <a:pt x="165" y="132"/>
                    </a:cubicBezTo>
                    <a:close/>
                    <a:moveTo>
                      <a:pt x="99" y="23"/>
                    </a:moveTo>
                    <a:lnTo>
                      <a:pt x="99" y="23"/>
                    </a:lnTo>
                    <a:cubicBezTo>
                      <a:pt x="105" y="23"/>
                      <a:pt x="110" y="28"/>
                      <a:pt x="110" y="34"/>
                    </a:cubicBezTo>
                    <a:cubicBezTo>
                      <a:pt x="110" y="40"/>
                      <a:pt x="105" y="44"/>
                      <a:pt x="99" y="44"/>
                    </a:cubicBezTo>
                    <a:cubicBezTo>
                      <a:pt x="94" y="44"/>
                      <a:pt x="89" y="40"/>
                      <a:pt x="89" y="34"/>
                    </a:cubicBezTo>
                    <a:cubicBezTo>
                      <a:pt x="89" y="28"/>
                      <a:pt x="94" y="23"/>
                      <a:pt x="99" y="23"/>
                    </a:cubicBezTo>
                    <a:close/>
                    <a:moveTo>
                      <a:pt x="91" y="66"/>
                    </a:moveTo>
                    <a:lnTo>
                      <a:pt x="91" y="66"/>
                    </a:lnTo>
                    <a:cubicBezTo>
                      <a:pt x="94" y="66"/>
                      <a:pt x="96" y="67"/>
                      <a:pt x="99" y="67"/>
                    </a:cubicBezTo>
                    <a:cubicBezTo>
                      <a:pt x="101" y="67"/>
                      <a:pt x="103" y="67"/>
                      <a:pt x="104" y="66"/>
                    </a:cubicBezTo>
                    <a:cubicBezTo>
                      <a:pt x="139" y="123"/>
                      <a:pt x="139" y="123"/>
                      <a:pt x="139" y="123"/>
                    </a:cubicBezTo>
                    <a:cubicBezTo>
                      <a:pt x="137" y="125"/>
                      <a:pt x="136" y="128"/>
                      <a:pt x="134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3" y="126"/>
                      <a:pt x="61" y="122"/>
                      <a:pt x="56" y="119"/>
                    </a:cubicBezTo>
                    <a:lnTo>
                      <a:pt x="91" y="66"/>
                    </a:lnTo>
                    <a:close/>
                    <a:moveTo>
                      <a:pt x="44" y="143"/>
                    </a:moveTo>
                    <a:lnTo>
                      <a:pt x="44" y="143"/>
                    </a:lnTo>
                    <a:cubicBezTo>
                      <a:pt x="44" y="149"/>
                      <a:pt x="40" y="153"/>
                      <a:pt x="34" y="153"/>
                    </a:cubicBezTo>
                    <a:cubicBezTo>
                      <a:pt x="28" y="153"/>
                      <a:pt x="23" y="149"/>
                      <a:pt x="23" y="143"/>
                    </a:cubicBezTo>
                    <a:cubicBezTo>
                      <a:pt x="23" y="138"/>
                      <a:pt x="28" y="132"/>
                      <a:pt x="34" y="132"/>
                    </a:cubicBezTo>
                    <a:cubicBezTo>
                      <a:pt x="40" y="132"/>
                      <a:pt x="44" y="138"/>
                      <a:pt x="44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2246888" y="2870006"/>
                <a:ext cx="277902" cy="246406"/>
              </a:xfrm>
              <a:custGeom>
                <a:avLst/>
                <a:gdLst>
                  <a:gd name="T0" fmla="*/ 617 w 660"/>
                  <a:gd name="T1" fmla="*/ 144 h 586"/>
                  <a:gd name="T2" fmla="*/ 617 w 660"/>
                  <a:gd name="T3" fmla="*/ 144 h 586"/>
                  <a:gd name="T4" fmla="*/ 587 w 660"/>
                  <a:gd name="T5" fmla="*/ 144 h 586"/>
                  <a:gd name="T6" fmla="*/ 587 w 660"/>
                  <a:gd name="T7" fmla="*/ 118 h 586"/>
                  <a:gd name="T8" fmla="*/ 545 w 660"/>
                  <a:gd name="T9" fmla="*/ 75 h 586"/>
                  <a:gd name="T10" fmla="*/ 250 w 660"/>
                  <a:gd name="T11" fmla="*/ 75 h 586"/>
                  <a:gd name="T12" fmla="*/ 229 w 660"/>
                  <a:gd name="T13" fmla="*/ 29 h 586"/>
                  <a:gd name="T14" fmla="*/ 186 w 660"/>
                  <a:gd name="T15" fmla="*/ 0 h 586"/>
                  <a:gd name="T16" fmla="*/ 43 w 660"/>
                  <a:gd name="T17" fmla="*/ 0 h 586"/>
                  <a:gd name="T18" fmla="*/ 0 w 660"/>
                  <a:gd name="T19" fmla="*/ 43 h 586"/>
                  <a:gd name="T20" fmla="*/ 0 w 660"/>
                  <a:gd name="T21" fmla="*/ 535 h 586"/>
                  <a:gd name="T22" fmla="*/ 13 w 660"/>
                  <a:gd name="T23" fmla="*/ 568 h 586"/>
                  <a:gd name="T24" fmla="*/ 50 w 660"/>
                  <a:gd name="T25" fmla="*/ 585 h 586"/>
                  <a:gd name="T26" fmla="*/ 50 w 660"/>
                  <a:gd name="T27" fmla="*/ 585 h 586"/>
                  <a:gd name="T28" fmla="*/ 445 w 660"/>
                  <a:gd name="T29" fmla="*/ 585 h 586"/>
                  <a:gd name="T30" fmla="*/ 456 w 660"/>
                  <a:gd name="T31" fmla="*/ 574 h 586"/>
                  <a:gd name="T32" fmla="*/ 445 w 660"/>
                  <a:gd name="T33" fmla="*/ 561 h 586"/>
                  <a:gd name="T34" fmla="*/ 95 w 660"/>
                  <a:gd name="T35" fmla="*/ 561 h 586"/>
                  <a:gd name="T36" fmla="*/ 101 w 660"/>
                  <a:gd name="T37" fmla="*/ 546 h 586"/>
                  <a:gd name="T38" fmla="*/ 102 w 660"/>
                  <a:gd name="T39" fmla="*/ 527 h 586"/>
                  <a:gd name="T40" fmla="*/ 102 w 660"/>
                  <a:gd name="T41" fmla="*/ 527 h 586"/>
                  <a:gd name="T42" fmla="*/ 102 w 660"/>
                  <a:gd name="T43" fmla="*/ 186 h 586"/>
                  <a:gd name="T44" fmla="*/ 122 w 660"/>
                  <a:gd name="T45" fmla="*/ 168 h 586"/>
                  <a:gd name="T46" fmla="*/ 617 w 660"/>
                  <a:gd name="T47" fmla="*/ 168 h 586"/>
                  <a:gd name="T48" fmla="*/ 636 w 660"/>
                  <a:gd name="T49" fmla="*/ 186 h 586"/>
                  <a:gd name="T50" fmla="*/ 636 w 660"/>
                  <a:gd name="T51" fmla="*/ 376 h 586"/>
                  <a:gd name="T52" fmla="*/ 648 w 660"/>
                  <a:gd name="T53" fmla="*/ 388 h 586"/>
                  <a:gd name="T54" fmla="*/ 659 w 660"/>
                  <a:gd name="T55" fmla="*/ 376 h 586"/>
                  <a:gd name="T56" fmla="*/ 659 w 660"/>
                  <a:gd name="T57" fmla="*/ 186 h 586"/>
                  <a:gd name="T58" fmla="*/ 617 w 660"/>
                  <a:gd name="T59" fmla="*/ 144 h 586"/>
                  <a:gd name="T60" fmla="*/ 122 w 660"/>
                  <a:gd name="T61" fmla="*/ 144 h 586"/>
                  <a:gd name="T62" fmla="*/ 122 w 660"/>
                  <a:gd name="T63" fmla="*/ 144 h 586"/>
                  <a:gd name="T64" fmla="*/ 79 w 660"/>
                  <a:gd name="T65" fmla="*/ 186 h 586"/>
                  <a:gd name="T66" fmla="*/ 78 w 660"/>
                  <a:gd name="T67" fmla="*/ 536 h 586"/>
                  <a:gd name="T68" fmla="*/ 78 w 660"/>
                  <a:gd name="T69" fmla="*/ 536 h 586"/>
                  <a:gd name="T70" fmla="*/ 78 w 660"/>
                  <a:gd name="T71" fmla="*/ 541 h 586"/>
                  <a:gd name="T72" fmla="*/ 50 w 660"/>
                  <a:gd name="T73" fmla="*/ 561 h 586"/>
                  <a:gd name="T74" fmla="*/ 50 w 660"/>
                  <a:gd name="T75" fmla="*/ 561 h 586"/>
                  <a:gd name="T76" fmla="*/ 30 w 660"/>
                  <a:gd name="T77" fmla="*/ 553 h 586"/>
                  <a:gd name="T78" fmla="*/ 24 w 660"/>
                  <a:gd name="T79" fmla="*/ 535 h 586"/>
                  <a:gd name="T80" fmla="*/ 24 w 660"/>
                  <a:gd name="T81" fmla="*/ 43 h 586"/>
                  <a:gd name="T82" fmla="*/ 43 w 660"/>
                  <a:gd name="T83" fmla="*/ 24 h 586"/>
                  <a:gd name="T84" fmla="*/ 186 w 660"/>
                  <a:gd name="T85" fmla="*/ 24 h 586"/>
                  <a:gd name="T86" fmla="*/ 209 w 660"/>
                  <a:gd name="T87" fmla="*/ 38 h 586"/>
                  <a:gd name="T88" fmla="*/ 235 w 660"/>
                  <a:gd name="T89" fmla="*/ 99 h 586"/>
                  <a:gd name="T90" fmla="*/ 545 w 660"/>
                  <a:gd name="T91" fmla="*/ 99 h 586"/>
                  <a:gd name="T92" fmla="*/ 564 w 660"/>
                  <a:gd name="T93" fmla="*/ 118 h 586"/>
                  <a:gd name="T94" fmla="*/ 564 w 660"/>
                  <a:gd name="T95" fmla="*/ 144 h 586"/>
                  <a:gd name="T96" fmla="*/ 122 w 660"/>
                  <a:gd name="T97" fmla="*/ 14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617" y="144"/>
                    </a:moveTo>
                    <a:lnTo>
                      <a:pt x="617" y="144"/>
                    </a:ln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8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5" y="559"/>
                      <a:pt x="13" y="568"/>
                    </a:cubicBezTo>
                    <a:cubicBezTo>
                      <a:pt x="19" y="576"/>
                      <a:pt x="30" y="585"/>
                      <a:pt x="50" y="585"/>
                    </a:cubicBez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4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1"/>
                      <a:pt x="101" y="546"/>
                    </a:cubicBezTo>
                    <a:cubicBezTo>
                      <a:pt x="102" y="542"/>
                      <a:pt x="102" y="527"/>
                      <a:pt x="102" y="527"/>
                    </a:cubicBezTo>
                    <a:lnTo>
                      <a:pt x="102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2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6" y="176"/>
                      <a:pt x="636" y="186"/>
                    </a:cubicBezTo>
                    <a:cubicBezTo>
                      <a:pt x="636" y="376"/>
                      <a:pt x="636" y="376"/>
                      <a:pt x="636" y="376"/>
                    </a:cubicBezTo>
                    <a:cubicBezTo>
                      <a:pt x="636" y="383"/>
                      <a:pt x="642" y="388"/>
                      <a:pt x="648" y="388"/>
                    </a:cubicBezTo>
                    <a:cubicBezTo>
                      <a:pt x="654" y="388"/>
                      <a:pt x="659" y="383"/>
                      <a:pt x="659" y="376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1" y="144"/>
                      <a:pt x="617" y="144"/>
                    </a:cubicBezTo>
                    <a:close/>
                    <a:moveTo>
                      <a:pt x="122" y="144"/>
                    </a:moveTo>
                    <a:lnTo>
                      <a:pt x="122" y="144"/>
                    </a:lnTo>
                    <a:cubicBezTo>
                      <a:pt x="98" y="144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1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5" y="558"/>
                      <a:pt x="30" y="553"/>
                    </a:cubicBezTo>
                    <a:cubicBezTo>
                      <a:pt x="26" y="549"/>
                      <a:pt x="24" y="541"/>
                      <a:pt x="24" y="535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32"/>
                      <a:pt x="33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6" y="24"/>
                      <a:pt x="204" y="29"/>
                      <a:pt x="209" y="38"/>
                    </a:cubicBezTo>
                    <a:cubicBezTo>
                      <a:pt x="235" y="99"/>
                      <a:pt x="235" y="99"/>
                      <a:pt x="235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4" y="107"/>
                      <a:pt x="564" y="118"/>
                    </a:cubicBezTo>
                    <a:cubicBezTo>
                      <a:pt x="564" y="144"/>
                      <a:pt x="564" y="144"/>
                      <a:pt x="564" y="144"/>
                    </a:cubicBezTo>
                    <a:lnTo>
                      <a:pt x="122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389813" y="2809082"/>
            <a:ext cx="430212" cy="430212"/>
            <a:chOff x="7389813" y="2809082"/>
            <a:chExt cx="430212" cy="430212"/>
          </a:xfrm>
        </p:grpSpPr>
        <p:sp>
          <p:nvSpPr>
            <p:cNvPr id="18451" name="Freeform 1063"/>
            <p:cNvSpPr>
              <a:spLocks noChangeArrowheads="1"/>
            </p:cNvSpPr>
            <p:nvPr/>
          </p:nvSpPr>
          <p:spPr bwMode="auto">
            <a:xfrm>
              <a:off x="7389813" y="2809082"/>
              <a:ext cx="430212" cy="430212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Freeform 85"/>
            <p:cNvSpPr>
              <a:spLocks noChangeArrowheads="1"/>
            </p:cNvSpPr>
            <p:nvPr/>
          </p:nvSpPr>
          <p:spPr bwMode="auto">
            <a:xfrm>
              <a:off x="7467600" y="2901157"/>
              <a:ext cx="274638" cy="246063"/>
            </a:xfrm>
            <a:custGeom>
              <a:avLst/>
              <a:gdLst>
                <a:gd name="T0" fmla="*/ 77982 w 654"/>
                <a:gd name="T1" fmla="*/ 0 h 586"/>
                <a:gd name="T2" fmla="*/ 0 w 654"/>
                <a:gd name="T3" fmla="*/ 224961 h 586"/>
                <a:gd name="T4" fmla="*/ 20963 w 654"/>
                <a:gd name="T5" fmla="*/ 245565 h 586"/>
                <a:gd name="T6" fmla="*/ 153449 w 654"/>
                <a:gd name="T7" fmla="*/ 245986 h 586"/>
                <a:gd name="T8" fmla="*/ 273777 w 654"/>
                <a:gd name="T9" fmla="*/ 227905 h 586"/>
                <a:gd name="T10" fmla="*/ 246525 w 654"/>
                <a:gd name="T11" fmla="*/ 60550 h 586"/>
                <a:gd name="T12" fmla="*/ 104815 w 654"/>
                <a:gd name="T13" fmla="*/ 31537 h 586"/>
                <a:gd name="T14" fmla="*/ 258683 w 654"/>
                <a:gd name="T15" fmla="*/ 70642 h 586"/>
                <a:gd name="T16" fmla="*/ 255749 w 654"/>
                <a:gd name="T17" fmla="*/ 235894 h 586"/>
                <a:gd name="T18" fmla="*/ 164769 w 654"/>
                <a:gd name="T19" fmla="*/ 228325 h 586"/>
                <a:gd name="T20" fmla="*/ 160996 w 654"/>
                <a:gd name="T21" fmla="*/ 223279 h 586"/>
                <a:gd name="T22" fmla="*/ 164769 w 654"/>
                <a:gd name="T23" fmla="*/ 213608 h 586"/>
                <a:gd name="T24" fmla="*/ 160996 w 654"/>
                <a:gd name="T25" fmla="*/ 208983 h 586"/>
                <a:gd name="T26" fmla="*/ 164769 w 654"/>
                <a:gd name="T27" fmla="*/ 198891 h 586"/>
                <a:gd name="T28" fmla="*/ 160996 w 654"/>
                <a:gd name="T29" fmla="*/ 193845 h 586"/>
                <a:gd name="T30" fmla="*/ 164769 w 654"/>
                <a:gd name="T31" fmla="*/ 184174 h 586"/>
                <a:gd name="T32" fmla="*/ 160996 w 654"/>
                <a:gd name="T33" fmla="*/ 179128 h 586"/>
                <a:gd name="T34" fmla="*/ 164769 w 654"/>
                <a:gd name="T35" fmla="*/ 169457 h 586"/>
                <a:gd name="T36" fmla="*/ 160996 w 654"/>
                <a:gd name="T37" fmla="*/ 164411 h 586"/>
                <a:gd name="T38" fmla="*/ 168542 w 654"/>
                <a:gd name="T39" fmla="*/ 157263 h 586"/>
                <a:gd name="T40" fmla="*/ 180701 w 654"/>
                <a:gd name="T41" fmla="*/ 108065 h 586"/>
                <a:gd name="T42" fmla="*/ 141710 w 654"/>
                <a:gd name="T43" fmla="*/ 108065 h 586"/>
                <a:gd name="T44" fmla="*/ 153449 w 654"/>
                <a:gd name="T45" fmla="*/ 157263 h 586"/>
                <a:gd name="T46" fmla="*/ 150095 w 654"/>
                <a:gd name="T47" fmla="*/ 161888 h 586"/>
                <a:gd name="T48" fmla="*/ 153449 w 654"/>
                <a:gd name="T49" fmla="*/ 171980 h 586"/>
                <a:gd name="T50" fmla="*/ 150095 w 654"/>
                <a:gd name="T51" fmla="*/ 177025 h 586"/>
                <a:gd name="T52" fmla="*/ 153449 w 654"/>
                <a:gd name="T53" fmla="*/ 186276 h 586"/>
                <a:gd name="T54" fmla="*/ 150095 w 654"/>
                <a:gd name="T55" fmla="*/ 191322 h 586"/>
                <a:gd name="T56" fmla="*/ 153449 w 654"/>
                <a:gd name="T57" fmla="*/ 201414 h 586"/>
                <a:gd name="T58" fmla="*/ 150095 w 654"/>
                <a:gd name="T59" fmla="*/ 206039 h 586"/>
                <a:gd name="T60" fmla="*/ 153449 w 654"/>
                <a:gd name="T61" fmla="*/ 215710 h 586"/>
                <a:gd name="T62" fmla="*/ 150095 w 654"/>
                <a:gd name="T63" fmla="*/ 221177 h 586"/>
                <a:gd name="T64" fmla="*/ 153449 w 654"/>
                <a:gd name="T65" fmla="*/ 230848 h 586"/>
                <a:gd name="T66" fmla="*/ 40249 w 654"/>
                <a:gd name="T67" fmla="*/ 235894 h 586"/>
                <a:gd name="T68" fmla="*/ 42765 w 654"/>
                <a:gd name="T69" fmla="*/ 78211 h 586"/>
                <a:gd name="T70" fmla="*/ 151353 w 654"/>
                <a:gd name="T71" fmla="*/ 147591 h 586"/>
                <a:gd name="T72" fmla="*/ 170639 w 654"/>
                <a:gd name="T73" fmla="*/ 113111 h 586"/>
                <a:gd name="T74" fmla="*/ 236463 w 654"/>
                <a:gd name="T75" fmla="*/ 49618 h 586"/>
                <a:gd name="T76" fmla="*/ 51150 w 654"/>
                <a:gd name="T77" fmla="*/ 60550 h 586"/>
                <a:gd name="T78" fmla="*/ 20963 w 654"/>
                <a:gd name="T79" fmla="*/ 235894 h 586"/>
                <a:gd name="T80" fmla="*/ 10062 w 654"/>
                <a:gd name="T81" fmla="*/ 18081 h 586"/>
                <a:gd name="T82" fmla="*/ 87625 w 654"/>
                <a:gd name="T83" fmla="*/ 15979 h 586"/>
                <a:gd name="T84" fmla="*/ 236463 w 654"/>
                <a:gd name="T85" fmla="*/ 49618 h 58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54" h="586">
                  <a:moveTo>
                    <a:pt x="229" y="29"/>
                  </a:moveTo>
                  <a:lnTo>
                    <a:pt x="229" y="29"/>
                  </a:lnTo>
                  <a:cubicBezTo>
                    <a:pt x="222" y="11"/>
                    <a:pt x="204" y="0"/>
                    <a:pt x="1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20"/>
                    <a:pt x="0" y="43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9"/>
                    <a:pt x="7" y="562"/>
                    <a:pt x="15" y="570"/>
                  </a:cubicBezTo>
                  <a:cubicBezTo>
                    <a:pt x="24" y="580"/>
                    <a:pt x="37" y="584"/>
                    <a:pt x="50" y="584"/>
                  </a:cubicBezTo>
                  <a:cubicBezTo>
                    <a:pt x="348" y="585"/>
                    <a:pt x="348" y="585"/>
                    <a:pt x="348" y="585"/>
                  </a:cubicBezTo>
                  <a:cubicBezTo>
                    <a:pt x="366" y="585"/>
                    <a:pt x="366" y="585"/>
                    <a:pt x="366" y="585"/>
                  </a:cubicBezTo>
                  <a:cubicBezTo>
                    <a:pt x="610" y="585"/>
                    <a:pt x="610" y="585"/>
                    <a:pt x="610" y="585"/>
                  </a:cubicBezTo>
                  <a:cubicBezTo>
                    <a:pt x="634" y="585"/>
                    <a:pt x="653" y="566"/>
                    <a:pt x="653" y="542"/>
                  </a:cubicBezTo>
                  <a:cubicBezTo>
                    <a:pt x="653" y="186"/>
                    <a:pt x="653" y="186"/>
                    <a:pt x="653" y="186"/>
                  </a:cubicBezTo>
                  <a:cubicBezTo>
                    <a:pt x="653" y="160"/>
                    <a:pt x="639" y="144"/>
                    <a:pt x="617" y="144"/>
                  </a:cubicBezTo>
                  <a:cubicBezTo>
                    <a:pt x="588" y="144"/>
                    <a:pt x="588" y="144"/>
                    <a:pt x="588" y="144"/>
                  </a:cubicBezTo>
                  <a:cubicBezTo>
                    <a:pt x="588" y="118"/>
                    <a:pt x="588" y="118"/>
                    <a:pt x="588" y="118"/>
                  </a:cubicBezTo>
                  <a:cubicBezTo>
                    <a:pt x="588" y="95"/>
                    <a:pt x="568" y="75"/>
                    <a:pt x="545" y="75"/>
                  </a:cubicBezTo>
                  <a:cubicBezTo>
                    <a:pt x="250" y="75"/>
                    <a:pt x="250" y="75"/>
                    <a:pt x="250" y="75"/>
                  </a:cubicBezTo>
                  <a:lnTo>
                    <a:pt x="229" y="29"/>
                  </a:lnTo>
                  <a:close/>
                  <a:moveTo>
                    <a:pt x="617" y="168"/>
                  </a:moveTo>
                  <a:lnTo>
                    <a:pt x="617" y="168"/>
                  </a:lnTo>
                  <a:cubicBezTo>
                    <a:pt x="625" y="168"/>
                    <a:pt x="629" y="174"/>
                    <a:pt x="629" y="186"/>
                  </a:cubicBezTo>
                  <a:cubicBezTo>
                    <a:pt x="629" y="542"/>
                    <a:pt x="629" y="542"/>
                    <a:pt x="629" y="542"/>
                  </a:cubicBezTo>
                  <a:cubicBezTo>
                    <a:pt x="629" y="553"/>
                    <a:pt x="621" y="561"/>
                    <a:pt x="610" y="561"/>
                  </a:cubicBezTo>
                  <a:cubicBezTo>
                    <a:pt x="402" y="561"/>
                    <a:pt x="402" y="561"/>
                    <a:pt x="402" y="561"/>
                  </a:cubicBezTo>
                  <a:cubicBezTo>
                    <a:pt x="403" y="559"/>
                    <a:pt x="404" y="557"/>
                    <a:pt x="404" y="555"/>
                  </a:cubicBezTo>
                  <a:cubicBezTo>
                    <a:pt x="404" y="549"/>
                    <a:pt x="399" y="543"/>
                    <a:pt x="393" y="543"/>
                  </a:cubicBezTo>
                  <a:cubicBezTo>
                    <a:pt x="384" y="543"/>
                    <a:pt x="384" y="543"/>
                    <a:pt x="384" y="543"/>
                  </a:cubicBezTo>
                  <a:cubicBezTo>
                    <a:pt x="386" y="541"/>
                    <a:pt x="388" y="539"/>
                    <a:pt x="388" y="537"/>
                  </a:cubicBezTo>
                  <a:cubicBezTo>
                    <a:pt x="388" y="535"/>
                    <a:pt x="386" y="533"/>
                    <a:pt x="384" y="531"/>
                  </a:cubicBezTo>
                  <a:cubicBezTo>
                    <a:pt x="393" y="531"/>
                    <a:pt x="393" y="531"/>
                    <a:pt x="393" y="531"/>
                  </a:cubicBezTo>
                  <a:cubicBezTo>
                    <a:pt x="399" y="531"/>
                    <a:pt x="404" y="526"/>
                    <a:pt x="404" y="519"/>
                  </a:cubicBezTo>
                  <a:cubicBezTo>
                    <a:pt x="404" y="513"/>
                    <a:pt x="399" y="508"/>
                    <a:pt x="393" y="508"/>
                  </a:cubicBezTo>
                  <a:cubicBezTo>
                    <a:pt x="384" y="508"/>
                    <a:pt x="384" y="508"/>
                    <a:pt x="384" y="508"/>
                  </a:cubicBezTo>
                  <a:cubicBezTo>
                    <a:pt x="386" y="506"/>
                    <a:pt x="388" y="504"/>
                    <a:pt x="388" y="502"/>
                  </a:cubicBezTo>
                  <a:cubicBezTo>
                    <a:pt x="388" y="500"/>
                    <a:pt x="386" y="498"/>
                    <a:pt x="384" y="497"/>
                  </a:cubicBezTo>
                  <a:cubicBezTo>
                    <a:pt x="393" y="497"/>
                    <a:pt x="393" y="497"/>
                    <a:pt x="393" y="497"/>
                  </a:cubicBezTo>
                  <a:cubicBezTo>
                    <a:pt x="399" y="497"/>
                    <a:pt x="404" y="491"/>
                    <a:pt x="404" y="484"/>
                  </a:cubicBezTo>
                  <a:cubicBezTo>
                    <a:pt x="404" y="478"/>
                    <a:pt x="399" y="473"/>
                    <a:pt x="393" y="473"/>
                  </a:cubicBezTo>
                  <a:cubicBezTo>
                    <a:pt x="384" y="473"/>
                    <a:pt x="384" y="473"/>
                    <a:pt x="384" y="473"/>
                  </a:cubicBezTo>
                  <a:cubicBezTo>
                    <a:pt x="386" y="472"/>
                    <a:pt x="388" y="469"/>
                    <a:pt x="388" y="467"/>
                  </a:cubicBezTo>
                  <a:cubicBezTo>
                    <a:pt x="388" y="464"/>
                    <a:pt x="386" y="463"/>
                    <a:pt x="384" y="461"/>
                  </a:cubicBezTo>
                  <a:cubicBezTo>
                    <a:pt x="393" y="461"/>
                    <a:pt x="393" y="461"/>
                    <a:pt x="393" y="461"/>
                  </a:cubicBezTo>
                  <a:cubicBezTo>
                    <a:pt x="399" y="461"/>
                    <a:pt x="404" y="456"/>
                    <a:pt x="404" y="450"/>
                  </a:cubicBezTo>
                  <a:cubicBezTo>
                    <a:pt x="404" y="443"/>
                    <a:pt x="399" y="438"/>
                    <a:pt x="393" y="438"/>
                  </a:cubicBezTo>
                  <a:cubicBezTo>
                    <a:pt x="384" y="438"/>
                    <a:pt x="384" y="438"/>
                    <a:pt x="384" y="438"/>
                  </a:cubicBezTo>
                  <a:cubicBezTo>
                    <a:pt x="386" y="436"/>
                    <a:pt x="388" y="434"/>
                    <a:pt x="388" y="432"/>
                  </a:cubicBezTo>
                  <a:cubicBezTo>
                    <a:pt x="388" y="430"/>
                    <a:pt x="386" y="428"/>
                    <a:pt x="384" y="426"/>
                  </a:cubicBezTo>
                  <a:cubicBezTo>
                    <a:pt x="393" y="426"/>
                    <a:pt x="393" y="426"/>
                    <a:pt x="393" y="426"/>
                  </a:cubicBezTo>
                  <a:cubicBezTo>
                    <a:pt x="399" y="426"/>
                    <a:pt x="404" y="421"/>
                    <a:pt x="404" y="414"/>
                  </a:cubicBezTo>
                  <a:cubicBezTo>
                    <a:pt x="404" y="408"/>
                    <a:pt x="399" y="403"/>
                    <a:pt x="393" y="403"/>
                  </a:cubicBezTo>
                  <a:cubicBezTo>
                    <a:pt x="384" y="403"/>
                    <a:pt x="384" y="403"/>
                    <a:pt x="384" y="403"/>
                  </a:cubicBezTo>
                  <a:cubicBezTo>
                    <a:pt x="386" y="401"/>
                    <a:pt x="388" y="400"/>
                    <a:pt x="388" y="397"/>
                  </a:cubicBezTo>
                  <a:cubicBezTo>
                    <a:pt x="388" y="395"/>
                    <a:pt x="386" y="392"/>
                    <a:pt x="384" y="391"/>
                  </a:cubicBezTo>
                  <a:cubicBezTo>
                    <a:pt x="393" y="391"/>
                    <a:pt x="393" y="391"/>
                    <a:pt x="393" y="391"/>
                  </a:cubicBezTo>
                  <a:cubicBezTo>
                    <a:pt x="399" y="391"/>
                    <a:pt x="404" y="386"/>
                    <a:pt x="404" y="380"/>
                  </a:cubicBezTo>
                  <a:cubicBezTo>
                    <a:pt x="404" y="377"/>
                    <a:pt x="403" y="376"/>
                    <a:pt x="402" y="374"/>
                  </a:cubicBezTo>
                  <a:cubicBezTo>
                    <a:pt x="419" y="374"/>
                    <a:pt x="419" y="374"/>
                    <a:pt x="419" y="374"/>
                  </a:cubicBezTo>
                  <a:cubicBezTo>
                    <a:pt x="426" y="374"/>
                    <a:pt x="431" y="369"/>
                    <a:pt x="431" y="362"/>
                  </a:cubicBezTo>
                  <a:cubicBezTo>
                    <a:pt x="431" y="257"/>
                    <a:pt x="431" y="257"/>
                    <a:pt x="431" y="257"/>
                  </a:cubicBezTo>
                  <a:cubicBezTo>
                    <a:pt x="431" y="251"/>
                    <a:pt x="426" y="246"/>
                    <a:pt x="419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43" y="246"/>
                    <a:pt x="338" y="251"/>
                    <a:pt x="338" y="257"/>
                  </a:cubicBezTo>
                  <a:cubicBezTo>
                    <a:pt x="338" y="362"/>
                    <a:pt x="338" y="362"/>
                    <a:pt x="338" y="362"/>
                  </a:cubicBezTo>
                  <a:cubicBezTo>
                    <a:pt x="338" y="369"/>
                    <a:pt x="343" y="374"/>
                    <a:pt x="349" y="374"/>
                  </a:cubicBezTo>
                  <a:cubicBezTo>
                    <a:pt x="366" y="374"/>
                    <a:pt x="366" y="374"/>
                    <a:pt x="366" y="374"/>
                  </a:cubicBezTo>
                  <a:cubicBezTo>
                    <a:pt x="365" y="376"/>
                    <a:pt x="364" y="377"/>
                    <a:pt x="364" y="380"/>
                  </a:cubicBezTo>
                  <a:cubicBezTo>
                    <a:pt x="364" y="382"/>
                    <a:pt x="365" y="383"/>
                    <a:pt x="366" y="385"/>
                  </a:cubicBezTo>
                  <a:cubicBezTo>
                    <a:pt x="358" y="385"/>
                    <a:pt x="358" y="385"/>
                    <a:pt x="358" y="385"/>
                  </a:cubicBezTo>
                  <a:cubicBezTo>
                    <a:pt x="351" y="385"/>
                    <a:pt x="346" y="390"/>
                    <a:pt x="346" y="397"/>
                  </a:cubicBezTo>
                  <a:cubicBezTo>
                    <a:pt x="346" y="404"/>
                    <a:pt x="351" y="409"/>
                    <a:pt x="358" y="409"/>
                  </a:cubicBezTo>
                  <a:cubicBezTo>
                    <a:pt x="366" y="409"/>
                    <a:pt x="366" y="409"/>
                    <a:pt x="366" y="409"/>
                  </a:cubicBezTo>
                  <a:cubicBezTo>
                    <a:pt x="365" y="410"/>
                    <a:pt x="364" y="412"/>
                    <a:pt x="364" y="414"/>
                  </a:cubicBezTo>
                  <a:cubicBezTo>
                    <a:pt x="364" y="416"/>
                    <a:pt x="365" y="418"/>
                    <a:pt x="366" y="421"/>
                  </a:cubicBezTo>
                  <a:cubicBezTo>
                    <a:pt x="358" y="421"/>
                    <a:pt x="358" y="421"/>
                    <a:pt x="358" y="421"/>
                  </a:cubicBezTo>
                  <a:cubicBezTo>
                    <a:pt x="351" y="421"/>
                    <a:pt x="346" y="426"/>
                    <a:pt x="346" y="432"/>
                  </a:cubicBezTo>
                  <a:cubicBezTo>
                    <a:pt x="346" y="438"/>
                    <a:pt x="351" y="443"/>
                    <a:pt x="358" y="443"/>
                  </a:cubicBezTo>
                  <a:cubicBezTo>
                    <a:pt x="366" y="443"/>
                    <a:pt x="366" y="443"/>
                    <a:pt x="366" y="443"/>
                  </a:cubicBezTo>
                  <a:cubicBezTo>
                    <a:pt x="365" y="446"/>
                    <a:pt x="364" y="448"/>
                    <a:pt x="364" y="450"/>
                  </a:cubicBezTo>
                  <a:cubicBezTo>
                    <a:pt x="364" y="452"/>
                    <a:pt x="365" y="454"/>
                    <a:pt x="366" y="455"/>
                  </a:cubicBezTo>
                  <a:cubicBezTo>
                    <a:pt x="358" y="455"/>
                    <a:pt x="358" y="455"/>
                    <a:pt x="358" y="455"/>
                  </a:cubicBezTo>
                  <a:cubicBezTo>
                    <a:pt x="351" y="455"/>
                    <a:pt x="346" y="460"/>
                    <a:pt x="346" y="467"/>
                  </a:cubicBezTo>
                  <a:cubicBezTo>
                    <a:pt x="346" y="474"/>
                    <a:pt x="351" y="479"/>
                    <a:pt x="358" y="479"/>
                  </a:cubicBezTo>
                  <a:cubicBezTo>
                    <a:pt x="366" y="479"/>
                    <a:pt x="366" y="479"/>
                    <a:pt x="366" y="479"/>
                  </a:cubicBezTo>
                  <a:cubicBezTo>
                    <a:pt x="365" y="481"/>
                    <a:pt x="364" y="482"/>
                    <a:pt x="364" y="484"/>
                  </a:cubicBezTo>
                  <a:cubicBezTo>
                    <a:pt x="364" y="487"/>
                    <a:pt x="365" y="488"/>
                    <a:pt x="366" y="490"/>
                  </a:cubicBezTo>
                  <a:cubicBezTo>
                    <a:pt x="358" y="490"/>
                    <a:pt x="358" y="490"/>
                    <a:pt x="358" y="490"/>
                  </a:cubicBezTo>
                  <a:cubicBezTo>
                    <a:pt x="351" y="490"/>
                    <a:pt x="346" y="496"/>
                    <a:pt x="346" y="502"/>
                  </a:cubicBezTo>
                  <a:cubicBezTo>
                    <a:pt x="346" y="508"/>
                    <a:pt x="351" y="513"/>
                    <a:pt x="358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65" y="515"/>
                    <a:pt x="364" y="517"/>
                    <a:pt x="364" y="519"/>
                  </a:cubicBezTo>
                  <a:cubicBezTo>
                    <a:pt x="364" y="522"/>
                    <a:pt x="365" y="524"/>
                    <a:pt x="366" y="526"/>
                  </a:cubicBezTo>
                  <a:cubicBezTo>
                    <a:pt x="358" y="526"/>
                    <a:pt x="358" y="526"/>
                    <a:pt x="358" y="526"/>
                  </a:cubicBezTo>
                  <a:cubicBezTo>
                    <a:pt x="351" y="526"/>
                    <a:pt x="346" y="531"/>
                    <a:pt x="346" y="537"/>
                  </a:cubicBezTo>
                  <a:cubicBezTo>
                    <a:pt x="346" y="543"/>
                    <a:pt x="351" y="549"/>
                    <a:pt x="358" y="549"/>
                  </a:cubicBezTo>
                  <a:cubicBezTo>
                    <a:pt x="366" y="549"/>
                    <a:pt x="366" y="549"/>
                    <a:pt x="366" y="549"/>
                  </a:cubicBezTo>
                  <a:cubicBezTo>
                    <a:pt x="365" y="551"/>
                    <a:pt x="364" y="553"/>
                    <a:pt x="364" y="555"/>
                  </a:cubicBezTo>
                  <a:cubicBezTo>
                    <a:pt x="364" y="557"/>
                    <a:pt x="365" y="559"/>
                    <a:pt x="367" y="561"/>
                  </a:cubicBezTo>
                  <a:cubicBezTo>
                    <a:pt x="96" y="561"/>
                    <a:pt x="96" y="561"/>
                    <a:pt x="96" y="561"/>
                  </a:cubicBezTo>
                  <a:cubicBezTo>
                    <a:pt x="99" y="556"/>
                    <a:pt x="101" y="551"/>
                    <a:pt x="102" y="546"/>
                  </a:cubicBezTo>
                  <a:cubicBezTo>
                    <a:pt x="102" y="544"/>
                    <a:pt x="102" y="541"/>
                    <a:pt x="102" y="511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2" y="176"/>
                    <a:pt x="112" y="168"/>
                    <a:pt x="122" y="168"/>
                  </a:cubicBezTo>
                  <a:lnTo>
                    <a:pt x="617" y="168"/>
                  </a:lnTo>
                  <a:close/>
                  <a:moveTo>
                    <a:pt x="361" y="351"/>
                  </a:moveTo>
                  <a:lnTo>
                    <a:pt x="361" y="351"/>
                  </a:lnTo>
                  <a:cubicBezTo>
                    <a:pt x="361" y="269"/>
                    <a:pt x="361" y="269"/>
                    <a:pt x="361" y="269"/>
                  </a:cubicBezTo>
                  <a:cubicBezTo>
                    <a:pt x="407" y="269"/>
                    <a:pt x="407" y="269"/>
                    <a:pt x="407" y="269"/>
                  </a:cubicBezTo>
                  <a:cubicBezTo>
                    <a:pt x="407" y="351"/>
                    <a:pt x="407" y="351"/>
                    <a:pt x="407" y="351"/>
                  </a:cubicBezTo>
                  <a:lnTo>
                    <a:pt x="361" y="351"/>
                  </a:lnTo>
                  <a:close/>
                  <a:moveTo>
                    <a:pt x="564" y="118"/>
                  </a:moveTo>
                  <a:lnTo>
                    <a:pt x="564" y="118"/>
                  </a:lnTo>
                  <a:cubicBezTo>
                    <a:pt x="564" y="144"/>
                    <a:pt x="564" y="144"/>
                    <a:pt x="564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98" y="144"/>
                    <a:pt x="79" y="163"/>
                    <a:pt x="79" y="186"/>
                  </a:cubicBezTo>
                  <a:cubicBezTo>
                    <a:pt x="79" y="542"/>
                    <a:pt x="79" y="542"/>
                    <a:pt x="79" y="542"/>
                  </a:cubicBezTo>
                  <a:cubicBezTo>
                    <a:pt x="78" y="549"/>
                    <a:pt x="73" y="561"/>
                    <a:pt x="50" y="561"/>
                  </a:cubicBezTo>
                  <a:cubicBezTo>
                    <a:pt x="44" y="561"/>
                    <a:pt x="37" y="559"/>
                    <a:pt x="32" y="554"/>
                  </a:cubicBezTo>
                  <a:cubicBezTo>
                    <a:pt x="27" y="550"/>
                    <a:pt x="24" y="542"/>
                    <a:pt x="24" y="53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32"/>
                    <a:pt x="33" y="24"/>
                    <a:pt x="43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96" y="24"/>
                    <a:pt x="204" y="29"/>
                    <a:pt x="209" y="38"/>
                  </a:cubicBezTo>
                  <a:cubicBezTo>
                    <a:pt x="235" y="99"/>
                    <a:pt x="235" y="99"/>
                    <a:pt x="235" y="99"/>
                  </a:cubicBezTo>
                  <a:cubicBezTo>
                    <a:pt x="545" y="99"/>
                    <a:pt x="545" y="99"/>
                    <a:pt x="545" y="99"/>
                  </a:cubicBezTo>
                  <a:cubicBezTo>
                    <a:pt x="555" y="99"/>
                    <a:pt x="564" y="107"/>
                    <a:pt x="564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062288" y="2809082"/>
            <a:ext cx="430212" cy="430212"/>
            <a:chOff x="3062288" y="2809082"/>
            <a:chExt cx="430212" cy="430212"/>
          </a:xfrm>
        </p:grpSpPr>
        <p:sp>
          <p:nvSpPr>
            <p:cNvPr id="18446" name="Freeform 1058"/>
            <p:cNvSpPr>
              <a:spLocks noChangeArrowheads="1"/>
            </p:cNvSpPr>
            <p:nvPr/>
          </p:nvSpPr>
          <p:spPr bwMode="auto">
            <a:xfrm>
              <a:off x="3062288" y="2809082"/>
              <a:ext cx="430212" cy="430212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5" name="Group 974"/>
            <p:cNvGrpSpPr/>
            <p:nvPr/>
          </p:nvGrpSpPr>
          <p:grpSpPr>
            <a:xfrm>
              <a:off x="3139879" y="2900985"/>
              <a:ext cx="276049" cy="246406"/>
              <a:chOff x="3128763" y="2870006"/>
              <a:chExt cx="276049" cy="246406"/>
            </a:xfrm>
            <a:solidFill>
              <a:schemeClr val="bg1"/>
            </a:solidFill>
          </p:grpSpPr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3328852" y="3027483"/>
                <a:ext cx="66696" cy="77813"/>
              </a:xfrm>
              <a:custGeom>
                <a:avLst/>
                <a:gdLst>
                  <a:gd name="T0" fmla="*/ 78 w 158"/>
                  <a:gd name="T1" fmla="*/ 0 h 184"/>
                  <a:gd name="T2" fmla="*/ 78 w 158"/>
                  <a:gd name="T3" fmla="*/ 0 h 184"/>
                  <a:gd name="T4" fmla="*/ 29 w 158"/>
                  <a:gd name="T5" fmla="*/ 48 h 184"/>
                  <a:gd name="T6" fmla="*/ 29 w 158"/>
                  <a:gd name="T7" fmla="*/ 69 h 184"/>
                  <a:gd name="T8" fmla="*/ 12 w 158"/>
                  <a:gd name="T9" fmla="*/ 69 h 184"/>
                  <a:gd name="T10" fmla="*/ 0 w 158"/>
                  <a:gd name="T11" fmla="*/ 82 h 184"/>
                  <a:gd name="T12" fmla="*/ 0 w 158"/>
                  <a:gd name="T13" fmla="*/ 171 h 184"/>
                  <a:gd name="T14" fmla="*/ 12 w 158"/>
                  <a:gd name="T15" fmla="*/ 183 h 184"/>
                  <a:gd name="T16" fmla="*/ 145 w 158"/>
                  <a:gd name="T17" fmla="*/ 183 h 184"/>
                  <a:gd name="T18" fmla="*/ 157 w 158"/>
                  <a:gd name="T19" fmla="*/ 171 h 184"/>
                  <a:gd name="T20" fmla="*/ 157 w 158"/>
                  <a:gd name="T21" fmla="*/ 82 h 184"/>
                  <a:gd name="T22" fmla="*/ 145 w 158"/>
                  <a:gd name="T23" fmla="*/ 69 h 184"/>
                  <a:gd name="T24" fmla="*/ 127 w 158"/>
                  <a:gd name="T25" fmla="*/ 69 h 184"/>
                  <a:gd name="T26" fmla="*/ 127 w 158"/>
                  <a:gd name="T27" fmla="*/ 49 h 184"/>
                  <a:gd name="T28" fmla="*/ 78 w 158"/>
                  <a:gd name="T29" fmla="*/ 0 h 184"/>
                  <a:gd name="T30" fmla="*/ 53 w 158"/>
                  <a:gd name="T31" fmla="*/ 48 h 184"/>
                  <a:gd name="T32" fmla="*/ 53 w 158"/>
                  <a:gd name="T33" fmla="*/ 48 h 184"/>
                  <a:gd name="T34" fmla="*/ 78 w 158"/>
                  <a:gd name="T35" fmla="*/ 23 h 184"/>
                  <a:gd name="T36" fmla="*/ 104 w 158"/>
                  <a:gd name="T37" fmla="*/ 49 h 184"/>
                  <a:gd name="T38" fmla="*/ 104 w 158"/>
                  <a:gd name="T39" fmla="*/ 69 h 184"/>
                  <a:gd name="T40" fmla="*/ 53 w 158"/>
                  <a:gd name="T41" fmla="*/ 69 h 184"/>
                  <a:gd name="T42" fmla="*/ 53 w 158"/>
                  <a:gd name="T43" fmla="*/ 48 h 184"/>
                  <a:gd name="T44" fmla="*/ 133 w 158"/>
                  <a:gd name="T45" fmla="*/ 93 h 184"/>
                  <a:gd name="T46" fmla="*/ 133 w 158"/>
                  <a:gd name="T47" fmla="*/ 93 h 184"/>
                  <a:gd name="T48" fmla="*/ 133 w 158"/>
                  <a:gd name="T49" fmla="*/ 159 h 184"/>
                  <a:gd name="T50" fmla="*/ 23 w 158"/>
                  <a:gd name="T51" fmla="*/ 159 h 184"/>
                  <a:gd name="T52" fmla="*/ 23 w 158"/>
                  <a:gd name="T53" fmla="*/ 93 h 184"/>
                  <a:gd name="T54" fmla="*/ 133 w 158"/>
                  <a:gd name="T55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184">
                    <a:moveTo>
                      <a:pt x="78" y="0"/>
                    </a:moveTo>
                    <a:lnTo>
                      <a:pt x="78" y="0"/>
                    </a:lnTo>
                    <a:cubicBezTo>
                      <a:pt x="51" y="0"/>
                      <a:pt x="29" y="22"/>
                      <a:pt x="29" y="48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5" y="69"/>
                      <a:pt x="0" y="75"/>
                      <a:pt x="0" y="8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8"/>
                      <a:pt x="5" y="183"/>
                      <a:pt x="12" y="183"/>
                    </a:cubicBezTo>
                    <a:cubicBezTo>
                      <a:pt x="145" y="183"/>
                      <a:pt x="145" y="183"/>
                      <a:pt x="145" y="183"/>
                    </a:cubicBezTo>
                    <a:cubicBezTo>
                      <a:pt x="152" y="183"/>
                      <a:pt x="157" y="178"/>
                      <a:pt x="157" y="171"/>
                    </a:cubicBezTo>
                    <a:cubicBezTo>
                      <a:pt x="157" y="82"/>
                      <a:pt x="157" y="82"/>
                      <a:pt x="157" y="82"/>
                    </a:cubicBezTo>
                    <a:cubicBezTo>
                      <a:pt x="157" y="75"/>
                      <a:pt x="152" y="69"/>
                      <a:pt x="145" y="69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27" y="49"/>
                      <a:pt x="127" y="49"/>
                      <a:pt x="127" y="49"/>
                    </a:cubicBezTo>
                    <a:cubicBezTo>
                      <a:pt x="127" y="22"/>
                      <a:pt x="105" y="0"/>
                      <a:pt x="78" y="0"/>
                    </a:cubicBezTo>
                    <a:close/>
                    <a:moveTo>
                      <a:pt x="53" y="48"/>
                    </a:moveTo>
                    <a:lnTo>
                      <a:pt x="53" y="48"/>
                    </a:lnTo>
                    <a:cubicBezTo>
                      <a:pt x="53" y="34"/>
                      <a:pt x="65" y="23"/>
                      <a:pt x="78" y="23"/>
                    </a:cubicBezTo>
                    <a:cubicBezTo>
                      <a:pt x="93" y="23"/>
                      <a:pt x="104" y="34"/>
                      <a:pt x="104" y="4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53" y="69"/>
                      <a:pt x="53" y="69"/>
                      <a:pt x="53" y="69"/>
                    </a:cubicBezTo>
                    <a:lnTo>
                      <a:pt x="53" y="48"/>
                    </a:lnTo>
                    <a:close/>
                    <a:moveTo>
                      <a:pt x="133" y="93"/>
                    </a:moveTo>
                    <a:lnTo>
                      <a:pt x="133" y="93"/>
                    </a:lnTo>
                    <a:cubicBezTo>
                      <a:pt x="133" y="159"/>
                      <a:pt x="133" y="159"/>
                      <a:pt x="133" y="159"/>
                    </a:cubicBezTo>
                    <a:cubicBezTo>
                      <a:pt x="23" y="159"/>
                      <a:pt x="23" y="159"/>
                      <a:pt x="23" y="159"/>
                    </a:cubicBezTo>
                    <a:cubicBezTo>
                      <a:pt x="23" y="93"/>
                      <a:pt x="23" y="93"/>
                      <a:pt x="23" y="93"/>
                    </a:cubicBezTo>
                    <a:lnTo>
                      <a:pt x="133" y="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3128763" y="2870006"/>
                <a:ext cx="276049" cy="246406"/>
              </a:xfrm>
              <a:custGeom>
                <a:avLst/>
                <a:gdLst>
                  <a:gd name="T0" fmla="*/ 616 w 659"/>
                  <a:gd name="T1" fmla="*/ 144 h 586"/>
                  <a:gd name="T2" fmla="*/ 616 w 659"/>
                  <a:gd name="T3" fmla="*/ 144 h 586"/>
                  <a:gd name="T4" fmla="*/ 586 w 659"/>
                  <a:gd name="T5" fmla="*/ 144 h 586"/>
                  <a:gd name="T6" fmla="*/ 586 w 659"/>
                  <a:gd name="T7" fmla="*/ 118 h 586"/>
                  <a:gd name="T8" fmla="*/ 544 w 659"/>
                  <a:gd name="T9" fmla="*/ 75 h 586"/>
                  <a:gd name="T10" fmla="*/ 249 w 659"/>
                  <a:gd name="T11" fmla="*/ 75 h 586"/>
                  <a:gd name="T12" fmla="*/ 229 w 659"/>
                  <a:gd name="T13" fmla="*/ 29 h 586"/>
                  <a:gd name="T14" fmla="*/ 185 w 659"/>
                  <a:gd name="T15" fmla="*/ 0 h 586"/>
                  <a:gd name="T16" fmla="*/ 42 w 659"/>
                  <a:gd name="T17" fmla="*/ 0 h 586"/>
                  <a:gd name="T18" fmla="*/ 0 w 659"/>
                  <a:gd name="T19" fmla="*/ 43 h 586"/>
                  <a:gd name="T20" fmla="*/ 0 w 659"/>
                  <a:gd name="T21" fmla="*/ 535 h 586"/>
                  <a:gd name="T22" fmla="*/ 12 w 659"/>
                  <a:gd name="T23" fmla="*/ 568 h 586"/>
                  <a:gd name="T24" fmla="*/ 49 w 659"/>
                  <a:gd name="T25" fmla="*/ 585 h 586"/>
                  <a:gd name="T26" fmla="*/ 49 w 659"/>
                  <a:gd name="T27" fmla="*/ 585 h 586"/>
                  <a:gd name="T28" fmla="*/ 444 w 659"/>
                  <a:gd name="T29" fmla="*/ 585 h 586"/>
                  <a:gd name="T30" fmla="*/ 456 w 659"/>
                  <a:gd name="T31" fmla="*/ 574 h 586"/>
                  <a:gd name="T32" fmla="*/ 444 w 659"/>
                  <a:gd name="T33" fmla="*/ 561 h 586"/>
                  <a:gd name="T34" fmla="*/ 95 w 659"/>
                  <a:gd name="T35" fmla="*/ 561 h 586"/>
                  <a:gd name="T36" fmla="*/ 100 w 659"/>
                  <a:gd name="T37" fmla="*/ 546 h 586"/>
                  <a:gd name="T38" fmla="*/ 101 w 659"/>
                  <a:gd name="T39" fmla="*/ 527 h 586"/>
                  <a:gd name="T40" fmla="*/ 101 w 659"/>
                  <a:gd name="T41" fmla="*/ 527 h 586"/>
                  <a:gd name="T42" fmla="*/ 101 w 659"/>
                  <a:gd name="T43" fmla="*/ 186 h 586"/>
                  <a:gd name="T44" fmla="*/ 121 w 659"/>
                  <a:gd name="T45" fmla="*/ 168 h 586"/>
                  <a:gd name="T46" fmla="*/ 616 w 659"/>
                  <a:gd name="T47" fmla="*/ 168 h 586"/>
                  <a:gd name="T48" fmla="*/ 635 w 659"/>
                  <a:gd name="T49" fmla="*/ 186 h 586"/>
                  <a:gd name="T50" fmla="*/ 635 w 659"/>
                  <a:gd name="T51" fmla="*/ 376 h 586"/>
                  <a:gd name="T52" fmla="*/ 647 w 659"/>
                  <a:gd name="T53" fmla="*/ 388 h 586"/>
                  <a:gd name="T54" fmla="*/ 658 w 659"/>
                  <a:gd name="T55" fmla="*/ 376 h 586"/>
                  <a:gd name="T56" fmla="*/ 658 w 659"/>
                  <a:gd name="T57" fmla="*/ 186 h 586"/>
                  <a:gd name="T58" fmla="*/ 616 w 659"/>
                  <a:gd name="T59" fmla="*/ 144 h 586"/>
                  <a:gd name="T60" fmla="*/ 121 w 659"/>
                  <a:gd name="T61" fmla="*/ 144 h 586"/>
                  <a:gd name="T62" fmla="*/ 121 w 659"/>
                  <a:gd name="T63" fmla="*/ 144 h 586"/>
                  <a:gd name="T64" fmla="*/ 78 w 659"/>
                  <a:gd name="T65" fmla="*/ 186 h 586"/>
                  <a:gd name="T66" fmla="*/ 77 w 659"/>
                  <a:gd name="T67" fmla="*/ 536 h 586"/>
                  <a:gd name="T68" fmla="*/ 77 w 659"/>
                  <a:gd name="T69" fmla="*/ 536 h 586"/>
                  <a:gd name="T70" fmla="*/ 77 w 659"/>
                  <a:gd name="T71" fmla="*/ 541 h 586"/>
                  <a:gd name="T72" fmla="*/ 49 w 659"/>
                  <a:gd name="T73" fmla="*/ 561 h 586"/>
                  <a:gd name="T74" fmla="*/ 49 w 659"/>
                  <a:gd name="T75" fmla="*/ 561 h 586"/>
                  <a:gd name="T76" fmla="*/ 29 w 659"/>
                  <a:gd name="T77" fmla="*/ 553 h 586"/>
                  <a:gd name="T78" fmla="*/ 23 w 659"/>
                  <a:gd name="T79" fmla="*/ 535 h 586"/>
                  <a:gd name="T80" fmla="*/ 23 w 659"/>
                  <a:gd name="T81" fmla="*/ 43 h 586"/>
                  <a:gd name="T82" fmla="*/ 42 w 659"/>
                  <a:gd name="T83" fmla="*/ 24 h 586"/>
                  <a:gd name="T84" fmla="*/ 185 w 659"/>
                  <a:gd name="T85" fmla="*/ 24 h 586"/>
                  <a:gd name="T86" fmla="*/ 207 w 659"/>
                  <a:gd name="T87" fmla="*/ 38 h 586"/>
                  <a:gd name="T88" fmla="*/ 233 w 659"/>
                  <a:gd name="T89" fmla="*/ 99 h 586"/>
                  <a:gd name="T90" fmla="*/ 544 w 659"/>
                  <a:gd name="T91" fmla="*/ 99 h 586"/>
                  <a:gd name="T92" fmla="*/ 562 w 659"/>
                  <a:gd name="T93" fmla="*/ 118 h 586"/>
                  <a:gd name="T94" fmla="*/ 563 w 659"/>
                  <a:gd name="T95" fmla="*/ 144 h 586"/>
                  <a:gd name="T96" fmla="*/ 121 w 659"/>
                  <a:gd name="T97" fmla="*/ 14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616" y="144"/>
                    </a:moveTo>
                    <a:lnTo>
                      <a:pt x="616" y="144"/>
                    </a:ln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1" y="11"/>
                      <a:pt x="204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4" y="559"/>
                      <a:pt x="12" y="568"/>
                    </a:cubicBezTo>
                    <a:cubicBezTo>
                      <a:pt x="18" y="576"/>
                      <a:pt x="29" y="585"/>
                      <a:pt x="49" y="585"/>
                    </a:cubicBezTo>
                    <a:lnTo>
                      <a:pt x="49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1" y="585"/>
                      <a:pt x="456" y="580"/>
                      <a:pt x="456" y="574"/>
                    </a:cubicBezTo>
                    <a:cubicBezTo>
                      <a:pt x="456" y="566"/>
                      <a:pt x="451" y="561"/>
                      <a:pt x="444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7" y="556"/>
                      <a:pt x="100" y="551"/>
                      <a:pt x="100" y="546"/>
                    </a:cubicBezTo>
                    <a:cubicBezTo>
                      <a:pt x="101" y="542"/>
                      <a:pt x="101" y="527"/>
                      <a:pt x="101" y="527"/>
                    </a:cubicBezTo>
                    <a:lnTo>
                      <a:pt x="101" y="527"/>
                    </a:ln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1" y="176"/>
                      <a:pt x="111" y="168"/>
                      <a:pt x="121" y="168"/>
                    </a:cubicBezTo>
                    <a:cubicBezTo>
                      <a:pt x="616" y="168"/>
                      <a:pt x="616" y="168"/>
                      <a:pt x="616" y="168"/>
                    </a:cubicBezTo>
                    <a:cubicBezTo>
                      <a:pt x="626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1" y="388"/>
                      <a:pt x="647" y="388"/>
                    </a:cubicBezTo>
                    <a:cubicBezTo>
                      <a:pt x="653" y="388"/>
                      <a:pt x="658" y="383"/>
                      <a:pt x="658" y="376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4"/>
                      <a:pt x="616" y="144"/>
                    </a:cubicBezTo>
                    <a:close/>
                    <a:moveTo>
                      <a:pt x="121" y="144"/>
                    </a:moveTo>
                    <a:lnTo>
                      <a:pt x="121" y="144"/>
                    </a:lnTo>
                    <a:cubicBezTo>
                      <a:pt x="98" y="144"/>
                      <a:pt x="78" y="163"/>
                      <a:pt x="78" y="186"/>
                    </a:cubicBezTo>
                    <a:cubicBezTo>
                      <a:pt x="77" y="536"/>
                      <a:pt x="77" y="536"/>
                      <a:pt x="77" y="536"/>
                    </a:cubicBezTo>
                    <a:lnTo>
                      <a:pt x="77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1"/>
                      <a:pt x="70" y="561"/>
                      <a:pt x="49" y="561"/>
                    </a:cubicBezTo>
                    <a:lnTo>
                      <a:pt x="49" y="561"/>
                    </a:lnTo>
                    <a:cubicBezTo>
                      <a:pt x="41" y="561"/>
                      <a:pt x="35" y="558"/>
                      <a:pt x="29" y="553"/>
                    </a:cubicBezTo>
                    <a:cubicBezTo>
                      <a:pt x="25" y="549"/>
                      <a:pt x="23" y="541"/>
                      <a:pt x="23" y="535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32"/>
                      <a:pt x="31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2" y="107"/>
                      <a:pt x="562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1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1328738" y="2809082"/>
            <a:ext cx="430212" cy="430212"/>
            <a:chOff x="1328738" y="2809082"/>
            <a:chExt cx="430212" cy="430212"/>
          </a:xfrm>
        </p:grpSpPr>
        <p:sp>
          <p:nvSpPr>
            <p:cNvPr id="18444" name="Freeform 1056"/>
            <p:cNvSpPr>
              <a:spLocks noChangeArrowheads="1"/>
            </p:cNvSpPr>
            <p:nvPr/>
          </p:nvSpPr>
          <p:spPr bwMode="auto">
            <a:xfrm>
              <a:off x="1328738" y="2809082"/>
              <a:ext cx="430212" cy="430212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" name="Group 972"/>
            <p:cNvGrpSpPr/>
            <p:nvPr/>
          </p:nvGrpSpPr>
          <p:grpSpPr>
            <a:xfrm>
              <a:off x="1404845" y="2900985"/>
              <a:ext cx="277902" cy="246406"/>
              <a:chOff x="1383539" y="2870006"/>
              <a:chExt cx="277902" cy="246406"/>
            </a:xfrm>
            <a:solidFill>
              <a:schemeClr val="bg1"/>
            </a:solidFill>
          </p:grpSpPr>
          <p:sp>
            <p:nvSpPr>
              <p:cNvPr id="91" name="Freeform 88"/>
              <p:cNvSpPr>
                <a:spLocks noChangeArrowheads="1"/>
              </p:cNvSpPr>
              <p:nvPr/>
            </p:nvSpPr>
            <p:spPr bwMode="auto">
              <a:xfrm>
                <a:off x="1591040" y="3018220"/>
                <a:ext cx="51875" cy="79665"/>
              </a:xfrm>
              <a:custGeom>
                <a:avLst/>
                <a:gdLst>
                  <a:gd name="T0" fmla="*/ 68 w 122"/>
                  <a:gd name="T1" fmla="*/ 143 h 188"/>
                  <a:gd name="T2" fmla="*/ 68 w 122"/>
                  <a:gd name="T3" fmla="*/ 143 h 188"/>
                  <a:gd name="T4" fmla="*/ 75 w 122"/>
                  <a:gd name="T5" fmla="*/ 145 h 188"/>
                  <a:gd name="T6" fmla="*/ 84 w 122"/>
                  <a:gd name="T7" fmla="*/ 138 h 188"/>
                  <a:gd name="T8" fmla="*/ 119 w 122"/>
                  <a:gd name="T9" fmla="*/ 81 h 188"/>
                  <a:gd name="T10" fmla="*/ 119 w 122"/>
                  <a:gd name="T11" fmla="*/ 70 h 188"/>
                  <a:gd name="T12" fmla="*/ 84 w 122"/>
                  <a:gd name="T13" fmla="*/ 7 h 188"/>
                  <a:gd name="T14" fmla="*/ 68 w 122"/>
                  <a:gd name="T15" fmla="*/ 3 h 188"/>
                  <a:gd name="T16" fmla="*/ 64 w 122"/>
                  <a:gd name="T17" fmla="*/ 19 h 188"/>
                  <a:gd name="T18" fmla="*/ 88 w 122"/>
                  <a:gd name="T19" fmla="*/ 61 h 188"/>
                  <a:gd name="T20" fmla="*/ 50 w 122"/>
                  <a:gd name="T21" fmla="*/ 61 h 188"/>
                  <a:gd name="T22" fmla="*/ 0 w 122"/>
                  <a:gd name="T23" fmla="*/ 123 h 188"/>
                  <a:gd name="T24" fmla="*/ 0 w 122"/>
                  <a:gd name="T25" fmla="*/ 176 h 188"/>
                  <a:gd name="T26" fmla="*/ 11 w 122"/>
                  <a:gd name="T27" fmla="*/ 187 h 188"/>
                  <a:gd name="T28" fmla="*/ 24 w 122"/>
                  <a:gd name="T29" fmla="*/ 176 h 188"/>
                  <a:gd name="T30" fmla="*/ 24 w 122"/>
                  <a:gd name="T31" fmla="*/ 123 h 188"/>
                  <a:gd name="T32" fmla="*/ 50 w 122"/>
                  <a:gd name="T33" fmla="*/ 84 h 188"/>
                  <a:gd name="T34" fmla="*/ 90 w 122"/>
                  <a:gd name="T35" fmla="*/ 84 h 188"/>
                  <a:gd name="T36" fmla="*/ 64 w 122"/>
                  <a:gd name="T37" fmla="*/ 127 h 188"/>
                  <a:gd name="T38" fmla="*/ 68 w 122"/>
                  <a:gd name="T39" fmla="*/ 14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" h="188">
                    <a:moveTo>
                      <a:pt x="68" y="143"/>
                    </a:moveTo>
                    <a:lnTo>
                      <a:pt x="68" y="143"/>
                    </a:lnTo>
                    <a:cubicBezTo>
                      <a:pt x="70" y="144"/>
                      <a:pt x="72" y="145"/>
                      <a:pt x="75" y="145"/>
                    </a:cubicBezTo>
                    <a:cubicBezTo>
                      <a:pt x="78" y="145"/>
                      <a:pt x="82" y="143"/>
                      <a:pt x="84" y="138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21" y="78"/>
                      <a:pt x="121" y="73"/>
                      <a:pt x="119" y="7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1" y="2"/>
                      <a:pt x="75" y="0"/>
                      <a:pt x="68" y="3"/>
                    </a:cubicBezTo>
                    <a:cubicBezTo>
                      <a:pt x="63" y="6"/>
                      <a:pt x="61" y="13"/>
                      <a:pt x="64" y="19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17" y="61"/>
                      <a:pt x="0" y="93"/>
                      <a:pt x="0" y="123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2"/>
                      <a:pt x="5" y="187"/>
                      <a:pt x="11" y="187"/>
                    </a:cubicBezTo>
                    <a:cubicBezTo>
                      <a:pt x="18" y="187"/>
                      <a:pt x="24" y="182"/>
                      <a:pt x="24" y="176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4" y="107"/>
                      <a:pt x="30" y="84"/>
                      <a:pt x="5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1" y="132"/>
                      <a:pt x="63" y="139"/>
                      <a:pt x="68" y="14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383539" y="2870006"/>
                <a:ext cx="277902" cy="246406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45 w 660"/>
                  <a:gd name="T7" fmla="*/ 585 h 586"/>
                  <a:gd name="T8" fmla="*/ 456 w 660"/>
                  <a:gd name="T9" fmla="*/ 574 h 586"/>
                  <a:gd name="T10" fmla="*/ 445 w 660"/>
                  <a:gd name="T11" fmla="*/ 561 h 586"/>
                  <a:gd name="T12" fmla="*/ 95 w 660"/>
                  <a:gd name="T13" fmla="*/ 561 h 586"/>
                  <a:gd name="T14" fmla="*/ 101 w 660"/>
                  <a:gd name="T15" fmla="*/ 546 h 586"/>
                  <a:gd name="T16" fmla="*/ 102 w 660"/>
                  <a:gd name="T17" fmla="*/ 527 h 586"/>
                  <a:gd name="T18" fmla="*/ 102 w 660"/>
                  <a:gd name="T19" fmla="*/ 527 h 586"/>
                  <a:gd name="T20" fmla="*/ 102 w 660"/>
                  <a:gd name="T21" fmla="*/ 186 h 586"/>
                  <a:gd name="T22" fmla="*/ 122 w 660"/>
                  <a:gd name="T23" fmla="*/ 168 h 586"/>
                  <a:gd name="T24" fmla="*/ 617 w 660"/>
                  <a:gd name="T25" fmla="*/ 168 h 586"/>
                  <a:gd name="T26" fmla="*/ 635 w 660"/>
                  <a:gd name="T27" fmla="*/ 186 h 586"/>
                  <a:gd name="T28" fmla="*/ 635 w 660"/>
                  <a:gd name="T29" fmla="*/ 376 h 586"/>
                  <a:gd name="T30" fmla="*/ 648 w 660"/>
                  <a:gd name="T31" fmla="*/ 388 h 586"/>
                  <a:gd name="T32" fmla="*/ 659 w 660"/>
                  <a:gd name="T33" fmla="*/ 376 h 586"/>
                  <a:gd name="T34" fmla="*/ 659 w 660"/>
                  <a:gd name="T35" fmla="*/ 186 h 586"/>
                  <a:gd name="T36" fmla="*/ 617 w 660"/>
                  <a:gd name="T37" fmla="*/ 144 h 586"/>
                  <a:gd name="T38" fmla="*/ 587 w 660"/>
                  <a:gd name="T39" fmla="*/ 144 h 586"/>
                  <a:gd name="T40" fmla="*/ 587 w 660"/>
                  <a:gd name="T41" fmla="*/ 118 h 586"/>
                  <a:gd name="T42" fmla="*/ 545 w 660"/>
                  <a:gd name="T43" fmla="*/ 75 h 586"/>
                  <a:gd name="T44" fmla="*/ 250 w 660"/>
                  <a:gd name="T45" fmla="*/ 75 h 586"/>
                  <a:gd name="T46" fmla="*/ 229 w 660"/>
                  <a:gd name="T47" fmla="*/ 29 h 586"/>
                  <a:gd name="T48" fmla="*/ 186 w 660"/>
                  <a:gd name="T49" fmla="*/ 0 h 586"/>
                  <a:gd name="T50" fmla="*/ 43 w 660"/>
                  <a:gd name="T51" fmla="*/ 0 h 586"/>
                  <a:gd name="T52" fmla="*/ 0 w 660"/>
                  <a:gd name="T53" fmla="*/ 43 h 586"/>
                  <a:gd name="T54" fmla="*/ 0 w 660"/>
                  <a:gd name="T55" fmla="*/ 535 h 586"/>
                  <a:gd name="T56" fmla="*/ 13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3 h 586"/>
                  <a:gd name="T62" fmla="*/ 24 w 660"/>
                  <a:gd name="T63" fmla="*/ 43 h 586"/>
                  <a:gd name="T64" fmla="*/ 43 w 660"/>
                  <a:gd name="T65" fmla="*/ 24 h 586"/>
                  <a:gd name="T66" fmla="*/ 186 w 660"/>
                  <a:gd name="T67" fmla="*/ 24 h 586"/>
                  <a:gd name="T68" fmla="*/ 208 w 660"/>
                  <a:gd name="T69" fmla="*/ 38 h 586"/>
                  <a:gd name="T70" fmla="*/ 234 w 660"/>
                  <a:gd name="T71" fmla="*/ 99 h 586"/>
                  <a:gd name="T72" fmla="*/ 545 w 660"/>
                  <a:gd name="T73" fmla="*/ 99 h 586"/>
                  <a:gd name="T74" fmla="*/ 563 w 660"/>
                  <a:gd name="T75" fmla="*/ 118 h 586"/>
                  <a:gd name="T76" fmla="*/ 563 w 660"/>
                  <a:gd name="T77" fmla="*/ 144 h 586"/>
                  <a:gd name="T78" fmla="*/ 122 w 660"/>
                  <a:gd name="T79" fmla="*/ 144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50 w 660"/>
                  <a:gd name="T91" fmla="*/ 561 h 586"/>
                  <a:gd name="T92" fmla="*/ 30 w 660"/>
                  <a:gd name="T93" fmla="*/ 553 h 586"/>
                  <a:gd name="T94" fmla="*/ 24 w 660"/>
                  <a:gd name="T95" fmla="*/ 535 h 586"/>
                  <a:gd name="T96" fmla="*/ 24 w 660"/>
                  <a:gd name="T97" fmla="*/ 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4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1"/>
                      <a:pt x="101" y="546"/>
                    </a:cubicBezTo>
                    <a:cubicBezTo>
                      <a:pt x="101" y="542"/>
                      <a:pt x="102" y="527"/>
                      <a:pt x="102" y="527"/>
                    </a:cubicBezTo>
                    <a:lnTo>
                      <a:pt x="102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2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2" y="388"/>
                      <a:pt x="648" y="388"/>
                    </a:cubicBezTo>
                    <a:cubicBezTo>
                      <a:pt x="654" y="388"/>
                      <a:pt x="659" y="383"/>
                      <a:pt x="659" y="376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1" y="144"/>
                      <a:pt x="617" y="144"/>
                    </a:cubicBez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8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5" y="559"/>
                      <a:pt x="13" y="568"/>
                    </a:cubicBezTo>
                    <a:cubicBezTo>
                      <a:pt x="19" y="576"/>
                      <a:pt x="30" y="585"/>
                      <a:pt x="50" y="585"/>
                    </a:cubicBezTo>
                    <a:close/>
                    <a:moveTo>
                      <a:pt x="24" y="43"/>
                    </a:moveTo>
                    <a:lnTo>
                      <a:pt x="24" y="43"/>
                    </a:lnTo>
                    <a:cubicBezTo>
                      <a:pt x="24" y="32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5" y="24"/>
                      <a:pt x="204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3" y="107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98" y="144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1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5" y="558"/>
                      <a:pt x="30" y="553"/>
                    </a:cubicBezTo>
                    <a:cubicBezTo>
                      <a:pt x="26" y="549"/>
                      <a:pt x="24" y="541"/>
                      <a:pt x="24" y="53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466725" y="2809082"/>
            <a:ext cx="430213" cy="430213"/>
            <a:chOff x="466725" y="2809082"/>
            <a:chExt cx="430213" cy="430213"/>
          </a:xfrm>
        </p:grpSpPr>
        <p:sp>
          <p:nvSpPr>
            <p:cNvPr id="18443" name="Freeform 1055"/>
            <p:cNvSpPr>
              <a:spLocks noChangeArrowheads="1"/>
            </p:cNvSpPr>
            <p:nvPr/>
          </p:nvSpPr>
          <p:spPr bwMode="auto">
            <a:xfrm>
              <a:off x="466725" y="2809082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2" name="Group 971"/>
            <p:cNvGrpSpPr/>
            <p:nvPr/>
          </p:nvGrpSpPr>
          <p:grpSpPr>
            <a:xfrm>
              <a:off x="533159" y="2900985"/>
              <a:ext cx="276050" cy="246406"/>
              <a:chOff x="533159" y="2870006"/>
              <a:chExt cx="276050" cy="246406"/>
            </a:xfrm>
            <a:solidFill>
              <a:schemeClr val="bg1"/>
            </a:solidFill>
          </p:grpSpPr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733249" y="3034893"/>
                <a:ext cx="62991" cy="70402"/>
              </a:xfrm>
              <a:custGeom>
                <a:avLst/>
                <a:gdLst>
                  <a:gd name="T0" fmla="*/ 75 w 151"/>
                  <a:gd name="T1" fmla="*/ 168 h 169"/>
                  <a:gd name="T2" fmla="*/ 75 w 151"/>
                  <a:gd name="T3" fmla="*/ 168 h 169"/>
                  <a:gd name="T4" fmla="*/ 87 w 151"/>
                  <a:gd name="T5" fmla="*/ 157 h 169"/>
                  <a:gd name="T6" fmla="*/ 87 w 151"/>
                  <a:gd name="T7" fmla="*/ 34 h 169"/>
                  <a:gd name="T8" fmla="*/ 131 w 151"/>
                  <a:gd name="T9" fmla="*/ 59 h 169"/>
                  <a:gd name="T10" fmla="*/ 136 w 151"/>
                  <a:gd name="T11" fmla="*/ 61 h 169"/>
                  <a:gd name="T12" fmla="*/ 147 w 151"/>
                  <a:gd name="T13" fmla="*/ 55 h 169"/>
                  <a:gd name="T14" fmla="*/ 143 w 151"/>
                  <a:gd name="T15" fmla="*/ 39 h 169"/>
                  <a:gd name="T16" fmla="*/ 78 w 151"/>
                  <a:gd name="T17" fmla="*/ 2 h 169"/>
                  <a:gd name="T18" fmla="*/ 67 w 151"/>
                  <a:gd name="T19" fmla="*/ 2 h 169"/>
                  <a:gd name="T20" fmla="*/ 7 w 151"/>
                  <a:gd name="T21" fmla="*/ 39 h 169"/>
                  <a:gd name="T22" fmla="*/ 3 w 151"/>
                  <a:gd name="T23" fmla="*/ 55 h 169"/>
                  <a:gd name="T24" fmla="*/ 19 w 151"/>
                  <a:gd name="T25" fmla="*/ 59 h 169"/>
                  <a:gd name="T26" fmla="*/ 63 w 151"/>
                  <a:gd name="T27" fmla="*/ 32 h 169"/>
                  <a:gd name="T28" fmla="*/ 63 w 151"/>
                  <a:gd name="T29" fmla="*/ 157 h 169"/>
                  <a:gd name="T30" fmla="*/ 75 w 151"/>
                  <a:gd name="T31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9">
                    <a:moveTo>
                      <a:pt x="75" y="168"/>
                    </a:moveTo>
                    <a:lnTo>
                      <a:pt x="75" y="168"/>
                    </a:lnTo>
                    <a:cubicBezTo>
                      <a:pt x="82" y="168"/>
                      <a:pt x="87" y="163"/>
                      <a:pt x="87" y="157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131" y="59"/>
                      <a:pt x="131" y="59"/>
                      <a:pt x="131" y="59"/>
                    </a:cubicBezTo>
                    <a:cubicBezTo>
                      <a:pt x="133" y="60"/>
                      <a:pt x="135" y="61"/>
                      <a:pt x="136" y="61"/>
                    </a:cubicBezTo>
                    <a:cubicBezTo>
                      <a:pt x="140" y="61"/>
                      <a:pt x="145" y="59"/>
                      <a:pt x="147" y="55"/>
                    </a:cubicBezTo>
                    <a:cubicBezTo>
                      <a:pt x="150" y="49"/>
                      <a:pt x="148" y="42"/>
                      <a:pt x="143" y="39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5" y="0"/>
                      <a:pt x="71" y="0"/>
                      <a:pt x="67" y="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" y="42"/>
                      <a:pt x="0" y="49"/>
                      <a:pt x="3" y="55"/>
                    </a:cubicBezTo>
                    <a:cubicBezTo>
                      <a:pt x="6" y="61"/>
                      <a:pt x="13" y="62"/>
                      <a:pt x="19" y="59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157"/>
                      <a:pt x="63" y="157"/>
                      <a:pt x="63" y="157"/>
                    </a:cubicBezTo>
                    <a:cubicBezTo>
                      <a:pt x="63" y="163"/>
                      <a:pt x="69" y="168"/>
                      <a:pt x="75" y="1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533159" y="2870006"/>
                <a:ext cx="276050" cy="246406"/>
              </a:xfrm>
              <a:custGeom>
                <a:avLst/>
                <a:gdLst>
                  <a:gd name="T0" fmla="*/ 617 w 659"/>
                  <a:gd name="T1" fmla="*/ 144 h 586"/>
                  <a:gd name="T2" fmla="*/ 617 w 659"/>
                  <a:gd name="T3" fmla="*/ 144 h 586"/>
                  <a:gd name="T4" fmla="*/ 586 w 659"/>
                  <a:gd name="T5" fmla="*/ 144 h 586"/>
                  <a:gd name="T6" fmla="*/ 586 w 659"/>
                  <a:gd name="T7" fmla="*/ 118 h 586"/>
                  <a:gd name="T8" fmla="*/ 544 w 659"/>
                  <a:gd name="T9" fmla="*/ 75 h 586"/>
                  <a:gd name="T10" fmla="*/ 249 w 659"/>
                  <a:gd name="T11" fmla="*/ 75 h 586"/>
                  <a:gd name="T12" fmla="*/ 229 w 659"/>
                  <a:gd name="T13" fmla="*/ 29 h 586"/>
                  <a:gd name="T14" fmla="*/ 186 w 659"/>
                  <a:gd name="T15" fmla="*/ 0 h 586"/>
                  <a:gd name="T16" fmla="*/ 43 w 659"/>
                  <a:gd name="T17" fmla="*/ 0 h 586"/>
                  <a:gd name="T18" fmla="*/ 0 w 659"/>
                  <a:gd name="T19" fmla="*/ 43 h 586"/>
                  <a:gd name="T20" fmla="*/ 0 w 659"/>
                  <a:gd name="T21" fmla="*/ 535 h 586"/>
                  <a:gd name="T22" fmla="*/ 12 w 659"/>
                  <a:gd name="T23" fmla="*/ 568 h 586"/>
                  <a:gd name="T24" fmla="*/ 50 w 659"/>
                  <a:gd name="T25" fmla="*/ 585 h 586"/>
                  <a:gd name="T26" fmla="*/ 50 w 659"/>
                  <a:gd name="T27" fmla="*/ 585 h 586"/>
                  <a:gd name="T28" fmla="*/ 50 w 659"/>
                  <a:gd name="T29" fmla="*/ 585 h 586"/>
                  <a:gd name="T30" fmla="*/ 445 w 659"/>
                  <a:gd name="T31" fmla="*/ 585 h 586"/>
                  <a:gd name="T32" fmla="*/ 456 w 659"/>
                  <a:gd name="T33" fmla="*/ 574 h 586"/>
                  <a:gd name="T34" fmla="*/ 445 w 659"/>
                  <a:gd name="T35" fmla="*/ 561 h 586"/>
                  <a:gd name="T36" fmla="*/ 95 w 659"/>
                  <a:gd name="T37" fmla="*/ 561 h 586"/>
                  <a:gd name="T38" fmla="*/ 101 w 659"/>
                  <a:gd name="T39" fmla="*/ 546 h 586"/>
                  <a:gd name="T40" fmla="*/ 101 w 659"/>
                  <a:gd name="T41" fmla="*/ 527 h 586"/>
                  <a:gd name="T42" fmla="*/ 101 w 659"/>
                  <a:gd name="T43" fmla="*/ 527 h 586"/>
                  <a:gd name="T44" fmla="*/ 102 w 659"/>
                  <a:gd name="T45" fmla="*/ 186 h 586"/>
                  <a:gd name="T46" fmla="*/ 122 w 659"/>
                  <a:gd name="T47" fmla="*/ 168 h 586"/>
                  <a:gd name="T48" fmla="*/ 617 w 659"/>
                  <a:gd name="T49" fmla="*/ 168 h 586"/>
                  <a:gd name="T50" fmla="*/ 635 w 659"/>
                  <a:gd name="T51" fmla="*/ 186 h 586"/>
                  <a:gd name="T52" fmla="*/ 635 w 659"/>
                  <a:gd name="T53" fmla="*/ 376 h 586"/>
                  <a:gd name="T54" fmla="*/ 647 w 659"/>
                  <a:gd name="T55" fmla="*/ 388 h 586"/>
                  <a:gd name="T56" fmla="*/ 658 w 659"/>
                  <a:gd name="T57" fmla="*/ 376 h 586"/>
                  <a:gd name="T58" fmla="*/ 658 w 659"/>
                  <a:gd name="T59" fmla="*/ 186 h 586"/>
                  <a:gd name="T60" fmla="*/ 617 w 659"/>
                  <a:gd name="T61" fmla="*/ 144 h 586"/>
                  <a:gd name="T62" fmla="*/ 122 w 659"/>
                  <a:gd name="T63" fmla="*/ 144 h 586"/>
                  <a:gd name="T64" fmla="*/ 122 w 659"/>
                  <a:gd name="T65" fmla="*/ 144 h 586"/>
                  <a:gd name="T66" fmla="*/ 78 w 659"/>
                  <a:gd name="T67" fmla="*/ 186 h 586"/>
                  <a:gd name="T68" fmla="*/ 78 w 659"/>
                  <a:gd name="T69" fmla="*/ 536 h 586"/>
                  <a:gd name="T70" fmla="*/ 78 w 659"/>
                  <a:gd name="T71" fmla="*/ 536 h 586"/>
                  <a:gd name="T72" fmla="*/ 78 w 659"/>
                  <a:gd name="T73" fmla="*/ 541 h 586"/>
                  <a:gd name="T74" fmla="*/ 50 w 659"/>
                  <a:gd name="T75" fmla="*/ 561 h 586"/>
                  <a:gd name="T76" fmla="*/ 50 w 659"/>
                  <a:gd name="T77" fmla="*/ 561 h 586"/>
                  <a:gd name="T78" fmla="*/ 29 w 659"/>
                  <a:gd name="T79" fmla="*/ 553 h 586"/>
                  <a:gd name="T80" fmla="*/ 23 w 659"/>
                  <a:gd name="T81" fmla="*/ 535 h 586"/>
                  <a:gd name="T82" fmla="*/ 23 w 659"/>
                  <a:gd name="T83" fmla="*/ 43 h 586"/>
                  <a:gd name="T84" fmla="*/ 43 w 659"/>
                  <a:gd name="T85" fmla="*/ 24 h 586"/>
                  <a:gd name="T86" fmla="*/ 186 w 659"/>
                  <a:gd name="T87" fmla="*/ 24 h 586"/>
                  <a:gd name="T88" fmla="*/ 207 w 659"/>
                  <a:gd name="T89" fmla="*/ 38 h 586"/>
                  <a:gd name="T90" fmla="*/ 234 w 659"/>
                  <a:gd name="T91" fmla="*/ 99 h 586"/>
                  <a:gd name="T92" fmla="*/ 544 w 659"/>
                  <a:gd name="T93" fmla="*/ 99 h 586"/>
                  <a:gd name="T94" fmla="*/ 563 w 659"/>
                  <a:gd name="T95" fmla="*/ 118 h 586"/>
                  <a:gd name="T96" fmla="*/ 563 w 659"/>
                  <a:gd name="T97" fmla="*/ 144 h 586"/>
                  <a:gd name="T98" fmla="*/ 122 w 659"/>
                  <a:gd name="T99" fmla="*/ 14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9" h="586">
                    <a:moveTo>
                      <a:pt x="617" y="144"/>
                    </a:moveTo>
                    <a:lnTo>
                      <a:pt x="617" y="144"/>
                    </a:ln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8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4" y="559"/>
                      <a:pt x="12" y="568"/>
                    </a:cubicBezTo>
                    <a:cubicBezTo>
                      <a:pt x="18" y="576"/>
                      <a:pt x="30" y="585"/>
                      <a:pt x="50" y="585"/>
                    </a:cubicBez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80"/>
                      <a:pt x="456" y="574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1"/>
                      <a:pt x="101" y="546"/>
                    </a:cubicBezTo>
                    <a:cubicBezTo>
                      <a:pt x="101" y="542"/>
                      <a:pt x="101" y="527"/>
                      <a:pt x="101" y="527"/>
                    </a:cubicBezTo>
                    <a:lnTo>
                      <a:pt x="101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0" y="388"/>
                      <a:pt x="647" y="388"/>
                    </a:cubicBezTo>
                    <a:cubicBezTo>
                      <a:pt x="653" y="388"/>
                      <a:pt x="658" y="383"/>
                      <a:pt x="658" y="376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4"/>
                      <a:pt x="617" y="144"/>
                    </a:cubicBezTo>
                    <a:close/>
                    <a:moveTo>
                      <a:pt x="122" y="144"/>
                    </a:moveTo>
                    <a:lnTo>
                      <a:pt x="122" y="144"/>
                    </a:lnTo>
                    <a:cubicBezTo>
                      <a:pt x="98" y="144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6" y="551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1" y="561"/>
                      <a:pt x="35" y="558"/>
                      <a:pt x="29" y="553"/>
                    </a:cubicBezTo>
                    <a:cubicBezTo>
                      <a:pt x="26" y="549"/>
                      <a:pt x="23" y="541"/>
                      <a:pt x="23" y="535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32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5" y="24"/>
                      <a:pt x="204" y="29"/>
                      <a:pt x="207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3" y="107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2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792663" y="2809082"/>
            <a:ext cx="430212" cy="430212"/>
            <a:chOff x="4792663" y="2809082"/>
            <a:chExt cx="430212" cy="430212"/>
          </a:xfrm>
        </p:grpSpPr>
        <p:sp>
          <p:nvSpPr>
            <p:cNvPr id="18448" name="Freeform 1060"/>
            <p:cNvSpPr>
              <a:spLocks noChangeArrowheads="1"/>
            </p:cNvSpPr>
            <p:nvPr/>
          </p:nvSpPr>
          <p:spPr bwMode="auto">
            <a:xfrm>
              <a:off x="4792663" y="2809082"/>
              <a:ext cx="430212" cy="430212"/>
            </a:xfrm>
            <a:custGeom>
              <a:avLst/>
              <a:gdLst>
                <a:gd name="T0" fmla="*/ 429403 w 1025"/>
                <a:gd name="T1" fmla="*/ 214911 h 1024"/>
                <a:gd name="T2" fmla="*/ 429403 w 1025"/>
                <a:gd name="T3" fmla="*/ 214911 h 1024"/>
                <a:gd name="T4" fmla="*/ 215121 w 1025"/>
                <a:gd name="T5" fmla="*/ 429401 h 1024"/>
                <a:gd name="T6" fmla="*/ 0 w 1025"/>
                <a:gd name="T7" fmla="*/ 214911 h 1024"/>
                <a:gd name="T8" fmla="*/ 215121 w 1025"/>
                <a:gd name="T9" fmla="*/ 0 h 1024"/>
                <a:gd name="T10" fmla="*/ 429403 w 1025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7" name="Group 976"/>
            <p:cNvGrpSpPr/>
            <p:nvPr/>
          </p:nvGrpSpPr>
          <p:grpSpPr>
            <a:xfrm>
              <a:off x="4870281" y="2900985"/>
              <a:ext cx="276049" cy="246406"/>
              <a:chOff x="4866576" y="2870006"/>
              <a:chExt cx="276049" cy="246406"/>
            </a:xfrm>
            <a:solidFill>
              <a:schemeClr val="bg1"/>
            </a:solidFill>
          </p:grpSpPr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5049991" y="3010809"/>
                <a:ext cx="74107" cy="87075"/>
              </a:xfrm>
              <a:custGeom>
                <a:avLst/>
                <a:gdLst>
                  <a:gd name="T0" fmla="*/ 167 w 175"/>
                  <a:gd name="T1" fmla="*/ 1 h 208"/>
                  <a:gd name="T2" fmla="*/ 167 w 175"/>
                  <a:gd name="T3" fmla="*/ 1 h 208"/>
                  <a:gd name="T4" fmla="*/ 156 w 175"/>
                  <a:gd name="T5" fmla="*/ 2 h 208"/>
                  <a:gd name="T6" fmla="*/ 68 w 175"/>
                  <a:gd name="T7" fmla="*/ 59 h 208"/>
                  <a:gd name="T8" fmla="*/ 62 w 175"/>
                  <a:gd name="T9" fmla="*/ 70 h 208"/>
                  <a:gd name="T10" fmla="*/ 62 w 175"/>
                  <a:gd name="T11" fmla="*/ 142 h 208"/>
                  <a:gd name="T12" fmla="*/ 43 w 175"/>
                  <a:gd name="T13" fmla="*/ 138 h 208"/>
                  <a:gd name="T14" fmla="*/ 0 w 175"/>
                  <a:gd name="T15" fmla="*/ 172 h 208"/>
                  <a:gd name="T16" fmla="*/ 43 w 175"/>
                  <a:gd name="T17" fmla="*/ 207 h 208"/>
                  <a:gd name="T18" fmla="*/ 85 w 175"/>
                  <a:gd name="T19" fmla="*/ 175 h 208"/>
                  <a:gd name="T20" fmla="*/ 86 w 175"/>
                  <a:gd name="T21" fmla="*/ 173 h 208"/>
                  <a:gd name="T22" fmla="*/ 86 w 175"/>
                  <a:gd name="T23" fmla="*/ 111 h 208"/>
                  <a:gd name="T24" fmla="*/ 151 w 175"/>
                  <a:gd name="T25" fmla="*/ 69 h 208"/>
                  <a:gd name="T26" fmla="*/ 151 w 175"/>
                  <a:gd name="T27" fmla="*/ 125 h 208"/>
                  <a:gd name="T28" fmla="*/ 131 w 175"/>
                  <a:gd name="T29" fmla="*/ 121 h 208"/>
                  <a:gd name="T30" fmla="*/ 87 w 175"/>
                  <a:gd name="T31" fmla="*/ 156 h 208"/>
                  <a:gd name="T32" fmla="*/ 131 w 175"/>
                  <a:gd name="T33" fmla="*/ 192 h 208"/>
                  <a:gd name="T34" fmla="*/ 174 w 175"/>
                  <a:gd name="T35" fmla="*/ 157 h 208"/>
                  <a:gd name="T36" fmla="*/ 174 w 175"/>
                  <a:gd name="T37" fmla="*/ 157 h 208"/>
                  <a:gd name="T38" fmla="*/ 174 w 175"/>
                  <a:gd name="T39" fmla="*/ 156 h 208"/>
                  <a:gd name="T40" fmla="*/ 174 w 175"/>
                  <a:gd name="T41" fmla="*/ 156 h 208"/>
                  <a:gd name="T42" fmla="*/ 174 w 175"/>
                  <a:gd name="T43" fmla="*/ 156 h 208"/>
                  <a:gd name="T44" fmla="*/ 174 w 175"/>
                  <a:gd name="T45" fmla="*/ 12 h 208"/>
                  <a:gd name="T46" fmla="*/ 167 w 175"/>
                  <a:gd name="T47" fmla="*/ 1 h 208"/>
                  <a:gd name="T48" fmla="*/ 43 w 175"/>
                  <a:gd name="T49" fmla="*/ 184 h 208"/>
                  <a:gd name="T50" fmla="*/ 43 w 175"/>
                  <a:gd name="T51" fmla="*/ 184 h 208"/>
                  <a:gd name="T52" fmla="*/ 23 w 175"/>
                  <a:gd name="T53" fmla="*/ 172 h 208"/>
                  <a:gd name="T54" fmla="*/ 43 w 175"/>
                  <a:gd name="T55" fmla="*/ 160 h 208"/>
                  <a:gd name="T56" fmla="*/ 62 w 175"/>
                  <a:gd name="T57" fmla="*/ 172 h 208"/>
                  <a:gd name="T58" fmla="*/ 43 w 175"/>
                  <a:gd name="T59" fmla="*/ 184 h 208"/>
                  <a:gd name="T60" fmla="*/ 151 w 175"/>
                  <a:gd name="T61" fmla="*/ 156 h 208"/>
                  <a:gd name="T62" fmla="*/ 151 w 175"/>
                  <a:gd name="T63" fmla="*/ 156 h 208"/>
                  <a:gd name="T64" fmla="*/ 131 w 175"/>
                  <a:gd name="T65" fmla="*/ 168 h 208"/>
                  <a:gd name="T66" fmla="*/ 111 w 175"/>
                  <a:gd name="T67" fmla="*/ 156 h 208"/>
                  <a:gd name="T68" fmla="*/ 131 w 175"/>
                  <a:gd name="T69" fmla="*/ 145 h 208"/>
                  <a:gd name="T70" fmla="*/ 151 w 175"/>
                  <a:gd name="T71" fmla="*/ 156 h 208"/>
                  <a:gd name="T72" fmla="*/ 151 w 175"/>
                  <a:gd name="T73" fmla="*/ 42 h 208"/>
                  <a:gd name="T74" fmla="*/ 151 w 175"/>
                  <a:gd name="T75" fmla="*/ 42 h 208"/>
                  <a:gd name="T76" fmla="*/ 86 w 175"/>
                  <a:gd name="T77" fmla="*/ 83 h 208"/>
                  <a:gd name="T78" fmla="*/ 86 w 175"/>
                  <a:gd name="T79" fmla="*/ 76 h 208"/>
                  <a:gd name="T80" fmla="*/ 151 w 175"/>
                  <a:gd name="T81" fmla="*/ 33 h 208"/>
                  <a:gd name="T82" fmla="*/ 151 w 175"/>
                  <a:gd name="T83" fmla="*/ 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5" h="208">
                    <a:moveTo>
                      <a:pt x="167" y="1"/>
                    </a:moveTo>
                    <a:lnTo>
                      <a:pt x="167" y="1"/>
                    </a:lnTo>
                    <a:cubicBezTo>
                      <a:pt x="163" y="0"/>
                      <a:pt x="159" y="0"/>
                      <a:pt x="156" y="2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62"/>
                      <a:pt x="62" y="66"/>
                      <a:pt x="62" y="70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56" y="139"/>
                      <a:pt x="50" y="138"/>
                      <a:pt x="43" y="138"/>
                    </a:cubicBezTo>
                    <a:cubicBezTo>
                      <a:pt x="19" y="138"/>
                      <a:pt x="0" y="152"/>
                      <a:pt x="0" y="172"/>
                    </a:cubicBezTo>
                    <a:cubicBezTo>
                      <a:pt x="0" y="192"/>
                      <a:pt x="19" y="207"/>
                      <a:pt x="43" y="207"/>
                    </a:cubicBezTo>
                    <a:cubicBezTo>
                      <a:pt x="65" y="207"/>
                      <a:pt x="83" y="194"/>
                      <a:pt x="85" y="175"/>
                    </a:cubicBezTo>
                    <a:cubicBezTo>
                      <a:pt x="85" y="174"/>
                      <a:pt x="86" y="174"/>
                      <a:pt x="86" y="173"/>
                    </a:cubicBezTo>
                    <a:cubicBezTo>
                      <a:pt x="86" y="111"/>
                      <a:pt x="86" y="111"/>
                      <a:pt x="86" y="111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45" y="123"/>
                      <a:pt x="138" y="121"/>
                      <a:pt x="131" y="121"/>
                    </a:cubicBezTo>
                    <a:cubicBezTo>
                      <a:pt x="106" y="121"/>
                      <a:pt x="87" y="136"/>
                      <a:pt x="87" y="156"/>
                    </a:cubicBezTo>
                    <a:cubicBezTo>
                      <a:pt x="87" y="176"/>
                      <a:pt x="106" y="192"/>
                      <a:pt x="131" y="192"/>
                    </a:cubicBezTo>
                    <a:cubicBezTo>
                      <a:pt x="154" y="192"/>
                      <a:pt x="173" y="176"/>
                      <a:pt x="174" y="157"/>
                    </a:cubicBezTo>
                    <a:lnTo>
                      <a:pt x="174" y="157"/>
                    </a:lnTo>
                    <a:cubicBezTo>
                      <a:pt x="174" y="156"/>
                      <a:pt x="174" y="156"/>
                      <a:pt x="174" y="156"/>
                    </a:cubicBezTo>
                    <a:lnTo>
                      <a:pt x="174" y="156"/>
                    </a:lnTo>
                    <a:lnTo>
                      <a:pt x="174" y="156"/>
                    </a:lnTo>
                    <a:cubicBezTo>
                      <a:pt x="174" y="12"/>
                      <a:pt x="174" y="12"/>
                      <a:pt x="174" y="12"/>
                    </a:cubicBezTo>
                    <a:cubicBezTo>
                      <a:pt x="174" y="7"/>
                      <a:pt x="172" y="3"/>
                      <a:pt x="167" y="1"/>
                    </a:cubicBezTo>
                    <a:close/>
                    <a:moveTo>
                      <a:pt x="43" y="184"/>
                    </a:moveTo>
                    <a:lnTo>
                      <a:pt x="43" y="184"/>
                    </a:lnTo>
                    <a:cubicBezTo>
                      <a:pt x="31" y="184"/>
                      <a:pt x="23" y="178"/>
                      <a:pt x="23" y="172"/>
                    </a:cubicBezTo>
                    <a:cubicBezTo>
                      <a:pt x="23" y="167"/>
                      <a:pt x="31" y="160"/>
                      <a:pt x="43" y="160"/>
                    </a:cubicBezTo>
                    <a:cubicBezTo>
                      <a:pt x="54" y="160"/>
                      <a:pt x="62" y="167"/>
                      <a:pt x="62" y="172"/>
                    </a:cubicBezTo>
                    <a:cubicBezTo>
                      <a:pt x="62" y="178"/>
                      <a:pt x="54" y="184"/>
                      <a:pt x="43" y="184"/>
                    </a:cubicBezTo>
                    <a:close/>
                    <a:moveTo>
                      <a:pt x="151" y="156"/>
                    </a:moveTo>
                    <a:lnTo>
                      <a:pt x="151" y="156"/>
                    </a:lnTo>
                    <a:cubicBezTo>
                      <a:pt x="151" y="163"/>
                      <a:pt x="141" y="168"/>
                      <a:pt x="131" y="168"/>
                    </a:cubicBezTo>
                    <a:cubicBezTo>
                      <a:pt x="120" y="168"/>
                      <a:pt x="111" y="161"/>
                      <a:pt x="111" y="156"/>
                    </a:cubicBezTo>
                    <a:cubicBezTo>
                      <a:pt x="111" y="151"/>
                      <a:pt x="120" y="145"/>
                      <a:pt x="131" y="145"/>
                    </a:cubicBezTo>
                    <a:cubicBezTo>
                      <a:pt x="141" y="145"/>
                      <a:pt x="151" y="151"/>
                      <a:pt x="151" y="156"/>
                    </a:cubicBezTo>
                    <a:close/>
                    <a:moveTo>
                      <a:pt x="151" y="42"/>
                    </a:moveTo>
                    <a:lnTo>
                      <a:pt x="151" y="42"/>
                    </a:ln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151" y="33"/>
                      <a:pt x="151" y="33"/>
                      <a:pt x="151" y="33"/>
                    </a:cubicBezTo>
                    <a:lnTo>
                      <a:pt x="15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4866576" y="2870006"/>
                <a:ext cx="276049" cy="246406"/>
              </a:xfrm>
              <a:custGeom>
                <a:avLst/>
                <a:gdLst>
                  <a:gd name="T0" fmla="*/ 615 w 659"/>
                  <a:gd name="T1" fmla="*/ 144 h 586"/>
                  <a:gd name="T2" fmla="*/ 615 w 659"/>
                  <a:gd name="T3" fmla="*/ 144 h 586"/>
                  <a:gd name="T4" fmla="*/ 586 w 659"/>
                  <a:gd name="T5" fmla="*/ 144 h 586"/>
                  <a:gd name="T6" fmla="*/ 586 w 659"/>
                  <a:gd name="T7" fmla="*/ 118 h 586"/>
                  <a:gd name="T8" fmla="*/ 543 w 659"/>
                  <a:gd name="T9" fmla="*/ 75 h 586"/>
                  <a:gd name="T10" fmla="*/ 248 w 659"/>
                  <a:gd name="T11" fmla="*/ 75 h 586"/>
                  <a:gd name="T12" fmla="*/ 229 w 659"/>
                  <a:gd name="T13" fmla="*/ 29 h 586"/>
                  <a:gd name="T14" fmla="*/ 184 w 659"/>
                  <a:gd name="T15" fmla="*/ 0 h 586"/>
                  <a:gd name="T16" fmla="*/ 42 w 659"/>
                  <a:gd name="T17" fmla="*/ 0 h 586"/>
                  <a:gd name="T18" fmla="*/ 0 w 659"/>
                  <a:gd name="T19" fmla="*/ 43 h 586"/>
                  <a:gd name="T20" fmla="*/ 0 w 659"/>
                  <a:gd name="T21" fmla="*/ 535 h 586"/>
                  <a:gd name="T22" fmla="*/ 11 w 659"/>
                  <a:gd name="T23" fmla="*/ 568 h 586"/>
                  <a:gd name="T24" fmla="*/ 50 w 659"/>
                  <a:gd name="T25" fmla="*/ 585 h 586"/>
                  <a:gd name="T26" fmla="*/ 50 w 659"/>
                  <a:gd name="T27" fmla="*/ 585 h 586"/>
                  <a:gd name="T28" fmla="*/ 444 w 659"/>
                  <a:gd name="T29" fmla="*/ 585 h 586"/>
                  <a:gd name="T30" fmla="*/ 456 w 659"/>
                  <a:gd name="T31" fmla="*/ 574 h 586"/>
                  <a:gd name="T32" fmla="*/ 444 w 659"/>
                  <a:gd name="T33" fmla="*/ 561 h 586"/>
                  <a:gd name="T34" fmla="*/ 94 w 659"/>
                  <a:gd name="T35" fmla="*/ 561 h 586"/>
                  <a:gd name="T36" fmla="*/ 100 w 659"/>
                  <a:gd name="T37" fmla="*/ 546 h 586"/>
                  <a:gd name="T38" fmla="*/ 101 w 659"/>
                  <a:gd name="T39" fmla="*/ 527 h 586"/>
                  <a:gd name="T40" fmla="*/ 101 w 659"/>
                  <a:gd name="T41" fmla="*/ 527 h 586"/>
                  <a:gd name="T42" fmla="*/ 102 w 659"/>
                  <a:gd name="T43" fmla="*/ 186 h 586"/>
                  <a:gd name="T44" fmla="*/ 120 w 659"/>
                  <a:gd name="T45" fmla="*/ 168 h 586"/>
                  <a:gd name="T46" fmla="*/ 615 w 659"/>
                  <a:gd name="T47" fmla="*/ 168 h 586"/>
                  <a:gd name="T48" fmla="*/ 635 w 659"/>
                  <a:gd name="T49" fmla="*/ 186 h 586"/>
                  <a:gd name="T50" fmla="*/ 635 w 659"/>
                  <a:gd name="T51" fmla="*/ 376 h 586"/>
                  <a:gd name="T52" fmla="*/ 646 w 659"/>
                  <a:gd name="T53" fmla="*/ 388 h 586"/>
                  <a:gd name="T54" fmla="*/ 658 w 659"/>
                  <a:gd name="T55" fmla="*/ 376 h 586"/>
                  <a:gd name="T56" fmla="*/ 658 w 659"/>
                  <a:gd name="T57" fmla="*/ 186 h 586"/>
                  <a:gd name="T58" fmla="*/ 615 w 659"/>
                  <a:gd name="T59" fmla="*/ 144 h 586"/>
                  <a:gd name="T60" fmla="*/ 120 w 659"/>
                  <a:gd name="T61" fmla="*/ 144 h 586"/>
                  <a:gd name="T62" fmla="*/ 120 w 659"/>
                  <a:gd name="T63" fmla="*/ 144 h 586"/>
                  <a:gd name="T64" fmla="*/ 78 w 659"/>
                  <a:gd name="T65" fmla="*/ 186 h 586"/>
                  <a:gd name="T66" fmla="*/ 78 w 659"/>
                  <a:gd name="T67" fmla="*/ 536 h 586"/>
                  <a:gd name="T68" fmla="*/ 78 w 659"/>
                  <a:gd name="T69" fmla="*/ 536 h 586"/>
                  <a:gd name="T70" fmla="*/ 77 w 659"/>
                  <a:gd name="T71" fmla="*/ 541 h 586"/>
                  <a:gd name="T72" fmla="*/ 50 w 659"/>
                  <a:gd name="T73" fmla="*/ 561 h 586"/>
                  <a:gd name="T74" fmla="*/ 50 w 659"/>
                  <a:gd name="T75" fmla="*/ 561 h 586"/>
                  <a:gd name="T76" fmla="*/ 29 w 659"/>
                  <a:gd name="T77" fmla="*/ 553 h 586"/>
                  <a:gd name="T78" fmla="*/ 22 w 659"/>
                  <a:gd name="T79" fmla="*/ 535 h 586"/>
                  <a:gd name="T80" fmla="*/ 22 w 659"/>
                  <a:gd name="T81" fmla="*/ 43 h 586"/>
                  <a:gd name="T82" fmla="*/ 42 w 659"/>
                  <a:gd name="T83" fmla="*/ 24 h 586"/>
                  <a:gd name="T84" fmla="*/ 184 w 659"/>
                  <a:gd name="T85" fmla="*/ 24 h 586"/>
                  <a:gd name="T86" fmla="*/ 207 w 659"/>
                  <a:gd name="T87" fmla="*/ 38 h 586"/>
                  <a:gd name="T88" fmla="*/ 233 w 659"/>
                  <a:gd name="T89" fmla="*/ 99 h 586"/>
                  <a:gd name="T90" fmla="*/ 543 w 659"/>
                  <a:gd name="T91" fmla="*/ 99 h 586"/>
                  <a:gd name="T92" fmla="*/ 563 w 659"/>
                  <a:gd name="T93" fmla="*/ 118 h 586"/>
                  <a:gd name="T94" fmla="*/ 563 w 659"/>
                  <a:gd name="T95" fmla="*/ 144 h 586"/>
                  <a:gd name="T96" fmla="*/ 120 w 659"/>
                  <a:gd name="T97" fmla="*/ 14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615" y="144"/>
                    </a:moveTo>
                    <a:lnTo>
                      <a:pt x="615" y="144"/>
                    </a:ln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3" y="75"/>
                    </a:cubicBezTo>
                    <a:cubicBezTo>
                      <a:pt x="248" y="75"/>
                      <a:pt x="248" y="75"/>
                      <a:pt x="248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4" y="559"/>
                      <a:pt x="11" y="568"/>
                    </a:cubicBezTo>
                    <a:cubicBezTo>
                      <a:pt x="17" y="576"/>
                      <a:pt x="30" y="585"/>
                      <a:pt x="50" y="585"/>
                    </a:cubicBezTo>
                    <a:lnTo>
                      <a:pt x="50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0" y="585"/>
                      <a:pt x="456" y="580"/>
                      <a:pt x="456" y="574"/>
                    </a:cubicBezTo>
                    <a:cubicBezTo>
                      <a:pt x="456" y="566"/>
                      <a:pt x="450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7" y="556"/>
                      <a:pt x="100" y="551"/>
                      <a:pt x="100" y="546"/>
                    </a:cubicBezTo>
                    <a:cubicBezTo>
                      <a:pt x="101" y="542"/>
                      <a:pt x="101" y="527"/>
                      <a:pt x="101" y="527"/>
                    </a:cubicBezTo>
                    <a:lnTo>
                      <a:pt x="101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8"/>
                      <a:pt x="120" y="168"/>
                    </a:cubicBezTo>
                    <a:cubicBezTo>
                      <a:pt x="615" y="168"/>
                      <a:pt x="615" y="168"/>
                      <a:pt x="615" y="168"/>
                    </a:cubicBezTo>
                    <a:cubicBezTo>
                      <a:pt x="626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0" y="388"/>
                      <a:pt x="646" y="388"/>
                    </a:cubicBezTo>
                    <a:cubicBezTo>
                      <a:pt x="652" y="388"/>
                      <a:pt x="658" y="383"/>
                      <a:pt x="658" y="376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4"/>
                      <a:pt x="615" y="144"/>
                    </a:cubicBezTo>
                    <a:close/>
                    <a:moveTo>
                      <a:pt x="120" y="144"/>
                    </a:moveTo>
                    <a:lnTo>
                      <a:pt x="120" y="144"/>
                    </a:lnTo>
                    <a:cubicBezTo>
                      <a:pt x="97" y="144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1"/>
                      <a:pt x="69" y="561"/>
                      <a:pt x="50" y="561"/>
                    </a:cubicBezTo>
                    <a:lnTo>
                      <a:pt x="50" y="561"/>
                    </a:lnTo>
                    <a:cubicBezTo>
                      <a:pt x="40" y="561"/>
                      <a:pt x="34" y="558"/>
                      <a:pt x="29" y="553"/>
                    </a:cubicBezTo>
                    <a:cubicBezTo>
                      <a:pt x="25" y="549"/>
                      <a:pt x="22" y="541"/>
                      <a:pt x="22" y="535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3" y="107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0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3930650" y="2809082"/>
            <a:ext cx="428625" cy="430212"/>
            <a:chOff x="3930650" y="2809082"/>
            <a:chExt cx="428625" cy="430212"/>
          </a:xfrm>
        </p:grpSpPr>
        <p:sp>
          <p:nvSpPr>
            <p:cNvPr id="18447" name="Freeform 1059"/>
            <p:cNvSpPr>
              <a:spLocks noChangeArrowheads="1"/>
            </p:cNvSpPr>
            <p:nvPr/>
          </p:nvSpPr>
          <p:spPr bwMode="auto">
            <a:xfrm>
              <a:off x="3930650" y="2809082"/>
              <a:ext cx="428625" cy="430212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491 w 1024"/>
                <a:gd name="T5" fmla="*/ 429401 h 1024"/>
                <a:gd name="T6" fmla="*/ 0 w 1024"/>
                <a:gd name="T7" fmla="*/ 214911 h 1024"/>
                <a:gd name="T8" fmla="*/ 21449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6" name="Group 975"/>
            <p:cNvGrpSpPr/>
            <p:nvPr/>
          </p:nvGrpSpPr>
          <p:grpSpPr>
            <a:xfrm>
              <a:off x="4005081" y="2900985"/>
              <a:ext cx="279753" cy="246406"/>
              <a:chOff x="3962469" y="2870006"/>
              <a:chExt cx="279753" cy="246406"/>
            </a:xfrm>
            <a:solidFill>
              <a:schemeClr val="bg1"/>
            </a:solidFill>
          </p:grpSpPr>
          <p:sp>
            <p:nvSpPr>
              <p:cNvPr id="97" name="Freeform 94"/>
              <p:cNvSpPr>
                <a:spLocks noChangeArrowheads="1"/>
              </p:cNvSpPr>
              <p:nvPr/>
            </p:nvSpPr>
            <p:spPr bwMode="auto">
              <a:xfrm>
                <a:off x="4134767" y="3010809"/>
                <a:ext cx="107455" cy="101897"/>
              </a:xfrm>
              <a:custGeom>
                <a:avLst/>
                <a:gdLst>
                  <a:gd name="T0" fmla="*/ 156 w 255"/>
                  <a:gd name="T1" fmla="*/ 190 h 243"/>
                  <a:gd name="T2" fmla="*/ 156 w 255"/>
                  <a:gd name="T3" fmla="*/ 190 h 243"/>
                  <a:gd name="T4" fmla="*/ 208 w 255"/>
                  <a:gd name="T5" fmla="*/ 234 h 243"/>
                  <a:gd name="T6" fmla="*/ 226 w 255"/>
                  <a:gd name="T7" fmla="*/ 242 h 243"/>
                  <a:gd name="T8" fmla="*/ 247 w 255"/>
                  <a:gd name="T9" fmla="*/ 232 h 243"/>
                  <a:gd name="T10" fmla="*/ 254 w 255"/>
                  <a:gd name="T11" fmla="*/ 213 h 243"/>
                  <a:gd name="T12" fmla="*/ 244 w 255"/>
                  <a:gd name="T13" fmla="*/ 194 h 243"/>
                  <a:gd name="T14" fmla="*/ 193 w 255"/>
                  <a:gd name="T15" fmla="*/ 149 h 243"/>
                  <a:gd name="T16" fmla="*/ 163 w 255"/>
                  <a:gd name="T17" fmla="*/ 145 h 243"/>
                  <a:gd name="T18" fmla="*/ 156 w 255"/>
                  <a:gd name="T19" fmla="*/ 139 h 243"/>
                  <a:gd name="T20" fmla="*/ 174 w 255"/>
                  <a:gd name="T21" fmla="*/ 88 h 243"/>
                  <a:gd name="T22" fmla="*/ 86 w 255"/>
                  <a:gd name="T23" fmla="*/ 0 h 243"/>
                  <a:gd name="T24" fmla="*/ 0 w 255"/>
                  <a:gd name="T25" fmla="*/ 88 h 243"/>
                  <a:gd name="T26" fmla="*/ 86 w 255"/>
                  <a:gd name="T27" fmla="*/ 174 h 243"/>
                  <a:gd name="T28" fmla="*/ 140 w 255"/>
                  <a:gd name="T29" fmla="*/ 155 h 243"/>
                  <a:gd name="T30" fmla="*/ 149 w 255"/>
                  <a:gd name="T31" fmla="*/ 163 h 243"/>
                  <a:gd name="T32" fmla="*/ 147 w 255"/>
                  <a:gd name="T33" fmla="*/ 171 h 243"/>
                  <a:gd name="T34" fmla="*/ 156 w 255"/>
                  <a:gd name="T35" fmla="*/ 190 h 243"/>
                  <a:gd name="T36" fmla="*/ 172 w 255"/>
                  <a:gd name="T37" fmla="*/ 167 h 243"/>
                  <a:gd name="T38" fmla="*/ 172 w 255"/>
                  <a:gd name="T39" fmla="*/ 167 h 243"/>
                  <a:gd name="T40" fmla="*/ 175 w 255"/>
                  <a:gd name="T41" fmla="*/ 166 h 243"/>
                  <a:gd name="T42" fmla="*/ 178 w 255"/>
                  <a:gd name="T43" fmla="*/ 167 h 243"/>
                  <a:gd name="T44" fmla="*/ 229 w 255"/>
                  <a:gd name="T45" fmla="*/ 211 h 243"/>
                  <a:gd name="T46" fmla="*/ 230 w 255"/>
                  <a:gd name="T47" fmla="*/ 214 h 243"/>
                  <a:gd name="T48" fmla="*/ 229 w 255"/>
                  <a:gd name="T49" fmla="*/ 217 h 243"/>
                  <a:gd name="T50" fmla="*/ 223 w 255"/>
                  <a:gd name="T51" fmla="*/ 217 h 243"/>
                  <a:gd name="T52" fmla="*/ 172 w 255"/>
                  <a:gd name="T53" fmla="*/ 173 h 243"/>
                  <a:gd name="T54" fmla="*/ 171 w 255"/>
                  <a:gd name="T55" fmla="*/ 170 h 243"/>
                  <a:gd name="T56" fmla="*/ 172 w 255"/>
                  <a:gd name="T57" fmla="*/ 167 h 243"/>
                  <a:gd name="T58" fmla="*/ 86 w 255"/>
                  <a:gd name="T59" fmla="*/ 150 h 243"/>
                  <a:gd name="T60" fmla="*/ 86 w 255"/>
                  <a:gd name="T61" fmla="*/ 150 h 243"/>
                  <a:gd name="T62" fmla="*/ 24 w 255"/>
                  <a:gd name="T63" fmla="*/ 88 h 243"/>
                  <a:gd name="T64" fmla="*/ 86 w 255"/>
                  <a:gd name="T65" fmla="*/ 24 h 243"/>
                  <a:gd name="T66" fmla="*/ 150 w 255"/>
                  <a:gd name="T67" fmla="*/ 88 h 243"/>
                  <a:gd name="T68" fmla="*/ 86 w 255"/>
                  <a:gd name="T69" fmla="*/ 15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5" h="243">
                    <a:moveTo>
                      <a:pt x="156" y="190"/>
                    </a:moveTo>
                    <a:lnTo>
                      <a:pt x="156" y="190"/>
                    </a:lnTo>
                    <a:cubicBezTo>
                      <a:pt x="208" y="234"/>
                      <a:pt x="208" y="234"/>
                      <a:pt x="208" y="234"/>
                    </a:cubicBezTo>
                    <a:cubicBezTo>
                      <a:pt x="212" y="240"/>
                      <a:pt x="219" y="242"/>
                      <a:pt x="226" y="242"/>
                    </a:cubicBezTo>
                    <a:cubicBezTo>
                      <a:pt x="234" y="242"/>
                      <a:pt x="241" y="239"/>
                      <a:pt x="247" y="232"/>
                    </a:cubicBezTo>
                    <a:cubicBezTo>
                      <a:pt x="252" y="227"/>
                      <a:pt x="254" y="220"/>
                      <a:pt x="254" y="213"/>
                    </a:cubicBezTo>
                    <a:cubicBezTo>
                      <a:pt x="253" y="205"/>
                      <a:pt x="250" y="199"/>
                      <a:pt x="244" y="194"/>
                    </a:cubicBezTo>
                    <a:cubicBezTo>
                      <a:pt x="193" y="149"/>
                      <a:pt x="193" y="149"/>
                      <a:pt x="193" y="149"/>
                    </a:cubicBezTo>
                    <a:cubicBezTo>
                      <a:pt x="185" y="142"/>
                      <a:pt x="173" y="141"/>
                      <a:pt x="163" y="145"/>
                    </a:cubicBezTo>
                    <a:cubicBezTo>
                      <a:pt x="156" y="139"/>
                      <a:pt x="156" y="139"/>
                      <a:pt x="156" y="139"/>
                    </a:cubicBezTo>
                    <a:cubicBezTo>
                      <a:pt x="166" y="124"/>
                      <a:pt x="174" y="106"/>
                      <a:pt x="174" y="88"/>
                    </a:cubicBezTo>
                    <a:cubicBezTo>
                      <a:pt x="174" y="40"/>
                      <a:pt x="134" y="0"/>
                      <a:pt x="86" y="0"/>
                    </a:cubicBezTo>
                    <a:cubicBezTo>
                      <a:pt x="39" y="0"/>
                      <a:pt x="0" y="40"/>
                      <a:pt x="0" y="88"/>
                    </a:cubicBezTo>
                    <a:cubicBezTo>
                      <a:pt x="0" y="134"/>
                      <a:pt x="39" y="174"/>
                      <a:pt x="86" y="174"/>
                    </a:cubicBezTo>
                    <a:cubicBezTo>
                      <a:pt x="107" y="174"/>
                      <a:pt x="125" y="167"/>
                      <a:pt x="140" y="155"/>
                    </a:cubicBezTo>
                    <a:cubicBezTo>
                      <a:pt x="149" y="163"/>
                      <a:pt x="149" y="163"/>
                      <a:pt x="149" y="163"/>
                    </a:cubicBezTo>
                    <a:cubicBezTo>
                      <a:pt x="148" y="166"/>
                      <a:pt x="147" y="168"/>
                      <a:pt x="147" y="171"/>
                    </a:cubicBezTo>
                    <a:cubicBezTo>
                      <a:pt x="148" y="178"/>
                      <a:pt x="151" y="185"/>
                      <a:pt x="156" y="190"/>
                    </a:cubicBezTo>
                    <a:close/>
                    <a:moveTo>
                      <a:pt x="172" y="167"/>
                    </a:moveTo>
                    <a:lnTo>
                      <a:pt x="172" y="167"/>
                    </a:lnTo>
                    <a:cubicBezTo>
                      <a:pt x="173" y="166"/>
                      <a:pt x="174" y="166"/>
                      <a:pt x="175" y="166"/>
                    </a:cubicBezTo>
                    <a:cubicBezTo>
                      <a:pt x="176" y="166"/>
                      <a:pt x="177" y="166"/>
                      <a:pt x="178" y="167"/>
                    </a:cubicBezTo>
                    <a:cubicBezTo>
                      <a:pt x="229" y="211"/>
                      <a:pt x="229" y="211"/>
                      <a:pt x="229" y="211"/>
                    </a:cubicBezTo>
                    <a:cubicBezTo>
                      <a:pt x="230" y="211"/>
                      <a:pt x="230" y="213"/>
                      <a:pt x="230" y="214"/>
                    </a:cubicBezTo>
                    <a:cubicBezTo>
                      <a:pt x="230" y="215"/>
                      <a:pt x="230" y="216"/>
                      <a:pt x="229" y="217"/>
                    </a:cubicBezTo>
                    <a:cubicBezTo>
                      <a:pt x="228" y="219"/>
                      <a:pt x="225" y="219"/>
                      <a:pt x="223" y="217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2"/>
                      <a:pt x="171" y="171"/>
                      <a:pt x="171" y="170"/>
                    </a:cubicBezTo>
                    <a:cubicBezTo>
                      <a:pt x="171" y="169"/>
                      <a:pt x="171" y="168"/>
                      <a:pt x="172" y="167"/>
                    </a:cubicBezTo>
                    <a:close/>
                    <a:moveTo>
                      <a:pt x="86" y="150"/>
                    </a:moveTo>
                    <a:lnTo>
                      <a:pt x="86" y="150"/>
                    </a:lnTo>
                    <a:cubicBezTo>
                      <a:pt x="52" y="150"/>
                      <a:pt x="24" y="122"/>
                      <a:pt x="24" y="88"/>
                    </a:cubicBezTo>
                    <a:cubicBezTo>
                      <a:pt x="24" y="52"/>
                      <a:pt x="52" y="24"/>
                      <a:pt x="86" y="24"/>
                    </a:cubicBezTo>
                    <a:cubicBezTo>
                      <a:pt x="122" y="24"/>
                      <a:pt x="150" y="52"/>
                      <a:pt x="150" y="88"/>
                    </a:cubicBezTo>
                    <a:cubicBezTo>
                      <a:pt x="150" y="122"/>
                      <a:pt x="122" y="150"/>
                      <a:pt x="86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3962469" y="2870006"/>
                <a:ext cx="277902" cy="246406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44 w 660"/>
                  <a:gd name="T7" fmla="*/ 585 h 586"/>
                  <a:gd name="T8" fmla="*/ 456 w 660"/>
                  <a:gd name="T9" fmla="*/ 574 h 586"/>
                  <a:gd name="T10" fmla="*/ 444 w 660"/>
                  <a:gd name="T11" fmla="*/ 561 h 586"/>
                  <a:gd name="T12" fmla="*/ 94 w 660"/>
                  <a:gd name="T13" fmla="*/ 561 h 586"/>
                  <a:gd name="T14" fmla="*/ 101 w 660"/>
                  <a:gd name="T15" fmla="*/ 546 h 586"/>
                  <a:gd name="T16" fmla="*/ 102 w 660"/>
                  <a:gd name="T17" fmla="*/ 527 h 586"/>
                  <a:gd name="T18" fmla="*/ 102 w 660"/>
                  <a:gd name="T19" fmla="*/ 527 h 586"/>
                  <a:gd name="T20" fmla="*/ 102 w 660"/>
                  <a:gd name="T21" fmla="*/ 186 h 586"/>
                  <a:gd name="T22" fmla="*/ 121 w 660"/>
                  <a:gd name="T23" fmla="*/ 168 h 586"/>
                  <a:gd name="T24" fmla="*/ 616 w 660"/>
                  <a:gd name="T25" fmla="*/ 168 h 586"/>
                  <a:gd name="T26" fmla="*/ 635 w 660"/>
                  <a:gd name="T27" fmla="*/ 186 h 586"/>
                  <a:gd name="T28" fmla="*/ 635 w 660"/>
                  <a:gd name="T29" fmla="*/ 376 h 586"/>
                  <a:gd name="T30" fmla="*/ 647 w 660"/>
                  <a:gd name="T31" fmla="*/ 388 h 586"/>
                  <a:gd name="T32" fmla="*/ 659 w 660"/>
                  <a:gd name="T33" fmla="*/ 376 h 586"/>
                  <a:gd name="T34" fmla="*/ 659 w 660"/>
                  <a:gd name="T35" fmla="*/ 186 h 586"/>
                  <a:gd name="T36" fmla="*/ 616 w 660"/>
                  <a:gd name="T37" fmla="*/ 144 h 586"/>
                  <a:gd name="T38" fmla="*/ 587 w 660"/>
                  <a:gd name="T39" fmla="*/ 144 h 586"/>
                  <a:gd name="T40" fmla="*/ 587 w 660"/>
                  <a:gd name="T41" fmla="*/ 118 h 586"/>
                  <a:gd name="T42" fmla="*/ 544 w 660"/>
                  <a:gd name="T43" fmla="*/ 75 h 586"/>
                  <a:gd name="T44" fmla="*/ 249 w 660"/>
                  <a:gd name="T45" fmla="*/ 75 h 586"/>
                  <a:gd name="T46" fmla="*/ 229 w 660"/>
                  <a:gd name="T47" fmla="*/ 29 h 586"/>
                  <a:gd name="T48" fmla="*/ 185 w 660"/>
                  <a:gd name="T49" fmla="*/ 0 h 586"/>
                  <a:gd name="T50" fmla="*/ 42 w 660"/>
                  <a:gd name="T51" fmla="*/ 0 h 586"/>
                  <a:gd name="T52" fmla="*/ 0 w 660"/>
                  <a:gd name="T53" fmla="*/ 43 h 586"/>
                  <a:gd name="T54" fmla="*/ 0 w 660"/>
                  <a:gd name="T55" fmla="*/ 535 h 586"/>
                  <a:gd name="T56" fmla="*/ 12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3 h 586"/>
                  <a:gd name="T62" fmla="*/ 24 w 660"/>
                  <a:gd name="T63" fmla="*/ 43 h 586"/>
                  <a:gd name="T64" fmla="*/ 42 w 660"/>
                  <a:gd name="T65" fmla="*/ 24 h 586"/>
                  <a:gd name="T66" fmla="*/ 185 w 660"/>
                  <a:gd name="T67" fmla="*/ 24 h 586"/>
                  <a:gd name="T68" fmla="*/ 208 w 660"/>
                  <a:gd name="T69" fmla="*/ 38 h 586"/>
                  <a:gd name="T70" fmla="*/ 234 w 660"/>
                  <a:gd name="T71" fmla="*/ 99 h 586"/>
                  <a:gd name="T72" fmla="*/ 544 w 660"/>
                  <a:gd name="T73" fmla="*/ 99 h 586"/>
                  <a:gd name="T74" fmla="*/ 563 w 660"/>
                  <a:gd name="T75" fmla="*/ 118 h 586"/>
                  <a:gd name="T76" fmla="*/ 563 w 660"/>
                  <a:gd name="T77" fmla="*/ 144 h 586"/>
                  <a:gd name="T78" fmla="*/ 121 w 660"/>
                  <a:gd name="T79" fmla="*/ 144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50 w 660"/>
                  <a:gd name="T91" fmla="*/ 561 h 586"/>
                  <a:gd name="T92" fmla="*/ 30 w 660"/>
                  <a:gd name="T93" fmla="*/ 553 h 586"/>
                  <a:gd name="T94" fmla="*/ 24 w 660"/>
                  <a:gd name="T95" fmla="*/ 535 h 586"/>
                  <a:gd name="T96" fmla="*/ 24 w 660"/>
                  <a:gd name="T97" fmla="*/ 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0" y="585"/>
                      <a:pt x="456" y="580"/>
                      <a:pt x="456" y="574"/>
                    </a:cubicBezTo>
                    <a:cubicBezTo>
                      <a:pt x="456" y="566"/>
                      <a:pt x="450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7" y="556"/>
                      <a:pt x="100" y="551"/>
                      <a:pt x="101" y="546"/>
                    </a:cubicBezTo>
                    <a:cubicBezTo>
                      <a:pt x="101" y="542"/>
                      <a:pt x="102" y="527"/>
                      <a:pt x="102" y="527"/>
                    </a:cubicBezTo>
                    <a:lnTo>
                      <a:pt x="102" y="527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8"/>
                      <a:pt x="121" y="168"/>
                    </a:cubicBezTo>
                    <a:cubicBezTo>
                      <a:pt x="616" y="168"/>
                      <a:pt x="616" y="168"/>
                      <a:pt x="616" y="168"/>
                    </a:cubicBezTo>
                    <a:cubicBezTo>
                      <a:pt x="626" y="168"/>
                      <a:pt x="635" y="176"/>
                      <a:pt x="635" y="186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3"/>
                      <a:pt x="641" y="388"/>
                      <a:pt x="647" y="388"/>
                    </a:cubicBezTo>
                    <a:cubicBezTo>
                      <a:pt x="653" y="388"/>
                      <a:pt x="659" y="383"/>
                      <a:pt x="659" y="376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0" y="144"/>
                      <a:pt x="616" y="144"/>
                    </a:cubicBez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7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1" y="11"/>
                      <a:pt x="204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8"/>
                      <a:pt x="5" y="559"/>
                      <a:pt x="12" y="568"/>
                    </a:cubicBezTo>
                    <a:cubicBezTo>
                      <a:pt x="18" y="576"/>
                      <a:pt x="30" y="585"/>
                      <a:pt x="50" y="585"/>
                    </a:cubicBezTo>
                    <a:close/>
                    <a:moveTo>
                      <a:pt x="24" y="43"/>
                    </a:moveTo>
                    <a:lnTo>
                      <a:pt x="24" y="43"/>
                    </a:lnTo>
                    <a:cubicBezTo>
                      <a:pt x="24" y="32"/>
                      <a:pt x="32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4" y="24"/>
                      <a:pt x="204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5" y="99"/>
                      <a:pt x="563" y="107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1" y="144"/>
                      <a:pt x="121" y="144"/>
                      <a:pt x="121" y="144"/>
                    </a:cubicBezTo>
                    <a:cubicBezTo>
                      <a:pt x="97" y="144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1"/>
                      <a:pt x="70" y="561"/>
                      <a:pt x="50" y="561"/>
                    </a:cubicBezTo>
                    <a:lnTo>
                      <a:pt x="50" y="561"/>
                    </a:lnTo>
                    <a:cubicBezTo>
                      <a:pt x="41" y="561"/>
                      <a:pt x="34" y="558"/>
                      <a:pt x="30" y="553"/>
                    </a:cubicBezTo>
                    <a:cubicBezTo>
                      <a:pt x="26" y="549"/>
                      <a:pt x="24" y="541"/>
                      <a:pt x="24" y="53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57200" y="1874838"/>
            <a:ext cx="430213" cy="430212"/>
            <a:chOff x="457200" y="1874838"/>
            <a:chExt cx="430213" cy="430212"/>
          </a:xfrm>
        </p:grpSpPr>
        <p:sp>
          <p:nvSpPr>
            <p:cNvPr id="18433" name="Freeform 1045"/>
            <p:cNvSpPr>
              <a:spLocks noChangeArrowheads="1"/>
            </p:cNvSpPr>
            <p:nvPr/>
          </p:nvSpPr>
          <p:spPr bwMode="auto">
            <a:xfrm>
              <a:off x="457200" y="18748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Freeform 96"/>
            <p:cNvSpPr>
              <a:spLocks noChangeArrowheads="1"/>
            </p:cNvSpPr>
            <p:nvPr/>
          </p:nvSpPr>
          <p:spPr bwMode="auto">
            <a:xfrm>
              <a:off x="548481" y="1967707"/>
              <a:ext cx="247650" cy="244475"/>
            </a:xfrm>
            <a:custGeom>
              <a:avLst/>
              <a:gdLst>
                <a:gd name="T0" fmla="*/ 17660 w 586"/>
                <a:gd name="T1" fmla="*/ 244135 h 584"/>
                <a:gd name="T2" fmla="*/ 17660 w 586"/>
                <a:gd name="T3" fmla="*/ 244135 h 584"/>
                <a:gd name="T4" fmla="*/ 20183 w 586"/>
                <a:gd name="T5" fmla="*/ 244135 h 584"/>
                <a:gd name="T6" fmla="*/ 225802 w 586"/>
                <a:gd name="T7" fmla="*/ 244135 h 584"/>
                <a:gd name="T8" fmla="*/ 228325 w 586"/>
                <a:gd name="T9" fmla="*/ 244135 h 584"/>
                <a:gd name="T10" fmla="*/ 245986 w 586"/>
                <a:gd name="T11" fmla="*/ 226547 h 584"/>
                <a:gd name="T12" fmla="*/ 245986 w 586"/>
                <a:gd name="T13" fmla="*/ 224035 h 584"/>
                <a:gd name="T14" fmla="*/ 245986 w 586"/>
                <a:gd name="T15" fmla="*/ 78308 h 584"/>
                <a:gd name="T16" fmla="*/ 245986 w 586"/>
                <a:gd name="T17" fmla="*/ 48995 h 584"/>
                <a:gd name="T18" fmla="*/ 228325 w 586"/>
                <a:gd name="T19" fmla="*/ 31407 h 584"/>
                <a:gd name="T20" fmla="*/ 104281 w 586"/>
                <a:gd name="T21" fmla="*/ 31407 h 584"/>
                <a:gd name="T22" fmla="*/ 96292 w 586"/>
                <a:gd name="T23" fmla="*/ 11725 h 584"/>
                <a:gd name="T24" fmla="*/ 77790 w 586"/>
                <a:gd name="T25" fmla="*/ 0 h 584"/>
                <a:gd name="T26" fmla="*/ 17660 w 586"/>
                <a:gd name="T27" fmla="*/ 0 h 584"/>
                <a:gd name="T28" fmla="*/ 0 w 586"/>
                <a:gd name="T29" fmla="*/ 17588 h 584"/>
                <a:gd name="T30" fmla="*/ 0 w 586"/>
                <a:gd name="T31" fmla="*/ 78308 h 584"/>
                <a:gd name="T32" fmla="*/ 0 w 586"/>
                <a:gd name="T33" fmla="*/ 224035 h 584"/>
                <a:gd name="T34" fmla="*/ 0 w 586"/>
                <a:gd name="T35" fmla="*/ 226547 h 584"/>
                <a:gd name="T36" fmla="*/ 17660 w 586"/>
                <a:gd name="T37" fmla="*/ 244135 h 584"/>
                <a:gd name="T38" fmla="*/ 10092 w 586"/>
                <a:gd name="T39" fmla="*/ 17588 h 584"/>
                <a:gd name="T40" fmla="*/ 10092 w 586"/>
                <a:gd name="T41" fmla="*/ 17588 h 584"/>
                <a:gd name="T42" fmla="*/ 17660 w 586"/>
                <a:gd name="T43" fmla="*/ 9631 h 584"/>
                <a:gd name="T44" fmla="*/ 77790 w 586"/>
                <a:gd name="T45" fmla="*/ 9631 h 584"/>
                <a:gd name="T46" fmla="*/ 87041 w 586"/>
                <a:gd name="T47" fmla="*/ 15494 h 584"/>
                <a:gd name="T48" fmla="*/ 96712 w 586"/>
                <a:gd name="T49" fmla="*/ 38107 h 584"/>
                <a:gd name="T50" fmla="*/ 101338 w 586"/>
                <a:gd name="T51" fmla="*/ 41038 h 584"/>
                <a:gd name="T52" fmla="*/ 228325 w 586"/>
                <a:gd name="T53" fmla="*/ 41038 h 584"/>
                <a:gd name="T54" fmla="*/ 236314 w 586"/>
                <a:gd name="T55" fmla="*/ 48995 h 584"/>
                <a:gd name="T56" fmla="*/ 236314 w 586"/>
                <a:gd name="T57" fmla="*/ 60720 h 584"/>
                <a:gd name="T58" fmla="*/ 225802 w 586"/>
                <a:gd name="T59" fmla="*/ 57788 h 584"/>
                <a:gd name="T60" fmla="*/ 20183 w 586"/>
                <a:gd name="T61" fmla="*/ 57788 h 584"/>
                <a:gd name="T62" fmla="*/ 10092 w 586"/>
                <a:gd name="T63" fmla="*/ 60720 h 584"/>
                <a:gd name="T64" fmla="*/ 10092 w 586"/>
                <a:gd name="T65" fmla="*/ 17588 h 584"/>
                <a:gd name="T66" fmla="*/ 10092 w 586"/>
                <a:gd name="T67" fmla="*/ 78308 h 584"/>
                <a:gd name="T68" fmla="*/ 10092 w 586"/>
                <a:gd name="T69" fmla="*/ 78308 h 584"/>
                <a:gd name="T70" fmla="*/ 20183 w 586"/>
                <a:gd name="T71" fmla="*/ 67839 h 584"/>
                <a:gd name="T72" fmla="*/ 225802 w 586"/>
                <a:gd name="T73" fmla="*/ 67839 h 584"/>
                <a:gd name="T74" fmla="*/ 236314 w 586"/>
                <a:gd name="T75" fmla="*/ 78308 h 584"/>
                <a:gd name="T76" fmla="*/ 236314 w 586"/>
                <a:gd name="T77" fmla="*/ 224035 h 584"/>
                <a:gd name="T78" fmla="*/ 225802 w 586"/>
                <a:gd name="T79" fmla="*/ 234504 h 584"/>
                <a:gd name="T80" fmla="*/ 20183 w 586"/>
                <a:gd name="T81" fmla="*/ 234504 h 584"/>
                <a:gd name="T82" fmla="*/ 10092 w 586"/>
                <a:gd name="T83" fmla="*/ 224035 h 584"/>
                <a:gd name="T84" fmla="*/ 10092 w 586"/>
                <a:gd name="T85" fmla="*/ 78308 h 5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86" h="584">
                  <a:moveTo>
                    <a:pt x="42" y="583"/>
                  </a:moveTo>
                  <a:lnTo>
                    <a:pt x="42" y="583"/>
                  </a:lnTo>
                  <a:cubicBezTo>
                    <a:pt x="48" y="583"/>
                    <a:pt x="48" y="583"/>
                    <a:pt x="48" y="583"/>
                  </a:cubicBezTo>
                  <a:cubicBezTo>
                    <a:pt x="537" y="583"/>
                    <a:pt x="537" y="583"/>
                    <a:pt x="537" y="583"/>
                  </a:cubicBezTo>
                  <a:cubicBezTo>
                    <a:pt x="543" y="583"/>
                    <a:pt x="543" y="583"/>
                    <a:pt x="543" y="583"/>
                  </a:cubicBezTo>
                  <a:cubicBezTo>
                    <a:pt x="566" y="583"/>
                    <a:pt x="585" y="564"/>
                    <a:pt x="585" y="541"/>
                  </a:cubicBezTo>
                  <a:cubicBezTo>
                    <a:pt x="585" y="535"/>
                    <a:pt x="585" y="535"/>
                    <a:pt x="585" y="535"/>
                  </a:cubicBezTo>
                  <a:cubicBezTo>
                    <a:pt x="585" y="187"/>
                    <a:pt x="585" y="187"/>
                    <a:pt x="585" y="187"/>
                  </a:cubicBezTo>
                  <a:cubicBezTo>
                    <a:pt x="585" y="117"/>
                    <a:pt x="585" y="117"/>
                    <a:pt x="585" y="117"/>
                  </a:cubicBezTo>
                  <a:cubicBezTo>
                    <a:pt x="585" y="93"/>
                    <a:pt x="566" y="75"/>
                    <a:pt x="543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0" y="11"/>
                    <a:pt x="204" y="0"/>
                    <a:pt x="18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564"/>
                    <a:pt x="18" y="583"/>
                    <a:pt x="42" y="583"/>
                  </a:cubicBezTo>
                  <a:close/>
                  <a:moveTo>
                    <a:pt x="24" y="42"/>
                  </a:moveTo>
                  <a:lnTo>
                    <a:pt x="24" y="42"/>
                  </a:lnTo>
                  <a:cubicBezTo>
                    <a:pt x="24" y="31"/>
                    <a:pt x="32" y="23"/>
                    <a:pt x="42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94" y="23"/>
                    <a:pt x="203" y="29"/>
                    <a:pt x="207" y="37"/>
                  </a:cubicBezTo>
                  <a:cubicBezTo>
                    <a:pt x="230" y="91"/>
                    <a:pt x="230" y="91"/>
                    <a:pt x="230" y="91"/>
                  </a:cubicBezTo>
                  <a:cubicBezTo>
                    <a:pt x="232" y="95"/>
                    <a:pt x="236" y="98"/>
                    <a:pt x="241" y="98"/>
                  </a:cubicBezTo>
                  <a:cubicBezTo>
                    <a:pt x="543" y="98"/>
                    <a:pt x="543" y="98"/>
                    <a:pt x="543" y="98"/>
                  </a:cubicBezTo>
                  <a:cubicBezTo>
                    <a:pt x="554" y="98"/>
                    <a:pt x="562" y="106"/>
                    <a:pt x="562" y="117"/>
                  </a:cubicBezTo>
                  <a:cubicBezTo>
                    <a:pt x="562" y="145"/>
                    <a:pt x="562" y="145"/>
                    <a:pt x="562" y="145"/>
                  </a:cubicBezTo>
                  <a:cubicBezTo>
                    <a:pt x="555" y="141"/>
                    <a:pt x="546" y="138"/>
                    <a:pt x="537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9" y="138"/>
                    <a:pt x="31" y="141"/>
                    <a:pt x="24" y="145"/>
                  </a:cubicBezTo>
                  <a:lnTo>
                    <a:pt x="24" y="42"/>
                  </a:lnTo>
                  <a:close/>
                  <a:moveTo>
                    <a:pt x="24" y="187"/>
                  </a:moveTo>
                  <a:lnTo>
                    <a:pt x="24" y="187"/>
                  </a:lnTo>
                  <a:cubicBezTo>
                    <a:pt x="24" y="172"/>
                    <a:pt x="34" y="162"/>
                    <a:pt x="48" y="162"/>
                  </a:cubicBezTo>
                  <a:cubicBezTo>
                    <a:pt x="537" y="162"/>
                    <a:pt x="537" y="162"/>
                    <a:pt x="537" y="162"/>
                  </a:cubicBezTo>
                  <a:cubicBezTo>
                    <a:pt x="550" y="162"/>
                    <a:pt x="562" y="172"/>
                    <a:pt x="562" y="187"/>
                  </a:cubicBezTo>
                  <a:cubicBezTo>
                    <a:pt x="562" y="535"/>
                    <a:pt x="562" y="535"/>
                    <a:pt x="562" y="535"/>
                  </a:cubicBezTo>
                  <a:cubicBezTo>
                    <a:pt x="562" y="548"/>
                    <a:pt x="550" y="560"/>
                    <a:pt x="537" y="560"/>
                  </a:cubicBezTo>
                  <a:cubicBezTo>
                    <a:pt x="48" y="560"/>
                    <a:pt x="48" y="560"/>
                    <a:pt x="48" y="560"/>
                  </a:cubicBezTo>
                  <a:cubicBezTo>
                    <a:pt x="34" y="560"/>
                    <a:pt x="24" y="548"/>
                    <a:pt x="24" y="535"/>
                  </a:cubicBezTo>
                  <a:lnTo>
                    <a:pt x="24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195513" y="4685507"/>
            <a:ext cx="430212" cy="428625"/>
            <a:chOff x="2195513" y="4685507"/>
            <a:chExt cx="430212" cy="428625"/>
          </a:xfrm>
        </p:grpSpPr>
        <p:sp>
          <p:nvSpPr>
            <p:cNvPr id="18465" name="Freeform 1077"/>
            <p:cNvSpPr>
              <a:spLocks noChangeArrowheads="1"/>
            </p:cNvSpPr>
            <p:nvPr/>
          </p:nvSpPr>
          <p:spPr bwMode="auto">
            <a:xfrm>
              <a:off x="2195513" y="4685507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994"/>
            <p:cNvGrpSpPr/>
            <p:nvPr/>
          </p:nvGrpSpPr>
          <p:grpSpPr>
            <a:xfrm>
              <a:off x="2273752" y="4776616"/>
              <a:ext cx="274196" cy="246406"/>
              <a:chOff x="2248740" y="4770854"/>
              <a:chExt cx="274196" cy="246406"/>
            </a:xfrm>
            <a:solidFill>
              <a:schemeClr val="bg1"/>
            </a:solidFill>
          </p:grpSpPr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2343227" y="4872751"/>
                <a:ext cx="122277" cy="113014"/>
              </a:xfrm>
              <a:custGeom>
                <a:avLst/>
                <a:gdLst>
                  <a:gd name="T0" fmla="*/ 245 w 291"/>
                  <a:gd name="T1" fmla="*/ 0 h 269"/>
                  <a:gd name="T2" fmla="*/ 155 w 291"/>
                  <a:gd name="T3" fmla="*/ 12 h 269"/>
                  <a:gd name="T4" fmla="*/ 135 w 291"/>
                  <a:gd name="T5" fmla="*/ 89 h 269"/>
                  <a:gd name="T6" fmla="*/ 122 w 291"/>
                  <a:gd name="T7" fmla="*/ 0 h 269"/>
                  <a:gd name="T8" fmla="*/ 0 w 291"/>
                  <a:gd name="T9" fmla="*/ 47 h 269"/>
                  <a:gd name="T10" fmla="*/ 49 w 291"/>
                  <a:gd name="T11" fmla="*/ 268 h 269"/>
                  <a:gd name="T12" fmla="*/ 135 w 291"/>
                  <a:gd name="T13" fmla="*/ 255 h 269"/>
                  <a:gd name="T14" fmla="*/ 155 w 291"/>
                  <a:gd name="T15" fmla="*/ 178 h 269"/>
                  <a:gd name="T16" fmla="*/ 167 w 291"/>
                  <a:gd name="T17" fmla="*/ 268 h 269"/>
                  <a:gd name="T18" fmla="*/ 290 w 291"/>
                  <a:gd name="T19" fmla="*/ 215 h 269"/>
                  <a:gd name="T20" fmla="*/ 245 w 291"/>
                  <a:gd name="T21" fmla="*/ 0 h 269"/>
                  <a:gd name="T22" fmla="*/ 111 w 291"/>
                  <a:gd name="T23" fmla="*/ 89 h 269"/>
                  <a:gd name="T24" fmla="*/ 56 w 291"/>
                  <a:gd name="T25" fmla="*/ 100 h 269"/>
                  <a:gd name="T26" fmla="*/ 111 w 291"/>
                  <a:gd name="T27" fmla="*/ 113 h 269"/>
                  <a:gd name="T28" fmla="*/ 67 w 291"/>
                  <a:gd name="T29" fmla="*/ 155 h 269"/>
                  <a:gd name="T30" fmla="*/ 67 w 291"/>
                  <a:gd name="T31" fmla="*/ 178 h 269"/>
                  <a:gd name="T32" fmla="*/ 111 w 291"/>
                  <a:gd name="T33" fmla="*/ 244 h 269"/>
                  <a:gd name="T34" fmla="*/ 23 w 291"/>
                  <a:gd name="T35" fmla="*/ 215 h 269"/>
                  <a:gd name="T36" fmla="*/ 49 w 291"/>
                  <a:gd name="T37" fmla="*/ 23 h 269"/>
                  <a:gd name="T38" fmla="*/ 111 w 291"/>
                  <a:gd name="T39" fmla="*/ 89 h 269"/>
                  <a:gd name="T40" fmla="*/ 155 w 291"/>
                  <a:gd name="T41" fmla="*/ 155 h 269"/>
                  <a:gd name="T42" fmla="*/ 135 w 291"/>
                  <a:gd name="T43" fmla="*/ 113 h 269"/>
                  <a:gd name="T44" fmla="*/ 155 w 291"/>
                  <a:gd name="T45" fmla="*/ 155 h 269"/>
                  <a:gd name="T46" fmla="*/ 266 w 291"/>
                  <a:gd name="T47" fmla="*/ 215 h 269"/>
                  <a:gd name="T48" fmla="*/ 178 w 291"/>
                  <a:gd name="T49" fmla="*/ 244 h 269"/>
                  <a:gd name="T50" fmla="*/ 222 w 291"/>
                  <a:gd name="T51" fmla="*/ 178 h 269"/>
                  <a:gd name="T52" fmla="*/ 222 w 291"/>
                  <a:gd name="T53" fmla="*/ 155 h 269"/>
                  <a:gd name="T54" fmla="*/ 178 w 291"/>
                  <a:gd name="T55" fmla="*/ 113 h 269"/>
                  <a:gd name="T56" fmla="*/ 234 w 291"/>
                  <a:gd name="T57" fmla="*/ 100 h 269"/>
                  <a:gd name="T58" fmla="*/ 178 w 291"/>
                  <a:gd name="T59" fmla="*/ 89 h 269"/>
                  <a:gd name="T60" fmla="*/ 245 w 291"/>
                  <a:gd name="T61" fmla="*/ 23 h 269"/>
                  <a:gd name="T62" fmla="*/ 266 w 291"/>
                  <a:gd name="T63" fmla="*/ 2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1" h="269">
                    <a:moveTo>
                      <a:pt x="245" y="0"/>
                    </a:moveTo>
                    <a:lnTo>
                      <a:pt x="245" y="0"/>
                    </a:lnTo>
                    <a:cubicBezTo>
                      <a:pt x="167" y="0"/>
                      <a:pt x="167" y="0"/>
                      <a:pt x="167" y="0"/>
                    </a:cubicBezTo>
                    <a:cubicBezTo>
                      <a:pt x="161" y="0"/>
                      <a:pt x="155" y="5"/>
                      <a:pt x="155" y="12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35" y="89"/>
                      <a:pt x="135" y="89"/>
                      <a:pt x="135" y="89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5"/>
                      <a:pt x="129" y="0"/>
                      <a:pt x="122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0" y="0"/>
                      <a:pt x="0" y="19"/>
                      <a:pt x="0" y="4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45"/>
                      <a:pt x="21" y="268"/>
                      <a:pt x="49" y="268"/>
                    </a:cubicBezTo>
                    <a:cubicBezTo>
                      <a:pt x="122" y="268"/>
                      <a:pt x="122" y="268"/>
                      <a:pt x="122" y="268"/>
                    </a:cubicBezTo>
                    <a:cubicBezTo>
                      <a:pt x="129" y="268"/>
                      <a:pt x="135" y="263"/>
                      <a:pt x="135" y="255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55" y="178"/>
                      <a:pt x="155" y="178"/>
                      <a:pt x="155" y="178"/>
                    </a:cubicBezTo>
                    <a:cubicBezTo>
                      <a:pt x="155" y="255"/>
                      <a:pt x="155" y="255"/>
                      <a:pt x="155" y="255"/>
                    </a:cubicBezTo>
                    <a:cubicBezTo>
                      <a:pt x="155" y="263"/>
                      <a:pt x="161" y="268"/>
                      <a:pt x="167" y="268"/>
                    </a:cubicBezTo>
                    <a:cubicBezTo>
                      <a:pt x="245" y="268"/>
                      <a:pt x="245" y="268"/>
                      <a:pt x="245" y="268"/>
                    </a:cubicBezTo>
                    <a:cubicBezTo>
                      <a:pt x="272" y="268"/>
                      <a:pt x="290" y="247"/>
                      <a:pt x="290" y="215"/>
                    </a:cubicBezTo>
                    <a:cubicBezTo>
                      <a:pt x="290" y="47"/>
                      <a:pt x="290" y="47"/>
                      <a:pt x="290" y="47"/>
                    </a:cubicBezTo>
                    <a:cubicBezTo>
                      <a:pt x="290" y="17"/>
                      <a:pt x="273" y="0"/>
                      <a:pt x="245" y="0"/>
                    </a:cubicBezTo>
                    <a:close/>
                    <a:moveTo>
                      <a:pt x="111" y="89"/>
                    </a:moveTo>
                    <a:lnTo>
                      <a:pt x="111" y="89"/>
                    </a:lnTo>
                    <a:cubicBezTo>
                      <a:pt x="67" y="89"/>
                      <a:pt x="67" y="89"/>
                      <a:pt x="67" y="89"/>
                    </a:cubicBezTo>
                    <a:cubicBezTo>
                      <a:pt x="61" y="89"/>
                      <a:pt x="56" y="94"/>
                      <a:pt x="56" y="100"/>
                    </a:cubicBezTo>
                    <a:cubicBezTo>
                      <a:pt x="56" y="107"/>
                      <a:pt x="61" y="113"/>
                      <a:pt x="67" y="113"/>
                    </a:cubicBezTo>
                    <a:cubicBezTo>
                      <a:pt x="111" y="113"/>
                      <a:pt x="111" y="113"/>
                      <a:pt x="111" y="113"/>
                    </a:cubicBezTo>
                    <a:cubicBezTo>
                      <a:pt x="111" y="155"/>
                      <a:pt x="111" y="155"/>
                      <a:pt x="111" y="155"/>
                    </a:cubicBezTo>
                    <a:cubicBezTo>
                      <a:pt x="67" y="155"/>
                      <a:pt x="67" y="155"/>
                      <a:pt x="67" y="155"/>
                    </a:cubicBezTo>
                    <a:cubicBezTo>
                      <a:pt x="61" y="155"/>
                      <a:pt x="56" y="161"/>
                      <a:pt x="56" y="167"/>
                    </a:cubicBezTo>
                    <a:cubicBezTo>
                      <a:pt x="56" y="173"/>
                      <a:pt x="61" y="178"/>
                      <a:pt x="67" y="178"/>
                    </a:cubicBezTo>
                    <a:cubicBezTo>
                      <a:pt x="111" y="178"/>
                      <a:pt x="111" y="178"/>
                      <a:pt x="111" y="178"/>
                    </a:cubicBezTo>
                    <a:cubicBezTo>
                      <a:pt x="111" y="244"/>
                      <a:pt x="111" y="244"/>
                      <a:pt x="111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33" y="244"/>
                      <a:pt x="23" y="229"/>
                      <a:pt x="23" y="215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26"/>
                      <a:pt x="40" y="23"/>
                      <a:pt x="49" y="23"/>
                    </a:cubicBezTo>
                    <a:cubicBezTo>
                      <a:pt x="111" y="23"/>
                      <a:pt x="111" y="23"/>
                      <a:pt x="111" y="23"/>
                    </a:cubicBezTo>
                    <a:lnTo>
                      <a:pt x="111" y="89"/>
                    </a:lnTo>
                    <a:close/>
                    <a:moveTo>
                      <a:pt x="155" y="155"/>
                    </a:moveTo>
                    <a:lnTo>
                      <a:pt x="155" y="155"/>
                    </a:lnTo>
                    <a:cubicBezTo>
                      <a:pt x="135" y="155"/>
                      <a:pt x="135" y="155"/>
                      <a:pt x="135" y="155"/>
                    </a:cubicBezTo>
                    <a:cubicBezTo>
                      <a:pt x="135" y="113"/>
                      <a:pt x="135" y="113"/>
                      <a:pt x="135" y="113"/>
                    </a:cubicBezTo>
                    <a:cubicBezTo>
                      <a:pt x="155" y="113"/>
                      <a:pt x="155" y="113"/>
                      <a:pt x="155" y="113"/>
                    </a:cubicBezTo>
                    <a:lnTo>
                      <a:pt x="155" y="155"/>
                    </a:lnTo>
                    <a:close/>
                    <a:moveTo>
                      <a:pt x="266" y="215"/>
                    </a:moveTo>
                    <a:lnTo>
                      <a:pt x="266" y="215"/>
                    </a:lnTo>
                    <a:cubicBezTo>
                      <a:pt x="266" y="226"/>
                      <a:pt x="264" y="244"/>
                      <a:pt x="245" y="244"/>
                    </a:cubicBezTo>
                    <a:cubicBezTo>
                      <a:pt x="178" y="244"/>
                      <a:pt x="178" y="244"/>
                      <a:pt x="178" y="244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222" y="178"/>
                      <a:pt x="222" y="178"/>
                      <a:pt x="222" y="178"/>
                    </a:cubicBezTo>
                    <a:cubicBezTo>
                      <a:pt x="228" y="178"/>
                      <a:pt x="234" y="173"/>
                      <a:pt x="234" y="167"/>
                    </a:cubicBezTo>
                    <a:cubicBezTo>
                      <a:pt x="234" y="161"/>
                      <a:pt x="228" y="155"/>
                      <a:pt x="222" y="155"/>
                    </a:cubicBezTo>
                    <a:cubicBezTo>
                      <a:pt x="178" y="155"/>
                      <a:pt x="178" y="155"/>
                      <a:pt x="178" y="155"/>
                    </a:cubicBezTo>
                    <a:cubicBezTo>
                      <a:pt x="178" y="113"/>
                      <a:pt x="178" y="113"/>
                      <a:pt x="178" y="113"/>
                    </a:cubicBezTo>
                    <a:cubicBezTo>
                      <a:pt x="222" y="113"/>
                      <a:pt x="222" y="113"/>
                      <a:pt x="222" y="113"/>
                    </a:cubicBezTo>
                    <a:cubicBezTo>
                      <a:pt x="228" y="113"/>
                      <a:pt x="234" y="107"/>
                      <a:pt x="234" y="100"/>
                    </a:cubicBezTo>
                    <a:cubicBezTo>
                      <a:pt x="234" y="94"/>
                      <a:pt x="228" y="89"/>
                      <a:pt x="222" y="89"/>
                    </a:cubicBezTo>
                    <a:cubicBezTo>
                      <a:pt x="178" y="89"/>
                      <a:pt x="178" y="89"/>
                      <a:pt x="178" y="89"/>
                    </a:cubicBezTo>
                    <a:cubicBezTo>
                      <a:pt x="178" y="23"/>
                      <a:pt x="178" y="23"/>
                      <a:pt x="178" y="23"/>
                    </a:cubicBezTo>
                    <a:cubicBezTo>
                      <a:pt x="245" y="23"/>
                      <a:pt x="245" y="23"/>
                      <a:pt x="245" y="23"/>
                    </a:cubicBezTo>
                    <a:cubicBezTo>
                      <a:pt x="257" y="23"/>
                      <a:pt x="266" y="27"/>
                      <a:pt x="266" y="47"/>
                    </a:cubicBezTo>
                    <a:lnTo>
                      <a:pt x="266" y="21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2248740" y="4770854"/>
                <a:ext cx="274196" cy="246406"/>
              </a:xfrm>
              <a:custGeom>
                <a:avLst/>
                <a:gdLst>
                  <a:gd name="T0" fmla="*/ 616 w 653"/>
                  <a:gd name="T1" fmla="*/ 143 h 586"/>
                  <a:gd name="T2" fmla="*/ 616 w 653"/>
                  <a:gd name="T3" fmla="*/ 143 h 586"/>
                  <a:gd name="T4" fmla="*/ 587 w 653"/>
                  <a:gd name="T5" fmla="*/ 143 h 586"/>
                  <a:gd name="T6" fmla="*/ 587 w 653"/>
                  <a:gd name="T7" fmla="*/ 117 h 586"/>
                  <a:gd name="T8" fmla="*/ 544 w 653"/>
                  <a:gd name="T9" fmla="*/ 75 h 586"/>
                  <a:gd name="T10" fmla="*/ 249 w 653"/>
                  <a:gd name="T11" fmla="*/ 75 h 586"/>
                  <a:gd name="T12" fmla="*/ 228 w 653"/>
                  <a:gd name="T13" fmla="*/ 29 h 586"/>
                  <a:gd name="T14" fmla="*/ 185 w 653"/>
                  <a:gd name="T15" fmla="*/ 0 h 586"/>
                  <a:gd name="T16" fmla="*/ 42 w 653"/>
                  <a:gd name="T17" fmla="*/ 0 h 586"/>
                  <a:gd name="T18" fmla="*/ 0 w 653"/>
                  <a:gd name="T19" fmla="*/ 42 h 586"/>
                  <a:gd name="T20" fmla="*/ 0 w 653"/>
                  <a:gd name="T21" fmla="*/ 535 h 586"/>
                  <a:gd name="T22" fmla="*/ 12 w 653"/>
                  <a:gd name="T23" fmla="*/ 567 h 586"/>
                  <a:gd name="T24" fmla="*/ 49 w 653"/>
                  <a:gd name="T25" fmla="*/ 584 h 586"/>
                  <a:gd name="T26" fmla="*/ 49 w 653"/>
                  <a:gd name="T27" fmla="*/ 584 h 586"/>
                  <a:gd name="T28" fmla="*/ 610 w 653"/>
                  <a:gd name="T29" fmla="*/ 585 h 586"/>
                  <a:gd name="T30" fmla="*/ 652 w 653"/>
                  <a:gd name="T31" fmla="*/ 542 h 586"/>
                  <a:gd name="T32" fmla="*/ 652 w 653"/>
                  <a:gd name="T33" fmla="*/ 186 h 586"/>
                  <a:gd name="T34" fmla="*/ 616 w 653"/>
                  <a:gd name="T35" fmla="*/ 143 h 586"/>
                  <a:gd name="T36" fmla="*/ 79 w 653"/>
                  <a:gd name="T37" fmla="*/ 186 h 586"/>
                  <a:gd name="T38" fmla="*/ 79 w 653"/>
                  <a:gd name="T39" fmla="*/ 186 h 586"/>
                  <a:gd name="T40" fmla="*/ 79 w 653"/>
                  <a:gd name="T41" fmla="*/ 542 h 586"/>
                  <a:gd name="T42" fmla="*/ 49 w 653"/>
                  <a:gd name="T43" fmla="*/ 561 h 586"/>
                  <a:gd name="T44" fmla="*/ 30 w 653"/>
                  <a:gd name="T45" fmla="*/ 552 h 586"/>
                  <a:gd name="T46" fmla="*/ 23 w 653"/>
                  <a:gd name="T47" fmla="*/ 535 h 586"/>
                  <a:gd name="T48" fmla="*/ 23 w 653"/>
                  <a:gd name="T49" fmla="*/ 42 h 586"/>
                  <a:gd name="T50" fmla="*/ 42 w 653"/>
                  <a:gd name="T51" fmla="*/ 24 h 586"/>
                  <a:gd name="T52" fmla="*/ 185 w 653"/>
                  <a:gd name="T53" fmla="*/ 24 h 586"/>
                  <a:gd name="T54" fmla="*/ 208 w 653"/>
                  <a:gd name="T55" fmla="*/ 38 h 586"/>
                  <a:gd name="T56" fmla="*/ 234 w 653"/>
                  <a:gd name="T57" fmla="*/ 99 h 586"/>
                  <a:gd name="T58" fmla="*/ 544 w 653"/>
                  <a:gd name="T59" fmla="*/ 99 h 586"/>
                  <a:gd name="T60" fmla="*/ 563 w 653"/>
                  <a:gd name="T61" fmla="*/ 117 h 586"/>
                  <a:gd name="T62" fmla="*/ 563 w 653"/>
                  <a:gd name="T63" fmla="*/ 143 h 586"/>
                  <a:gd name="T64" fmla="*/ 121 w 653"/>
                  <a:gd name="T65" fmla="*/ 143 h 586"/>
                  <a:gd name="T66" fmla="*/ 79 w 653"/>
                  <a:gd name="T67" fmla="*/ 186 h 586"/>
                  <a:gd name="T68" fmla="*/ 629 w 653"/>
                  <a:gd name="T69" fmla="*/ 542 h 586"/>
                  <a:gd name="T70" fmla="*/ 629 w 653"/>
                  <a:gd name="T71" fmla="*/ 542 h 586"/>
                  <a:gd name="T72" fmla="*/ 610 w 653"/>
                  <a:gd name="T73" fmla="*/ 561 h 586"/>
                  <a:gd name="T74" fmla="*/ 95 w 653"/>
                  <a:gd name="T75" fmla="*/ 561 h 586"/>
                  <a:gd name="T76" fmla="*/ 101 w 653"/>
                  <a:gd name="T77" fmla="*/ 544 h 586"/>
                  <a:gd name="T78" fmla="*/ 101 w 653"/>
                  <a:gd name="T79" fmla="*/ 511 h 586"/>
                  <a:gd name="T80" fmla="*/ 101 w 653"/>
                  <a:gd name="T81" fmla="*/ 186 h 586"/>
                  <a:gd name="T82" fmla="*/ 121 w 653"/>
                  <a:gd name="T83" fmla="*/ 167 h 586"/>
                  <a:gd name="T84" fmla="*/ 616 w 653"/>
                  <a:gd name="T85" fmla="*/ 167 h 586"/>
                  <a:gd name="T86" fmla="*/ 629 w 653"/>
                  <a:gd name="T87" fmla="*/ 186 h 586"/>
                  <a:gd name="T88" fmla="*/ 629 w 653"/>
                  <a:gd name="T89" fmla="*/ 5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53" h="586">
                    <a:moveTo>
                      <a:pt x="616" y="143"/>
                    </a:moveTo>
                    <a:lnTo>
                      <a:pt x="616" y="143"/>
                    </a:ln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7" y="117"/>
                      <a:pt x="587" y="117"/>
                      <a:pt x="587" y="117"/>
                    </a:cubicBezTo>
                    <a:cubicBezTo>
                      <a:pt x="587" y="94"/>
                      <a:pt x="567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1" y="11"/>
                      <a:pt x="205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6"/>
                      <a:pt x="5" y="559"/>
                      <a:pt x="12" y="567"/>
                    </a:cubicBezTo>
                    <a:cubicBezTo>
                      <a:pt x="18" y="575"/>
                      <a:pt x="30" y="584"/>
                      <a:pt x="49" y="584"/>
                    </a:cubicBezTo>
                    <a:lnTo>
                      <a:pt x="49" y="584"/>
                    </a:lnTo>
                    <a:cubicBezTo>
                      <a:pt x="610" y="585"/>
                      <a:pt x="610" y="585"/>
                      <a:pt x="610" y="585"/>
                    </a:cubicBezTo>
                    <a:cubicBezTo>
                      <a:pt x="633" y="585"/>
                      <a:pt x="652" y="565"/>
                      <a:pt x="652" y="542"/>
                    </a:cubicBezTo>
                    <a:cubicBezTo>
                      <a:pt x="652" y="186"/>
                      <a:pt x="652" y="186"/>
                      <a:pt x="652" y="186"/>
                    </a:cubicBezTo>
                    <a:cubicBezTo>
                      <a:pt x="652" y="160"/>
                      <a:pt x="638" y="143"/>
                      <a:pt x="616" y="143"/>
                    </a:cubicBezTo>
                    <a:close/>
                    <a:moveTo>
                      <a:pt x="79" y="186"/>
                    </a:moveTo>
                    <a:lnTo>
                      <a:pt x="79" y="186"/>
                    </a:lnTo>
                    <a:cubicBezTo>
                      <a:pt x="79" y="542"/>
                      <a:pt x="79" y="542"/>
                      <a:pt x="79" y="542"/>
                    </a:cubicBezTo>
                    <a:cubicBezTo>
                      <a:pt x="77" y="547"/>
                      <a:pt x="72" y="561"/>
                      <a:pt x="49" y="561"/>
                    </a:cubicBezTo>
                    <a:cubicBezTo>
                      <a:pt x="41" y="560"/>
                      <a:pt x="34" y="558"/>
                      <a:pt x="30" y="552"/>
                    </a:cubicBezTo>
                    <a:cubicBezTo>
                      <a:pt x="25" y="547"/>
                      <a:pt x="23" y="541"/>
                      <a:pt x="23" y="53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32"/>
                      <a:pt x="32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3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1" y="143"/>
                      <a:pt x="121" y="143"/>
                      <a:pt x="121" y="143"/>
                    </a:cubicBezTo>
                    <a:cubicBezTo>
                      <a:pt x="97" y="143"/>
                      <a:pt x="79" y="163"/>
                      <a:pt x="79" y="186"/>
                    </a:cubicBezTo>
                    <a:close/>
                    <a:moveTo>
                      <a:pt x="629" y="542"/>
                    </a:moveTo>
                    <a:lnTo>
                      <a:pt x="629" y="542"/>
                    </a:lnTo>
                    <a:cubicBezTo>
                      <a:pt x="629" y="552"/>
                      <a:pt x="620" y="561"/>
                      <a:pt x="610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0"/>
                      <a:pt x="101" y="544"/>
                    </a:cubicBezTo>
                    <a:cubicBezTo>
                      <a:pt x="101" y="544"/>
                      <a:pt x="101" y="541"/>
                      <a:pt x="101" y="511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1" y="176"/>
                      <a:pt x="111" y="167"/>
                      <a:pt x="121" y="167"/>
                    </a:cubicBezTo>
                    <a:cubicBezTo>
                      <a:pt x="616" y="167"/>
                      <a:pt x="616" y="167"/>
                      <a:pt x="616" y="167"/>
                    </a:cubicBezTo>
                    <a:cubicBezTo>
                      <a:pt x="624" y="167"/>
                      <a:pt x="629" y="173"/>
                      <a:pt x="629" y="186"/>
                    </a:cubicBezTo>
                    <a:lnTo>
                      <a:pt x="629" y="5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0" name="Group 569"/>
          <p:cNvGrpSpPr/>
          <p:nvPr/>
        </p:nvGrpSpPr>
        <p:grpSpPr>
          <a:xfrm>
            <a:off x="457200" y="4685507"/>
            <a:ext cx="430213" cy="428625"/>
            <a:chOff x="457200" y="4685507"/>
            <a:chExt cx="430213" cy="428625"/>
          </a:xfrm>
        </p:grpSpPr>
        <p:sp>
          <p:nvSpPr>
            <p:cNvPr id="18463" name="Freeform 1075"/>
            <p:cNvSpPr>
              <a:spLocks noChangeArrowheads="1"/>
            </p:cNvSpPr>
            <p:nvPr/>
          </p:nvSpPr>
          <p:spPr bwMode="auto">
            <a:xfrm>
              <a:off x="457200" y="4685507"/>
              <a:ext cx="430213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3" name="Group 992"/>
            <p:cNvGrpSpPr/>
            <p:nvPr/>
          </p:nvGrpSpPr>
          <p:grpSpPr>
            <a:xfrm>
              <a:off x="533159" y="4776616"/>
              <a:ext cx="276050" cy="246406"/>
              <a:chOff x="533159" y="4770854"/>
              <a:chExt cx="276050" cy="246406"/>
            </a:xfrm>
            <a:solidFill>
              <a:schemeClr val="bg1"/>
            </a:solidFill>
          </p:grpSpPr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727691" y="4907952"/>
                <a:ext cx="74107" cy="96339"/>
              </a:xfrm>
              <a:custGeom>
                <a:avLst/>
                <a:gdLst>
                  <a:gd name="T0" fmla="*/ 165 w 177"/>
                  <a:gd name="T1" fmla="*/ 122 h 228"/>
                  <a:gd name="T2" fmla="*/ 165 w 177"/>
                  <a:gd name="T3" fmla="*/ 122 h 228"/>
                  <a:gd name="T4" fmla="*/ 153 w 177"/>
                  <a:gd name="T5" fmla="*/ 134 h 228"/>
                  <a:gd name="T6" fmla="*/ 153 w 177"/>
                  <a:gd name="T7" fmla="*/ 138 h 228"/>
                  <a:gd name="T8" fmla="*/ 89 w 177"/>
                  <a:gd name="T9" fmla="*/ 205 h 228"/>
                  <a:gd name="T10" fmla="*/ 24 w 177"/>
                  <a:gd name="T11" fmla="*/ 140 h 228"/>
                  <a:gd name="T12" fmla="*/ 86 w 177"/>
                  <a:gd name="T13" fmla="*/ 75 h 228"/>
                  <a:gd name="T14" fmla="*/ 61 w 177"/>
                  <a:gd name="T15" fmla="*/ 122 h 228"/>
                  <a:gd name="T16" fmla="*/ 65 w 177"/>
                  <a:gd name="T17" fmla="*/ 138 h 228"/>
                  <a:gd name="T18" fmla="*/ 71 w 177"/>
                  <a:gd name="T19" fmla="*/ 140 h 228"/>
                  <a:gd name="T20" fmla="*/ 82 w 177"/>
                  <a:gd name="T21" fmla="*/ 134 h 228"/>
                  <a:gd name="T22" fmla="*/ 118 w 177"/>
                  <a:gd name="T23" fmla="*/ 65 h 228"/>
                  <a:gd name="T24" fmla="*/ 116 w 177"/>
                  <a:gd name="T25" fmla="*/ 50 h 228"/>
                  <a:gd name="T26" fmla="*/ 60 w 177"/>
                  <a:gd name="T27" fmla="*/ 4 h 228"/>
                  <a:gd name="T28" fmla="*/ 43 w 177"/>
                  <a:gd name="T29" fmla="*/ 6 h 228"/>
                  <a:gd name="T30" fmla="*/ 44 w 177"/>
                  <a:gd name="T31" fmla="*/ 22 h 228"/>
                  <a:gd name="T32" fmla="*/ 82 w 177"/>
                  <a:gd name="T33" fmla="*/ 53 h 228"/>
                  <a:gd name="T34" fmla="*/ 0 w 177"/>
                  <a:gd name="T35" fmla="*/ 140 h 228"/>
                  <a:gd name="T36" fmla="*/ 89 w 177"/>
                  <a:gd name="T37" fmla="*/ 227 h 228"/>
                  <a:gd name="T38" fmla="*/ 176 w 177"/>
                  <a:gd name="T39" fmla="*/ 138 h 228"/>
                  <a:gd name="T40" fmla="*/ 176 w 177"/>
                  <a:gd name="T41" fmla="*/ 134 h 228"/>
                  <a:gd name="T42" fmla="*/ 165 w 177"/>
                  <a:gd name="T43" fmla="*/ 12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28">
                    <a:moveTo>
                      <a:pt x="165" y="122"/>
                    </a:moveTo>
                    <a:lnTo>
                      <a:pt x="165" y="122"/>
                    </a:lnTo>
                    <a:cubicBezTo>
                      <a:pt x="159" y="122"/>
                      <a:pt x="153" y="127"/>
                      <a:pt x="153" y="134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153" y="174"/>
                      <a:pt x="124" y="205"/>
                      <a:pt x="89" y="205"/>
                    </a:cubicBezTo>
                    <a:cubicBezTo>
                      <a:pt x="52" y="205"/>
                      <a:pt x="24" y="176"/>
                      <a:pt x="24" y="140"/>
                    </a:cubicBezTo>
                    <a:cubicBezTo>
                      <a:pt x="24" y="105"/>
                      <a:pt x="51" y="78"/>
                      <a:pt x="86" y="75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58" y="127"/>
                      <a:pt x="60" y="135"/>
                      <a:pt x="65" y="138"/>
                    </a:cubicBezTo>
                    <a:cubicBezTo>
                      <a:pt x="67" y="139"/>
                      <a:pt x="69" y="140"/>
                      <a:pt x="71" y="140"/>
                    </a:cubicBezTo>
                    <a:cubicBezTo>
                      <a:pt x="75" y="140"/>
                      <a:pt x="79" y="137"/>
                      <a:pt x="82" y="134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21" y="61"/>
                      <a:pt x="120" y="55"/>
                      <a:pt x="116" y="5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5" y="0"/>
                      <a:pt x="47" y="0"/>
                      <a:pt x="43" y="6"/>
                    </a:cubicBezTo>
                    <a:cubicBezTo>
                      <a:pt x="39" y="11"/>
                      <a:pt x="40" y="18"/>
                      <a:pt x="44" y="22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36" y="57"/>
                      <a:pt x="0" y="93"/>
                      <a:pt x="0" y="140"/>
                    </a:cubicBezTo>
                    <a:cubicBezTo>
                      <a:pt x="0" y="189"/>
                      <a:pt x="40" y="227"/>
                      <a:pt x="89" y="227"/>
                    </a:cubicBezTo>
                    <a:cubicBezTo>
                      <a:pt x="137" y="227"/>
                      <a:pt x="176" y="188"/>
                      <a:pt x="176" y="138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27"/>
                      <a:pt x="171" y="122"/>
                      <a:pt x="16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Freeform 100"/>
              <p:cNvSpPr>
                <a:spLocks noChangeArrowheads="1"/>
              </p:cNvSpPr>
              <p:nvPr/>
            </p:nvSpPr>
            <p:spPr bwMode="auto">
              <a:xfrm>
                <a:off x="533159" y="4770854"/>
                <a:ext cx="276050" cy="246406"/>
              </a:xfrm>
              <a:custGeom>
                <a:avLst/>
                <a:gdLst>
                  <a:gd name="T0" fmla="*/ 617 w 659"/>
                  <a:gd name="T1" fmla="*/ 143 h 586"/>
                  <a:gd name="T2" fmla="*/ 617 w 659"/>
                  <a:gd name="T3" fmla="*/ 143 h 586"/>
                  <a:gd name="T4" fmla="*/ 586 w 659"/>
                  <a:gd name="T5" fmla="*/ 143 h 586"/>
                  <a:gd name="T6" fmla="*/ 586 w 659"/>
                  <a:gd name="T7" fmla="*/ 117 h 586"/>
                  <a:gd name="T8" fmla="*/ 544 w 659"/>
                  <a:gd name="T9" fmla="*/ 75 h 586"/>
                  <a:gd name="T10" fmla="*/ 249 w 659"/>
                  <a:gd name="T11" fmla="*/ 75 h 586"/>
                  <a:gd name="T12" fmla="*/ 229 w 659"/>
                  <a:gd name="T13" fmla="*/ 29 h 586"/>
                  <a:gd name="T14" fmla="*/ 186 w 659"/>
                  <a:gd name="T15" fmla="*/ 0 h 586"/>
                  <a:gd name="T16" fmla="*/ 43 w 659"/>
                  <a:gd name="T17" fmla="*/ 0 h 586"/>
                  <a:gd name="T18" fmla="*/ 0 w 659"/>
                  <a:gd name="T19" fmla="*/ 42 h 586"/>
                  <a:gd name="T20" fmla="*/ 0 w 659"/>
                  <a:gd name="T21" fmla="*/ 535 h 586"/>
                  <a:gd name="T22" fmla="*/ 12 w 659"/>
                  <a:gd name="T23" fmla="*/ 568 h 586"/>
                  <a:gd name="T24" fmla="*/ 50 w 659"/>
                  <a:gd name="T25" fmla="*/ 584 h 586"/>
                  <a:gd name="T26" fmla="*/ 50 w 659"/>
                  <a:gd name="T27" fmla="*/ 584 h 586"/>
                  <a:gd name="T28" fmla="*/ 445 w 659"/>
                  <a:gd name="T29" fmla="*/ 585 h 586"/>
                  <a:gd name="T30" fmla="*/ 456 w 659"/>
                  <a:gd name="T31" fmla="*/ 573 h 586"/>
                  <a:gd name="T32" fmla="*/ 445 w 659"/>
                  <a:gd name="T33" fmla="*/ 561 h 586"/>
                  <a:gd name="T34" fmla="*/ 95 w 659"/>
                  <a:gd name="T35" fmla="*/ 561 h 586"/>
                  <a:gd name="T36" fmla="*/ 101 w 659"/>
                  <a:gd name="T37" fmla="*/ 545 h 586"/>
                  <a:gd name="T38" fmla="*/ 101 w 659"/>
                  <a:gd name="T39" fmla="*/ 526 h 586"/>
                  <a:gd name="T40" fmla="*/ 101 w 659"/>
                  <a:gd name="T41" fmla="*/ 526 h 586"/>
                  <a:gd name="T42" fmla="*/ 102 w 659"/>
                  <a:gd name="T43" fmla="*/ 186 h 586"/>
                  <a:gd name="T44" fmla="*/ 122 w 659"/>
                  <a:gd name="T45" fmla="*/ 167 h 586"/>
                  <a:gd name="T46" fmla="*/ 617 w 659"/>
                  <a:gd name="T47" fmla="*/ 167 h 586"/>
                  <a:gd name="T48" fmla="*/ 635 w 659"/>
                  <a:gd name="T49" fmla="*/ 186 h 586"/>
                  <a:gd name="T50" fmla="*/ 635 w 659"/>
                  <a:gd name="T51" fmla="*/ 375 h 586"/>
                  <a:gd name="T52" fmla="*/ 647 w 659"/>
                  <a:gd name="T53" fmla="*/ 387 h 586"/>
                  <a:gd name="T54" fmla="*/ 658 w 659"/>
                  <a:gd name="T55" fmla="*/ 375 h 586"/>
                  <a:gd name="T56" fmla="*/ 658 w 659"/>
                  <a:gd name="T57" fmla="*/ 186 h 586"/>
                  <a:gd name="T58" fmla="*/ 617 w 659"/>
                  <a:gd name="T59" fmla="*/ 143 h 586"/>
                  <a:gd name="T60" fmla="*/ 122 w 659"/>
                  <a:gd name="T61" fmla="*/ 143 h 586"/>
                  <a:gd name="T62" fmla="*/ 122 w 659"/>
                  <a:gd name="T63" fmla="*/ 143 h 586"/>
                  <a:gd name="T64" fmla="*/ 78 w 659"/>
                  <a:gd name="T65" fmla="*/ 186 h 586"/>
                  <a:gd name="T66" fmla="*/ 78 w 659"/>
                  <a:gd name="T67" fmla="*/ 536 h 586"/>
                  <a:gd name="T68" fmla="*/ 78 w 659"/>
                  <a:gd name="T69" fmla="*/ 536 h 586"/>
                  <a:gd name="T70" fmla="*/ 78 w 659"/>
                  <a:gd name="T71" fmla="*/ 541 h 586"/>
                  <a:gd name="T72" fmla="*/ 50 w 659"/>
                  <a:gd name="T73" fmla="*/ 561 h 586"/>
                  <a:gd name="T74" fmla="*/ 50 w 659"/>
                  <a:gd name="T75" fmla="*/ 561 h 586"/>
                  <a:gd name="T76" fmla="*/ 29 w 659"/>
                  <a:gd name="T77" fmla="*/ 552 h 586"/>
                  <a:gd name="T78" fmla="*/ 23 w 659"/>
                  <a:gd name="T79" fmla="*/ 535 h 586"/>
                  <a:gd name="T80" fmla="*/ 23 w 659"/>
                  <a:gd name="T81" fmla="*/ 42 h 586"/>
                  <a:gd name="T82" fmla="*/ 43 w 659"/>
                  <a:gd name="T83" fmla="*/ 24 h 586"/>
                  <a:gd name="T84" fmla="*/ 186 w 659"/>
                  <a:gd name="T85" fmla="*/ 24 h 586"/>
                  <a:gd name="T86" fmla="*/ 207 w 659"/>
                  <a:gd name="T87" fmla="*/ 38 h 586"/>
                  <a:gd name="T88" fmla="*/ 234 w 659"/>
                  <a:gd name="T89" fmla="*/ 99 h 586"/>
                  <a:gd name="T90" fmla="*/ 544 w 659"/>
                  <a:gd name="T91" fmla="*/ 99 h 586"/>
                  <a:gd name="T92" fmla="*/ 563 w 659"/>
                  <a:gd name="T93" fmla="*/ 117 h 586"/>
                  <a:gd name="T94" fmla="*/ 563 w 659"/>
                  <a:gd name="T95" fmla="*/ 143 h 586"/>
                  <a:gd name="T96" fmla="*/ 122 w 659"/>
                  <a:gd name="T97" fmla="*/ 1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617" y="143"/>
                    </a:moveTo>
                    <a:lnTo>
                      <a:pt x="617" y="143"/>
                    </a:lnTo>
                    <a:cubicBezTo>
                      <a:pt x="586" y="143"/>
                      <a:pt x="586" y="143"/>
                      <a:pt x="586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8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2" y="568"/>
                    </a:cubicBezTo>
                    <a:cubicBezTo>
                      <a:pt x="18" y="575"/>
                      <a:pt x="30" y="584"/>
                      <a:pt x="50" y="584"/>
                    </a:cubicBezTo>
                    <a:lnTo>
                      <a:pt x="50" y="584"/>
                    </a:lnTo>
                    <a:cubicBezTo>
                      <a:pt x="445" y="585"/>
                      <a:pt x="445" y="585"/>
                      <a:pt x="445" y="585"/>
                    </a:cubicBezTo>
                    <a:cubicBezTo>
                      <a:pt x="451" y="585"/>
                      <a:pt x="456" y="579"/>
                      <a:pt x="456" y="573"/>
                    </a:cubicBezTo>
                    <a:cubicBezTo>
                      <a:pt x="456" y="566"/>
                      <a:pt x="451" y="561"/>
                      <a:pt x="445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0"/>
                      <a:pt x="101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1" y="167"/>
                      <a:pt x="122" y="167"/>
                    </a:cubicBezTo>
                    <a:cubicBezTo>
                      <a:pt x="617" y="167"/>
                      <a:pt x="617" y="167"/>
                      <a:pt x="617" y="167"/>
                    </a:cubicBezTo>
                    <a:cubicBezTo>
                      <a:pt x="627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2"/>
                      <a:pt x="640" y="387"/>
                      <a:pt x="647" y="387"/>
                    </a:cubicBezTo>
                    <a:cubicBezTo>
                      <a:pt x="653" y="387"/>
                      <a:pt x="658" y="382"/>
                      <a:pt x="658" y="375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3"/>
                      <a:pt x="617" y="143"/>
                    </a:cubicBezTo>
                    <a:close/>
                    <a:moveTo>
                      <a:pt x="122" y="143"/>
                    </a:moveTo>
                    <a:lnTo>
                      <a:pt x="122" y="143"/>
                    </a:lnTo>
                    <a:cubicBezTo>
                      <a:pt x="98" y="143"/>
                      <a:pt x="78" y="163"/>
                      <a:pt x="78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6" y="550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1" y="561"/>
                      <a:pt x="35" y="558"/>
                      <a:pt x="29" y="552"/>
                    </a:cubicBezTo>
                    <a:cubicBezTo>
                      <a:pt x="26" y="548"/>
                      <a:pt x="23" y="541"/>
                      <a:pt x="23" y="53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32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5" y="24"/>
                      <a:pt x="204" y="29"/>
                      <a:pt x="207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lnTo>
                      <a:pt x="122" y="1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3" name="Group 552"/>
          <p:cNvGrpSpPr/>
          <p:nvPr/>
        </p:nvGrpSpPr>
        <p:grpSpPr>
          <a:xfrm>
            <a:off x="3930650" y="4685507"/>
            <a:ext cx="428625" cy="428625"/>
            <a:chOff x="3930650" y="4685507"/>
            <a:chExt cx="428625" cy="428625"/>
          </a:xfrm>
        </p:grpSpPr>
        <p:sp>
          <p:nvSpPr>
            <p:cNvPr id="18467" name="Freeform 1079"/>
            <p:cNvSpPr>
              <a:spLocks noChangeArrowheads="1"/>
            </p:cNvSpPr>
            <p:nvPr/>
          </p:nvSpPr>
          <p:spPr bwMode="auto">
            <a:xfrm>
              <a:off x="3930650" y="4685507"/>
              <a:ext cx="428625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7" name="Group 996"/>
            <p:cNvGrpSpPr/>
            <p:nvPr/>
          </p:nvGrpSpPr>
          <p:grpSpPr>
            <a:xfrm>
              <a:off x="4006932" y="4776616"/>
              <a:ext cx="276050" cy="246406"/>
              <a:chOff x="3964321" y="4770854"/>
              <a:chExt cx="276050" cy="246406"/>
            </a:xfrm>
            <a:solidFill>
              <a:schemeClr val="bg1"/>
            </a:solidFill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4156999" y="4909804"/>
                <a:ext cx="64844" cy="101898"/>
              </a:xfrm>
              <a:custGeom>
                <a:avLst/>
                <a:gdLst>
                  <a:gd name="T0" fmla="*/ 110 w 156"/>
                  <a:gd name="T1" fmla="*/ 0 h 241"/>
                  <a:gd name="T2" fmla="*/ 110 w 156"/>
                  <a:gd name="T3" fmla="*/ 0 h 241"/>
                  <a:gd name="T4" fmla="*/ 11 w 156"/>
                  <a:gd name="T5" fmla="*/ 0 h 241"/>
                  <a:gd name="T6" fmla="*/ 0 w 156"/>
                  <a:gd name="T7" fmla="*/ 11 h 241"/>
                  <a:gd name="T8" fmla="*/ 11 w 156"/>
                  <a:gd name="T9" fmla="*/ 23 h 241"/>
                  <a:gd name="T10" fmla="*/ 32 w 156"/>
                  <a:gd name="T11" fmla="*/ 38 h 241"/>
                  <a:gd name="T12" fmla="*/ 32 w 156"/>
                  <a:gd name="T13" fmla="*/ 228 h 241"/>
                  <a:gd name="T14" fmla="*/ 38 w 156"/>
                  <a:gd name="T15" fmla="*/ 238 h 241"/>
                  <a:gd name="T16" fmla="*/ 51 w 156"/>
                  <a:gd name="T17" fmla="*/ 237 h 241"/>
                  <a:gd name="T18" fmla="*/ 94 w 156"/>
                  <a:gd name="T19" fmla="*/ 206 h 241"/>
                  <a:gd name="T20" fmla="*/ 136 w 156"/>
                  <a:gd name="T21" fmla="*/ 237 h 241"/>
                  <a:gd name="T22" fmla="*/ 144 w 156"/>
                  <a:gd name="T23" fmla="*/ 239 h 241"/>
                  <a:gd name="T24" fmla="*/ 149 w 156"/>
                  <a:gd name="T25" fmla="*/ 238 h 241"/>
                  <a:gd name="T26" fmla="*/ 155 w 156"/>
                  <a:gd name="T27" fmla="*/ 228 h 241"/>
                  <a:gd name="T28" fmla="*/ 155 w 156"/>
                  <a:gd name="T29" fmla="*/ 38 h 241"/>
                  <a:gd name="T30" fmla="*/ 110 w 156"/>
                  <a:gd name="T31" fmla="*/ 0 h 241"/>
                  <a:gd name="T32" fmla="*/ 131 w 156"/>
                  <a:gd name="T33" fmla="*/ 205 h 241"/>
                  <a:gd name="T34" fmla="*/ 131 w 156"/>
                  <a:gd name="T35" fmla="*/ 205 h 241"/>
                  <a:gd name="T36" fmla="*/ 100 w 156"/>
                  <a:gd name="T37" fmla="*/ 183 h 241"/>
                  <a:gd name="T38" fmla="*/ 86 w 156"/>
                  <a:gd name="T39" fmla="*/ 183 h 241"/>
                  <a:gd name="T40" fmla="*/ 55 w 156"/>
                  <a:gd name="T41" fmla="*/ 205 h 241"/>
                  <a:gd name="T42" fmla="*/ 55 w 156"/>
                  <a:gd name="T43" fmla="*/ 38 h 241"/>
                  <a:gd name="T44" fmla="*/ 51 w 156"/>
                  <a:gd name="T45" fmla="*/ 23 h 241"/>
                  <a:gd name="T46" fmla="*/ 110 w 156"/>
                  <a:gd name="T47" fmla="*/ 23 h 241"/>
                  <a:gd name="T48" fmla="*/ 131 w 156"/>
                  <a:gd name="T49" fmla="*/ 38 h 241"/>
                  <a:gd name="T50" fmla="*/ 131 w 156"/>
                  <a:gd name="T51" fmla="*/ 20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6" h="241">
                    <a:moveTo>
                      <a:pt x="110" y="0"/>
                    </a:moveTo>
                    <a:lnTo>
                      <a:pt x="110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20" y="23"/>
                      <a:pt x="32" y="34"/>
                      <a:pt x="32" y="38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2" y="232"/>
                      <a:pt x="34" y="236"/>
                      <a:pt x="38" y="238"/>
                    </a:cubicBezTo>
                    <a:cubicBezTo>
                      <a:pt x="43" y="240"/>
                      <a:pt x="47" y="239"/>
                      <a:pt x="51" y="237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136" y="237"/>
                      <a:pt x="136" y="237"/>
                      <a:pt x="136" y="237"/>
                    </a:cubicBezTo>
                    <a:cubicBezTo>
                      <a:pt x="138" y="238"/>
                      <a:pt x="140" y="239"/>
                      <a:pt x="144" y="239"/>
                    </a:cubicBezTo>
                    <a:cubicBezTo>
                      <a:pt x="145" y="239"/>
                      <a:pt x="147" y="239"/>
                      <a:pt x="149" y="238"/>
                    </a:cubicBezTo>
                    <a:cubicBezTo>
                      <a:pt x="152" y="236"/>
                      <a:pt x="155" y="232"/>
                      <a:pt x="155" y="228"/>
                    </a:cubicBezTo>
                    <a:cubicBezTo>
                      <a:pt x="155" y="38"/>
                      <a:pt x="155" y="38"/>
                      <a:pt x="155" y="38"/>
                    </a:cubicBezTo>
                    <a:cubicBezTo>
                      <a:pt x="155" y="18"/>
                      <a:pt x="130" y="0"/>
                      <a:pt x="110" y="0"/>
                    </a:cubicBezTo>
                    <a:close/>
                    <a:moveTo>
                      <a:pt x="131" y="205"/>
                    </a:moveTo>
                    <a:lnTo>
                      <a:pt x="131" y="205"/>
                    </a:ln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6" y="180"/>
                      <a:pt x="90" y="180"/>
                      <a:pt x="86" y="183"/>
                    </a:cubicBezTo>
                    <a:cubicBezTo>
                      <a:pt x="55" y="205"/>
                      <a:pt x="55" y="205"/>
                      <a:pt x="55" y="205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3"/>
                      <a:pt x="54" y="28"/>
                      <a:pt x="51" y="23"/>
                    </a:cubicBezTo>
                    <a:cubicBezTo>
                      <a:pt x="110" y="23"/>
                      <a:pt x="110" y="23"/>
                      <a:pt x="110" y="23"/>
                    </a:cubicBezTo>
                    <a:cubicBezTo>
                      <a:pt x="120" y="23"/>
                      <a:pt x="131" y="34"/>
                      <a:pt x="131" y="38"/>
                    </a:cubicBezTo>
                    <a:lnTo>
                      <a:pt x="131" y="2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3964321" y="4770854"/>
                <a:ext cx="276050" cy="246406"/>
              </a:xfrm>
              <a:custGeom>
                <a:avLst/>
                <a:gdLst>
                  <a:gd name="T0" fmla="*/ 615 w 659"/>
                  <a:gd name="T1" fmla="*/ 143 h 586"/>
                  <a:gd name="T2" fmla="*/ 615 w 659"/>
                  <a:gd name="T3" fmla="*/ 143 h 586"/>
                  <a:gd name="T4" fmla="*/ 586 w 659"/>
                  <a:gd name="T5" fmla="*/ 143 h 586"/>
                  <a:gd name="T6" fmla="*/ 586 w 659"/>
                  <a:gd name="T7" fmla="*/ 117 h 586"/>
                  <a:gd name="T8" fmla="*/ 543 w 659"/>
                  <a:gd name="T9" fmla="*/ 75 h 586"/>
                  <a:gd name="T10" fmla="*/ 249 w 659"/>
                  <a:gd name="T11" fmla="*/ 75 h 586"/>
                  <a:gd name="T12" fmla="*/ 229 w 659"/>
                  <a:gd name="T13" fmla="*/ 29 h 586"/>
                  <a:gd name="T14" fmla="*/ 184 w 659"/>
                  <a:gd name="T15" fmla="*/ 0 h 586"/>
                  <a:gd name="T16" fmla="*/ 42 w 659"/>
                  <a:gd name="T17" fmla="*/ 0 h 586"/>
                  <a:gd name="T18" fmla="*/ 0 w 659"/>
                  <a:gd name="T19" fmla="*/ 42 h 586"/>
                  <a:gd name="T20" fmla="*/ 0 w 659"/>
                  <a:gd name="T21" fmla="*/ 535 h 586"/>
                  <a:gd name="T22" fmla="*/ 11 w 659"/>
                  <a:gd name="T23" fmla="*/ 568 h 586"/>
                  <a:gd name="T24" fmla="*/ 49 w 659"/>
                  <a:gd name="T25" fmla="*/ 584 h 586"/>
                  <a:gd name="T26" fmla="*/ 50 w 659"/>
                  <a:gd name="T27" fmla="*/ 584 h 586"/>
                  <a:gd name="T28" fmla="*/ 444 w 659"/>
                  <a:gd name="T29" fmla="*/ 585 h 586"/>
                  <a:gd name="T30" fmla="*/ 456 w 659"/>
                  <a:gd name="T31" fmla="*/ 573 h 586"/>
                  <a:gd name="T32" fmla="*/ 444 w 659"/>
                  <a:gd name="T33" fmla="*/ 561 h 586"/>
                  <a:gd name="T34" fmla="*/ 94 w 659"/>
                  <a:gd name="T35" fmla="*/ 561 h 586"/>
                  <a:gd name="T36" fmla="*/ 100 w 659"/>
                  <a:gd name="T37" fmla="*/ 545 h 586"/>
                  <a:gd name="T38" fmla="*/ 101 w 659"/>
                  <a:gd name="T39" fmla="*/ 526 h 586"/>
                  <a:gd name="T40" fmla="*/ 101 w 659"/>
                  <a:gd name="T41" fmla="*/ 526 h 586"/>
                  <a:gd name="T42" fmla="*/ 102 w 659"/>
                  <a:gd name="T43" fmla="*/ 186 h 586"/>
                  <a:gd name="T44" fmla="*/ 120 w 659"/>
                  <a:gd name="T45" fmla="*/ 167 h 586"/>
                  <a:gd name="T46" fmla="*/ 615 w 659"/>
                  <a:gd name="T47" fmla="*/ 167 h 586"/>
                  <a:gd name="T48" fmla="*/ 635 w 659"/>
                  <a:gd name="T49" fmla="*/ 186 h 586"/>
                  <a:gd name="T50" fmla="*/ 635 w 659"/>
                  <a:gd name="T51" fmla="*/ 375 h 586"/>
                  <a:gd name="T52" fmla="*/ 646 w 659"/>
                  <a:gd name="T53" fmla="*/ 387 h 586"/>
                  <a:gd name="T54" fmla="*/ 658 w 659"/>
                  <a:gd name="T55" fmla="*/ 375 h 586"/>
                  <a:gd name="T56" fmla="*/ 658 w 659"/>
                  <a:gd name="T57" fmla="*/ 186 h 586"/>
                  <a:gd name="T58" fmla="*/ 615 w 659"/>
                  <a:gd name="T59" fmla="*/ 143 h 586"/>
                  <a:gd name="T60" fmla="*/ 120 w 659"/>
                  <a:gd name="T61" fmla="*/ 143 h 586"/>
                  <a:gd name="T62" fmla="*/ 120 w 659"/>
                  <a:gd name="T63" fmla="*/ 143 h 586"/>
                  <a:gd name="T64" fmla="*/ 78 w 659"/>
                  <a:gd name="T65" fmla="*/ 186 h 586"/>
                  <a:gd name="T66" fmla="*/ 77 w 659"/>
                  <a:gd name="T67" fmla="*/ 536 h 586"/>
                  <a:gd name="T68" fmla="*/ 78 w 659"/>
                  <a:gd name="T69" fmla="*/ 536 h 586"/>
                  <a:gd name="T70" fmla="*/ 77 w 659"/>
                  <a:gd name="T71" fmla="*/ 541 h 586"/>
                  <a:gd name="T72" fmla="*/ 49 w 659"/>
                  <a:gd name="T73" fmla="*/ 561 h 586"/>
                  <a:gd name="T74" fmla="*/ 49 w 659"/>
                  <a:gd name="T75" fmla="*/ 561 h 586"/>
                  <a:gd name="T76" fmla="*/ 29 w 659"/>
                  <a:gd name="T77" fmla="*/ 552 h 586"/>
                  <a:gd name="T78" fmla="*/ 23 w 659"/>
                  <a:gd name="T79" fmla="*/ 535 h 586"/>
                  <a:gd name="T80" fmla="*/ 23 w 659"/>
                  <a:gd name="T81" fmla="*/ 42 h 586"/>
                  <a:gd name="T82" fmla="*/ 42 w 659"/>
                  <a:gd name="T83" fmla="*/ 24 h 586"/>
                  <a:gd name="T84" fmla="*/ 184 w 659"/>
                  <a:gd name="T85" fmla="*/ 24 h 586"/>
                  <a:gd name="T86" fmla="*/ 207 w 659"/>
                  <a:gd name="T87" fmla="*/ 38 h 586"/>
                  <a:gd name="T88" fmla="*/ 233 w 659"/>
                  <a:gd name="T89" fmla="*/ 99 h 586"/>
                  <a:gd name="T90" fmla="*/ 543 w 659"/>
                  <a:gd name="T91" fmla="*/ 99 h 586"/>
                  <a:gd name="T92" fmla="*/ 562 w 659"/>
                  <a:gd name="T93" fmla="*/ 117 h 586"/>
                  <a:gd name="T94" fmla="*/ 563 w 659"/>
                  <a:gd name="T95" fmla="*/ 143 h 586"/>
                  <a:gd name="T96" fmla="*/ 120 w 659"/>
                  <a:gd name="T97" fmla="*/ 14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6">
                    <a:moveTo>
                      <a:pt x="615" y="143"/>
                    </a:moveTo>
                    <a:lnTo>
                      <a:pt x="615" y="143"/>
                    </a:lnTo>
                    <a:cubicBezTo>
                      <a:pt x="586" y="143"/>
                      <a:pt x="586" y="143"/>
                      <a:pt x="586" y="143"/>
                    </a:cubicBezTo>
                    <a:cubicBezTo>
                      <a:pt x="586" y="117"/>
                      <a:pt x="586" y="117"/>
                      <a:pt x="586" y="117"/>
                    </a:cubicBezTo>
                    <a:cubicBezTo>
                      <a:pt x="586" y="94"/>
                      <a:pt x="567" y="75"/>
                      <a:pt x="543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1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4" y="559"/>
                      <a:pt x="11" y="568"/>
                    </a:cubicBezTo>
                    <a:cubicBezTo>
                      <a:pt x="17" y="575"/>
                      <a:pt x="30" y="584"/>
                      <a:pt x="49" y="584"/>
                    </a:cubicBezTo>
                    <a:lnTo>
                      <a:pt x="50" y="584"/>
                    </a:lnTo>
                    <a:cubicBezTo>
                      <a:pt x="444" y="585"/>
                      <a:pt x="444" y="585"/>
                      <a:pt x="444" y="585"/>
                    </a:cubicBezTo>
                    <a:cubicBezTo>
                      <a:pt x="451" y="585"/>
                      <a:pt x="456" y="579"/>
                      <a:pt x="456" y="573"/>
                    </a:cubicBezTo>
                    <a:cubicBezTo>
                      <a:pt x="456" y="566"/>
                      <a:pt x="451" y="561"/>
                      <a:pt x="444" y="561"/>
                    </a:cubicBezTo>
                    <a:cubicBezTo>
                      <a:pt x="94" y="561"/>
                      <a:pt x="94" y="561"/>
                      <a:pt x="94" y="561"/>
                    </a:cubicBezTo>
                    <a:cubicBezTo>
                      <a:pt x="98" y="556"/>
                      <a:pt x="100" y="550"/>
                      <a:pt x="100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6"/>
                      <a:pt x="110" y="167"/>
                      <a:pt x="120" y="167"/>
                    </a:cubicBezTo>
                    <a:cubicBezTo>
                      <a:pt x="615" y="167"/>
                      <a:pt x="615" y="167"/>
                      <a:pt x="615" y="167"/>
                    </a:cubicBezTo>
                    <a:cubicBezTo>
                      <a:pt x="626" y="167"/>
                      <a:pt x="635" y="176"/>
                      <a:pt x="635" y="186"/>
                    </a:cubicBezTo>
                    <a:cubicBezTo>
                      <a:pt x="635" y="375"/>
                      <a:pt x="635" y="375"/>
                      <a:pt x="635" y="375"/>
                    </a:cubicBezTo>
                    <a:cubicBezTo>
                      <a:pt x="635" y="382"/>
                      <a:pt x="640" y="387"/>
                      <a:pt x="646" y="387"/>
                    </a:cubicBezTo>
                    <a:cubicBezTo>
                      <a:pt x="653" y="387"/>
                      <a:pt x="658" y="382"/>
                      <a:pt x="658" y="375"/>
                    </a:cubicBezTo>
                    <a:cubicBezTo>
                      <a:pt x="658" y="186"/>
                      <a:pt x="658" y="186"/>
                      <a:pt x="658" y="186"/>
                    </a:cubicBezTo>
                    <a:cubicBezTo>
                      <a:pt x="658" y="163"/>
                      <a:pt x="639" y="143"/>
                      <a:pt x="615" y="143"/>
                    </a:cubicBezTo>
                    <a:close/>
                    <a:moveTo>
                      <a:pt x="120" y="143"/>
                    </a:moveTo>
                    <a:lnTo>
                      <a:pt x="120" y="143"/>
                    </a:lnTo>
                    <a:cubicBezTo>
                      <a:pt x="98" y="143"/>
                      <a:pt x="78" y="163"/>
                      <a:pt x="78" y="186"/>
                    </a:cubicBezTo>
                    <a:cubicBezTo>
                      <a:pt x="77" y="536"/>
                      <a:pt x="77" y="536"/>
                      <a:pt x="77" y="536"/>
                    </a:cubicBezTo>
                    <a:lnTo>
                      <a:pt x="78" y="536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69" y="561"/>
                      <a:pt x="49" y="561"/>
                    </a:cubicBezTo>
                    <a:lnTo>
                      <a:pt x="49" y="561"/>
                    </a:lnTo>
                    <a:cubicBezTo>
                      <a:pt x="40" y="561"/>
                      <a:pt x="34" y="558"/>
                      <a:pt x="29" y="552"/>
                    </a:cubicBezTo>
                    <a:cubicBezTo>
                      <a:pt x="25" y="548"/>
                      <a:pt x="23" y="541"/>
                      <a:pt x="23" y="53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32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8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4" y="99"/>
                      <a:pt x="562" y="107"/>
                      <a:pt x="562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lnTo>
                      <a:pt x="120" y="1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2" name="Group 561"/>
          <p:cNvGrpSpPr/>
          <p:nvPr/>
        </p:nvGrpSpPr>
        <p:grpSpPr>
          <a:xfrm>
            <a:off x="1328738" y="4685507"/>
            <a:ext cx="430212" cy="428625"/>
            <a:chOff x="1328738" y="4685507"/>
            <a:chExt cx="430212" cy="428625"/>
          </a:xfrm>
        </p:grpSpPr>
        <p:sp>
          <p:nvSpPr>
            <p:cNvPr id="18464" name="Freeform 1076"/>
            <p:cNvSpPr>
              <a:spLocks noChangeArrowheads="1"/>
            </p:cNvSpPr>
            <p:nvPr/>
          </p:nvSpPr>
          <p:spPr bwMode="auto">
            <a:xfrm>
              <a:off x="1328738" y="4685507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4" name="Group 993"/>
            <p:cNvGrpSpPr/>
            <p:nvPr/>
          </p:nvGrpSpPr>
          <p:grpSpPr>
            <a:xfrm>
              <a:off x="1404845" y="4775690"/>
              <a:ext cx="277902" cy="248259"/>
              <a:chOff x="1383539" y="4770854"/>
              <a:chExt cx="277902" cy="248259"/>
            </a:xfrm>
            <a:solidFill>
              <a:schemeClr val="bg1"/>
            </a:solidFill>
          </p:grpSpPr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1383539" y="4770854"/>
                <a:ext cx="277902" cy="246406"/>
              </a:xfrm>
              <a:custGeom>
                <a:avLst/>
                <a:gdLst>
                  <a:gd name="T0" fmla="*/ 50 w 660"/>
                  <a:gd name="T1" fmla="*/ 585 h 586"/>
                  <a:gd name="T2" fmla="*/ 50 w 660"/>
                  <a:gd name="T3" fmla="*/ 585 h 586"/>
                  <a:gd name="T4" fmla="*/ 50 w 660"/>
                  <a:gd name="T5" fmla="*/ 585 h 586"/>
                  <a:gd name="T6" fmla="*/ 480 w 660"/>
                  <a:gd name="T7" fmla="*/ 585 h 586"/>
                  <a:gd name="T8" fmla="*/ 493 w 660"/>
                  <a:gd name="T9" fmla="*/ 573 h 586"/>
                  <a:gd name="T10" fmla="*/ 480 w 660"/>
                  <a:gd name="T11" fmla="*/ 561 h 586"/>
                  <a:gd name="T12" fmla="*/ 95 w 660"/>
                  <a:gd name="T13" fmla="*/ 561 h 586"/>
                  <a:gd name="T14" fmla="*/ 101 w 660"/>
                  <a:gd name="T15" fmla="*/ 545 h 586"/>
                  <a:gd name="T16" fmla="*/ 102 w 660"/>
                  <a:gd name="T17" fmla="*/ 526 h 586"/>
                  <a:gd name="T18" fmla="*/ 102 w 660"/>
                  <a:gd name="T19" fmla="*/ 526 h 586"/>
                  <a:gd name="T20" fmla="*/ 102 w 660"/>
                  <a:gd name="T21" fmla="*/ 186 h 586"/>
                  <a:gd name="T22" fmla="*/ 122 w 660"/>
                  <a:gd name="T23" fmla="*/ 167 h 586"/>
                  <a:gd name="T24" fmla="*/ 617 w 660"/>
                  <a:gd name="T25" fmla="*/ 167 h 586"/>
                  <a:gd name="T26" fmla="*/ 635 w 660"/>
                  <a:gd name="T27" fmla="*/ 186 h 586"/>
                  <a:gd name="T28" fmla="*/ 635 w 660"/>
                  <a:gd name="T29" fmla="*/ 412 h 586"/>
                  <a:gd name="T30" fmla="*/ 648 w 660"/>
                  <a:gd name="T31" fmla="*/ 423 h 586"/>
                  <a:gd name="T32" fmla="*/ 659 w 660"/>
                  <a:gd name="T33" fmla="*/ 412 h 586"/>
                  <a:gd name="T34" fmla="*/ 659 w 660"/>
                  <a:gd name="T35" fmla="*/ 186 h 586"/>
                  <a:gd name="T36" fmla="*/ 617 w 660"/>
                  <a:gd name="T37" fmla="*/ 143 h 586"/>
                  <a:gd name="T38" fmla="*/ 587 w 660"/>
                  <a:gd name="T39" fmla="*/ 143 h 586"/>
                  <a:gd name="T40" fmla="*/ 587 w 660"/>
                  <a:gd name="T41" fmla="*/ 117 h 586"/>
                  <a:gd name="T42" fmla="*/ 545 w 660"/>
                  <a:gd name="T43" fmla="*/ 76 h 586"/>
                  <a:gd name="T44" fmla="*/ 250 w 660"/>
                  <a:gd name="T45" fmla="*/ 76 h 586"/>
                  <a:gd name="T46" fmla="*/ 229 w 660"/>
                  <a:gd name="T47" fmla="*/ 29 h 586"/>
                  <a:gd name="T48" fmla="*/ 186 w 660"/>
                  <a:gd name="T49" fmla="*/ 0 h 586"/>
                  <a:gd name="T50" fmla="*/ 43 w 660"/>
                  <a:gd name="T51" fmla="*/ 0 h 586"/>
                  <a:gd name="T52" fmla="*/ 0 w 660"/>
                  <a:gd name="T53" fmla="*/ 42 h 586"/>
                  <a:gd name="T54" fmla="*/ 0 w 660"/>
                  <a:gd name="T55" fmla="*/ 535 h 586"/>
                  <a:gd name="T56" fmla="*/ 13 w 660"/>
                  <a:gd name="T57" fmla="*/ 568 h 586"/>
                  <a:gd name="T58" fmla="*/ 50 w 660"/>
                  <a:gd name="T59" fmla="*/ 585 h 586"/>
                  <a:gd name="T60" fmla="*/ 24 w 660"/>
                  <a:gd name="T61" fmla="*/ 42 h 586"/>
                  <a:gd name="T62" fmla="*/ 24 w 660"/>
                  <a:gd name="T63" fmla="*/ 42 h 586"/>
                  <a:gd name="T64" fmla="*/ 43 w 660"/>
                  <a:gd name="T65" fmla="*/ 23 h 586"/>
                  <a:gd name="T66" fmla="*/ 186 w 660"/>
                  <a:gd name="T67" fmla="*/ 23 h 586"/>
                  <a:gd name="T68" fmla="*/ 208 w 660"/>
                  <a:gd name="T69" fmla="*/ 38 h 586"/>
                  <a:gd name="T70" fmla="*/ 234 w 660"/>
                  <a:gd name="T71" fmla="*/ 98 h 586"/>
                  <a:gd name="T72" fmla="*/ 545 w 660"/>
                  <a:gd name="T73" fmla="*/ 98 h 586"/>
                  <a:gd name="T74" fmla="*/ 563 w 660"/>
                  <a:gd name="T75" fmla="*/ 117 h 586"/>
                  <a:gd name="T76" fmla="*/ 563 w 660"/>
                  <a:gd name="T77" fmla="*/ 143 h 586"/>
                  <a:gd name="T78" fmla="*/ 122 w 660"/>
                  <a:gd name="T79" fmla="*/ 143 h 586"/>
                  <a:gd name="T80" fmla="*/ 79 w 660"/>
                  <a:gd name="T81" fmla="*/ 186 h 586"/>
                  <a:gd name="T82" fmla="*/ 78 w 660"/>
                  <a:gd name="T83" fmla="*/ 536 h 586"/>
                  <a:gd name="T84" fmla="*/ 78 w 660"/>
                  <a:gd name="T85" fmla="*/ 536 h 586"/>
                  <a:gd name="T86" fmla="*/ 78 w 660"/>
                  <a:gd name="T87" fmla="*/ 541 h 586"/>
                  <a:gd name="T88" fmla="*/ 50 w 660"/>
                  <a:gd name="T89" fmla="*/ 561 h 586"/>
                  <a:gd name="T90" fmla="*/ 50 w 660"/>
                  <a:gd name="T91" fmla="*/ 561 h 586"/>
                  <a:gd name="T92" fmla="*/ 30 w 660"/>
                  <a:gd name="T93" fmla="*/ 552 h 586"/>
                  <a:gd name="T94" fmla="*/ 24 w 660"/>
                  <a:gd name="T95" fmla="*/ 535 h 586"/>
                  <a:gd name="T96" fmla="*/ 24 w 660"/>
                  <a:gd name="T97" fmla="*/ 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6">
                    <a:moveTo>
                      <a:pt x="50" y="585"/>
                    </a:moveTo>
                    <a:lnTo>
                      <a:pt x="50" y="585"/>
                    </a:lnTo>
                    <a:lnTo>
                      <a:pt x="50" y="585"/>
                    </a:lnTo>
                    <a:cubicBezTo>
                      <a:pt x="480" y="585"/>
                      <a:pt x="480" y="585"/>
                      <a:pt x="480" y="585"/>
                    </a:cubicBezTo>
                    <a:cubicBezTo>
                      <a:pt x="487" y="585"/>
                      <a:pt x="493" y="579"/>
                      <a:pt x="493" y="573"/>
                    </a:cubicBezTo>
                    <a:cubicBezTo>
                      <a:pt x="493" y="566"/>
                      <a:pt x="487" y="561"/>
                      <a:pt x="480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1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6"/>
                      <a:pt x="102" y="186"/>
                      <a:pt x="102" y="186"/>
                    </a:cubicBezTo>
                    <a:cubicBezTo>
                      <a:pt x="102" y="175"/>
                      <a:pt x="112" y="167"/>
                      <a:pt x="122" y="167"/>
                    </a:cubicBezTo>
                    <a:cubicBezTo>
                      <a:pt x="617" y="167"/>
                      <a:pt x="617" y="167"/>
                      <a:pt x="617" y="167"/>
                    </a:cubicBezTo>
                    <a:cubicBezTo>
                      <a:pt x="627" y="167"/>
                      <a:pt x="635" y="175"/>
                      <a:pt x="635" y="186"/>
                    </a:cubicBezTo>
                    <a:cubicBezTo>
                      <a:pt x="635" y="412"/>
                      <a:pt x="635" y="412"/>
                      <a:pt x="635" y="412"/>
                    </a:cubicBezTo>
                    <a:cubicBezTo>
                      <a:pt x="635" y="418"/>
                      <a:pt x="642" y="423"/>
                      <a:pt x="648" y="423"/>
                    </a:cubicBezTo>
                    <a:cubicBezTo>
                      <a:pt x="654" y="423"/>
                      <a:pt x="659" y="418"/>
                      <a:pt x="659" y="412"/>
                    </a:cubicBezTo>
                    <a:cubicBezTo>
                      <a:pt x="659" y="186"/>
                      <a:pt x="659" y="186"/>
                      <a:pt x="659" y="186"/>
                    </a:cubicBezTo>
                    <a:cubicBezTo>
                      <a:pt x="659" y="163"/>
                      <a:pt x="641" y="143"/>
                      <a:pt x="617" y="143"/>
                    </a:cubicBez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7" y="117"/>
                      <a:pt x="587" y="117"/>
                      <a:pt x="587" y="117"/>
                    </a:cubicBezTo>
                    <a:cubicBezTo>
                      <a:pt x="587" y="94"/>
                      <a:pt x="568" y="76"/>
                      <a:pt x="545" y="76"/>
                    </a:cubicBezTo>
                    <a:cubicBezTo>
                      <a:pt x="250" y="76"/>
                      <a:pt x="250" y="76"/>
                      <a:pt x="250" y="76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1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7"/>
                      <a:pt x="5" y="559"/>
                      <a:pt x="13" y="568"/>
                    </a:cubicBezTo>
                    <a:cubicBezTo>
                      <a:pt x="19" y="575"/>
                      <a:pt x="30" y="585"/>
                      <a:pt x="50" y="585"/>
                    </a:cubicBezTo>
                    <a:close/>
                    <a:moveTo>
                      <a:pt x="24" y="42"/>
                    </a:moveTo>
                    <a:lnTo>
                      <a:pt x="24" y="42"/>
                    </a:lnTo>
                    <a:cubicBezTo>
                      <a:pt x="24" y="32"/>
                      <a:pt x="32" y="23"/>
                      <a:pt x="43" y="23"/>
                    </a:cubicBezTo>
                    <a:cubicBezTo>
                      <a:pt x="186" y="23"/>
                      <a:pt x="186" y="23"/>
                      <a:pt x="186" y="23"/>
                    </a:cubicBezTo>
                    <a:cubicBezTo>
                      <a:pt x="195" y="23"/>
                      <a:pt x="204" y="29"/>
                      <a:pt x="208" y="38"/>
                    </a:cubicBezTo>
                    <a:cubicBezTo>
                      <a:pt x="234" y="98"/>
                      <a:pt x="234" y="98"/>
                      <a:pt x="234" y="98"/>
                    </a:cubicBezTo>
                    <a:cubicBezTo>
                      <a:pt x="545" y="98"/>
                      <a:pt x="545" y="98"/>
                      <a:pt x="545" y="98"/>
                    </a:cubicBezTo>
                    <a:cubicBezTo>
                      <a:pt x="555" y="98"/>
                      <a:pt x="563" y="107"/>
                      <a:pt x="563" y="117"/>
                    </a:cubicBezTo>
                    <a:cubicBezTo>
                      <a:pt x="563" y="143"/>
                      <a:pt x="563" y="143"/>
                      <a:pt x="563" y="143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98" y="143"/>
                      <a:pt x="79" y="163"/>
                      <a:pt x="79" y="186"/>
                    </a:cubicBezTo>
                    <a:cubicBezTo>
                      <a:pt x="78" y="536"/>
                      <a:pt x="78" y="536"/>
                      <a:pt x="78" y="536"/>
                    </a:cubicBezTo>
                    <a:lnTo>
                      <a:pt x="78" y="536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1"/>
                      <a:pt x="50" y="561"/>
                    </a:cubicBezTo>
                    <a:lnTo>
                      <a:pt x="50" y="561"/>
                    </a:lnTo>
                    <a:cubicBezTo>
                      <a:pt x="42" y="561"/>
                      <a:pt x="35" y="558"/>
                      <a:pt x="30" y="552"/>
                    </a:cubicBezTo>
                    <a:cubicBezTo>
                      <a:pt x="26" y="548"/>
                      <a:pt x="24" y="541"/>
                      <a:pt x="24" y="535"/>
                    </a:cubicBez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1553986" y="4909804"/>
                <a:ext cx="107455" cy="109309"/>
              </a:xfrm>
              <a:custGeom>
                <a:avLst/>
                <a:gdLst>
                  <a:gd name="T0" fmla="*/ 219 w 256"/>
                  <a:gd name="T1" fmla="*/ 173 h 259"/>
                  <a:gd name="T2" fmla="*/ 219 w 256"/>
                  <a:gd name="T3" fmla="*/ 173 h 259"/>
                  <a:gd name="T4" fmla="*/ 217 w 256"/>
                  <a:gd name="T5" fmla="*/ 171 h 259"/>
                  <a:gd name="T6" fmla="*/ 217 w 256"/>
                  <a:gd name="T7" fmla="*/ 171 h 259"/>
                  <a:gd name="T8" fmla="*/ 217 w 256"/>
                  <a:gd name="T9" fmla="*/ 171 h 259"/>
                  <a:gd name="T10" fmla="*/ 79 w 256"/>
                  <a:gd name="T11" fmla="*/ 34 h 259"/>
                  <a:gd name="T12" fmla="*/ 79 w 256"/>
                  <a:gd name="T13" fmla="*/ 34 h 259"/>
                  <a:gd name="T14" fmla="*/ 64 w 256"/>
                  <a:gd name="T15" fmla="*/ 17 h 259"/>
                  <a:gd name="T16" fmla="*/ 10 w 256"/>
                  <a:gd name="T17" fmla="*/ 13 h 259"/>
                  <a:gd name="T18" fmla="*/ 1 w 256"/>
                  <a:gd name="T19" fmla="*/ 40 h 259"/>
                  <a:gd name="T20" fmla="*/ 15 w 256"/>
                  <a:gd name="T21" fmla="*/ 67 h 259"/>
                  <a:gd name="T22" fmla="*/ 30 w 256"/>
                  <a:gd name="T23" fmla="*/ 83 h 259"/>
                  <a:gd name="T24" fmla="*/ 35 w 256"/>
                  <a:gd name="T25" fmla="*/ 87 h 259"/>
                  <a:gd name="T26" fmla="*/ 54 w 256"/>
                  <a:gd name="T27" fmla="*/ 107 h 259"/>
                  <a:gd name="T28" fmla="*/ 54 w 256"/>
                  <a:gd name="T29" fmla="*/ 107 h 259"/>
                  <a:gd name="T30" fmla="*/ 54 w 256"/>
                  <a:gd name="T31" fmla="*/ 107 h 259"/>
                  <a:gd name="T32" fmla="*/ 170 w 256"/>
                  <a:gd name="T33" fmla="*/ 222 h 259"/>
                  <a:gd name="T34" fmla="*/ 173 w 256"/>
                  <a:gd name="T35" fmla="*/ 224 h 259"/>
                  <a:gd name="T36" fmla="*/ 238 w 256"/>
                  <a:gd name="T37" fmla="*/ 257 h 259"/>
                  <a:gd name="T38" fmla="*/ 243 w 256"/>
                  <a:gd name="T39" fmla="*/ 258 h 259"/>
                  <a:gd name="T40" fmla="*/ 251 w 256"/>
                  <a:gd name="T41" fmla="*/ 254 h 259"/>
                  <a:gd name="T42" fmla="*/ 253 w 256"/>
                  <a:gd name="T43" fmla="*/ 240 h 259"/>
                  <a:gd name="T44" fmla="*/ 221 w 256"/>
                  <a:gd name="T45" fmla="*/ 177 h 259"/>
                  <a:gd name="T46" fmla="*/ 219 w 256"/>
                  <a:gd name="T47" fmla="*/ 173 h 259"/>
                  <a:gd name="T48" fmla="*/ 39 w 256"/>
                  <a:gd name="T49" fmla="*/ 58 h 259"/>
                  <a:gd name="T50" fmla="*/ 39 w 256"/>
                  <a:gd name="T51" fmla="*/ 58 h 259"/>
                  <a:gd name="T52" fmla="*/ 31 w 256"/>
                  <a:gd name="T53" fmla="*/ 51 h 259"/>
                  <a:gd name="T54" fmla="*/ 24 w 256"/>
                  <a:gd name="T55" fmla="*/ 38 h 259"/>
                  <a:gd name="T56" fmla="*/ 26 w 256"/>
                  <a:gd name="T57" fmla="*/ 30 h 259"/>
                  <a:gd name="T58" fmla="*/ 35 w 256"/>
                  <a:gd name="T59" fmla="*/ 28 h 259"/>
                  <a:gd name="T60" fmla="*/ 47 w 256"/>
                  <a:gd name="T61" fmla="*/ 34 h 259"/>
                  <a:gd name="T62" fmla="*/ 54 w 256"/>
                  <a:gd name="T63" fmla="*/ 42 h 259"/>
                  <a:gd name="T64" fmla="*/ 39 w 256"/>
                  <a:gd name="T65" fmla="*/ 58 h 259"/>
                  <a:gd name="T66" fmla="*/ 63 w 256"/>
                  <a:gd name="T67" fmla="*/ 82 h 259"/>
                  <a:gd name="T68" fmla="*/ 63 w 256"/>
                  <a:gd name="T69" fmla="*/ 82 h 259"/>
                  <a:gd name="T70" fmla="*/ 55 w 256"/>
                  <a:gd name="T71" fmla="*/ 75 h 259"/>
                  <a:gd name="T72" fmla="*/ 71 w 256"/>
                  <a:gd name="T73" fmla="*/ 58 h 259"/>
                  <a:gd name="T74" fmla="*/ 78 w 256"/>
                  <a:gd name="T75" fmla="*/ 66 h 259"/>
                  <a:gd name="T76" fmla="*/ 63 w 256"/>
                  <a:gd name="T77" fmla="*/ 82 h 259"/>
                  <a:gd name="T78" fmla="*/ 176 w 256"/>
                  <a:gd name="T79" fmla="*/ 195 h 259"/>
                  <a:gd name="T80" fmla="*/ 176 w 256"/>
                  <a:gd name="T81" fmla="*/ 195 h 259"/>
                  <a:gd name="T82" fmla="*/ 79 w 256"/>
                  <a:gd name="T83" fmla="*/ 99 h 259"/>
                  <a:gd name="T84" fmla="*/ 95 w 256"/>
                  <a:gd name="T85" fmla="*/ 83 h 259"/>
                  <a:gd name="T86" fmla="*/ 192 w 256"/>
                  <a:gd name="T87" fmla="*/ 180 h 259"/>
                  <a:gd name="T88" fmla="*/ 176 w 256"/>
                  <a:gd name="T89" fmla="*/ 195 h 259"/>
                  <a:gd name="T90" fmla="*/ 195 w 256"/>
                  <a:gd name="T91" fmla="*/ 210 h 259"/>
                  <a:gd name="T92" fmla="*/ 195 w 256"/>
                  <a:gd name="T93" fmla="*/ 210 h 259"/>
                  <a:gd name="T94" fmla="*/ 206 w 256"/>
                  <a:gd name="T95" fmla="*/ 198 h 259"/>
                  <a:gd name="T96" fmla="*/ 217 w 256"/>
                  <a:gd name="T97" fmla="*/ 220 h 259"/>
                  <a:gd name="T98" fmla="*/ 195 w 256"/>
                  <a:gd name="T99" fmla="*/ 21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6" h="259">
                    <a:moveTo>
                      <a:pt x="219" y="173"/>
                    </a:moveTo>
                    <a:lnTo>
                      <a:pt x="219" y="173"/>
                    </a:lnTo>
                    <a:cubicBezTo>
                      <a:pt x="217" y="171"/>
                      <a:pt x="217" y="171"/>
                      <a:pt x="217" y="171"/>
                    </a:cubicBezTo>
                    <a:lnTo>
                      <a:pt x="217" y="171"/>
                    </a:lnTo>
                    <a:lnTo>
                      <a:pt x="217" y="171"/>
                    </a:lnTo>
                    <a:cubicBezTo>
                      <a:pt x="79" y="34"/>
                      <a:pt x="79" y="34"/>
                      <a:pt x="79" y="34"/>
                    </a:cubicBezTo>
                    <a:lnTo>
                      <a:pt x="79" y="34"/>
                    </a:lnTo>
                    <a:cubicBezTo>
                      <a:pt x="64" y="17"/>
                      <a:pt x="64" y="17"/>
                      <a:pt x="64" y="17"/>
                    </a:cubicBezTo>
                    <a:cubicBezTo>
                      <a:pt x="48" y="2"/>
                      <a:pt x="24" y="0"/>
                      <a:pt x="10" y="13"/>
                    </a:cubicBezTo>
                    <a:cubicBezTo>
                      <a:pt x="3" y="20"/>
                      <a:pt x="0" y="30"/>
                      <a:pt x="1" y="40"/>
                    </a:cubicBezTo>
                    <a:cubicBezTo>
                      <a:pt x="2" y="51"/>
                      <a:pt x="7" y="60"/>
                      <a:pt x="15" y="67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54" y="107"/>
                      <a:pt x="54" y="107"/>
                      <a:pt x="54" y="107"/>
                    </a:cubicBezTo>
                    <a:lnTo>
                      <a:pt x="54" y="107"/>
                    </a:lnTo>
                    <a:lnTo>
                      <a:pt x="54" y="107"/>
                    </a:lnTo>
                    <a:cubicBezTo>
                      <a:pt x="170" y="222"/>
                      <a:pt x="170" y="222"/>
                      <a:pt x="170" y="222"/>
                    </a:cubicBezTo>
                    <a:cubicBezTo>
                      <a:pt x="171" y="223"/>
                      <a:pt x="172" y="224"/>
                      <a:pt x="173" y="224"/>
                    </a:cubicBezTo>
                    <a:cubicBezTo>
                      <a:pt x="238" y="257"/>
                      <a:pt x="238" y="257"/>
                      <a:pt x="238" y="257"/>
                    </a:cubicBezTo>
                    <a:cubicBezTo>
                      <a:pt x="239" y="257"/>
                      <a:pt x="241" y="258"/>
                      <a:pt x="243" y="258"/>
                    </a:cubicBezTo>
                    <a:cubicBezTo>
                      <a:pt x="246" y="258"/>
                      <a:pt x="248" y="257"/>
                      <a:pt x="251" y="254"/>
                    </a:cubicBezTo>
                    <a:cubicBezTo>
                      <a:pt x="254" y="250"/>
                      <a:pt x="255" y="245"/>
                      <a:pt x="253" y="240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21" y="176"/>
                      <a:pt x="220" y="174"/>
                      <a:pt x="219" y="173"/>
                    </a:cubicBezTo>
                    <a:close/>
                    <a:moveTo>
                      <a:pt x="39" y="58"/>
                    </a:moveTo>
                    <a:lnTo>
                      <a:pt x="39" y="58"/>
                    </a:lnTo>
                    <a:cubicBezTo>
                      <a:pt x="31" y="51"/>
                      <a:pt x="31" y="51"/>
                      <a:pt x="31" y="51"/>
                    </a:cubicBezTo>
                    <a:cubicBezTo>
                      <a:pt x="27" y="46"/>
                      <a:pt x="25" y="42"/>
                      <a:pt x="24" y="38"/>
                    </a:cubicBezTo>
                    <a:cubicBezTo>
                      <a:pt x="24" y="36"/>
                      <a:pt x="24" y="32"/>
                      <a:pt x="26" y="30"/>
                    </a:cubicBezTo>
                    <a:cubicBezTo>
                      <a:pt x="29" y="28"/>
                      <a:pt x="32" y="28"/>
                      <a:pt x="35" y="28"/>
                    </a:cubicBezTo>
                    <a:cubicBezTo>
                      <a:pt x="39" y="29"/>
                      <a:pt x="44" y="31"/>
                      <a:pt x="47" y="34"/>
                    </a:cubicBezTo>
                    <a:cubicBezTo>
                      <a:pt x="54" y="42"/>
                      <a:pt x="54" y="42"/>
                      <a:pt x="54" y="42"/>
                    </a:cubicBezTo>
                    <a:lnTo>
                      <a:pt x="39" y="58"/>
                    </a:lnTo>
                    <a:close/>
                    <a:moveTo>
                      <a:pt x="63" y="82"/>
                    </a:moveTo>
                    <a:lnTo>
                      <a:pt x="63" y="82"/>
                    </a:lnTo>
                    <a:cubicBezTo>
                      <a:pt x="55" y="75"/>
                      <a:pt x="55" y="75"/>
                      <a:pt x="55" y="75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8" y="66"/>
                      <a:pt x="78" y="66"/>
                      <a:pt x="78" y="66"/>
                    </a:cubicBezTo>
                    <a:lnTo>
                      <a:pt x="63" y="82"/>
                    </a:lnTo>
                    <a:close/>
                    <a:moveTo>
                      <a:pt x="176" y="195"/>
                    </a:moveTo>
                    <a:lnTo>
                      <a:pt x="176" y="195"/>
                    </a:lnTo>
                    <a:cubicBezTo>
                      <a:pt x="79" y="99"/>
                      <a:pt x="79" y="99"/>
                      <a:pt x="79" y="99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192" y="180"/>
                      <a:pt x="192" y="180"/>
                      <a:pt x="192" y="180"/>
                    </a:cubicBezTo>
                    <a:lnTo>
                      <a:pt x="176" y="195"/>
                    </a:lnTo>
                    <a:close/>
                    <a:moveTo>
                      <a:pt x="195" y="210"/>
                    </a:moveTo>
                    <a:lnTo>
                      <a:pt x="195" y="210"/>
                    </a:lnTo>
                    <a:cubicBezTo>
                      <a:pt x="206" y="198"/>
                      <a:pt x="206" y="198"/>
                      <a:pt x="206" y="198"/>
                    </a:cubicBezTo>
                    <a:cubicBezTo>
                      <a:pt x="217" y="220"/>
                      <a:pt x="217" y="220"/>
                      <a:pt x="217" y="220"/>
                    </a:cubicBezTo>
                    <a:lnTo>
                      <a:pt x="195" y="2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4" name="Group 553"/>
          <p:cNvGrpSpPr/>
          <p:nvPr/>
        </p:nvGrpSpPr>
        <p:grpSpPr>
          <a:xfrm>
            <a:off x="3062288" y="4685507"/>
            <a:ext cx="430212" cy="428625"/>
            <a:chOff x="3062288" y="4685507"/>
            <a:chExt cx="430212" cy="428625"/>
          </a:xfrm>
        </p:grpSpPr>
        <p:sp>
          <p:nvSpPr>
            <p:cNvPr id="18466" name="Freeform 1078"/>
            <p:cNvSpPr>
              <a:spLocks noChangeArrowheads="1"/>
            </p:cNvSpPr>
            <p:nvPr/>
          </p:nvSpPr>
          <p:spPr bwMode="auto">
            <a:xfrm>
              <a:off x="3062288" y="4685507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6" name="Group 995"/>
            <p:cNvGrpSpPr/>
            <p:nvPr/>
          </p:nvGrpSpPr>
          <p:grpSpPr>
            <a:xfrm>
              <a:off x="3140805" y="4776616"/>
              <a:ext cx="274196" cy="246406"/>
              <a:chOff x="3130615" y="4770854"/>
              <a:chExt cx="274196" cy="246406"/>
            </a:xfrm>
            <a:solidFill>
              <a:schemeClr val="bg1"/>
            </a:solidFill>
          </p:grpSpPr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3232513" y="4869045"/>
                <a:ext cx="107455" cy="114866"/>
              </a:xfrm>
              <a:custGeom>
                <a:avLst/>
                <a:gdLst>
                  <a:gd name="T0" fmla="*/ 216 w 255"/>
                  <a:gd name="T1" fmla="*/ 0 h 273"/>
                  <a:gd name="T2" fmla="*/ 216 w 255"/>
                  <a:gd name="T3" fmla="*/ 0 h 273"/>
                  <a:gd name="T4" fmla="*/ 119 w 255"/>
                  <a:gd name="T5" fmla="*/ 0 h 273"/>
                  <a:gd name="T6" fmla="*/ 106 w 255"/>
                  <a:gd name="T7" fmla="*/ 11 h 273"/>
                  <a:gd name="T8" fmla="*/ 106 w 255"/>
                  <a:gd name="T9" fmla="*/ 71 h 273"/>
                  <a:gd name="T10" fmla="*/ 77 w 255"/>
                  <a:gd name="T11" fmla="*/ 71 h 273"/>
                  <a:gd name="T12" fmla="*/ 77 w 255"/>
                  <a:gd name="T13" fmla="*/ 11 h 273"/>
                  <a:gd name="T14" fmla="*/ 65 w 255"/>
                  <a:gd name="T15" fmla="*/ 0 h 273"/>
                  <a:gd name="T16" fmla="*/ 37 w 255"/>
                  <a:gd name="T17" fmla="*/ 0 h 273"/>
                  <a:gd name="T18" fmla="*/ 0 w 255"/>
                  <a:gd name="T19" fmla="*/ 49 h 273"/>
                  <a:gd name="T20" fmla="*/ 0 w 255"/>
                  <a:gd name="T21" fmla="*/ 227 h 273"/>
                  <a:gd name="T22" fmla="*/ 37 w 255"/>
                  <a:gd name="T23" fmla="*/ 272 h 273"/>
                  <a:gd name="T24" fmla="*/ 65 w 255"/>
                  <a:gd name="T25" fmla="*/ 272 h 273"/>
                  <a:gd name="T26" fmla="*/ 77 w 255"/>
                  <a:gd name="T27" fmla="*/ 260 h 273"/>
                  <a:gd name="T28" fmla="*/ 77 w 255"/>
                  <a:gd name="T29" fmla="*/ 236 h 273"/>
                  <a:gd name="T30" fmla="*/ 106 w 255"/>
                  <a:gd name="T31" fmla="*/ 236 h 273"/>
                  <a:gd name="T32" fmla="*/ 106 w 255"/>
                  <a:gd name="T33" fmla="*/ 260 h 273"/>
                  <a:gd name="T34" fmla="*/ 119 w 255"/>
                  <a:gd name="T35" fmla="*/ 272 h 273"/>
                  <a:gd name="T36" fmla="*/ 216 w 255"/>
                  <a:gd name="T37" fmla="*/ 272 h 273"/>
                  <a:gd name="T38" fmla="*/ 254 w 255"/>
                  <a:gd name="T39" fmla="*/ 227 h 273"/>
                  <a:gd name="T40" fmla="*/ 254 w 255"/>
                  <a:gd name="T41" fmla="*/ 49 h 273"/>
                  <a:gd name="T42" fmla="*/ 216 w 255"/>
                  <a:gd name="T43" fmla="*/ 0 h 273"/>
                  <a:gd name="T44" fmla="*/ 53 w 255"/>
                  <a:gd name="T45" fmla="*/ 72 h 273"/>
                  <a:gd name="T46" fmla="*/ 53 w 255"/>
                  <a:gd name="T47" fmla="*/ 72 h 273"/>
                  <a:gd name="T48" fmla="*/ 45 w 255"/>
                  <a:gd name="T49" fmla="*/ 82 h 273"/>
                  <a:gd name="T50" fmla="*/ 53 w 255"/>
                  <a:gd name="T51" fmla="*/ 94 h 273"/>
                  <a:gd name="T52" fmla="*/ 53 w 255"/>
                  <a:gd name="T53" fmla="*/ 214 h 273"/>
                  <a:gd name="T54" fmla="*/ 45 w 255"/>
                  <a:gd name="T55" fmla="*/ 225 h 273"/>
                  <a:gd name="T56" fmla="*/ 53 w 255"/>
                  <a:gd name="T57" fmla="*/ 235 h 273"/>
                  <a:gd name="T58" fmla="*/ 53 w 255"/>
                  <a:gd name="T59" fmla="*/ 248 h 273"/>
                  <a:gd name="T60" fmla="*/ 37 w 255"/>
                  <a:gd name="T61" fmla="*/ 248 h 273"/>
                  <a:gd name="T62" fmla="*/ 24 w 255"/>
                  <a:gd name="T63" fmla="*/ 227 h 273"/>
                  <a:gd name="T64" fmla="*/ 24 w 255"/>
                  <a:gd name="T65" fmla="*/ 49 h 273"/>
                  <a:gd name="T66" fmla="*/ 37 w 255"/>
                  <a:gd name="T67" fmla="*/ 24 h 273"/>
                  <a:gd name="T68" fmla="*/ 53 w 255"/>
                  <a:gd name="T69" fmla="*/ 24 h 273"/>
                  <a:gd name="T70" fmla="*/ 53 w 255"/>
                  <a:gd name="T71" fmla="*/ 72 h 273"/>
                  <a:gd name="T72" fmla="*/ 106 w 255"/>
                  <a:gd name="T73" fmla="*/ 212 h 273"/>
                  <a:gd name="T74" fmla="*/ 106 w 255"/>
                  <a:gd name="T75" fmla="*/ 212 h 273"/>
                  <a:gd name="T76" fmla="*/ 77 w 255"/>
                  <a:gd name="T77" fmla="*/ 212 h 273"/>
                  <a:gd name="T78" fmla="*/ 77 w 255"/>
                  <a:gd name="T79" fmla="*/ 95 h 273"/>
                  <a:gd name="T80" fmla="*/ 106 w 255"/>
                  <a:gd name="T81" fmla="*/ 95 h 273"/>
                  <a:gd name="T82" fmla="*/ 106 w 255"/>
                  <a:gd name="T83" fmla="*/ 212 h 273"/>
                  <a:gd name="T84" fmla="*/ 231 w 255"/>
                  <a:gd name="T85" fmla="*/ 227 h 273"/>
                  <a:gd name="T86" fmla="*/ 231 w 255"/>
                  <a:gd name="T87" fmla="*/ 227 h 273"/>
                  <a:gd name="T88" fmla="*/ 216 w 255"/>
                  <a:gd name="T89" fmla="*/ 248 h 273"/>
                  <a:gd name="T90" fmla="*/ 130 w 255"/>
                  <a:gd name="T91" fmla="*/ 248 h 273"/>
                  <a:gd name="T92" fmla="*/ 130 w 255"/>
                  <a:gd name="T93" fmla="*/ 235 h 273"/>
                  <a:gd name="T94" fmla="*/ 138 w 255"/>
                  <a:gd name="T95" fmla="*/ 225 h 273"/>
                  <a:gd name="T96" fmla="*/ 130 w 255"/>
                  <a:gd name="T97" fmla="*/ 214 h 273"/>
                  <a:gd name="T98" fmla="*/ 130 w 255"/>
                  <a:gd name="T99" fmla="*/ 94 h 273"/>
                  <a:gd name="T100" fmla="*/ 138 w 255"/>
                  <a:gd name="T101" fmla="*/ 82 h 273"/>
                  <a:gd name="T102" fmla="*/ 130 w 255"/>
                  <a:gd name="T103" fmla="*/ 72 h 273"/>
                  <a:gd name="T104" fmla="*/ 130 w 255"/>
                  <a:gd name="T105" fmla="*/ 24 h 273"/>
                  <a:gd name="T106" fmla="*/ 216 w 255"/>
                  <a:gd name="T107" fmla="*/ 24 h 273"/>
                  <a:gd name="T108" fmla="*/ 231 w 255"/>
                  <a:gd name="T109" fmla="*/ 49 h 273"/>
                  <a:gd name="T110" fmla="*/ 231 w 255"/>
                  <a:gd name="T111" fmla="*/ 2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5" h="273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6" y="5"/>
                      <a:pt x="106" y="11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77" y="71"/>
                      <a:pt x="77" y="71"/>
                      <a:pt x="77" y="7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5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20"/>
                      <a:pt x="0" y="49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54"/>
                      <a:pt x="14" y="272"/>
                      <a:pt x="37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72" y="272"/>
                      <a:pt x="77" y="266"/>
                      <a:pt x="77" y="260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60"/>
                      <a:pt x="106" y="260"/>
                      <a:pt x="106" y="260"/>
                    </a:cubicBezTo>
                    <a:cubicBezTo>
                      <a:pt x="106" y="266"/>
                      <a:pt x="111" y="272"/>
                      <a:pt x="119" y="272"/>
                    </a:cubicBezTo>
                    <a:cubicBezTo>
                      <a:pt x="216" y="272"/>
                      <a:pt x="216" y="272"/>
                      <a:pt x="216" y="272"/>
                    </a:cubicBezTo>
                    <a:cubicBezTo>
                      <a:pt x="239" y="272"/>
                      <a:pt x="254" y="254"/>
                      <a:pt x="254" y="227"/>
                    </a:cubicBezTo>
                    <a:cubicBezTo>
                      <a:pt x="254" y="49"/>
                      <a:pt x="254" y="49"/>
                      <a:pt x="254" y="49"/>
                    </a:cubicBezTo>
                    <a:cubicBezTo>
                      <a:pt x="254" y="20"/>
                      <a:pt x="238" y="0"/>
                      <a:pt x="216" y="0"/>
                    </a:cubicBezTo>
                    <a:close/>
                    <a:moveTo>
                      <a:pt x="53" y="72"/>
                    </a:moveTo>
                    <a:lnTo>
                      <a:pt x="53" y="72"/>
                    </a:lnTo>
                    <a:cubicBezTo>
                      <a:pt x="49" y="74"/>
                      <a:pt x="45" y="77"/>
                      <a:pt x="45" y="82"/>
                    </a:cubicBezTo>
                    <a:cubicBezTo>
                      <a:pt x="45" y="88"/>
                      <a:pt x="49" y="92"/>
                      <a:pt x="53" y="94"/>
                    </a:cubicBezTo>
                    <a:cubicBezTo>
                      <a:pt x="53" y="214"/>
                      <a:pt x="53" y="214"/>
                      <a:pt x="53" y="214"/>
                    </a:cubicBezTo>
                    <a:cubicBezTo>
                      <a:pt x="49" y="215"/>
                      <a:pt x="45" y="219"/>
                      <a:pt x="45" y="225"/>
                    </a:cubicBezTo>
                    <a:cubicBezTo>
                      <a:pt x="45" y="230"/>
                      <a:pt x="49" y="233"/>
                      <a:pt x="53" y="235"/>
                    </a:cubicBezTo>
                    <a:cubicBezTo>
                      <a:pt x="53" y="248"/>
                      <a:pt x="53" y="248"/>
                      <a:pt x="53" y="248"/>
                    </a:cubicBezTo>
                    <a:cubicBezTo>
                      <a:pt x="37" y="248"/>
                      <a:pt x="37" y="248"/>
                      <a:pt x="37" y="248"/>
                    </a:cubicBezTo>
                    <a:cubicBezTo>
                      <a:pt x="28" y="248"/>
                      <a:pt x="24" y="241"/>
                      <a:pt x="24" y="227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39"/>
                      <a:pt x="27" y="24"/>
                      <a:pt x="37" y="24"/>
                    </a:cubicBezTo>
                    <a:cubicBezTo>
                      <a:pt x="53" y="24"/>
                      <a:pt x="53" y="24"/>
                      <a:pt x="53" y="24"/>
                    </a:cubicBezTo>
                    <a:lnTo>
                      <a:pt x="53" y="72"/>
                    </a:lnTo>
                    <a:close/>
                    <a:moveTo>
                      <a:pt x="106" y="212"/>
                    </a:moveTo>
                    <a:lnTo>
                      <a:pt x="106" y="212"/>
                    </a:ln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106" y="95"/>
                      <a:pt x="106" y="95"/>
                      <a:pt x="106" y="95"/>
                    </a:cubicBezTo>
                    <a:lnTo>
                      <a:pt x="106" y="212"/>
                    </a:lnTo>
                    <a:close/>
                    <a:moveTo>
                      <a:pt x="231" y="227"/>
                    </a:moveTo>
                    <a:lnTo>
                      <a:pt x="231" y="227"/>
                    </a:lnTo>
                    <a:cubicBezTo>
                      <a:pt x="231" y="237"/>
                      <a:pt x="228" y="248"/>
                      <a:pt x="216" y="24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30" y="235"/>
                      <a:pt x="130" y="235"/>
                      <a:pt x="130" y="235"/>
                    </a:cubicBezTo>
                    <a:cubicBezTo>
                      <a:pt x="135" y="233"/>
                      <a:pt x="138" y="230"/>
                      <a:pt x="138" y="225"/>
                    </a:cubicBezTo>
                    <a:cubicBezTo>
                      <a:pt x="138" y="219"/>
                      <a:pt x="135" y="215"/>
                      <a:pt x="130" y="21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5" y="92"/>
                      <a:pt x="138" y="88"/>
                      <a:pt x="138" y="82"/>
                    </a:cubicBezTo>
                    <a:cubicBezTo>
                      <a:pt x="138" y="77"/>
                      <a:pt x="135" y="74"/>
                      <a:pt x="130" y="72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216" y="24"/>
                      <a:pt x="216" y="24"/>
                      <a:pt x="216" y="24"/>
                    </a:cubicBezTo>
                    <a:cubicBezTo>
                      <a:pt x="228" y="24"/>
                      <a:pt x="231" y="39"/>
                      <a:pt x="231" y="49"/>
                    </a:cubicBezTo>
                    <a:lnTo>
                      <a:pt x="231" y="2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Freeform 106"/>
              <p:cNvSpPr>
                <a:spLocks noChangeArrowheads="1"/>
              </p:cNvSpPr>
              <p:nvPr/>
            </p:nvSpPr>
            <p:spPr bwMode="auto">
              <a:xfrm>
                <a:off x="3130615" y="4770854"/>
                <a:ext cx="274196" cy="246406"/>
              </a:xfrm>
              <a:custGeom>
                <a:avLst/>
                <a:gdLst>
                  <a:gd name="T0" fmla="*/ 616 w 653"/>
                  <a:gd name="T1" fmla="*/ 143 h 586"/>
                  <a:gd name="T2" fmla="*/ 616 w 653"/>
                  <a:gd name="T3" fmla="*/ 143 h 586"/>
                  <a:gd name="T4" fmla="*/ 587 w 653"/>
                  <a:gd name="T5" fmla="*/ 143 h 586"/>
                  <a:gd name="T6" fmla="*/ 587 w 653"/>
                  <a:gd name="T7" fmla="*/ 117 h 586"/>
                  <a:gd name="T8" fmla="*/ 544 w 653"/>
                  <a:gd name="T9" fmla="*/ 75 h 586"/>
                  <a:gd name="T10" fmla="*/ 249 w 653"/>
                  <a:gd name="T11" fmla="*/ 75 h 586"/>
                  <a:gd name="T12" fmla="*/ 229 w 653"/>
                  <a:gd name="T13" fmla="*/ 29 h 586"/>
                  <a:gd name="T14" fmla="*/ 185 w 653"/>
                  <a:gd name="T15" fmla="*/ 0 h 586"/>
                  <a:gd name="T16" fmla="*/ 42 w 653"/>
                  <a:gd name="T17" fmla="*/ 0 h 586"/>
                  <a:gd name="T18" fmla="*/ 0 w 653"/>
                  <a:gd name="T19" fmla="*/ 42 h 586"/>
                  <a:gd name="T20" fmla="*/ 0 w 653"/>
                  <a:gd name="T21" fmla="*/ 535 h 586"/>
                  <a:gd name="T22" fmla="*/ 12 w 653"/>
                  <a:gd name="T23" fmla="*/ 567 h 586"/>
                  <a:gd name="T24" fmla="*/ 49 w 653"/>
                  <a:gd name="T25" fmla="*/ 584 h 586"/>
                  <a:gd name="T26" fmla="*/ 49 w 653"/>
                  <a:gd name="T27" fmla="*/ 584 h 586"/>
                  <a:gd name="T28" fmla="*/ 609 w 653"/>
                  <a:gd name="T29" fmla="*/ 585 h 586"/>
                  <a:gd name="T30" fmla="*/ 652 w 653"/>
                  <a:gd name="T31" fmla="*/ 542 h 586"/>
                  <a:gd name="T32" fmla="*/ 652 w 653"/>
                  <a:gd name="T33" fmla="*/ 186 h 586"/>
                  <a:gd name="T34" fmla="*/ 616 w 653"/>
                  <a:gd name="T35" fmla="*/ 143 h 586"/>
                  <a:gd name="T36" fmla="*/ 78 w 653"/>
                  <a:gd name="T37" fmla="*/ 186 h 586"/>
                  <a:gd name="T38" fmla="*/ 78 w 653"/>
                  <a:gd name="T39" fmla="*/ 186 h 586"/>
                  <a:gd name="T40" fmla="*/ 78 w 653"/>
                  <a:gd name="T41" fmla="*/ 542 h 586"/>
                  <a:gd name="T42" fmla="*/ 49 w 653"/>
                  <a:gd name="T43" fmla="*/ 561 h 586"/>
                  <a:gd name="T44" fmla="*/ 49 w 653"/>
                  <a:gd name="T45" fmla="*/ 561 h 586"/>
                  <a:gd name="T46" fmla="*/ 30 w 653"/>
                  <a:gd name="T47" fmla="*/ 552 h 586"/>
                  <a:gd name="T48" fmla="*/ 23 w 653"/>
                  <a:gd name="T49" fmla="*/ 535 h 586"/>
                  <a:gd name="T50" fmla="*/ 23 w 653"/>
                  <a:gd name="T51" fmla="*/ 42 h 586"/>
                  <a:gd name="T52" fmla="*/ 42 w 653"/>
                  <a:gd name="T53" fmla="*/ 24 h 586"/>
                  <a:gd name="T54" fmla="*/ 185 w 653"/>
                  <a:gd name="T55" fmla="*/ 24 h 586"/>
                  <a:gd name="T56" fmla="*/ 208 w 653"/>
                  <a:gd name="T57" fmla="*/ 38 h 586"/>
                  <a:gd name="T58" fmla="*/ 234 w 653"/>
                  <a:gd name="T59" fmla="*/ 99 h 586"/>
                  <a:gd name="T60" fmla="*/ 544 w 653"/>
                  <a:gd name="T61" fmla="*/ 99 h 586"/>
                  <a:gd name="T62" fmla="*/ 563 w 653"/>
                  <a:gd name="T63" fmla="*/ 117 h 586"/>
                  <a:gd name="T64" fmla="*/ 564 w 653"/>
                  <a:gd name="T65" fmla="*/ 143 h 586"/>
                  <a:gd name="T66" fmla="*/ 121 w 653"/>
                  <a:gd name="T67" fmla="*/ 143 h 586"/>
                  <a:gd name="T68" fmla="*/ 78 w 653"/>
                  <a:gd name="T69" fmla="*/ 186 h 586"/>
                  <a:gd name="T70" fmla="*/ 629 w 653"/>
                  <a:gd name="T71" fmla="*/ 542 h 586"/>
                  <a:gd name="T72" fmla="*/ 629 w 653"/>
                  <a:gd name="T73" fmla="*/ 542 h 586"/>
                  <a:gd name="T74" fmla="*/ 609 w 653"/>
                  <a:gd name="T75" fmla="*/ 561 h 586"/>
                  <a:gd name="T76" fmla="*/ 95 w 653"/>
                  <a:gd name="T77" fmla="*/ 561 h 586"/>
                  <a:gd name="T78" fmla="*/ 101 w 653"/>
                  <a:gd name="T79" fmla="*/ 544 h 586"/>
                  <a:gd name="T80" fmla="*/ 101 w 653"/>
                  <a:gd name="T81" fmla="*/ 511 h 586"/>
                  <a:gd name="T82" fmla="*/ 101 w 653"/>
                  <a:gd name="T83" fmla="*/ 186 h 586"/>
                  <a:gd name="T84" fmla="*/ 121 w 653"/>
                  <a:gd name="T85" fmla="*/ 167 h 586"/>
                  <a:gd name="T86" fmla="*/ 616 w 653"/>
                  <a:gd name="T87" fmla="*/ 167 h 586"/>
                  <a:gd name="T88" fmla="*/ 629 w 653"/>
                  <a:gd name="T89" fmla="*/ 186 h 586"/>
                  <a:gd name="T90" fmla="*/ 629 w 653"/>
                  <a:gd name="T91" fmla="*/ 54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3" h="586">
                    <a:moveTo>
                      <a:pt x="616" y="143"/>
                    </a:moveTo>
                    <a:lnTo>
                      <a:pt x="616" y="143"/>
                    </a:lnTo>
                    <a:cubicBezTo>
                      <a:pt x="587" y="143"/>
                      <a:pt x="587" y="143"/>
                      <a:pt x="587" y="143"/>
                    </a:cubicBezTo>
                    <a:cubicBezTo>
                      <a:pt x="587" y="117"/>
                      <a:pt x="587" y="117"/>
                      <a:pt x="587" y="117"/>
                    </a:cubicBezTo>
                    <a:cubicBezTo>
                      <a:pt x="587" y="94"/>
                      <a:pt x="567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1" y="11"/>
                      <a:pt x="204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46"/>
                      <a:pt x="5" y="559"/>
                      <a:pt x="12" y="567"/>
                    </a:cubicBezTo>
                    <a:cubicBezTo>
                      <a:pt x="18" y="575"/>
                      <a:pt x="30" y="584"/>
                      <a:pt x="49" y="584"/>
                    </a:cubicBezTo>
                    <a:lnTo>
                      <a:pt x="49" y="584"/>
                    </a:lnTo>
                    <a:cubicBezTo>
                      <a:pt x="609" y="585"/>
                      <a:pt x="609" y="585"/>
                      <a:pt x="609" y="585"/>
                    </a:cubicBezTo>
                    <a:cubicBezTo>
                      <a:pt x="633" y="585"/>
                      <a:pt x="652" y="565"/>
                      <a:pt x="652" y="542"/>
                    </a:cubicBezTo>
                    <a:cubicBezTo>
                      <a:pt x="652" y="186"/>
                      <a:pt x="652" y="186"/>
                      <a:pt x="652" y="186"/>
                    </a:cubicBezTo>
                    <a:cubicBezTo>
                      <a:pt x="652" y="160"/>
                      <a:pt x="638" y="143"/>
                      <a:pt x="616" y="143"/>
                    </a:cubicBezTo>
                    <a:close/>
                    <a:moveTo>
                      <a:pt x="78" y="186"/>
                    </a:moveTo>
                    <a:lnTo>
                      <a:pt x="78" y="186"/>
                    </a:lnTo>
                    <a:cubicBezTo>
                      <a:pt x="78" y="542"/>
                      <a:pt x="78" y="542"/>
                      <a:pt x="78" y="542"/>
                    </a:cubicBezTo>
                    <a:cubicBezTo>
                      <a:pt x="77" y="547"/>
                      <a:pt x="72" y="561"/>
                      <a:pt x="49" y="561"/>
                    </a:cubicBezTo>
                    <a:lnTo>
                      <a:pt x="49" y="561"/>
                    </a:lnTo>
                    <a:cubicBezTo>
                      <a:pt x="41" y="561"/>
                      <a:pt x="35" y="558"/>
                      <a:pt x="30" y="552"/>
                    </a:cubicBezTo>
                    <a:cubicBezTo>
                      <a:pt x="25" y="547"/>
                      <a:pt x="23" y="541"/>
                      <a:pt x="23" y="53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32"/>
                      <a:pt x="32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3" y="29"/>
                      <a:pt x="208" y="38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3" y="107"/>
                      <a:pt x="563" y="117"/>
                    </a:cubicBezTo>
                    <a:cubicBezTo>
                      <a:pt x="564" y="143"/>
                      <a:pt x="564" y="143"/>
                      <a:pt x="564" y="143"/>
                    </a:cubicBezTo>
                    <a:cubicBezTo>
                      <a:pt x="121" y="143"/>
                      <a:pt x="121" y="143"/>
                      <a:pt x="121" y="143"/>
                    </a:cubicBezTo>
                    <a:cubicBezTo>
                      <a:pt x="97" y="143"/>
                      <a:pt x="78" y="163"/>
                      <a:pt x="78" y="186"/>
                    </a:cubicBezTo>
                    <a:close/>
                    <a:moveTo>
                      <a:pt x="629" y="542"/>
                    </a:moveTo>
                    <a:lnTo>
                      <a:pt x="629" y="542"/>
                    </a:lnTo>
                    <a:cubicBezTo>
                      <a:pt x="629" y="552"/>
                      <a:pt x="620" y="561"/>
                      <a:pt x="609" y="561"/>
                    </a:cubicBezTo>
                    <a:cubicBezTo>
                      <a:pt x="95" y="561"/>
                      <a:pt x="95" y="561"/>
                      <a:pt x="95" y="561"/>
                    </a:cubicBezTo>
                    <a:cubicBezTo>
                      <a:pt x="98" y="556"/>
                      <a:pt x="100" y="550"/>
                      <a:pt x="101" y="544"/>
                    </a:cubicBezTo>
                    <a:cubicBezTo>
                      <a:pt x="101" y="543"/>
                      <a:pt x="102" y="541"/>
                      <a:pt x="101" y="511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1" y="176"/>
                      <a:pt x="111" y="167"/>
                      <a:pt x="121" y="167"/>
                    </a:cubicBezTo>
                    <a:cubicBezTo>
                      <a:pt x="616" y="167"/>
                      <a:pt x="616" y="167"/>
                      <a:pt x="616" y="167"/>
                    </a:cubicBezTo>
                    <a:cubicBezTo>
                      <a:pt x="625" y="167"/>
                      <a:pt x="629" y="173"/>
                      <a:pt x="629" y="186"/>
                    </a:cubicBezTo>
                    <a:lnTo>
                      <a:pt x="629" y="5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92" name="Group 591"/>
          <p:cNvGrpSpPr/>
          <p:nvPr/>
        </p:nvGrpSpPr>
        <p:grpSpPr>
          <a:xfrm>
            <a:off x="1328738" y="5629275"/>
            <a:ext cx="430212" cy="428625"/>
            <a:chOff x="1328738" y="5629275"/>
            <a:chExt cx="430212" cy="428625"/>
          </a:xfrm>
        </p:grpSpPr>
        <p:sp>
          <p:nvSpPr>
            <p:cNvPr id="18474" name="Freeform 1086"/>
            <p:cNvSpPr>
              <a:spLocks noChangeArrowheads="1"/>
            </p:cNvSpPr>
            <p:nvPr/>
          </p:nvSpPr>
          <p:spPr bwMode="auto">
            <a:xfrm>
              <a:off x="1328738" y="5629275"/>
              <a:ext cx="430212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 noChangeArrowheads="1"/>
            </p:cNvSpPr>
            <p:nvPr/>
          </p:nvSpPr>
          <p:spPr bwMode="auto">
            <a:xfrm>
              <a:off x="1402993" y="5709236"/>
              <a:ext cx="281607" cy="268639"/>
            </a:xfrm>
            <a:custGeom>
              <a:avLst/>
              <a:gdLst>
                <a:gd name="T0" fmla="*/ 552 w 670"/>
                <a:gd name="T1" fmla="*/ 35 h 638"/>
                <a:gd name="T2" fmla="*/ 552 w 670"/>
                <a:gd name="T3" fmla="*/ 35 h 638"/>
                <a:gd name="T4" fmla="*/ 501 w 670"/>
                <a:gd name="T5" fmla="*/ 0 h 638"/>
                <a:gd name="T6" fmla="*/ 172 w 670"/>
                <a:gd name="T7" fmla="*/ 0 h 638"/>
                <a:gd name="T8" fmla="*/ 118 w 670"/>
                <a:gd name="T9" fmla="*/ 42 h 638"/>
                <a:gd name="T10" fmla="*/ 2 w 670"/>
                <a:gd name="T11" fmla="*/ 350 h 638"/>
                <a:gd name="T12" fmla="*/ 0 w 670"/>
                <a:gd name="T13" fmla="*/ 363 h 638"/>
                <a:gd name="T14" fmla="*/ 0 w 670"/>
                <a:gd name="T15" fmla="*/ 575 h 638"/>
                <a:gd name="T16" fmla="*/ 49 w 670"/>
                <a:gd name="T17" fmla="*/ 637 h 638"/>
                <a:gd name="T18" fmla="*/ 621 w 670"/>
                <a:gd name="T19" fmla="*/ 637 h 638"/>
                <a:gd name="T20" fmla="*/ 669 w 670"/>
                <a:gd name="T21" fmla="*/ 583 h 638"/>
                <a:gd name="T22" fmla="*/ 669 w 670"/>
                <a:gd name="T23" fmla="*/ 363 h 638"/>
                <a:gd name="T24" fmla="*/ 667 w 670"/>
                <a:gd name="T25" fmla="*/ 350 h 638"/>
                <a:gd name="T26" fmla="*/ 552 w 670"/>
                <a:gd name="T27" fmla="*/ 35 h 638"/>
                <a:gd name="T28" fmla="*/ 647 w 670"/>
                <a:gd name="T29" fmla="*/ 583 h 638"/>
                <a:gd name="T30" fmla="*/ 647 w 670"/>
                <a:gd name="T31" fmla="*/ 583 h 638"/>
                <a:gd name="T32" fmla="*/ 621 w 670"/>
                <a:gd name="T33" fmla="*/ 613 h 638"/>
                <a:gd name="T34" fmla="*/ 49 w 670"/>
                <a:gd name="T35" fmla="*/ 613 h 638"/>
                <a:gd name="T36" fmla="*/ 23 w 670"/>
                <a:gd name="T37" fmla="*/ 574 h 638"/>
                <a:gd name="T38" fmla="*/ 23 w 670"/>
                <a:gd name="T39" fmla="*/ 363 h 638"/>
                <a:gd name="T40" fmla="*/ 24 w 670"/>
                <a:gd name="T41" fmla="*/ 357 h 638"/>
                <a:gd name="T42" fmla="*/ 140 w 670"/>
                <a:gd name="T43" fmla="*/ 49 h 638"/>
                <a:gd name="T44" fmla="*/ 172 w 670"/>
                <a:gd name="T45" fmla="*/ 24 h 638"/>
                <a:gd name="T46" fmla="*/ 172 w 670"/>
                <a:gd name="T47" fmla="*/ 24 h 638"/>
                <a:gd name="T48" fmla="*/ 501 w 670"/>
                <a:gd name="T49" fmla="*/ 24 h 638"/>
                <a:gd name="T50" fmla="*/ 530 w 670"/>
                <a:gd name="T51" fmla="*/ 44 h 638"/>
                <a:gd name="T52" fmla="*/ 646 w 670"/>
                <a:gd name="T53" fmla="*/ 357 h 638"/>
                <a:gd name="T54" fmla="*/ 647 w 670"/>
                <a:gd name="T55" fmla="*/ 363 h 638"/>
                <a:gd name="T56" fmla="*/ 647 w 670"/>
                <a:gd name="T57" fmla="*/ 58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0" h="638">
                  <a:moveTo>
                    <a:pt x="552" y="35"/>
                  </a:moveTo>
                  <a:lnTo>
                    <a:pt x="552" y="35"/>
                  </a:lnTo>
                  <a:cubicBezTo>
                    <a:pt x="552" y="33"/>
                    <a:pt x="536" y="0"/>
                    <a:pt x="501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8" y="0"/>
                    <a:pt x="129" y="7"/>
                    <a:pt x="118" y="42"/>
                  </a:cubicBezTo>
                  <a:cubicBezTo>
                    <a:pt x="106" y="73"/>
                    <a:pt x="19" y="305"/>
                    <a:pt x="2" y="350"/>
                  </a:cubicBezTo>
                  <a:cubicBezTo>
                    <a:pt x="1" y="354"/>
                    <a:pt x="0" y="358"/>
                    <a:pt x="0" y="363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1" y="637"/>
                    <a:pt x="49" y="637"/>
                  </a:cubicBezTo>
                  <a:cubicBezTo>
                    <a:pt x="621" y="637"/>
                    <a:pt x="621" y="637"/>
                    <a:pt x="621" y="637"/>
                  </a:cubicBezTo>
                  <a:cubicBezTo>
                    <a:pt x="634" y="637"/>
                    <a:pt x="669" y="627"/>
                    <a:pt x="669" y="583"/>
                  </a:cubicBezTo>
                  <a:cubicBezTo>
                    <a:pt x="669" y="363"/>
                    <a:pt x="669" y="363"/>
                    <a:pt x="669" y="363"/>
                  </a:cubicBezTo>
                  <a:cubicBezTo>
                    <a:pt x="669" y="358"/>
                    <a:pt x="669" y="354"/>
                    <a:pt x="667" y="350"/>
                  </a:cubicBezTo>
                  <a:lnTo>
                    <a:pt x="552" y="35"/>
                  </a:lnTo>
                  <a:close/>
                  <a:moveTo>
                    <a:pt x="647" y="583"/>
                  </a:moveTo>
                  <a:lnTo>
                    <a:pt x="647" y="583"/>
                  </a:lnTo>
                  <a:cubicBezTo>
                    <a:pt x="647" y="611"/>
                    <a:pt x="625" y="613"/>
                    <a:pt x="621" y="613"/>
                  </a:cubicBezTo>
                  <a:cubicBezTo>
                    <a:pt x="49" y="613"/>
                    <a:pt x="49" y="613"/>
                    <a:pt x="49" y="613"/>
                  </a:cubicBezTo>
                  <a:cubicBezTo>
                    <a:pt x="25" y="613"/>
                    <a:pt x="23" y="576"/>
                    <a:pt x="23" y="574"/>
                  </a:cubicBezTo>
                  <a:cubicBezTo>
                    <a:pt x="23" y="363"/>
                    <a:pt x="23" y="363"/>
                    <a:pt x="23" y="363"/>
                  </a:cubicBezTo>
                  <a:cubicBezTo>
                    <a:pt x="23" y="361"/>
                    <a:pt x="24" y="359"/>
                    <a:pt x="24" y="357"/>
                  </a:cubicBezTo>
                  <a:cubicBezTo>
                    <a:pt x="41" y="313"/>
                    <a:pt x="128" y="80"/>
                    <a:pt x="140" y="49"/>
                  </a:cubicBezTo>
                  <a:cubicBezTo>
                    <a:pt x="148" y="25"/>
                    <a:pt x="169" y="24"/>
                    <a:pt x="172" y="24"/>
                  </a:cubicBezTo>
                  <a:lnTo>
                    <a:pt x="172" y="24"/>
                  </a:lnTo>
                  <a:cubicBezTo>
                    <a:pt x="501" y="24"/>
                    <a:pt x="501" y="24"/>
                    <a:pt x="501" y="24"/>
                  </a:cubicBezTo>
                  <a:cubicBezTo>
                    <a:pt x="521" y="24"/>
                    <a:pt x="530" y="44"/>
                    <a:pt x="530" y="44"/>
                  </a:cubicBezTo>
                  <a:cubicBezTo>
                    <a:pt x="646" y="357"/>
                    <a:pt x="646" y="357"/>
                    <a:pt x="646" y="357"/>
                  </a:cubicBezTo>
                  <a:cubicBezTo>
                    <a:pt x="647" y="359"/>
                    <a:pt x="647" y="361"/>
                    <a:pt x="647" y="363"/>
                  </a:cubicBezTo>
                  <a:lnTo>
                    <a:pt x="647" y="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Freeform 108"/>
            <p:cNvSpPr>
              <a:spLocks noChangeArrowheads="1"/>
            </p:cNvSpPr>
            <p:nvPr/>
          </p:nvSpPr>
          <p:spPr bwMode="auto">
            <a:xfrm>
              <a:off x="1430784" y="5751848"/>
              <a:ext cx="226027" cy="183415"/>
            </a:xfrm>
            <a:custGeom>
              <a:avLst/>
              <a:gdLst>
                <a:gd name="T0" fmla="*/ 438 w 540"/>
                <a:gd name="T1" fmla="*/ 17 h 436"/>
                <a:gd name="T2" fmla="*/ 438 w 540"/>
                <a:gd name="T3" fmla="*/ 17 h 436"/>
                <a:gd name="T4" fmla="*/ 414 w 540"/>
                <a:gd name="T5" fmla="*/ 0 h 436"/>
                <a:gd name="T6" fmla="*/ 126 w 540"/>
                <a:gd name="T7" fmla="*/ 0 h 436"/>
                <a:gd name="T8" fmla="*/ 103 w 540"/>
                <a:gd name="T9" fmla="*/ 16 h 436"/>
                <a:gd name="T10" fmla="*/ 3 w 540"/>
                <a:gd name="T11" fmla="*/ 277 h 436"/>
                <a:gd name="T12" fmla="*/ 6 w 540"/>
                <a:gd name="T13" fmla="*/ 303 h 436"/>
                <a:gd name="T14" fmla="*/ 30 w 540"/>
                <a:gd name="T15" fmla="*/ 315 h 436"/>
                <a:gd name="T16" fmla="*/ 30 w 540"/>
                <a:gd name="T17" fmla="*/ 315 h 436"/>
                <a:gd name="T18" fmla="*/ 113 w 540"/>
                <a:gd name="T19" fmla="*/ 315 h 436"/>
                <a:gd name="T20" fmla="*/ 136 w 540"/>
                <a:gd name="T21" fmla="*/ 346 h 436"/>
                <a:gd name="T22" fmla="*/ 136 w 540"/>
                <a:gd name="T23" fmla="*/ 385 h 436"/>
                <a:gd name="T24" fmla="*/ 183 w 540"/>
                <a:gd name="T25" fmla="*/ 434 h 436"/>
                <a:gd name="T26" fmla="*/ 238 w 540"/>
                <a:gd name="T27" fmla="*/ 435 h 436"/>
                <a:gd name="T28" fmla="*/ 347 w 540"/>
                <a:gd name="T29" fmla="*/ 434 h 436"/>
                <a:gd name="T30" fmla="*/ 398 w 540"/>
                <a:gd name="T31" fmla="*/ 389 h 436"/>
                <a:gd name="T32" fmla="*/ 398 w 540"/>
                <a:gd name="T33" fmla="*/ 338 h 436"/>
                <a:gd name="T34" fmla="*/ 406 w 540"/>
                <a:gd name="T35" fmla="*/ 321 h 436"/>
                <a:gd name="T36" fmla="*/ 422 w 540"/>
                <a:gd name="T37" fmla="*/ 314 h 436"/>
                <a:gd name="T38" fmla="*/ 508 w 540"/>
                <a:gd name="T39" fmla="*/ 315 h 436"/>
                <a:gd name="T40" fmla="*/ 532 w 540"/>
                <a:gd name="T41" fmla="*/ 303 h 436"/>
                <a:gd name="T42" fmla="*/ 535 w 540"/>
                <a:gd name="T43" fmla="*/ 277 h 436"/>
                <a:gd name="T44" fmla="*/ 438 w 540"/>
                <a:gd name="T45" fmla="*/ 17 h 436"/>
                <a:gd name="T46" fmla="*/ 513 w 540"/>
                <a:gd name="T47" fmla="*/ 289 h 436"/>
                <a:gd name="T48" fmla="*/ 513 w 540"/>
                <a:gd name="T49" fmla="*/ 289 h 436"/>
                <a:gd name="T50" fmla="*/ 509 w 540"/>
                <a:gd name="T51" fmla="*/ 291 h 436"/>
                <a:gd name="T52" fmla="*/ 422 w 540"/>
                <a:gd name="T53" fmla="*/ 291 h 436"/>
                <a:gd name="T54" fmla="*/ 388 w 540"/>
                <a:gd name="T55" fmla="*/ 305 h 436"/>
                <a:gd name="T56" fmla="*/ 375 w 540"/>
                <a:gd name="T57" fmla="*/ 338 h 436"/>
                <a:gd name="T58" fmla="*/ 375 w 540"/>
                <a:gd name="T59" fmla="*/ 389 h 436"/>
                <a:gd name="T60" fmla="*/ 347 w 540"/>
                <a:gd name="T61" fmla="*/ 410 h 436"/>
                <a:gd name="T62" fmla="*/ 185 w 540"/>
                <a:gd name="T63" fmla="*/ 410 h 436"/>
                <a:gd name="T64" fmla="*/ 160 w 540"/>
                <a:gd name="T65" fmla="*/ 385 h 436"/>
                <a:gd name="T66" fmla="*/ 160 w 540"/>
                <a:gd name="T67" fmla="*/ 346 h 436"/>
                <a:gd name="T68" fmla="*/ 115 w 540"/>
                <a:gd name="T69" fmla="*/ 292 h 436"/>
                <a:gd name="T70" fmla="*/ 83 w 540"/>
                <a:gd name="T71" fmla="*/ 291 h 436"/>
                <a:gd name="T72" fmla="*/ 30 w 540"/>
                <a:gd name="T73" fmla="*/ 292 h 436"/>
                <a:gd name="T74" fmla="*/ 25 w 540"/>
                <a:gd name="T75" fmla="*/ 289 h 436"/>
                <a:gd name="T76" fmla="*/ 25 w 540"/>
                <a:gd name="T77" fmla="*/ 285 h 436"/>
                <a:gd name="T78" fmla="*/ 125 w 540"/>
                <a:gd name="T79" fmla="*/ 24 h 436"/>
                <a:gd name="T80" fmla="*/ 126 w 540"/>
                <a:gd name="T81" fmla="*/ 24 h 436"/>
                <a:gd name="T82" fmla="*/ 416 w 540"/>
                <a:gd name="T83" fmla="*/ 24 h 436"/>
                <a:gd name="T84" fmla="*/ 513 w 540"/>
                <a:gd name="T85" fmla="*/ 285 h 436"/>
                <a:gd name="T86" fmla="*/ 513 w 540"/>
                <a:gd name="T87" fmla="*/ 28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0" h="436">
                  <a:moveTo>
                    <a:pt x="438" y="17"/>
                  </a:moveTo>
                  <a:lnTo>
                    <a:pt x="438" y="17"/>
                  </a:lnTo>
                  <a:cubicBezTo>
                    <a:pt x="434" y="6"/>
                    <a:pt x="424" y="0"/>
                    <a:pt x="41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5" y="0"/>
                    <a:pt x="106" y="6"/>
                    <a:pt x="103" y="16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0" y="285"/>
                    <a:pt x="1" y="296"/>
                    <a:pt x="6" y="303"/>
                  </a:cubicBezTo>
                  <a:cubicBezTo>
                    <a:pt x="11" y="311"/>
                    <a:pt x="20" y="315"/>
                    <a:pt x="30" y="315"/>
                  </a:cubicBezTo>
                  <a:lnTo>
                    <a:pt x="30" y="315"/>
                  </a:lnTo>
                  <a:cubicBezTo>
                    <a:pt x="31" y="315"/>
                    <a:pt x="93" y="313"/>
                    <a:pt x="113" y="315"/>
                  </a:cubicBezTo>
                  <a:cubicBezTo>
                    <a:pt x="118" y="315"/>
                    <a:pt x="136" y="320"/>
                    <a:pt x="136" y="346"/>
                  </a:cubicBezTo>
                  <a:cubicBezTo>
                    <a:pt x="137" y="371"/>
                    <a:pt x="136" y="385"/>
                    <a:pt x="136" y="385"/>
                  </a:cubicBezTo>
                  <a:cubicBezTo>
                    <a:pt x="136" y="401"/>
                    <a:pt x="146" y="431"/>
                    <a:pt x="183" y="434"/>
                  </a:cubicBezTo>
                  <a:cubicBezTo>
                    <a:pt x="192" y="434"/>
                    <a:pt x="214" y="435"/>
                    <a:pt x="238" y="435"/>
                  </a:cubicBezTo>
                  <a:cubicBezTo>
                    <a:pt x="286" y="435"/>
                    <a:pt x="343" y="434"/>
                    <a:pt x="347" y="434"/>
                  </a:cubicBezTo>
                  <a:cubicBezTo>
                    <a:pt x="365" y="434"/>
                    <a:pt x="398" y="425"/>
                    <a:pt x="398" y="389"/>
                  </a:cubicBezTo>
                  <a:cubicBezTo>
                    <a:pt x="398" y="338"/>
                    <a:pt x="398" y="338"/>
                    <a:pt x="398" y="338"/>
                  </a:cubicBezTo>
                  <a:cubicBezTo>
                    <a:pt x="398" y="337"/>
                    <a:pt x="398" y="327"/>
                    <a:pt x="406" y="321"/>
                  </a:cubicBezTo>
                  <a:cubicBezTo>
                    <a:pt x="409" y="316"/>
                    <a:pt x="415" y="314"/>
                    <a:pt x="422" y="314"/>
                  </a:cubicBezTo>
                  <a:cubicBezTo>
                    <a:pt x="442" y="314"/>
                    <a:pt x="482" y="315"/>
                    <a:pt x="508" y="315"/>
                  </a:cubicBezTo>
                  <a:cubicBezTo>
                    <a:pt x="518" y="315"/>
                    <a:pt x="526" y="311"/>
                    <a:pt x="532" y="303"/>
                  </a:cubicBezTo>
                  <a:cubicBezTo>
                    <a:pt x="537" y="296"/>
                    <a:pt x="539" y="285"/>
                    <a:pt x="535" y="277"/>
                  </a:cubicBezTo>
                  <a:lnTo>
                    <a:pt x="438" y="17"/>
                  </a:lnTo>
                  <a:close/>
                  <a:moveTo>
                    <a:pt x="513" y="289"/>
                  </a:moveTo>
                  <a:lnTo>
                    <a:pt x="513" y="289"/>
                  </a:lnTo>
                  <a:cubicBezTo>
                    <a:pt x="512" y="290"/>
                    <a:pt x="511" y="290"/>
                    <a:pt x="509" y="291"/>
                  </a:cubicBezTo>
                  <a:cubicBezTo>
                    <a:pt x="483" y="291"/>
                    <a:pt x="442" y="291"/>
                    <a:pt x="422" y="291"/>
                  </a:cubicBezTo>
                  <a:cubicBezTo>
                    <a:pt x="409" y="291"/>
                    <a:pt x="397" y="296"/>
                    <a:pt x="388" y="305"/>
                  </a:cubicBezTo>
                  <a:cubicBezTo>
                    <a:pt x="375" y="318"/>
                    <a:pt x="375" y="336"/>
                    <a:pt x="375" y="338"/>
                  </a:cubicBezTo>
                  <a:cubicBezTo>
                    <a:pt x="375" y="389"/>
                    <a:pt x="375" y="389"/>
                    <a:pt x="375" y="389"/>
                  </a:cubicBezTo>
                  <a:cubicBezTo>
                    <a:pt x="375" y="410"/>
                    <a:pt x="350" y="410"/>
                    <a:pt x="347" y="410"/>
                  </a:cubicBezTo>
                  <a:cubicBezTo>
                    <a:pt x="345" y="410"/>
                    <a:pt x="210" y="412"/>
                    <a:pt x="185" y="410"/>
                  </a:cubicBezTo>
                  <a:cubicBezTo>
                    <a:pt x="162" y="409"/>
                    <a:pt x="160" y="389"/>
                    <a:pt x="160" y="385"/>
                  </a:cubicBezTo>
                  <a:cubicBezTo>
                    <a:pt x="160" y="385"/>
                    <a:pt x="160" y="371"/>
                    <a:pt x="160" y="346"/>
                  </a:cubicBezTo>
                  <a:cubicBezTo>
                    <a:pt x="159" y="311"/>
                    <a:pt x="137" y="295"/>
                    <a:pt x="115" y="292"/>
                  </a:cubicBezTo>
                  <a:cubicBezTo>
                    <a:pt x="108" y="291"/>
                    <a:pt x="95" y="291"/>
                    <a:pt x="83" y="291"/>
                  </a:cubicBezTo>
                  <a:cubicBezTo>
                    <a:pt x="58" y="291"/>
                    <a:pt x="31" y="292"/>
                    <a:pt x="30" y="292"/>
                  </a:cubicBezTo>
                  <a:cubicBezTo>
                    <a:pt x="27" y="292"/>
                    <a:pt x="26" y="290"/>
                    <a:pt x="25" y="289"/>
                  </a:cubicBezTo>
                  <a:cubicBezTo>
                    <a:pt x="25" y="289"/>
                    <a:pt x="24" y="287"/>
                    <a:pt x="25" y="28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416" y="24"/>
                    <a:pt x="416" y="24"/>
                    <a:pt x="416" y="24"/>
                  </a:cubicBezTo>
                  <a:cubicBezTo>
                    <a:pt x="513" y="285"/>
                    <a:pt x="513" y="285"/>
                    <a:pt x="513" y="285"/>
                  </a:cubicBezTo>
                  <a:cubicBezTo>
                    <a:pt x="514" y="287"/>
                    <a:pt x="513" y="288"/>
                    <a:pt x="513" y="2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2195513" y="5629275"/>
            <a:ext cx="430212" cy="428625"/>
            <a:chOff x="2195513" y="5629275"/>
            <a:chExt cx="430212" cy="428625"/>
          </a:xfrm>
        </p:grpSpPr>
        <p:sp>
          <p:nvSpPr>
            <p:cNvPr id="18475" name="Freeform 1087"/>
            <p:cNvSpPr>
              <a:spLocks noChangeArrowheads="1"/>
            </p:cNvSpPr>
            <p:nvPr/>
          </p:nvSpPr>
          <p:spPr bwMode="auto">
            <a:xfrm>
              <a:off x="2195513" y="5629275"/>
              <a:ext cx="430212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 noChangeArrowheads="1"/>
            </p:cNvSpPr>
            <p:nvPr/>
          </p:nvSpPr>
          <p:spPr bwMode="auto">
            <a:xfrm>
              <a:off x="2285795" y="5726836"/>
              <a:ext cx="250111" cy="233438"/>
            </a:xfrm>
            <a:custGeom>
              <a:avLst/>
              <a:gdLst>
                <a:gd name="T0" fmla="*/ 519 w 596"/>
                <a:gd name="T1" fmla="*/ 105 h 554"/>
                <a:gd name="T2" fmla="*/ 519 w 596"/>
                <a:gd name="T3" fmla="*/ 105 h 554"/>
                <a:gd name="T4" fmla="*/ 495 w 596"/>
                <a:gd name="T5" fmla="*/ 77 h 554"/>
                <a:gd name="T6" fmla="*/ 495 w 596"/>
                <a:gd name="T7" fmla="*/ 33 h 554"/>
                <a:gd name="T8" fmla="*/ 462 w 596"/>
                <a:gd name="T9" fmla="*/ 0 h 554"/>
                <a:gd name="T10" fmla="*/ 129 w 596"/>
                <a:gd name="T11" fmla="*/ 0 h 554"/>
                <a:gd name="T12" fmla="*/ 96 w 596"/>
                <a:gd name="T13" fmla="*/ 33 h 554"/>
                <a:gd name="T14" fmla="*/ 96 w 596"/>
                <a:gd name="T15" fmla="*/ 77 h 554"/>
                <a:gd name="T16" fmla="*/ 72 w 596"/>
                <a:gd name="T17" fmla="*/ 104 h 554"/>
                <a:gd name="T18" fmla="*/ 24 w 596"/>
                <a:gd name="T19" fmla="*/ 175 h 554"/>
                <a:gd name="T20" fmla="*/ 19 w 596"/>
                <a:gd name="T21" fmla="*/ 180 h 554"/>
                <a:gd name="T22" fmla="*/ 2 w 596"/>
                <a:gd name="T23" fmla="*/ 230 h 554"/>
                <a:gd name="T24" fmla="*/ 25 w 596"/>
                <a:gd name="T25" fmla="*/ 500 h 554"/>
                <a:gd name="T26" fmla="*/ 37 w 596"/>
                <a:gd name="T27" fmla="*/ 541 h 554"/>
                <a:gd name="T28" fmla="*/ 66 w 596"/>
                <a:gd name="T29" fmla="*/ 553 h 554"/>
                <a:gd name="T30" fmla="*/ 521 w 596"/>
                <a:gd name="T31" fmla="*/ 553 h 554"/>
                <a:gd name="T32" fmla="*/ 571 w 596"/>
                <a:gd name="T33" fmla="*/ 509 h 554"/>
                <a:gd name="T34" fmla="*/ 590 w 596"/>
                <a:gd name="T35" fmla="*/ 233 h 554"/>
                <a:gd name="T36" fmla="*/ 574 w 596"/>
                <a:gd name="T37" fmla="*/ 180 h 554"/>
                <a:gd name="T38" fmla="*/ 519 w 596"/>
                <a:gd name="T39" fmla="*/ 105 h 554"/>
                <a:gd name="T40" fmla="*/ 119 w 596"/>
                <a:gd name="T41" fmla="*/ 33 h 554"/>
                <a:gd name="T42" fmla="*/ 119 w 596"/>
                <a:gd name="T43" fmla="*/ 33 h 554"/>
                <a:gd name="T44" fmla="*/ 129 w 596"/>
                <a:gd name="T45" fmla="*/ 23 h 554"/>
                <a:gd name="T46" fmla="*/ 462 w 596"/>
                <a:gd name="T47" fmla="*/ 23 h 554"/>
                <a:gd name="T48" fmla="*/ 471 w 596"/>
                <a:gd name="T49" fmla="*/ 33 h 554"/>
                <a:gd name="T50" fmla="*/ 471 w 596"/>
                <a:gd name="T51" fmla="*/ 76 h 554"/>
                <a:gd name="T52" fmla="*/ 119 w 596"/>
                <a:gd name="T53" fmla="*/ 76 h 554"/>
                <a:gd name="T54" fmla="*/ 119 w 596"/>
                <a:gd name="T55" fmla="*/ 33 h 554"/>
                <a:gd name="T56" fmla="*/ 94 w 596"/>
                <a:gd name="T57" fmla="*/ 108 h 554"/>
                <a:gd name="T58" fmla="*/ 94 w 596"/>
                <a:gd name="T59" fmla="*/ 108 h 554"/>
                <a:gd name="T60" fmla="*/ 104 w 596"/>
                <a:gd name="T61" fmla="*/ 98 h 554"/>
                <a:gd name="T62" fmla="*/ 108 w 596"/>
                <a:gd name="T63" fmla="*/ 98 h 554"/>
                <a:gd name="T64" fmla="*/ 484 w 596"/>
                <a:gd name="T65" fmla="*/ 98 h 554"/>
                <a:gd name="T66" fmla="*/ 487 w 596"/>
                <a:gd name="T67" fmla="*/ 98 h 554"/>
                <a:gd name="T68" fmla="*/ 497 w 596"/>
                <a:gd name="T69" fmla="*/ 108 h 554"/>
                <a:gd name="T70" fmla="*/ 497 w 596"/>
                <a:gd name="T71" fmla="*/ 173 h 554"/>
                <a:gd name="T72" fmla="*/ 94 w 596"/>
                <a:gd name="T73" fmla="*/ 173 h 554"/>
                <a:gd name="T74" fmla="*/ 94 w 596"/>
                <a:gd name="T75" fmla="*/ 108 h 554"/>
                <a:gd name="T76" fmla="*/ 566 w 596"/>
                <a:gd name="T77" fmla="*/ 229 h 554"/>
                <a:gd name="T78" fmla="*/ 566 w 596"/>
                <a:gd name="T79" fmla="*/ 229 h 554"/>
                <a:gd name="T80" fmla="*/ 547 w 596"/>
                <a:gd name="T81" fmla="*/ 508 h 554"/>
                <a:gd name="T82" fmla="*/ 521 w 596"/>
                <a:gd name="T83" fmla="*/ 529 h 554"/>
                <a:gd name="T84" fmla="*/ 66 w 596"/>
                <a:gd name="T85" fmla="*/ 529 h 554"/>
                <a:gd name="T86" fmla="*/ 55 w 596"/>
                <a:gd name="T87" fmla="*/ 525 h 554"/>
                <a:gd name="T88" fmla="*/ 47 w 596"/>
                <a:gd name="T89" fmla="*/ 500 h 554"/>
                <a:gd name="T90" fmla="*/ 26 w 596"/>
                <a:gd name="T91" fmla="*/ 228 h 554"/>
                <a:gd name="T92" fmla="*/ 38 w 596"/>
                <a:gd name="T93" fmla="*/ 194 h 554"/>
                <a:gd name="T94" fmla="*/ 42 w 596"/>
                <a:gd name="T95" fmla="*/ 188 h 554"/>
                <a:gd name="T96" fmla="*/ 71 w 596"/>
                <a:gd name="T97" fmla="*/ 146 h 554"/>
                <a:gd name="T98" fmla="*/ 71 w 596"/>
                <a:gd name="T99" fmla="*/ 185 h 554"/>
                <a:gd name="T100" fmla="*/ 83 w 596"/>
                <a:gd name="T101" fmla="*/ 197 h 554"/>
                <a:gd name="T102" fmla="*/ 509 w 596"/>
                <a:gd name="T103" fmla="*/ 197 h 554"/>
                <a:gd name="T104" fmla="*/ 520 w 596"/>
                <a:gd name="T105" fmla="*/ 185 h 554"/>
                <a:gd name="T106" fmla="*/ 520 w 596"/>
                <a:gd name="T107" fmla="*/ 146 h 554"/>
                <a:gd name="T108" fmla="*/ 557 w 596"/>
                <a:gd name="T109" fmla="*/ 195 h 554"/>
                <a:gd name="T110" fmla="*/ 566 w 596"/>
                <a:gd name="T111" fmla="*/ 229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6" h="554">
                  <a:moveTo>
                    <a:pt x="519" y="105"/>
                  </a:moveTo>
                  <a:lnTo>
                    <a:pt x="519" y="105"/>
                  </a:lnTo>
                  <a:cubicBezTo>
                    <a:pt x="518" y="91"/>
                    <a:pt x="509" y="81"/>
                    <a:pt x="495" y="77"/>
                  </a:cubicBezTo>
                  <a:cubicBezTo>
                    <a:pt x="495" y="33"/>
                    <a:pt x="495" y="33"/>
                    <a:pt x="495" y="33"/>
                  </a:cubicBezTo>
                  <a:cubicBezTo>
                    <a:pt x="495" y="14"/>
                    <a:pt x="481" y="0"/>
                    <a:pt x="46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1" y="0"/>
                    <a:pt x="96" y="14"/>
                    <a:pt x="96" y="33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84" y="80"/>
                    <a:pt x="75" y="90"/>
                    <a:pt x="72" y="104"/>
                  </a:cubicBezTo>
                  <a:cubicBezTo>
                    <a:pt x="67" y="110"/>
                    <a:pt x="35" y="158"/>
                    <a:pt x="24" y="175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2" y="190"/>
                    <a:pt x="0" y="208"/>
                    <a:pt x="2" y="230"/>
                  </a:cubicBezTo>
                  <a:cubicBezTo>
                    <a:pt x="25" y="500"/>
                    <a:pt x="25" y="500"/>
                    <a:pt x="25" y="500"/>
                  </a:cubicBezTo>
                  <a:cubicBezTo>
                    <a:pt x="25" y="503"/>
                    <a:pt x="24" y="526"/>
                    <a:pt x="37" y="541"/>
                  </a:cubicBezTo>
                  <a:cubicBezTo>
                    <a:pt x="44" y="549"/>
                    <a:pt x="55" y="553"/>
                    <a:pt x="66" y="553"/>
                  </a:cubicBezTo>
                  <a:cubicBezTo>
                    <a:pt x="521" y="553"/>
                    <a:pt x="521" y="553"/>
                    <a:pt x="521" y="553"/>
                  </a:cubicBezTo>
                  <a:cubicBezTo>
                    <a:pt x="538" y="552"/>
                    <a:pt x="568" y="543"/>
                    <a:pt x="571" y="509"/>
                  </a:cubicBezTo>
                  <a:cubicBezTo>
                    <a:pt x="573" y="476"/>
                    <a:pt x="590" y="232"/>
                    <a:pt x="590" y="233"/>
                  </a:cubicBezTo>
                  <a:cubicBezTo>
                    <a:pt x="590" y="231"/>
                    <a:pt x="595" y="206"/>
                    <a:pt x="574" y="180"/>
                  </a:cubicBezTo>
                  <a:cubicBezTo>
                    <a:pt x="559" y="161"/>
                    <a:pt x="524" y="112"/>
                    <a:pt x="519" y="105"/>
                  </a:cubicBezTo>
                  <a:close/>
                  <a:moveTo>
                    <a:pt x="119" y="33"/>
                  </a:moveTo>
                  <a:lnTo>
                    <a:pt x="119" y="33"/>
                  </a:lnTo>
                  <a:cubicBezTo>
                    <a:pt x="119" y="28"/>
                    <a:pt x="123" y="23"/>
                    <a:pt x="129" y="23"/>
                  </a:cubicBezTo>
                  <a:cubicBezTo>
                    <a:pt x="462" y="23"/>
                    <a:pt x="462" y="23"/>
                    <a:pt x="462" y="23"/>
                  </a:cubicBezTo>
                  <a:cubicBezTo>
                    <a:pt x="467" y="23"/>
                    <a:pt x="471" y="28"/>
                    <a:pt x="471" y="33"/>
                  </a:cubicBezTo>
                  <a:cubicBezTo>
                    <a:pt x="471" y="76"/>
                    <a:pt x="471" y="76"/>
                    <a:pt x="471" y="76"/>
                  </a:cubicBezTo>
                  <a:cubicBezTo>
                    <a:pt x="119" y="76"/>
                    <a:pt x="119" y="76"/>
                    <a:pt x="119" y="76"/>
                  </a:cubicBezTo>
                  <a:lnTo>
                    <a:pt x="119" y="33"/>
                  </a:lnTo>
                  <a:close/>
                  <a:moveTo>
                    <a:pt x="94" y="108"/>
                  </a:moveTo>
                  <a:lnTo>
                    <a:pt x="94" y="108"/>
                  </a:lnTo>
                  <a:cubicBezTo>
                    <a:pt x="94" y="103"/>
                    <a:pt x="98" y="98"/>
                    <a:pt x="104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7" y="98"/>
                    <a:pt x="487" y="98"/>
                    <a:pt x="487" y="98"/>
                  </a:cubicBezTo>
                  <a:cubicBezTo>
                    <a:pt x="492" y="98"/>
                    <a:pt x="497" y="103"/>
                    <a:pt x="497" y="108"/>
                  </a:cubicBezTo>
                  <a:cubicBezTo>
                    <a:pt x="497" y="173"/>
                    <a:pt x="497" y="173"/>
                    <a:pt x="497" y="173"/>
                  </a:cubicBezTo>
                  <a:cubicBezTo>
                    <a:pt x="94" y="173"/>
                    <a:pt x="94" y="173"/>
                    <a:pt x="94" y="173"/>
                  </a:cubicBezTo>
                  <a:lnTo>
                    <a:pt x="94" y="108"/>
                  </a:lnTo>
                  <a:close/>
                  <a:moveTo>
                    <a:pt x="566" y="229"/>
                  </a:moveTo>
                  <a:lnTo>
                    <a:pt x="566" y="229"/>
                  </a:lnTo>
                  <a:cubicBezTo>
                    <a:pt x="566" y="229"/>
                    <a:pt x="549" y="475"/>
                    <a:pt x="547" y="508"/>
                  </a:cubicBezTo>
                  <a:cubicBezTo>
                    <a:pt x="546" y="528"/>
                    <a:pt x="523" y="529"/>
                    <a:pt x="521" y="529"/>
                  </a:cubicBezTo>
                  <a:cubicBezTo>
                    <a:pt x="66" y="529"/>
                    <a:pt x="66" y="529"/>
                    <a:pt x="66" y="529"/>
                  </a:cubicBezTo>
                  <a:cubicBezTo>
                    <a:pt x="59" y="529"/>
                    <a:pt x="56" y="527"/>
                    <a:pt x="55" y="525"/>
                  </a:cubicBezTo>
                  <a:cubicBezTo>
                    <a:pt x="49" y="519"/>
                    <a:pt x="47" y="507"/>
                    <a:pt x="47" y="500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4" y="214"/>
                    <a:pt x="32" y="203"/>
                    <a:pt x="38" y="194"/>
                  </a:cubicBezTo>
                  <a:cubicBezTo>
                    <a:pt x="40" y="192"/>
                    <a:pt x="41" y="190"/>
                    <a:pt x="42" y="188"/>
                  </a:cubicBezTo>
                  <a:cubicBezTo>
                    <a:pt x="49" y="180"/>
                    <a:pt x="60" y="162"/>
                    <a:pt x="71" y="146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91"/>
                    <a:pt x="77" y="197"/>
                    <a:pt x="83" y="197"/>
                  </a:cubicBezTo>
                  <a:cubicBezTo>
                    <a:pt x="509" y="197"/>
                    <a:pt x="509" y="197"/>
                    <a:pt x="509" y="197"/>
                  </a:cubicBezTo>
                  <a:cubicBezTo>
                    <a:pt x="515" y="197"/>
                    <a:pt x="520" y="191"/>
                    <a:pt x="520" y="185"/>
                  </a:cubicBezTo>
                  <a:cubicBezTo>
                    <a:pt x="520" y="146"/>
                    <a:pt x="520" y="146"/>
                    <a:pt x="520" y="146"/>
                  </a:cubicBezTo>
                  <a:cubicBezTo>
                    <a:pt x="533" y="163"/>
                    <a:pt x="547" y="184"/>
                    <a:pt x="557" y="195"/>
                  </a:cubicBezTo>
                  <a:cubicBezTo>
                    <a:pt x="570" y="211"/>
                    <a:pt x="567" y="227"/>
                    <a:pt x="566" y="2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Freeform 110"/>
            <p:cNvSpPr>
              <a:spLocks noChangeArrowheads="1"/>
            </p:cNvSpPr>
            <p:nvPr/>
          </p:nvSpPr>
          <p:spPr bwMode="auto">
            <a:xfrm>
              <a:off x="2345081" y="5843556"/>
              <a:ext cx="125982" cy="57432"/>
            </a:xfrm>
            <a:custGeom>
              <a:avLst/>
              <a:gdLst>
                <a:gd name="T0" fmla="*/ 276 w 302"/>
                <a:gd name="T1" fmla="*/ 10 h 138"/>
                <a:gd name="T2" fmla="*/ 276 w 302"/>
                <a:gd name="T3" fmla="*/ 10 h 138"/>
                <a:gd name="T4" fmla="*/ 244 w 302"/>
                <a:gd name="T5" fmla="*/ 14 h 138"/>
                <a:gd name="T6" fmla="*/ 231 w 302"/>
                <a:gd name="T7" fmla="*/ 37 h 138"/>
                <a:gd name="T8" fmla="*/ 219 w 302"/>
                <a:gd name="T9" fmla="*/ 65 h 138"/>
                <a:gd name="T10" fmla="*/ 89 w 302"/>
                <a:gd name="T11" fmla="*/ 65 h 138"/>
                <a:gd name="T12" fmla="*/ 80 w 302"/>
                <a:gd name="T13" fmla="*/ 59 h 138"/>
                <a:gd name="T14" fmla="*/ 75 w 302"/>
                <a:gd name="T15" fmla="*/ 39 h 138"/>
                <a:gd name="T16" fmla="*/ 60 w 302"/>
                <a:gd name="T17" fmla="*/ 7 h 138"/>
                <a:gd name="T18" fmla="*/ 26 w 302"/>
                <a:gd name="T19" fmla="*/ 4 h 138"/>
                <a:gd name="T20" fmla="*/ 6 w 302"/>
                <a:gd name="T21" fmla="*/ 59 h 138"/>
                <a:gd name="T22" fmla="*/ 39 w 302"/>
                <a:gd name="T23" fmla="*/ 115 h 138"/>
                <a:gd name="T24" fmla="*/ 101 w 302"/>
                <a:gd name="T25" fmla="*/ 137 h 138"/>
                <a:gd name="T26" fmla="*/ 137 w 302"/>
                <a:gd name="T27" fmla="*/ 137 h 138"/>
                <a:gd name="T28" fmla="*/ 148 w 302"/>
                <a:gd name="T29" fmla="*/ 137 h 138"/>
                <a:gd name="T30" fmla="*/ 183 w 302"/>
                <a:gd name="T31" fmla="*/ 137 h 138"/>
                <a:gd name="T32" fmla="*/ 197 w 302"/>
                <a:gd name="T33" fmla="*/ 137 h 138"/>
                <a:gd name="T34" fmla="*/ 220 w 302"/>
                <a:gd name="T35" fmla="*/ 136 h 138"/>
                <a:gd name="T36" fmla="*/ 300 w 302"/>
                <a:gd name="T37" fmla="*/ 53 h 138"/>
                <a:gd name="T38" fmla="*/ 299 w 302"/>
                <a:gd name="T39" fmla="*/ 34 h 138"/>
                <a:gd name="T40" fmla="*/ 276 w 302"/>
                <a:gd name="T41" fmla="*/ 10 h 138"/>
                <a:gd name="T42" fmla="*/ 218 w 302"/>
                <a:gd name="T43" fmla="*/ 113 h 138"/>
                <a:gd name="T44" fmla="*/ 218 w 302"/>
                <a:gd name="T45" fmla="*/ 113 h 138"/>
                <a:gd name="T46" fmla="*/ 181 w 302"/>
                <a:gd name="T47" fmla="*/ 114 h 138"/>
                <a:gd name="T48" fmla="*/ 157 w 302"/>
                <a:gd name="T49" fmla="*/ 114 h 138"/>
                <a:gd name="T50" fmla="*/ 148 w 302"/>
                <a:gd name="T51" fmla="*/ 114 h 138"/>
                <a:gd name="T52" fmla="*/ 137 w 302"/>
                <a:gd name="T53" fmla="*/ 114 h 138"/>
                <a:gd name="T54" fmla="*/ 101 w 302"/>
                <a:gd name="T55" fmla="*/ 114 h 138"/>
                <a:gd name="T56" fmla="*/ 52 w 302"/>
                <a:gd name="T57" fmla="*/ 96 h 138"/>
                <a:gd name="T58" fmla="*/ 30 w 302"/>
                <a:gd name="T59" fmla="*/ 55 h 138"/>
                <a:gd name="T60" fmla="*/ 36 w 302"/>
                <a:gd name="T61" fmla="*/ 26 h 138"/>
                <a:gd name="T62" fmla="*/ 47 w 302"/>
                <a:gd name="T63" fmla="*/ 26 h 138"/>
                <a:gd name="T64" fmla="*/ 52 w 302"/>
                <a:gd name="T65" fmla="*/ 43 h 138"/>
                <a:gd name="T66" fmla="*/ 62 w 302"/>
                <a:gd name="T67" fmla="*/ 71 h 138"/>
                <a:gd name="T68" fmla="*/ 88 w 302"/>
                <a:gd name="T69" fmla="*/ 89 h 138"/>
                <a:gd name="T70" fmla="*/ 219 w 302"/>
                <a:gd name="T71" fmla="*/ 89 h 138"/>
                <a:gd name="T72" fmla="*/ 254 w 302"/>
                <a:gd name="T73" fmla="*/ 37 h 138"/>
                <a:gd name="T74" fmla="*/ 256 w 302"/>
                <a:gd name="T75" fmla="*/ 33 h 138"/>
                <a:gd name="T76" fmla="*/ 269 w 302"/>
                <a:gd name="T77" fmla="*/ 32 h 138"/>
                <a:gd name="T78" fmla="*/ 277 w 302"/>
                <a:gd name="T79" fmla="*/ 40 h 138"/>
                <a:gd name="T80" fmla="*/ 277 w 302"/>
                <a:gd name="T81" fmla="*/ 51 h 138"/>
                <a:gd name="T82" fmla="*/ 218 w 302"/>
                <a:gd name="T83" fmla="*/ 1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2" h="138">
                  <a:moveTo>
                    <a:pt x="276" y="10"/>
                  </a:moveTo>
                  <a:lnTo>
                    <a:pt x="276" y="10"/>
                  </a:lnTo>
                  <a:cubicBezTo>
                    <a:pt x="266" y="6"/>
                    <a:pt x="252" y="8"/>
                    <a:pt x="244" y="14"/>
                  </a:cubicBezTo>
                  <a:cubicBezTo>
                    <a:pt x="236" y="19"/>
                    <a:pt x="231" y="28"/>
                    <a:pt x="231" y="37"/>
                  </a:cubicBezTo>
                  <a:cubicBezTo>
                    <a:pt x="231" y="48"/>
                    <a:pt x="225" y="65"/>
                    <a:pt x="219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7" y="65"/>
                    <a:pt x="84" y="62"/>
                    <a:pt x="80" y="59"/>
                  </a:cubicBezTo>
                  <a:cubicBezTo>
                    <a:pt x="78" y="55"/>
                    <a:pt x="76" y="49"/>
                    <a:pt x="75" y="39"/>
                  </a:cubicBezTo>
                  <a:cubicBezTo>
                    <a:pt x="75" y="29"/>
                    <a:pt x="74" y="15"/>
                    <a:pt x="60" y="7"/>
                  </a:cubicBezTo>
                  <a:cubicBezTo>
                    <a:pt x="50" y="1"/>
                    <a:pt x="38" y="0"/>
                    <a:pt x="26" y="4"/>
                  </a:cubicBezTo>
                  <a:cubicBezTo>
                    <a:pt x="0" y="15"/>
                    <a:pt x="5" y="48"/>
                    <a:pt x="6" y="59"/>
                  </a:cubicBezTo>
                  <a:cubicBezTo>
                    <a:pt x="11" y="84"/>
                    <a:pt x="21" y="102"/>
                    <a:pt x="39" y="115"/>
                  </a:cubicBezTo>
                  <a:cubicBezTo>
                    <a:pt x="57" y="130"/>
                    <a:pt x="78" y="137"/>
                    <a:pt x="101" y="137"/>
                  </a:cubicBezTo>
                  <a:cubicBezTo>
                    <a:pt x="113" y="137"/>
                    <a:pt x="124" y="137"/>
                    <a:pt x="13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58" y="137"/>
                    <a:pt x="170" y="137"/>
                    <a:pt x="183" y="137"/>
                  </a:cubicBezTo>
                  <a:cubicBezTo>
                    <a:pt x="188" y="137"/>
                    <a:pt x="192" y="137"/>
                    <a:pt x="197" y="137"/>
                  </a:cubicBezTo>
                  <a:cubicBezTo>
                    <a:pt x="204" y="137"/>
                    <a:pt x="213" y="137"/>
                    <a:pt x="220" y="136"/>
                  </a:cubicBezTo>
                  <a:cubicBezTo>
                    <a:pt x="264" y="132"/>
                    <a:pt x="296" y="97"/>
                    <a:pt x="300" y="53"/>
                  </a:cubicBezTo>
                  <a:cubicBezTo>
                    <a:pt x="301" y="48"/>
                    <a:pt x="301" y="41"/>
                    <a:pt x="299" y="34"/>
                  </a:cubicBezTo>
                  <a:cubicBezTo>
                    <a:pt x="296" y="23"/>
                    <a:pt x="288" y="14"/>
                    <a:pt x="276" y="10"/>
                  </a:cubicBezTo>
                  <a:close/>
                  <a:moveTo>
                    <a:pt x="218" y="113"/>
                  </a:moveTo>
                  <a:lnTo>
                    <a:pt x="218" y="113"/>
                  </a:lnTo>
                  <a:cubicBezTo>
                    <a:pt x="206" y="114"/>
                    <a:pt x="195" y="114"/>
                    <a:pt x="181" y="114"/>
                  </a:cubicBezTo>
                  <a:cubicBezTo>
                    <a:pt x="173" y="114"/>
                    <a:pt x="166" y="114"/>
                    <a:pt x="157" y="114"/>
                  </a:cubicBezTo>
                  <a:cubicBezTo>
                    <a:pt x="154" y="114"/>
                    <a:pt x="151" y="113"/>
                    <a:pt x="14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24" y="114"/>
                    <a:pt x="113" y="114"/>
                    <a:pt x="101" y="114"/>
                  </a:cubicBezTo>
                  <a:cubicBezTo>
                    <a:pt x="84" y="114"/>
                    <a:pt x="67" y="108"/>
                    <a:pt x="52" y="96"/>
                  </a:cubicBezTo>
                  <a:cubicBezTo>
                    <a:pt x="40" y="87"/>
                    <a:pt x="33" y="75"/>
                    <a:pt x="30" y="55"/>
                  </a:cubicBezTo>
                  <a:cubicBezTo>
                    <a:pt x="26" y="32"/>
                    <a:pt x="31" y="28"/>
                    <a:pt x="36" y="26"/>
                  </a:cubicBezTo>
                  <a:cubicBezTo>
                    <a:pt x="40" y="24"/>
                    <a:pt x="44" y="25"/>
                    <a:pt x="47" y="26"/>
                  </a:cubicBezTo>
                  <a:cubicBezTo>
                    <a:pt x="51" y="29"/>
                    <a:pt x="51" y="31"/>
                    <a:pt x="52" y="43"/>
                  </a:cubicBezTo>
                  <a:cubicBezTo>
                    <a:pt x="53" y="55"/>
                    <a:pt x="56" y="64"/>
                    <a:pt x="62" y="71"/>
                  </a:cubicBezTo>
                  <a:cubicBezTo>
                    <a:pt x="64" y="75"/>
                    <a:pt x="74" y="89"/>
                    <a:pt x="88" y="89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46" y="89"/>
                    <a:pt x="254" y="53"/>
                    <a:pt x="254" y="37"/>
                  </a:cubicBezTo>
                  <a:cubicBezTo>
                    <a:pt x="254" y="36"/>
                    <a:pt x="255" y="35"/>
                    <a:pt x="256" y="33"/>
                  </a:cubicBezTo>
                  <a:cubicBezTo>
                    <a:pt x="259" y="31"/>
                    <a:pt x="265" y="31"/>
                    <a:pt x="269" y="32"/>
                  </a:cubicBezTo>
                  <a:cubicBezTo>
                    <a:pt x="270" y="33"/>
                    <a:pt x="275" y="35"/>
                    <a:pt x="277" y="40"/>
                  </a:cubicBezTo>
                  <a:cubicBezTo>
                    <a:pt x="277" y="42"/>
                    <a:pt x="277" y="46"/>
                    <a:pt x="277" y="51"/>
                  </a:cubicBezTo>
                  <a:cubicBezTo>
                    <a:pt x="274" y="84"/>
                    <a:pt x="250" y="110"/>
                    <a:pt x="218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5656263" y="4685507"/>
            <a:ext cx="428625" cy="428625"/>
            <a:chOff x="5656263" y="4685507"/>
            <a:chExt cx="428625" cy="428625"/>
          </a:xfrm>
        </p:grpSpPr>
        <p:sp>
          <p:nvSpPr>
            <p:cNvPr id="18469" name="Freeform 1081"/>
            <p:cNvSpPr>
              <a:spLocks noChangeArrowheads="1"/>
            </p:cNvSpPr>
            <p:nvPr/>
          </p:nvSpPr>
          <p:spPr bwMode="auto">
            <a:xfrm>
              <a:off x="5656263" y="4685507"/>
              <a:ext cx="428625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Freeform 111"/>
            <p:cNvSpPr>
              <a:spLocks noChangeArrowheads="1"/>
            </p:cNvSpPr>
            <p:nvPr/>
          </p:nvSpPr>
          <p:spPr bwMode="auto">
            <a:xfrm>
              <a:off x="5724525" y="4773613"/>
              <a:ext cx="292100" cy="252412"/>
            </a:xfrm>
            <a:custGeom>
              <a:avLst/>
              <a:gdLst>
                <a:gd name="T0" fmla="*/ 270333 w 694"/>
                <a:gd name="T1" fmla="*/ 51147 h 601"/>
                <a:gd name="T2" fmla="*/ 269495 w 694"/>
                <a:gd name="T3" fmla="*/ 49890 h 601"/>
                <a:gd name="T4" fmla="*/ 267399 w 694"/>
                <a:gd name="T5" fmla="*/ 46955 h 601"/>
                <a:gd name="T6" fmla="*/ 147111 w 694"/>
                <a:gd name="T7" fmla="*/ 419 h 601"/>
                <a:gd name="T8" fmla="*/ 145435 w 694"/>
                <a:gd name="T9" fmla="*/ 0 h 601"/>
                <a:gd name="T10" fmla="*/ 143339 w 694"/>
                <a:gd name="T11" fmla="*/ 419 h 601"/>
                <a:gd name="T12" fmla="*/ 23052 w 694"/>
                <a:gd name="T13" fmla="*/ 46955 h 601"/>
                <a:gd name="T14" fmla="*/ 419 w 694"/>
                <a:gd name="T15" fmla="*/ 85944 h 601"/>
                <a:gd name="T16" fmla="*/ 2934 w 694"/>
                <a:gd name="T17" fmla="*/ 93072 h 601"/>
                <a:gd name="T18" fmla="*/ 24728 w 694"/>
                <a:gd name="T19" fmla="*/ 201236 h 601"/>
                <a:gd name="T20" fmla="*/ 135795 w 694"/>
                <a:gd name="T21" fmla="*/ 251126 h 601"/>
                <a:gd name="T22" fmla="*/ 139148 w 694"/>
                <a:gd name="T23" fmla="*/ 251126 h 601"/>
                <a:gd name="T24" fmla="*/ 269495 w 694"/>
                <a:gd name="T25" fmla="*/ 201236 h 601"/>
                <a:gd name="T26" fmla="*/ 287517 w 694"/>
                <a:gd name="T27" fmla="*/ 93072 h 601"/>
                <a:gd name="T28" fmla="*/ 290032 w 694"/>
                <a:gd name="T29" fmla="*/ 85944 h 601"/>
                <a:gd name="T30" fmla="*/ 150045 w 694"/>
                <a:gd name="T31" fmla="*/ 12158 h 601"/>
                <a:gd name="T32" fmla="*/ 253149 w 694"/>
                <a:gd name="T33" fmla="*/ 51147 h 601"/>
                <a:gd name="T34" fmla="*/ 150045 w 694"/>
                <a:gd name="T35" fmla="*/ 12158 h 601"/>
                <a:gd name="T36" fmla="*/ 11735 w 694"/>
                <a:gd name="T37" fmla="*/ 85944 h 601"/>
                <a:gd name="T38" fmla="*/ 131185 w 694"/>
                <a:gd name="T39" fmla="*/ 98941 h 601"/>
                <a:gd name="T40" fmla="*/ 11735 w 694"/>
                <a:gd name="T41" fmla="*/ 85944 h 601"/>
                <a:gd name="T42" fmla="*/ 132442 w 694"/>
                <a:gd name="T43" fmla="*/ 239387 h 601"/>
                <a:gd name="T44" fmla="*/ 34787 w 694"/>
                <a:gd name="T45" fmla="*/ 105230 h 601"/>
                <a:gd name="T46" fmla="*/ 118611 w 694"/>
                <a:gd name="T47" fmla="*/ 137092 h 601"/>
                <a:gd name="T48" fmla="*/ 132442 w 694"/>
                <a:gd name="T49" fmla="*/ 116968 h 601"/>
                <a:gd name="T50" fmla="*/ 140406 w 694"/>
                <a:gd name="T51" fmla="*/ 89718 h 601"/>
                <a:gd name="T52" fmla="*/ 137472 w 694"/>
                <a:gd name="T53" fmla="*/ 90556 h 601"/>
                <a:gd name="T54" fmla="*/ 140406 w 694"/>
                <a:gd name="T55" fmla="*/ 12158 h 601"/>
                <a:gd name="T56" fmla="*/ 259436 w 694"/>
                <a:gd name="T57" fmla="*/ 197882 h 601"/>
                <a:gd name="T58" fmla="*/ 142082 w 694"/>
                <a:gd name="T59" fmla="*/ 239806 h 601"/>
                <a:gd name="T60" fmla="*/ 161781 w 694"/>
                <a:gd name="T61" fmla="*/ 137511 h 601"/>
                <a:gd name="T62" fmla="*/ 167648 w 694"/>
                <a:gd name="T63" fmla="*/ 139188 h 601"/>
                <a:gd name="T64" fmla="*/ 259436 w 694"/>
                <a:gd name="T65" fmla="*/ 197882 h 601"/>
                <a:gd name="T66" fmla="*/ 167648 w 694"/>
                <a:gd name="T67" fmla="*/ 128707 h 601"/>
                <a:gd name="T68" fmla="*/ 263208 w 694"/>
                <a:gd name="T69" fmla="*/ 58275 h 601"/>
                <a:gd name="T70" fmla="*/ 167648 w 694"/>
                <a:gd name="T71" fmla="*/ 128707 h 6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4" h="601">
                  <a:moveTo>
                    <a:pt x="645" y="122"/>
                  </a:moveTo>
                  <a:lnTo>
                    <a:pt x="645" y="122"/>
                  </a:lnTo>
                  <a:cubicBezTo>
                    <a:pt x="645" y="121"/>
                    <a:pt x="645" y="121"/>
                    <a:pt x="645" y="121"/>
                  </a:cubicBezTo>
                  <a:cubicBezTo>
                    <a:pt x="644" y="120"/>
                    <a:pt x="644" y="120"/>
                    <a:pt x="643" y="119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40" y="113"/>
                    <a:pt x="639" y="113"/>
                    <a:pt x="638" y="112"/>
                  </a:cubicBezTo>
                  <a:cubicBezTo>
                    <a:pt x="637" y="111"/>
                    <a:pt x="636" y="110"/>
                    <a:pt x="635" y="110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0" y="1"/>
                    <a:pt x="350" y="1"/>
                    <a:pt x="349" y="1"/>
                  </a:cubicBezTo>
                  <a:cubicBezTo>
                    <a:pt x="348" y="1"/>
                    <a:pt x="348" y="0"/>
                    <a:pt x="347" y="0"/>
                  </a:cubicBezTo>
                  <a:cubicBezTo>
                    <a:pt x="346" y="0"/>
                    <a:pt x="346" y="1"/>
                    <a:pt x="345" y="1"/>
                  </a:cubicBezTo>
                  <a:cubicBezTo>
                    <a:pt x="344" y="1"/>
                    <a:pt x="344" y="1"/>
                    <a:pt x="342" y="1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110"/>
                    <a:pt x="56" y="111"/>
                    <a:pt x="55" y="112"/>
                  </a:cubicBezTo>
                  <a:cubicBezTo>
                    <a:pt x="54" y="113"/>
                    <a:pt x="53" y="113"/>
                    <a:pt x="52" y="115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0" y="209"/>
                    <a:pt x="0" y="213"/>
                    <a:pt x="1" y="216"/>
                  </a:cubicBezTo>
                  <a:cubicBezTo>
                    <a:pt x="2" y="219"/>
                    <a:pt x="4" y="221"/>
                    <a:pt x="7" y="222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9" y="480"/>
                    <a:pt x="59" y="480"/>
                    <a:pt x="59" y="480"/>
                  </a:cubicBezTo>
                  <a:cubicBezTo>
                    <a:pt x="59" y="484"/>
                    <a:pt x="62" y="489"/>
                    <a:pt x="67" y="491"/>
                  </a:cubicBezTo>
                  <a:cubicBezTo>
                    <a:pt x="324" y="599"/>
                    <a:pt x="324" y="599"/>
                    <a:pt x="324" y="599"/>
                  </a:cubicBezTo>
                  <a:cubicBezTo>
                    <a:pt x="325" y="599"/>
                    <a:pt x="326" y="600"/>
                    <a:pt x="328" y="600"/>
                  </a:cubicBezTo>
                  <a:cubicBezTo>
                    <a:pt x="329" y="600"/>
                    <a:pt x="330" y="600"/>
                    <a:pt x="332" y="599"/>
                  </a:cubicBezTo>
                  <a:cubicBezTo>
                    <a:pt x="635" y="491"/>
                    <a:pt x="635" y="491"/>
                    <a:pt x="635" y="491"/>
                  </a:cubicBezTo>
                  <a:cubicBezTo>
                    <a:pt x="640" y="490"/>
                    <a:pt x="643" y="485"/>
                    <a:pt x="643" y="480"/>
                  </a:cubicBezTo>
                  <a:cubicBezTo>
                    <a:pt x="643" y="239"/>
                    <a:pt x="643" y="239"/>
                    <a:pt x="643" y="239"/>
                  </a:cubicBezTo>
                  <a:cubicBezTo>
                    <a:pt x="686" y="222"/>
                    <a:pt x="686" y="222"/>
                    <a:pt x="686" y="222"/>
                  </a:cubicBezTo>
                  <a:cubicBezTo>
                    <a:pt x="689" y="221"/>
                    <a:pt x="691" y="219"/>
                    <a:pt x="692" y="216"/>
                  </a:cubicBezTo>
                  <a:cubicBezTo>
                    <a:pt x="693" y="213"/>
                    <a:pt x="693" y="209"/>
                    <a:pt x="692" y="205"/>
                  </a:cubicBezTo>
                  <a:lnTo>
                    <a:pt x="645" y="122"/>
                  </a:lnTo>
                  <a:close/>
                  <a:moveTo>
                    <a:pt x="358" y="29"/>
                  </a:moveTo>
                  <a:lnTo>
                    <a:pt x="358" y="29"/>
                  </a:lnTo>
                  <a:cubicBezTo>
                    <a:pt x="604" y="122"/>
                    <a:pt x="604" y="122"/>
                    <a:pt x="604" y="122"/>
                  </a:cubicBezTo>
                  <a:cubicBezTo>
                    <a:pt x="358" y="205"/>
                    <a:pt x="358" y="205"/>
                    <a:pt x="358" y="205"/>
                  </a:cubicBezTo>
                  <a:lnTo>
                    <a:pt x="358" y="29"/>
                  </a:lnTo>
                  <a:close/>
                  <a:moveTo>
                    <a:pt x="28" y="205"/>
                  </a:moveTo>
                  <a:lnTo>
                    <a:pt x="28" y="205"/>
                  </a:lnTo>
                  <a:cubicBezTo>
                    <a:pt x="66" y="140"/>
                    <a:pt x="66" y="140"/>
                    <a:pt x="66" y="140"/>
                  </a:cubicBezTo>
                  <a:cubicBezTo>
                    <a:pt x="313" y="236"/>
                    <a:pt x="313" y="236"/>
                    <a:pt x="313" y="236"/>
                  </a:cubicBezTo>
                  <a:cubicBezTo>
                    <a:pt x="278" y="301"/>
                    <a:pt x="278" y="301"/>
                    <a:pt x="278" y="301"/>
                  </a:cubicBezTo>
                  <a:lnTo>
                    <a:pt x="28" y="205"/>
                  </a:lnTo>
                  <a:close/>
                  <a:moveTo>
                    <a:pt x="316" y="571"/>
                  </a:moveTo>
                  <a:lnTo>
                    <a:pt x="316" y="571"/>
                  </a:lnTo>
                  <a:cubicBezTo>
                    <a:pt x="83" y="472"/>
                    <a:pt x="83" y="472"/>
                    <a:pt x="83" y="472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279" y="326"/>
                    <a:pt x="279" y="326"/>
                    <a:pt x="279" y="326"/>
                  </a:cubicBezTo>
                  <a:cubicBezTo>
                    <a:pt x="280" y="327"/>
                    <a:pt x="281" y="327"/>
                    <a:pt x="283" y="327"/>
                  </a:cubicBezTo>
                  <a:cubicBezTo>
                    <a:pt x="287" y="327"/>
                    <a:pt x="291" y="325"/>
                    <a:pt x="294" y="321"/>
                  </a:cubicBezTo>
                  <a:cubicBezTo>
                    <a:pt x="316" y="279"/>
                    <a:pt x="316" y="279"/>
                    <a:pt x="316" y="279"/>
                  </a:cubicBezTo>
                  <a:lnTo>
                    <a:pt x="316" y="571"/>
                  </a:lnTo>
                  <a:close/>
                  <a:moveTo>
                    <a:pt x="335" y="214"/>
                  </a:moveTo>
                  <a:lnTo>
                    <a:pt x="335" y="214"/>
                  </a:lnTo>
                  <a:cubicBezTo>
                    <a:pt x="328" y="216"/>
                    <a:pt x="328" y="216"/>
                    <a:pt x="328" y="216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335" y="29"/>
                    <a:pt x="335" y="29"/>
                    <a:pt x="335" y="29"/>
                  </a:cubicBezTo>
                  <a:lnTo>
                    <a:pt x="335" y="214"/>
                  </a:lnTo>
                  <a:close/>
                  <a:moveTo>
                    <a:pt x="619" y="472"/>
                  </a:moveTo>
                  <a:lnTo>
                    <a:pt x="619" y="472"/>
                  </a:lnTo>
                  <a:cubicBezTo>
                    <a:pt x="339" y="572"/>
                    <a:pt x="339" y="572"/>
                    <a:pt x="339" y="572"/>
                  </a:cubicBezTo>
                  <a:cubicBezTo>
                    <a:pt x="339" y="262"/>
                    <a:pt x="339" y="262"/>
                    <a:pt x="339" y="262"/>
                  </a:cubicBezTo>
                  <a:cubicBezTo>
                    <a:pt x="386" y="328"/>
                    <a:pt x="386" y="328"/>
                    <a:pt x="386" y="328"/>
                  </a:cubicBezTo>
                  <a:cubicBezTo>
                    <a:pt x="388" y="331"/>
                    <a:pt x="391" y="333"/>
                    <a:pt x="396" y="333"/>
                  </a:cubicBezTo>
                  <a:cubicBezTo>
                    <a:pt x="397" y="333"/>
                    <a:pt x="399" y="333"/>
                    <a:pt x="400" y="332"/>
                  </a:cubicBezTo>
                  <a:cubicBezTo>
                    <a:pt x="619" y="248"/>
                    <a:pt x="619" y="248"/>
                    <a:pt x="619" y="248"/>
                  </a:cubicBezTo>
                  <a:lnTo>
                    <a:pt x="619" y="472"/>
                  </a:lnTo>
                  <a:close/>
                  <a:moveTo>
                    <a:pt x="400" y="307"/>
                  </a:moveTo>
                  <a:lnTo>
                    <a:pt x="400" y="307"/>
                  </a:lnTo>
                  <a:cubicBezTo>
                    <a:pt x="349" y="234"/>
                    <a:pt x="349" y="234"/>
                    <a:pt x="349" y="234"/>
                  </a:cubicBezTo>
                  <a:cubicBezTo>
                    <a:pt x="628" y="139"/>
                    <a:pt x="628" y="139"/>
                    <a:pt x="628" y="139"/>
                  </a:cubicBezTo>
                  <a:cubicBezTo>
                    <a:pt x="665" y="205"/>
                    <a:pt x="665" y="205"/>
                    <a:pt x="665" y="205"/>
                  </a:cubicBezTo>
                  <a:lnTo>
                    <a:pt x="400" y="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8261350" y="4684713"/>
            <a:ext cx="430213" cy="430212"/>
            <a:chOff x="8261350" y="4684713"/>
            <a:chExt cx="430213" cy="430212"/>
          </a:xfrm>
        </p:grpSpPr>
        <p:sp>
          <p:nvSpPr>
            <p:cNvPr id="18472" name="Freeform 1084"/>
            <p:cNvSpPr>
              <a:spLocks noChangeArrowheads="1"/>
            </p:cNvSpPr>
            <p:nvPr/>
          </p:nvSpPr>
          <p:spPr bwMode="auto">
            <a:xfrm>
              <a:off x="8261350" y="4684713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Freeform 112"/>
            <p:cNvSpPr>
              <a:spLocks noChangeArrowheads="1"/>
            </p:cNvSpPr>
            <p:nvPr/>
          </p:nvSpPr>
          <p:spPr bwMode="auto">
            <a:xfrm>
              <a:off x="8351838" y="4766469"/>
              <a:ext cx="249237" cy="266700"/>
            </a:xfrm>
            <a:custGeom>
              <a:avLst/>
              <a:gdLst>
                <a:gd name="T0" fmla="*/ 247422 w 593"/>
                <a:gd name="T1" fmla="*/ 49918 h 636"/>
                <a:gd name="T2" fmla="*/ 247422 w 593"/>
                <a:gd name="T3" fmla="*/ 49918 h 636"/>
                <a:gd name="T4" fmla="*/ 245747 w 593"/>
                <a:gd name="T5" fmla="*/ 47820 h 636"/>
                <a:gd name="T6" fmla="*/ 245328 w 593"/>
                <a:gd name="T7" fmla="*/ 47401 h 636"/>
                <a:gd name="T8" fmla="*/ 244910 w 593"/>
                <a:gd name="T9" fmla="*/ 47401 h 636"/>
                <a:gd name="T10" fmla="*/ 215604 w 593"/>
                <a:gd name="T11" fmla="*/ 36075 h 636"/>
                <a:gd name="T12" fmla="*/ 244491 w 593"/>
                <a:gd name="T13" fmla="*/ 26007 h 636"/>
                <a:gd name="T14" fmla="*/ 247840 w 593"/>
                <a:gd name="T15" fmla="*/ 21393 h 636"/>
                <a:gd name="T16" fmla="*/ 243654 w 593"/>
                <a:gd name="T17" fmla="*/ 16779 h 636"/>
                <a:gd name="T18" fmla="*/ 124757 w 593"/>
                <a:gd name="T19" fmla="*/ 0 h 636"/>
                <a:gd name="T20" fmla="*/ 123502 w 593"/>
                <a:gd name="T21" fmla="*/ 419 h 636"/>
                <a:gd name="T22" fmla="*/ 122246 w 593"/>
                <a:gd name="T23" fmla="*/ 419 h 636"/>
                <a:gd name="T24" fmla="*/ 3349 w 593"/>
                <a:gd name="T25" fmla="*/ 45723 h 636"/>
                <a:gd name="T26" fmla="*/ 2512 w 593"/>
                <a:gd name="T27" fmla="*/ 46142 h 636"/>
                <a:gd name="T28" fmla="*/ 1256 w 593"/>
                <a:gd name="T29" fmla="*/ 47401 h 636"/>
                <a:gd name="T30" fmla="*/ 419 w 593"/>
                <a:gd name="T31" fmla="*/ 48659 h 636"/>
                <a:gd name="T32" fmla="*/ 0 w 593"/>
                <a:gd name="T33" fmla="*/ 49498 h 636"/>
                <a:gd name="T34" fmla="*/ 419 w 593"/>
                <a:gd name="T35" fmla="*/ 50337 h 636"/>
                <a:gd name="T36" fmla="*/ 419 w 593"/>
                <a:gd name="T37" fmla="*/ 52015 h 636"/>
                <a:gd name="T38" fmla="*/ 419 w 593"/>
                <a:gd name="T39" fmla="*/ 52854 h 636"/>
                <a:gd name="T40" fmla="*/ 419 w 593"/>
                <a:gd name="T41" fmla="*/ 206801 h 636"/>
                <a:gd name="T42" fmla="*/ 2931 w 593"/>
                <a:gd name="T43" fmla="*/ 211415 h 636"/>
                <a:gd name="T44" fmla="*/ 113873 w 593"/>
                <a:gd name="T45" fmla="*/ 265947 h 636"/>
                <a:gd name="T46" fmla="*/ 115966 w 593"/>
                <a:gd name="T47" fmla="*/ 266367 h 636"/>
                <a:gd name="T48" fmla="*/ 117640 w 593"/>
                <a:gd name="T49" fmla="*/ 265947 h 636"/>
                <a:gd name="T50" fmla="*/ 244910 w 593"/>
                <a:gd name="T51" fmla="*/ 220644 h 636"/>
                <a:gd name="T52" fmla="*/ 247840 w 593"/>
                <a:gd name="T53" fmla="*/ 216030 h 636"/>
                <a:gd name="T54" fmla="*/ 247840 w 593"/>
                <a:gd name="T55" fmla="*/ 52015 h 636"/>
                <a:gd name="T56" fmla="*/ 247422 w 593"/>
                <a:gd name="T57" fmla="*/ 49918 h 636"/>
                <a:gd name="T58" fmla="*/ 124757 w 593"/>
                <a:gd name="T59" fmla="*/ 10067 h 636"/>
                <a:gd name="T60" fmla="*/ 124757 w 593"/>
                <a:gd name="T61" fmla="*/ 10067 h 636"/>
                <a:gd name="T62" fmla="*/ 221884 w 593"/>
                <a:gd name="T63" fmla="*/ 23491 h 636"/>
                <a:gd name="T64" fmla="*/ 115547 w 593"/>
                <a:gd name="T65" fmla="*/ 59985 h 636"/>
                <a:gd name="T66" fmla="*/ 24700 w 593"/>
                <a:gd name="T67" fmla="*/ 47820 h 636"/>
                <a:gd name="T68" fmla="*/ 124757 w 593"/>
                <a:gd name="T69" fmla="*/ 10067 h 636"/>
                <a:gd name="T70" fmla="*/ 111361 w 593"/>
                <a:gd name="T71" fmla="*/ 253363 h 636"/>
                <a:gd name="T72" fmla="*/ 111361 w 593"/>
                <a:gd name="T73" fmla="*/ 253363 h 636"/>
                <a:gd name="T74" fmla="*/ 10048 w 593"/>
                <a:gd name="T75" fmla="*/ 203865 h 636"/>
                <a:gd name="T76" fmla="*/ 10048 w 593"/>
                <a:gd name="T77" fmla="*/ 59565 h 636"/>
                <a:gd name="T78" fmla="*/ 111361 w 593"/>
                <a:gd name="T79" fmla="*/ 98577 h 636"/>
                <a:gd name="T80" fmla="*/ 111361 w 593"/>
                <a:gd name="T81" fmla="*/ 253363 h 636"/>
                <a:gd name="T82" fmla="*/ 116384 w 593"/>
                <a:gd name="T83" fmla="*/ 90187 h 636"/>
                <a:gd name="T84" fmla="*/ 116384 w 593"/>
                <a:gd name="T85" fmla="*/ 90187 h 636"/>
                <a:gd name="T86" fmla="*/ 36004 w 593"/>
                <a:gd name="T87" fmla="*/ 59146 h 636"/>
                <a:gd name="T88" fmla="*/ 115129 w 593"/>
                <a:gd name="T89" fmla="*/ 69633 h 636"/>
                <a:gd name="T90" fmla="*/ 115966 w 593"/>
                <a:gd name="T91" fmla="*/ 70052 h 636"/>
                <a:gd name="T92" fmla="*/ 117640 w 593"/>
                <a:gd name="T93" fmla="*/ 69633 h 636"/>
                <a:gd name="T94" fmla="*/ 201370 w 593"/>
                <a:gd name="T95" fmla="*/ 40689 h 636"/>
                <a:gd name="T96" fmla="*/ 229001 w 593"/>
                <a:gd name="T97" fmla="*/ 52015 h 636"/>
                <a:gd name="T98" fmla="*/ 116384 w 593"/>
                <a:gd name="T99" fmla="*/ 90187 h 636"/>
                <a:gd name="T100" fmla="*/ 238630 w 593"/>
                <a:gd name="T101" fmla="*/ 212674 h 636"/>
                <a:gd name="T102" fmla="*/ 238630 w 593"/>
                <a:gd name="T103" fmla="*/ 212674 h 636"/>
                <a:gd name="T104" fmla="*/ 120990 w 593"/>
                <a:gd name="T105" fmla="*/ 254621 h 636"/>
                <a:gd name="T106" fmla="*/ 120990 w 593"/>
                <a:gd name="T107" fmla="*/ 98996 h 636"/>
                <a:gd name="T108" fmla="*/ 238630 w 593"/>
                <a:gd name="T109" fmla="*/ 58726 h 636"/>
                <a:gd name="T110" fmla="*/ 238630 w 593"/>
                <a:gd name="T111" fmla="*/ 212674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93" h="636">
                  <a:moveTo>
                    <a:pt x="591" y="119"/>
                  </a:moveTo>
                  <a:lnTo>
                    <a:pt x="591" y="119"/>
                  </a:lnTo>
                  <a:cubicBezTo>
                    <a:pt x="590" y="117"/>
                    <a:pt x="589" y="115"/>
                    <a:pt x="587" y="114"/>
                  </a:cubicBezTo>
                  <a:cubicBezTo>
                    <a:pt x="587" y="114"/>
                    <a:pt x="586" y="114"/>
                    <a:pt x="586" y="113"/>
                  </a:cubicBezTo>
                  <a:cubicBezTo>
                    <a:pt x="585" y="113"/>
                    <a:pt x="585" y="113"/>
                    <a:pt x="585" y="113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84" y="62"/>
                    <a:pt x="584" y="62"/>
                    <a:pt x="584" y="62"/>
                  </a:cubicBezTo>
                  <a:cubicBezTo>
                    <a:pt x="589" y="61"/>
                    <a:pt x="592" y="56"/>
                    <a:pt x="592" y="51"/>
                  </a:cubicBezTo>
                  <a:cubicBezTo>
                    <a:pt x="591" y="45"/>
                    <a:pt x="587" y="40"/>
                    <a:pt x="582" y="4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7" y="0"/>
                    <a:pt x="296" y="1"/>
                    <a:pt x="295" y="1"/>
                  </a:cubicBezTo>
                  <a:cubicBezTo>
                    <a:pt x="294" y="1"/>
                    <a:pt x="293" y="1"/>
                    <a:pt x="292" y="1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7" y="109"/>
                    <a:pt x="7" y="109"/>
                    <a:pt x="6" y="110"/>
                  </a:cubicBezTo>
                  <a:cubicBezTo>
                    <a:pt x="5" y="110"/>
                    <a:pt x="4" y="111"/>
                    <a:pt x="3" y="113"/>
                  </a:cubicBezTo>
                  <a:cubicBezTo>
                    <a:pt x="2" y="114"/>
                    <a:pt x="2" y="115"/>
                    <a:pt x="1" y="116"/>
                  </a:cubicBezTo>
                  <a:cubicBezTo>
                    <a:pt x="1" y="117"/>
                    <a:pt x="0" y="117"/>
                    <a:pt x="0" y="118"/>
                  </a:cubicBezTo>
                  <a:cubicBezTo>
                    <a:pt x="0" y="119"/>
                    <a:pt x="1" y="119"/>
                    <a:pt x="1" y="120"/>
                  </a:cubicBezTo>
                  <a:cubicBezTo>
                    <a:pt x="1" y="121"/>
                    <a:pt x="1" y="122"/>
                    <a:pt x="1" y="124"/>
                  </a:cubicBezTo>
                  <a:cubicBezTo>
                    <a:pt x="1" y="124"/>
                    <a:pt x="1" y="125"/>
                    <a:pt x="1" y="126"/>
                  </a:cubicBezTo>
                  <a:cubicBezTo>
                    <a:pt x="1" y="493"/>
                    <a:pt x="1" y="493"/>
                    <a:pt x="1" y="493"/>
                  </a:cubicBezTo>
                  <a:cubicBezTo>
                    <a:pt x="1" y="497"/>
                    <a:pt x="3" y="501"/>
                    <a:pt x="7" y="504"/>
                  </a:cubicBezTo>
                  <a:cubicBezTo>
                    <a:pt x="272" y="634"/>
                    <a:pt x="272" y="634"/>
                    <a:pt x="272" y="634"/>
                  </a:cubicBezTo>
                  <a:cubicBezTo>
                    <a:pt x="274" y="634"/>
                    <a:pt x="276" y="635"/>
                    <a:pt x="277" y="635"/>
                  </a:cubicBezTo>
                  <a:cubicBezTo>
                    <a:pt x="279" y="635"/>
                    <a:pt x="280" y="635"/>
                    <a:pt x="281" y="634"/>
                  </a:cubicBezTo>
                  <a:cubicBezTo>
                    <a:pt x="585" y="526"/>
                    <a:pt x="585" y="526"/>
                    <a:pt x="585" y="526"/>
                  </a:cubicBezTo>
                  <a:cubicBezTo>
                    <a:pt x="589" y="524"/>
                    <a:pt x="592" y="520"/>
                    <a:pt x="592" y="515"/>
                  </a:cubicBezTo>
                  <a:cubicBezTo>
                    <a:pt x="592" y="124"/>
                    <a:pt x="592" y="124"/>
                    <a:pt x="592" y="124"/>
                  </a:cubicBezTo>
                  <a:cubicBezTo>
                    <a:pt x="592" y="122"/>
                    <a:pt x="592" y="121"/>
                    <a:pt x="591" y="119"/>
                  </a:cubicBezTo>
                  <a:close/>
                  <a:moveTo>
                    <a:pt x="298" y="24"/>
                  </a:moveTo>
                  <a:lnTo>
                    <a:pt x="298" y="24"/>
                  </a:lnTo>
                  <a:cubicBezTo>
                    <a:pt x="530" y="56"/>
                    <a:pt x="530" y="56"/>
                    <a:pt x="530" y="56"/>
                  </a:cubicBezTo>
                  <a:cubicBezTo>
                    <a:pt x="276" y="143"/>
                    <a:pt x="276" y="143"/>
                    <a:pt x="276" y="143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298" y="24"/>
                  </a:lnTo>
                  <a:close/>
                  <a:moveTo>
                    <a:pt x="266" y="604"/>
                  </a:moveTo>
                  <a:lnTo>
                    <a:pt x="266" y="604"/>
                  </a:lnTo>
                  <a:cubicBezTo>
                    <a:pt x="24" y="486"/>
                    <a:pt x="24" y="486"/>
                    <a:pt x="24" y="486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66" y="235"/>
                    <a:pt x="266" y="235"/>
                    <a:pt x="266" y="235"/>
                  </a:cubicBezTo>
                  <a:lnTo>
                    <a:pt x="266" y="604"/>
                  </a:lnTo>
                  <a:close/>
                  <a:moveTo>
                    <a:pt x="278" y="215"/>
                  </a:moveTo>
                  <a:lnTo>
                    <a:pt x="278" y="215"/>
                  </a:lnTo>
                  <a:cubicBezTo>
                    <a:pt x="86" y="141"/>
                    <a:pt x="86" y="141"/>
                    <a:pt x="86" y="141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6" y="167"/>
                    <a:pt x="276" y="167"/>
                    <a:pt x="277" y="167"/>
                  </a:cubicBezTo>
                  <a:cubicBezTo>
                    <a:pt x="278" y="167"/>
                    <a:pt x="279" y="166"/>
                    <a:pt x="281" y="166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547" y="124"/>
                    <a:pt x="547" y="124"/>
                    <a:pt x="547" y="124"/>
                  </a:cubicBezTo>
                  <a:lnTo>
                    <a:pt x="278" y="215"/>
                  </a:lnTo>
                  <a:close/>
                  <a:moveTo>
                    <a:pt x="570" y="507"/>
                  </a:moveTo>
                  <a:lnTo>
                    <a:pt x="570" y="507"/>
                  </a:lnTo>
                  <a:cubicBezTo>
                    <a:pt x="289" y="607"/>
                    <a:pt x="289" y="607"/>
                    <a:pt x="289" y="607"/>
                  </a:cubicBezTo>
                  <a:cubicBezTo>
                    <a:pt x="289" y="236"/>
                    <a:pt x="289" y="236"/>
                    <a:pt x="289" y="236"/>
                  </a:cubicBezTo>
                  <a:cubicBezTo>
                    <a:pt x="570" y="140"/>
                    <a:pt x="570" y="140"/>
                    <a:pt x="570" y="140"/>
                  </a:cubicBezTo>
                  <a:lnTo>
                    <a:pt x="57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5" name="Group 544"/>
          <p:cNvGrpSpPr/>
          <p:nvPr/>
        </p:nvGrpSpPr>
        <p:grpSpPr>
          <a:xfrm>
            <a:off x="6527800" y="3743325"/>
            <a:ext cx="430213" cy="430213"/>
            <a:chOff x="6527800" y="3743325"/>
            <a:chExt cx="430213" cy="430213"/>
          </a:xfrm>
        </p:grpSpPr>
        <p:sp>
          <p:nvSpPr>
            <p:cNvPr id="18460" name="Freeform 1072"/>
            <p:cNvSpPr>
              <a:spLocks noChangeArrowheads="1"/>
            </p:cNvSpPr>
            <p:nvPr/>
          </p:nvSpPr>
          <p:spPr bwMode="auto">
            <a:xfrm>
              <a:off x="6527800" y="3743325"/>
              <a:ext cx="430213" cy="430213"/>
            </a:xfrm>
            <a:custGeom>
              <a:avLst/>
              <a:gdLst>
                <a:gd name="T0" fmla="*/ 429403 w 1025"/>
                <a:gd name="T1" fmla="*/ 214911 h 1022"/>
                <a:gd name="T2" fmla="*/ 429403 w 1025"/>
                <a:gd name="T3" fmla="*/ 214911 h 1022"/>
                <a:gd name="T4" fmla="*/ 215121 w 1025"/>
                <a:gd name="T5" fmla="*/ 429400 h 1022"/>
                <a:gd name="T6" fmla="*/ 0 w 1025"/>
                <a:gd name="T7" fmla="*/ 214911 h 1022"/>
                <a:gd name="T8" fmla="*/ 215121 w 1025"/>
                <a:gd name="T9" fmla="*/ 0 h 1022"/>
                <a:gd name="T10" fmla="*/ 429403 w 1025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2"/>
                    <a:pt x="795" y="1021"/>
                    <a:pt x="513" y="1021"/>
                  </a:cubicBezTo>
                  <a:cubicBezTo>
                    <a:pt x="230" y="1021"/>
                    <a:pt x="0" y="792"/>
                    <a:pt x="0" y="511"/>
                  </a:cubicBezTo>
                  <a:cubicBezTo>
                    <a:pt x="0" y="228"/>
                    <a:pt x="230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0" name="Group 989"/>
            <p:cNvGrpSpPr/>
            <p:nvPr/>
          </p:nvGrpSpPr>
          <p:grpSpPr>
            <a:xfrm>
              <a:off x="6602536" y="3835228"/>
              <a:ext cx="279755" cy="246407"/>
              <a:chOff x="6613652" y="3820429"/>
              <a:chExt cx="279755" cy="246407"/>
            </a:xfrm>
            <a:solidFill>
              <a:schemeClr val="bg1"/>
            </a:solidFill>
          </p:grpSpPr>
          <p:sp>
            <p:nvSpPr>
              <p:cNvPr id="116" name="Freeform 113"/>
              <p:cNvSpPr>
                <a:spLocks noChangeArrowheads="1"/>
              </p:cNvSpPr>
              <p:nvPr/>
            </p:nvSpPr>
            <p:spPr bwMode="auto">
              <a:xfrm>
                <a:off x="6795214" y="3998286"/>
                <a:ext cx="38907" cy="44464"/>
              </a:xfrm>
              <a:custGeom>
                <a:avLst/>
                <a:gdLst>
                  <a:gd name="T0" fmla="*/ 51 w 93"/>
                  <a:gd name="T1" fmla="*/ 0 h 105"/>
                  <a:gd name="T2" fmla="*/ 51 w 93"/>
                  <a:gd name="T3" fmla="*/ 0 h 105"/>
                  <a:gd name="T4" fmla="*/ 0 w 93"/>
                  <a:gd name="T5" fmla="*/ 51 h 105"/>
                  <a:gd name="T6" fmla="*/ 53 w 93"/>
                  <a:gd name="T7" fmla="*/ 104 h 105"/>
                  <a:gd name="T8" fmla="*/ 85 w 93"/>
                  <a:gd name="T9" fmla="*/ 94 h 105"/>
                  <a:gd name="T10" fmla="*/ 88 w 93"/>
                  <a:gd name="T11" fmla="*/ 77 h 105"/>
                  <a:gd name="T12" fmla="*/ 71 w 93"/>
                  <a:gd name="T13" fmla="*/ 75 h 105"/>
                  <a:gd name="T14" fmla="*/ 53 w 93"/>
                  <a:gd name="T15" fmla="*/ 81 h 105"/>
                  <a:gd name="T16" fmla="*/ 23 w 93"/>
                  <a:gd name="T17" fmla="*/ 51 h 105"/>
                  <a:gd name="T18" fmla="*/ 51 w 93"/>
                  <a:gd name="T19" fmla="*/ 22 h 105"/>
                  <a:gd name="T20" fmla="*/ 67 w 93"/>
                  <a:gd name="T21" fmla="*/ 28 h 105"/>
                  <a:gd name="T22" fmla="*/ 83 w 93"/>
                  <a:gd name="T23" fmla="*/ 26 h 105"/>
                  <a:gd name="T24" fmla="*/ 81 w 93"/>
                  <a:gd name="T25" fmla="*/ 10 h 105"/>
                  <a:gd name="T26" fmla="*/ 51 w 9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05">
                    <a:moveTo>
                      <a:pt x="51" y="0"/>
                    </a:moveTo>
                    <a:lnTo>
                      <a:pt x="51" y="0"/>
                    </a:lnTo>
                    <a:cubicBezTo>
                      <a:pt x="23" y="0"/>
                      <a:pt x="0" y="22"/>
                      <a:pt x="0" y="51"/>
                    </a:cubicBezTo>
                    <a:cubicBezTo>
                      <a:pt x="0" y="80"/>
                      <a:pt x="24" y="104"/>
                      <a:pt x="53" y="104"/>
                    </a:cubicBezTo>
                    <a:cubicBezTo>
                      <a:pt x="65" y="104"/>
                      <a:pt x="76" y="100"/>
                      <a:pt x="85" y="94"/>
                    </a:cubicBezTo>
                    <a:cubicBezTo>
                      <a:pt x="91" y="90"/>
                      <a:pt x="92" y="82"/>
                      <a:pt x="88" y="77"/>
                    </a:cubicBezTo>
                    <a:cubicBezTo>
                      <a:pt x="83" y="72"/>
                      <a:pt x="76" y="71"/>
                      <a:pt x="71" y="75"/>
                    </a:cubicBezTo>
                    <a:cubicBezTo>
                      <a:pt x="66" y="79"/>
                      <a:pt x="59" y="81"/>
                      <a:pt x="53" y="81"/>
                    </a:cubicBezTo>
                    <a:cubicBezTo>
                      <a:pt x="37" y="81"/>
                      <a:pt x="23" y="68"/>
                      <a:pt x="23" y="51"/>
                    </a:cubicBezTo>
                    <a:cubicBezTo>
                      <a:pt x="23" y="35"/>
                      <a:pt x="35" y="22"/>
                      <a:pt x="51" y="22"/>
                    </a:cubicBezTo>
                    <a:cubicBezTo>
                      <a:pt x="57" y="22"/>
                      <a:pt x="62" y="24"/>
                      <a:pt x="67" y="28"/>
                    </a:cubicBezTo>
                    <a:cubicBezTo>
                      <a:pt x="72" y="32"/>
                      <a:pt x="79" y="31"/>
                      <a:pt x="83" y="26"/>
                    </a:cubicBezTo>
                    <a:cubicBezTo>
                      <a:pt x="88" y="21"/>
                      <a:pt x="87" y="14"/>
                      <a:pt x="81" y="10"/>
                    </a:cubicBezTo>
                    <a:cubicBezTo>
                      <a:pt x="74" y="5"/>
                      <a:pt x="65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 114"/>
              <p:cNvSpPr>
                <a:spLocks noChangeArrowheads="1"/>
              </p:cNvSpPr>
              <p:nvPr/>
            </p:nvSpPr>
            <p:spPr bwMode="auto">
              <a:xfrm>
                <a:off x="6854500" y="3998286"/>
                <a:ext cx="38907" cy="44464"/>
              </a:xfrm>
              <a:custGeom>
                <a:avLst/>
                <a:gdLst>
                  <a:gd name="T0" fmla="*/ 39 w 92"/>
                  <a:gd name="T1" fmla="*/ 0 h 105"/>
                  <a:gd name="T2" fmla="*/ 39 w 92"/>
                  <a:gd name="T3" fmla="*/ 0 h 105"/>
                  <a:gd name="T4" fmla="*/ 10 w 92"/>
                  <a:gd name="T5" fmla="*/ 10 h 105"/>
                  <a:gd name="T6" fmla="*/ 7 w 92"/>
                  <a:gd name="T7" fmla="*/ 26 h 105"/>
                  <a:gd name="T8" fmla="*/ 24 w 92"/>
                  <a:gd name="T9" fmla="*/ 28 h 105"/>
                  <a:gd name="T10" fmla="*/ 39 w 92"/>
                  <a:gd name="T11" fmla="*/ 22 h 105"/>
                  <a:gd name="T12" fmla="*/ 67 w 92"/>
                  <a:gd name="T13" fmla="*/ 51 h 105"/>
                  <a:gd name="T14" fmla="*/ 37 w 92"/>
                  <a:gd name="T15" fmla="*/ 81 h 105"/>
                  <a:gd name="T16" fmla="*/ 19 w 92"/>
                  <a:gd name="T17" fmla="*/ 75 h 105"/>
                  <a:gd name="T18" fmla="*/ 3 w 92"/>
                  <a:gd name="T19" fmla="*/ 77 h 105"/>
                  <a:gd name="T20" fmla="*/ 6 w 92"/>
                  <a:gd name="T21" fmla="*/ 94 h 105"/>
                  <a:gd name="T22" fmla="*/ 37 w 92"/>
                  <a:gd name="T23" fmla="*/ 104 h 105"/>
                  <a:gd name="T24" fmla="*/ 91 w 92"/>
                  <a:gd name="T25" fmla="*/ 51 h 105"/>
                  <a:gd name="T26" fmla="*/ 39 w 92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05">
                    <a:moveTo>
                      <a:pt x="39" y="0"/>
                    </a:moveTo>
                    <a:lnTo>
                      <a:pt x="39" y="0"/>
                    </a:lnTo>
                    <a:cubicBezTo>
                      <a:pt x="26" y="0"/>
                      <a:pt x="16" y="5"/>
                      <a:pt x="10" y="10"/>
                    </a:cubicBezTo>
                    <a:cubicBezTo>
                      <a:pt x="5" y="14"/>
                      <a:pt x="4" y="21"/>
                      <a:pt x="7" y="26"/>
                    </a:cubicBezTo>
                    <a:cubicBezTo>
                      <a:pt x="11" y="31"/>
                      <a:pt x="18" y="32"/>
                      <a:pt x="24" y="28"/>
                    </a:cubicBezTo>
                    <a:cubicBezTo>
                      <a:pt x="30" y="24"/>
                      <a:pt x="33" y="22"/>
                      <a:pt x="39" y="22"/>
                    </a:cubicBezTo>
                    <a:cubicBezTo>
                      <a:pt x="55" y="22"/>
                      <a:pt x="67" y="35"/>
                      <a:pt x="67" y="51"/>
                    </a:cubicBezTo>
                    <a:cubicBezTo>
                      <a:pt x="67" y="68"/>
                      <a:pt x="54" y="81"/>
                      <a:pt x="37" y="81"/>
                    </a:cubicBezTo>
                    <a:cubicBezTo>
                      <a:pt x="31" y="81"/>
                      <a:pt x="25" y="79"/>
                      <a:pt x="19" y="75"/>
                    </a:cubicBezTo>
                    <a:cubicBezTo>
                      <a:pt x="14" y="71"/>
                      <a:pt x="7" y="72"/>
                      <a:pt x="3" y="77"/>
                    </a:cubicBezTo>
                    <a:cubicBezTo>
                      <a:pt x="0" y="82"/>
                      <a:pt x="1" y="90"/>
                      <a:pt x="6" y="94"/>
                    </a:cubicBezTo>
                    <a:cubicBezTo>
                      <a:pt x="15" y="100"/>
                      <a:pt x="26" y="104"/>
                      <a:pt x="37" y="104"/>
                    </a:cubicBezTo>
                    <a:cubicBezTo>
                      <a:pt x="67" y="104"/>
                      <a:pt x="91" y="80"/>
                      <a:pt x="91" y="51"/>
                    </a:cubicBezTo>
                    <a:cubicBezTo>
                      <a:pt x="91" y="22"/>
                      <a:pt x="68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Freeform 115"/>
              <p:cNvSpPr>
                <a:spLocks noChangeArrowheads="1"/>
              </p:cNvSpPr>
              <p:nvPr/>
            </p:nvSpPr>
            <p:spPr bwMode="auto">
              <a:xfrm>
                <a:off x="6817446" y="4014961"/>
                <a:ext cx="55580" cy="11116"/>
              </a:xfrm>
              <a:custGeom>
                <a:avLst/>
                <a:gdLst>
                  <a:gd name="T0" fmla="*/ 0 w 133"/>
                  <a:gd name="T1" fmla="*/ 11 h 25"/>
                  <a:gd name="T2" fmla="*/ 0 w 133"/>
                  <a:gd name="T3" fmla="*/ 11 h 25"/>
                  <a:gd name="T4" fmla="*/ 12 w 133"/>
                  <a:gd name="T5" fmla="*/ 24 h 25"/>
                  <a:gd name="T6" fmla="*/ 121 w 133"/>
                  <a:gd name="T7" fmla="*/ 24 h 25"/>
                  <a:gd name="T8" fmla="*/ 132 w 133"/>
                  <a:gd name="T9" fmla="*/ 11 h 25"/>
                  <a:gd name="T10" fmla="*/ 121 w 133"/>
                  <a:gd name="T11" fmla="*/ 0 h 25"/>
                  <a:gd name="T12" fmla="*/ 12 w 133"/>
                  <a:gd name="T13" fmla="*/ 0 h 25"/>
                  <a:gd name="T14" fmla="*/ 0 w 133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5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8"/>
                      <a:pt x="5" y="24"/>
                      <a:pt x="12" y="24"/>
                    </a:cubicBezTo>
                    <a:cubicBezTo>
                      <a:pt x="121" y="24"/>
                      <a:pt x="121" y="24"/>
                      <a:pt x="121" y="24"/>
                    </a:cubicBezTo>
                    <a:cubicBezTo>
                      <a:pt x="127" y="24"/>
                      <a:pt x="132" y="18"/>
                      <a:pt x="132" y="11"/>
                    </a:cubicBezTo>
                    <a:cubicBezTo>
                      <a:pt x="132" y="5"/>
                      <a:pt x="127" y="0"/>
                      <a:pt x="12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 116"/>
              <p:cNvSpPr>
                <a:spLocks noChangeArrowheads="1"/>
              </p:cNvSpPr>
              <p:nvPr/>
            </p:nvSpPr>
            <p:spPr bwMode="auto">
              <a:xfrm>
                <a:off x="6613652" y="3820429"/>
                <a:ext cx="277902" cy="246407"/>
              </a:xfrm>
              <a:custGeom>
                <a:avLst/>
                <a:gdLst>
                  <a:gd name="T0" fmla="*/ 50 w 660"/>
                  <a:gd name="T1" fmla="*/ 583 h 585"/>
                  <a:gd name="T2" fmla="*/ 50 w 660"/>
                  <a:gd name="T3" fmla="*/ 583 h 585"/>
                  <a:gd name="T4" fmla="*/ 445 w 660"/>
                  <a:gd name="T5" fmla="*/ 584 h 585"/>
                  <a:gd name="T6" fmla="*/ 456 w 660"/>
                  <a:gd name="T7" fmla="*/ 573 h 585"/>
                  <a:gd name="T8" fmla="*/ 445 w 660"/>
                  <a:gd name="T9" fmla="*/ 560 h 585"/>
                  <a:gd name="T10" fmla="*/ 95 w 660"/>
                  <a:gd name="T11" fmla="*/ 560 h 585"/>
                  <a:gd name="T12" fmla="*/ 101 w 660"/>
                  <a:gd name="T13" fmla="*/ 545 h 585"/>
                  <a:gd name="T14" fmla="*/ 102 w 660"/>
                  <a:gd name="T15" fmla="*/ 526 h 585"/>
                  <a:gd name="T16" fmla="*/ 101 w 660"/>
                  <a:gd name="T17" fmla="*/ 526 h 585"/>
                  <a:gd name="T18" fmla="*/ 102 w 660"/>
                  <a:gd name="T19" fmla="*/ 187 h 585"/>
                  <a:gd name="T20" fmla="*/ 122 w 660"/>
                  <a:gd name="T21" fmla="*/ 168 h 585"/>
                  <a:gd name="T22" fmla="*/ 616 w 660"/>
                  <a:gd name="T23" fmla="*/ 168 h 585"/>
                  <a:gd name="T24" fmla="*/ 635 w 660"/>
                  <a:gd name="T25" fmla="*/ 187 h 585"/>
                  <a:gd name="T26" fmla="*/ 635 w 660"/>
                  <a:gd name="T27" fmla="*/ 376 h 585"/>
                  <a:gd name="T28" fmla="*/ 648 w 660"/>
                  <a:gd name="T29" fmla="*/ 389 h 585"/>
                  <a:gd name="T30" fmla="*/ 659 w 660"/>
                  <a:gd name="T31" fmla="*/ 376 h 585"/>
                  <a:gd name="T32" fmla="*/ 659 w 660"/>
                  <a:gd name="T33" fmla="*/ 187 h 585"/>
                  <a:gd name="T34" fmla="*/ 616 w 660"/>
                  <a:gd name="T35" fmla="*/ 144 h 585"/>
                  <a:gd name="T36" fmla="*/ 587 w 660"/>
                  <a:gd name="T37" fmla="*/ 144 h 585"/>
                  <a:gd name="T38" fmla="*/ 586 w 660"/>
                  <a:gd name="T39" fmla="*/ 118 h 585"/>
                  <a:gd name="T40" fmla="*/ 545 w 660"/>
                  <a:gd name="T41" fmla="*/ 75 h 585"/>
                  <a:gd name="T42" fmla="*/ 250 w 660"/>
                  <a:gd name="T43" fmla="*/ 75 h 585"/>
                  <a:gd name="T44" fmla="*/ 229 w 660"/>
                  <a:gd name="T45" fmla="*/ 29 h 585"/>
                  <a:gd name="T46" fmla="*/ 185 w 660"/>
                  <a:gd name="T47" fmla="*/ 0 h 585"/>
                  <a:gd name="T48" fmla="*/ 43 w 660"/>
                  <a:gd name="T49" fmla="*/ 0 h 585"/>
                  <a:gd name="T50" fmla="*/ 0 w 660"/>
                  <a:gd name="T51" fmla="*/ 43 h 585"/>
                  <a:gd name="T52" fmla="*/ 0 w 660"/>
                  <a:gd name="T53" fmla="*/ 534 h 585"/>
                  <a:gd name="T54" fmla="*/ 12 w 660"/>
                  <a:gd name="T55" fmla="*/ 568 h 585"/>
                  <a:gd name="T56" fmla="*/ 50 w 660"/>
                  <a:gd name="T57" fmla="*/ 583 h 585"/>
                  <a:gd name="T58" fmla="*/ 24 w 660"/>
                  <a:gd name="T59" fmla="*/ 534 h 585"/>
                  <a:gd name="T60" fmla="*/ 24 w 660"/>
                  <a:gd name="T61" fmla="*/ 534 h 585"/>
                  <a:gd name="T62" fmla="*/ 24 w 660"/>
                  <a:gd name="T63" fmla="*/ 43 h 585"/>
                  <a:gd name="T64" fmla="*/ 43 w 660"/>
                  <a:gd name="T65" fmla="*/ 24 h 585"/>
                  <a:gd name="T66" fmla="*/ 185 w 660"/>
                  <a:gd name="T67" fmla="*/ 24 h 585"/>
                  <a:gd name="T68" fmla="*/ 208 w 660"/>
                  <a:gd name="T69" fmla="*/ 39 h 585"/>
                  <a:gd name="T70" fmla="*/ 234 w 660"/>
                  <a:gd name="T71" fmla="*/ 99 h 585"/>
                  <a:gd name="T72" fmla="*/ 545 w 660"/>
                  <a:gd name="T73" fmla="*/ 99 h 585"/>
                  <a:gd name="T74" fmla="*/ 563 w 660"/>
                  <a:gd name="T75" fmla="*/ 118 h 585"/>
                  <a:gd name="T76" fmla="*/ 563 w 660"/>
                  <a:gd name="T77" fmla="*/ 144 h 585"/>
                  <a:gd name="T78" fmla="*/ 122 w 660"/>
                  <a:gd name="T79" fmla="*/ 144 h 585"/>
                  <a:gd name="T80" fmla="*/ 79 w 660"/>
                  <a:gd name="T81" fmla="*/ 187 h 585"/>
                  <a:gd name="T82" fmla="*/ 78 w 660"/>
                  <a:gd name="T83" fmla="*/ 535 h 585"/>
                  <a:gd name="T84" fmla="*/ 78 w 660"/>
                  <a:gd name="T85" fmla="*/ 535 h 585"/>
                  <a:gd name="T86" fmla="*/ 78 w 660"/>
                  <a:gd name="T87" fmla="*/ 541 h 585"/>
                  <a:gd name="T88" fmla="*/ 50 w 660"/>
                  <a:gd name="T89" fmla="*/ 560 h 585"/>
                  <a:gd name="T90" fmla="*/ 50 w 660"/>
                  <a:gd name="T91" fmla="*/ 560 h 585"/>
                  <a:gd name="T92" fmla="*/ 30 w 660"/>
                  <a:gd name="T93" fmla="*/ 552 h 585"/>
                  <a:gd name="T94" fmla="*/ 24 w 660"/>
                  <a:gd name="T95" fmla="*/ 5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60" h="585">
                    <a:moveTo>
                      <a:pt x="50" y="583"/>
                    </a:moveTo>
                    <a:lnTo>
                      <a:pt x="50" y="583"/>
                    </a:lnTo>
                    <a:cubicBezTo>
                      <a:pt x="445" y="584"/>
                      <a:pt x="445" y="584"/>
                      <a:pt x="445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5" y="560"/>
                    </a:cubicBezTo>
                    <a:cubicBezTo>
                      <a:pt x="95" y="560"/>
                      <a:pt x="95" y="560"/>
                      <a:pt x="95" y="560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1" y="542"/>
                      <a:pt x="102" y="526"/>
                      <a:pt x="102" y="526"/>
                    </a:cubicBezTo>
                    <a:cubicBezTo>
                      <a:pt x="101" y="526"/>
                      <a:pt x="101" y="526"/>
                      <a:pt x="101" y="526"/>
                    </a:cubicBez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1" y="168"/>
                      <a:pt x="122" y="168"/>
                    </a:cubicBezTo>
                    <a:cubicBezTo>
                      <a:pt x="616" y="168"/>
                      <a:pt x="616" y="168"/>
                      <a:pt x="616" y="168"/>
                    </a:cubicBezTo>
                    <a:cubicBezTo>
                      <a:pt x="627" y="168"/>
                      <a:pt x="635" y="176"/>
                      <a:pt x="635" y="187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2"/>
                      <a:pt x="640" y="389"/>
                      <a:pt x="648" y="389"/>
                    </a:cubicBezTo>
                    <a:cubicBezTo>
                      <a:pt x="654" y="389"/>
                      <a:pt x="659" y="382"/>
                      <a:pt x="659" y="376"/>
                    </a:cubicBezTo>
                    <a:cubicBezTo>
                      <a:pt x="659" y="187"/>
                      <a:pt x="659" y="187"/>
                      <a:pt x="659" y="187"/>
                    </a:cubicBezTo>
                    <a:cubicBezTo>
                      <a:pt x="659" y="164"/>
                      <a:pt x="639" y="144"/>
                      <a:pt x="616" y="144"/>
                    </a:cubicBez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2"/>
                      <a:pt x="204" y="0"/>
                      <a:pt x="18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4" y="558"/>
                      <a:pt x="12" y="568"/>
                    </a:cubicBezTo>
                    <a:cubicBezTo>
                      <a:pt x="19" y="575"/>
                      <a:pt x="30" y="583"/>
                      <a:pt x="50" y="583"/>
                    </a:cubicBezTo>
                    <a:close/>
                    <a:moveTo>
                      <a:pt x="24" y="534"/>
                    </a:moveTo>
                    <a:lnTo>
                      <a:pt x="24" y="534"/>
                    </a:ln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33"/>
                      <a:pt x="32" y="24"/>
                      <a:pt x="43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4" y="29"/>
                      <a:pt x="208" y="39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3" y="108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98" y="144"/>
                      <a:pt x="79" y="164"/>
                      <a:pt x="79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0"/>
                      <a:pt x="50" y="560"/>
                    </a:cubicBezTo>
                    <a:lnTo>
                      <a:pt x="50" y="560"/>
                    </a:lnTo>
                    <a:cubicBezTo>
                      <a:pt x="42" y="560"/>
                      <a:pt x="34" y="557"/>
                      <a:pt x="30" y="552"/>
                    </a:cubicBezTo>
                    <a:cubicBezTo>
                      <a:pt x="26" y="548"/>
                      <a:pt x="24" y="541"/>
                      <a:pt x="24" y="5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4" name="Group 543"/>
          <p:cNvGrpSpPr/>
          <p:nvPr/>
        </p:nvGrpSpPr>
        <p:grpSpPr>
          <a:xfrm>
            <a:off x="5656263" y="3743325"/>
            <a:ext cx="428625" cy="430213"/>
            <a:chOff x="5656263" y="3743325"/>
            <a:chExt cx="428625" cy="430213"/>
          </a:xfrm>
        </p:grpSpPr>
        <p:sp>
          <p:nvSpPr>
            <p:cNvPr id="18459" name="Freeform 1071"/>
            <p:cNvSpPr>
              <a:spLocks noChangeArrowheads="1"/>
            </p:cNvSpPr>
            <p:nvPr/>
          </p:nvSpPr>
          <p:spPr bwMode="auto">
            <a:xfrm>
              <a:off x="5656263" y="3743325"/>
              <a:ext cx="428625" cy="430213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5731777" y="3835228"/>
              <a:ext cx="277902" cy="246407"/>
              <a:chOff x="5748451" y="3820429"/>
              <a:chExt cx="277902" cy="246407"/>
            </a:xfrm>
            <a:solidFill>
              <a:schemeClr val="bg1"/>
            </a:solidFill>
          </p:grpSpPr>
          <p:sp>
            <p:nvSpPr>
              <p:cNvPr id="120" name="Freeform 117"/>
              <p:cNvSpPr>
                <a:spLocks noChangeArrowheads="1"/>
              </p:cNvSpPr>
              <p:nvPr/>
            </p:nvSpPr>
            <p:spPr bwMode="auto">
              <a:xfrm>
                <a:off x="5942982" y="3957527"/>
                <a:ext cx="83371" cy="92634"/>
              </a:xfrm>
              <a:custGeom>
                <a:avLst/>
                <a:gdLst>
                  <a:gd name="T0" fmla="*/ 43 w 198"/>
                  <a:gd name="T1" fmla="*/ 99 h 222"/>
                  <a:gd name="T2" fmla="*/ 43 w 198"/>
                  <a:gd name="T3" fmla="*/ 99 h 222"/>
                  <a:gd name="T4" fmla="*/ 29 w 198"/>
                  <a:gd name="T5" fmla="*/ 102 h 222"/>
                  <a:gd name="T6" fmla="*/ 11 w 198"/>
                  <a:gd name="T7" fmla="*/ 198 h 222"/>
                  <a:gd name="T8" fmla="*/ 37 w 198"/>
                  <a:gd name="T9" fmla="*/ 221 h 222"/>
                  <a:gd name="T10" fmla="*/ 167 w 198"/>
                  <a:gd name="T11" fmla="*/ 221 h 222"/>
                  <a:gd name="T12" fmla="*/ 177 w 198"/>
                  <a:gd name="T13" fmla="*/ 213 h 222"/>
                  <a:gd name="T14" fmla="*/ 156 w 198"/>
                  <a:gd name="T15" fmla="*/ 66 h 222"/>
                  <a:gd name="T16" fmla="*/ 144 w 198"/>
                  <a:gd name="T17" fmla="*/ 64 h 222"/>
                  <a:gd name="T18" fmla="*/ 136 w 198"/>
                  <a:gd name="T19" fmla="*/ 74 h 222"/>
                  <a:gd name="T20" fmla="*/ 127 w 198"/>
                  <a:gd name="T21" fmla="*/ 107 h 222"/>
                  <a:gd name="T22" fmla="*/ 104 w 198"/>
                  <a:gd name="T23" fmla="*/ 13 h 222"/>
                  <a:gd name="T24" fmla="*/ 96 w 198"/>
                  <a:gd name="T25" fmla="*/ 1 h 222"/>
                  <a:gd name="T26" fmla="*/ 83 w 198"/>
                  <a:gd name="T27" fmla="*/ 6 h 222"/>
                  <a:gd name="T28" fmla="*/ 51 w 198"/>
                  <a:gd name="T29" fmla="*/ 120 h 222"/>
                  <a:gd name="T30" fmla="*/ 50 w 198"/>
                  <a:gd name="T31" fmla="*/ 110 h 222"/>
                  <a:gd name="T32" fmla="*/ 43 w 198"/>
                  <a:gd name="T33" fmla="*/ 99 h 222"/>
                  <a:gd name="T34" fmla="*/ 75 w 198"/>
                  <a:gd name="T35" fmla="*/ 172 h 222"/>
                  <a:gd name="T36" fmla="*/ 75 w 198"/>
                  <a:gd name="T37" fmla="*/ 172 h 222"/>
                  <a:gd name="T38" fmla="*/ 84 w 198"/>
                  <a:gd name="T39" fmla="*/ 167 h 222"/>
                  <a:gd name="T40" fmla="*/ 85 w 198"/>
                  <a:gd name="T41" fmla="*/ 155 h 222"/>
                  <a:gd name="T42" fmla="*/ 84 w 198"/>
                  <a:gd name="T43" fmla="*/ 53 h 222"/>
                  <a:gd name="T44" fmla="*/ 129 w 198"/>
                  <a:gd name="T45" fmla="*/ 132 h 222"/>
                  <a:gd name="T46" fmla="*/ 137 w 198"/>
                  <a:gd name="T47" fmla="*/ 128 h 222"/>
                  <a:gd name="T48" fmla="*/ 154 w 198"/>
                  <a:gd name="T49" fmla="*/ 108 h 222"/>
                  <a:gd name="T50" fmla="*/ 157 w 198"/>
                  <a:gd name="T51" fmla="*/ 198 h 222"/>
                  <a:gd name="T52" fmla="*/ 38 w 198"/>
                  <a:gd name="T53" fmla="*/ 198 h 222"/>
                  <a:gd name="T54" fmla="*/ 29 w 198"/>
                  <a:gd name="T55" fmla="*/ 175 h 222"/>
                  <a:gd name="T56" fmla="*/ 33 w 198"/>
                  <a:gd name="T57" fmla="*/ 137 h 222"/>
                  <a:gd name="T58" fmla="*/ 75 w 198"/>
                  <a:gd name="T59" fmla="*/ 17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8" h="222">
                    <a:moveTo>
                      <a:pt x="43" y="99"/>
                    </a:moveTo>
                    <a:lnTo>
                      <a:pt x="43" y="99"/>
                    </a:lnTo>
                    <a:cubicBezTo>
                      <a:pt x="37" y="98"/>
                      <a:pt x="33" y="99"/>
                      <a:pt x="29" y="102"/>
                    </a:cubicBezTo>
                    <a:cubicBezTo>
                      <a:pt x="2" y="128"/>
                      <a:pt x="0" y="170"/>
                      <a:pt x="11" y="198"/>
                    </a:cubicBezTo>
                    <a:cubicBezTo>
                      <a:pt x="18" y="213"/>
                      <a:pt x="27" y="221"/>
                      <a:pt x="37" y="221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2" y="221"/>
                      <a:pt x="176" y="218"/>
                      <a:pt x="177" y="213"/>
                    </a:cubicBezTo>
                    <a:cubicBezTo>
                      <a:pt x="197" y="150"/>
                      <a:pt x="178" y="88"/>
                      <a:pt x="156" y="66"/>
                    </a:cubicBezTo>
                    <a:cubicBezTo>
                      <a:pt x="153" y="63"/>
                      <a:pt x="148" y="62"/>
                      <a:pt x="144" y="64"/>
                    </a:cubicBezTo>
                    <a:cubicBezTo>
                      <a:pt x="139" y="65"/>
                      <a:pt x="136" y="70"/>
                      <a:pt x="136" y="74"/>
                    </a:cubicBezTo>
                    <a:cubicBezTo>
                      <a:pt x="136" y="89"/>
                      <a:pt x="136" y="96"/>
                      <a:pt x="127" y="107"/>
                    </a:cubicBezTo>
                    <a:cubicBezTo>
                      <a:pt x="119" y="97"/>
                      <a:pt x="104" y="61"/>
                      <a:pt x="104" y="13"/>
                    </a:cubicBezTo>
                    <a:cubicBezTo>
                      <a:pt x="104" y="7"/>
                      <a:pt x="101" y="2"/>
                      <a:pt x="96" y="1"/>
                    </a:cubicBezTo>
                    <a:cubicBezTo>
                      <a:pt x="92" y="0"/>
                      <a:pt x="86" y="1"/>
                      <a:pt x="83" y="6"/>
                    </a:cubicBezTo>
                    <a:cubicBezTo>
                      <a:pt x="56" y="47"/>
                      <a:pt x="48" y="88"/>
                      <a:pt x="51" y="120"/>
                    </a:cubicBezTo>
                    <a:cubicBezTo>
                      <a:pt x="50" y="116"/>
                      <a:pt x="50" y="113"/>
                      <a:pt x="50" y="110"/>
                    </a:cubicBezTo>
                    <a:cubicBezTo>
                      <a:pt x="50" y="105"/>
                      <a:pt x="47" y="101"/>
                      <a:pt x="43" y="99"/>
                    </a:cubicBezTo>
                    <a:close/>
                    <a:moveTo>
                      <a:pt x="75" y="172"/>
                    </a:moveTo>
                    <a:lnTo>
                      <a:pt x="75" y="172"/>
                    </a:lnTo>
                    <a:cubicBezTo>
                      <a:pt x="78" y="172"/>
                      <a:pt x="82" y="170"/>
                      <a:pt x="84" y="167"/>
                    </a:cubicBezTo>
                    <a:cubicBezTo>
                      <a:pt x="86" y="163"/>
                      <a:pt x="86" y="158"/>
                      <a:pt x="85" y="155"/>
                    </a:cubicBezTo>
                    <a:cubicBezTo>
                      <a:pt x="73" y="131"/>
                      <a:pt x="69" y="95"/>
                      <a:pt x="84" y="53"/>
                    </a:cubicBezTo>
                    <a:cubicBezTo>
                      <a:pt x="91" y="94"/>
                      <a:pt x="106" y="132"/>
                      <a:pt x="129" y="132"/>
                    </a:cubicBezTo>
                    <a:cubicBezTo>
                      <a:pt x="132" y="132"/>
                      <a:pt x="135" y="130"/>
                      <a:pt x="137" y="128"/>
                    </a:cubicBezTo>
                    <a:cubicBezTo>
                      <a:pt x="146" y="121"/>
                      <a:pt x="151" y="114"/>
                      <a:pt x="154" y="108"/>
                    </a:cubicBezTo>
                    <a:cubicBezTo>
                      <a:pt x="161" y="130"/>
                      <a:pt x="166" y="164"/>
                      <a:pt x="157" y="198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6" y="196"/>
                      <a:pt x="31" y="189"/>
                      <a:pt x="29" y="175"/>
                    </a:cubicBezTo>
                    <a:cubicBezTo>
                      <a:pt x="28" y="169"/>
                      <a:pt x="27" y="153"/>
                      <a:pt x="33" y="137"/>
                    </a:cubicBezTo>
                    <a:cubicBezTo>
                      <a:pt x="42" y="155"/>
                      <a:pt x="57" y="172"/>
                      <a:pt x="75" y="17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118"/>
              <p:cNvSpPr>
                <a:spLocks noChangeArrowheads="1"/>
              </p:cNvSpPr>
              <p:nvPr/>
            </p:nvSpPr>
            <p:spPr bwMode="auto">
              <a:xfrm>
                <a:off x="5748451" y="3820429"/>
                <a:ext cx="276049" cy="246407"/>
              </a:xfrm>
              <a:custGeom>
                <a:avLst/>
                <a:gdLst>
                  <a:gd name="T0" fmla="*/ 49 w 659"/>
                  <a:gd name="T1" fmla="*/ 583 h 585"/>
                  <a:gd name="T2" fmla="*/ 49 w 659"/>
                  <a:gd name="T3" fmla="*/ 583 h 585"/>
                  <a:gd name="T4" fmla="*/ 50 w 659"/>
                  <a:gd name="T5" fmla="*/ 583 h 585"/>
                  <a:gd name="T6" fmla="*/ 444 w 659"/>
                  <a:gd name="T7" fmla="*/ 584 h 585"/>
                  <a:gd name="T8" fmla="*/ 456 w 659"/>
                  <a:gd name="T9" fmla="*/ 573 h 585"/>
                  <a:gd name="T10" fmla="*/ 444 w 659"/>
                  <a:gd name="T11" fmla="*/ 560 h 585"/>
                  <a:gd name="T12" fmla="*/ 94 w 659"/>
                  <a:gd name="T13" fmla="*/ 560 h 585"/>
                  <a:gd name="T14" fmla="*/ 100 w 659"/>
                  <a:gd name="T15" fmla="*/ 545 h 585"/>
                  <a:gd name="T16" fmla="*/ 101 w 659"/>
                  <a:gd name="T17" fmla="*/ 535 h 585"/>
                  <a:gd name="T18" fmla="*/ 101 w 659"/>
                  <a:gd name="T19" fmla="*/ 535 h 585"/>
                  <a:gd name="T20" fmla="*/ 101 w 659"/>
                  <a:gd name="T21" fmla="*/ 535 h 585"/>
                  <a:gd name="T22" fmla="*/ 101 w 659"/>
                  <a:gd name="T23" fmla="*/ 526 h 585"/>
                  <a:gd name="T24" fmla="*/ 101 w 659"/>
                  <a:gd name="T25" fmla="*/ 526 h 585"/>
                  <a:gd name="T26" fmla="*/ 102 w 659"/>
                  <a:gd name="T27" fmla="*/ 187 h 585"/>
                  <a:gd name="T28" fmla="*/ 120 w 659"/>
                  <a:gd name="T29" fmla="*/ 168 h 585"/>
                  <a:gd name="T30" fmla="*/ 615 w 659"/>
                  <a:gd name="T31" fmla="*/ 168 h 585"/>
                  <a:gd name="T32" fmla="*/ 635 w 659"/>
                  <a:gd name="T33" fmla="*/ 187 h 585"/>
                  <a:gd name="T34" fmla="*/ 635 w 659"/>
                  <a:gd name="T35" fmla="*/ 376 h 585"/>
                  <a:gd name="T36" fmla="*/ 646 w 659"/>
                  <a:gd name="T37" fmla="*/ 389 h 585"/>
                  <a:gd name="T38" fmla="*/ 658 w 659"/>
                  <a:gd name="T39" fmla="*/ 376 h 585"/>
                  <a:gd name="T40" fmla="*/ 658 w 659"/>
                  <a:gd name="T41" fmla="*/ 187 h 585"/>
                  <a:gd name="T42" fmla="*/ 615 w 659"/>
                  <a:gd name="T43" fmla="*/ 144 h 585"/>
                  <a:gd name="T44" fmla="*/ 586 w 659"/>
                  <a:gd name="T45" fmla="*/ 144 h 585"/>
                  <a:gd name="T46" fmla="*/ 586 w 659"/>
                  <a:gd name="T47" fmla="*/ 118 h 585"/>
                  <a:gd name="T48" fmla="*/ 543 w 659"/>
                  <a:gd name="T49" fmla="*/ 75 h 585"/>
                  <a:gd name="T50" fmla="*/ 248 w 659"/>
                  <a:gd name="T51" fmla="*/ 75 h 585"/>
                  <a:gd name="T52" fmla="*/ 229 w 659"/>
                  <a:gd name="T53" fmla="*/ 29 h 585"/>
                  <a:gd name="T54" fmla="*/ 184 w 659"/>
                  <a:gd name="T55" fmla="*/ 0 h 585"/>
                  <a:gd name="T56" fmla="*/ 42 w 659"/>
                  <a:gd name="T57" fmla="*/ 0 h 585"/>
                  <a:gd name="T58" fmla="*/ 0 w 659"/>
                  <a:gd name="T59" fmla="*/ 43 h 585"/>
                  <a:gd name="T60" fmla="*/ 0 w 659"/>
                  <a:gd name="T61" fmla="*/ 534 h 585"/>
                  <a:gd name="T62" fmla="*/ 11 w 659"/>
                  <a:gd name="T63" fmla="*/ 568 h 585"/>
                  <a:gd name="T64" fmla="*/ 49 w 659"/>
                  <a:gd name="T65" fmla="*/ 583 h 585"/>
                  <a:gd name="T66" fmla="*/ 23 w 659"/>
                  <a:gd name="T67" fmla="*/ 43 h 585"/>
                  <a:gd name="T68" fmla="*/ 23 w 659"/>
                  <a:gd name="T69" fmla="*/ 43 h 585"/>
                  <a:gd name="T70" fmla="*/ 42 w 659"/>
                  <a:gd name="T71" fmla="*/ 24 h 585"/>
                  <a:gd name="T72" fmla="*/ 184 w 659"/>
                  <a:gd name="T73" fmla="*/ 24 h 585"/>
                  <a:gd name="T74" fmla="*/ 207 w 659"/>
                  <a:gd name="T75" fmla="*/ 39 h 585"/>
                  <a:gd name="T76" fmla="*/ 233 w 659"/>
                  <a:gd name="T77" fmla="*/ 99 h 585"/>
                  <a:gd name="T78" fmla="*/ 543 w 659"/>
                  <a:gd name="T79" fmla="*/ 99 h 585"/>
                  <a:gd name="T80" fmla="*/ 562 w 659"/>
                  <a:gd name="T81" fmla="*/ 118 h 585"/>
                  <a:gd name="T82" fmla="*/ 563 w 659"/>
                  <a:gd name="T83" fmla="*/ 144 h 585"/>
                  <a:gd name="T84" fmla="*/ 120 w 659"/>
                  <a:gd name="T85" fmla="*/ 144 h 585"/>
                  <a:gd name="T86" fmla="*/ 78 w 659"/>
                  <a:gd name="T87" fmla="*/ 187 h 585"/>
                  <a:gd name="T88" fmla="*/ 78 w 659"/>
                  <a:gd name="T89" fmla="*/ 535 h 585"/>
                  <a:gd name="T90" fmla="*/ 78 w 659"/>
                  <a:gd name="T91" fmla="*/ 535 h 585"/>
                  <a:gd name="T92" fmla="*/ 77 w 659"/>
                  <a:gd name="T93" fmla="*/ 541 h 585"/>
                  <a:gd name="T94" fmla="*/ 50 w 659"/>
                  <a:gd name="T95" fmla="*/ 560 h 585"/>
                  <a:gd name="T96" fmla="*/ 49 w 659"/>
                  <a:gd name="T97" fmla="*/ 560 h 585"/>
                  <a:gd name="T98" fmla="*/ 29 w 659"/>
                  <a:gd name="T99" fmla="*/ 552 h 585"/>
                  <a:gd name="T100" fmla="*/ 23 w 659"/>
                  <a:gd name="T101" fmla="*/ 534 h 585"/>
                  <a:gd name="T102" fmla="*/ 23 w 659"/>
                  <a:gd name="T103" fmla="*/ 43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9" h="585">
                    <a:moveTo>
                      <a:pt x="49" y="583"/>
                    </a:moveTo>
                    <a:lnTo>
                      <a:pt x="49" y="583"/>
                    </a:lnTo>
                    <a:lnTo>
                      <a:pt x="50" y="583"/>
                    </a:lnTo>
                    <a:cubicBezTo>
                      <a:pt x="444" y="584"/>
                      <a:pt x="444" y="584"/>
                      <a:pt x="444" y="584"/>
                    </a:cubicBezTo>
                    <a:cubicBezTo>
                      <a:pt x="450" y="584"/>
                      <a:pt x="456" y="579"/>
                      <a:pt x="456" y="573"/>
                    </a:cubicBezTo>
                    <a:cubicBezTo>
                      <a:pt x="456" y="566"/>
                      <a:pt x="450" y="560"/>
                      <a:pt x="444" y="560"/>
                    </a:cubicBezTo>
                    <a:cubicBezTo>
                      <a:pt x="94" y="560"/>
                      <a:pt x="94" y="560"/>
                      <a:pt x="94" y="560"/>
                    </a:cubicBezTo>
                    <a:cubicBezTo>
                      <a:pt x="97" y="555"/>
                      <a:pt x="100" y="550"/>
                      <a:pt x="100" y="545"/>
                    </a:cubicBezTo>
                    <a:cubicBezTo>
                      <a:pt x="101" y="543"/>
                      <a:pt x="101" y="540"/>
                      <a:pt x="101" y="535"/>
                    </a:cubicBezTo>
                    <a:lnTo>
                      <a:pt x="101" y="535"/>
                    </a:lnTo>
                    <a:lnTo>
                      <a:pt x="101" y="535"/>
                    </a:lnTo>
                    <a:cubicBezTo>
                      <a:pt x="101" y="530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0" y="168"/>
                      <a:pt x="120" y="168"/>
                    </a:cubicBezTo>
                    <a:cubicBezTo>
                      <a:pt x="615" y="168"/>
                      <a:pt x="615" y="168"/>
                      <a:pt x="615" y="168"/>
                    </a:cubicBezTo>
                    <a:cubicBezTo>
                      <a:pt x="626" y="168"/>
                      <a:pt x="635" y="176"/>
                      <a:pt x="635" y="187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2"/>
                      <a:pt x="640" y="389"/>
                      <a:pt x="646" y="389"/>
                    </a:cubicBezTo>
                    <a:cubicBezTo>
                      <a:pt x="652" y="389"/>
                      <a:pt x="658" y="382"/>
                      <a:pt x="658" y="376"/>
                    </a:cubicBezTo>
                    <a:cubicBezTo>
                      <a:pt x="658" y="187"/>
                      <a:pt x="658" y="187"/>
                      <a:pt x="658" y="187"/>
                    </a:cubicBezTo>
                    <a:cubicBezTo>
                      <a:pt x="658" y="164"/>
                      <a:pt x="639" y="144"/>
                      <a:pt x="615" y="144"/>
                    </a:cubicBez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3" y="75"/>
                    </a:cubicBezTo>
                    <a:cubicBezTo>
                      <a:pt x="248" y="75"/>
                      <a:pt x="248" y="75"/>
                      <a:pt x="248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2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4" y="558"/>
                      <a:pt x="11" y="568"/>
                    </a:cubicBezTo>
                    <a:cubicBezTo>
                      <a:pt x="17" y="575"/>
                      <a:pt x="30" y="583"/>
                      <a:pt x="49" y="583"/>
                    </a:cubicBezTo>
                    <a:close/>
                    <a:moveTo>
                      <a:pt x="23" y="43"/>
                    </a:moveTo>
                    <a:lnTo>
                      <a:pt x="23" y="43"/>
                    </a:lnTo>
                    <a:cubicBezTo>
                      <a:pt x="23" y="33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9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2" y="108"/>
                      <a:pt x="562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0" y="144"/>
                      <a:pt x="120" y="144"/>
                      <a:pt x="120" y="144"/>
                    </a:cubicBezTo>
                    <a:cubicBezTo>
                      <a:pt x="97" y="144"/>
                      <a:pt x="78" y="164"/>
                      <a:pt x="78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69" y="560"/>
                      <a:pt x="50" y="560"/>
                    </a:cubicBezTo>
                    <a:cubicBezTo>
                      <a:pt x="50" y="560"/>
                      <a:pt x="50" y="560"/>
                      <a:pt x="49" y="560"/>
                    </a:cubicBezTo>
                    <a:cubicBezTo>
                      <a:pt x="40" y="560"/>
                      <a:pt x="34" y="557"/>
                      <a:pt x="29" y="552"/>
                    </a:cubicBezTo>
                    <a:cubicBezTo>
                      <a:pt x="25" y="548"/>
                      <a:pt x="23" y="541"/>
                      <a:pt x="23" y="534"/>
                    </a:cubicBezTo>
                    <a:lnTo>
                      <a:pt x="23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3062288" y="3743325"/>
            <a:ext cx="430212" cy="430213"/>
            <a:chOff x="3062288" y="3743325"/>
            <a:chExt cx="430212" cy="430213"/>
          </a:xfrm>
        </p:grpSpPr>
        <p:sp>
          <p:nvSpPr>
            <p:cNvPr id="18456" name="Freeform 1068"/>
            <p:cNvSpPr>
              <a:spLocks noChangeArrowheads="1"/>
            </p:cNvSpPr>
            <p:nvPr/>
          </p:nvSpPr>
          <p:spPr bwMode="auto">
            <a:xfrm>
              <a:off x="3062288" y="3743325"/>
              <a:ext cx="430212" cy="430213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7" name="Group 986"/>
            <p:cNvGrpSpPr/>
            <p:nvPr/>
          </p:nvGrpSpPr>
          <p:grpSpPr>
            <a:xfrm>
              <a:off x="3139879" y="3835228"/>
              <a:ext cx="276049" cy="246407"/>
              <a:chOff x="3128763" y="3820429"/>
              <a:chExt cx="276049" cy="246407"/>
            </a:xfrm>
            <a:solidFill>
              <a:schemeClr val="bg1"/>
            </a:solidFill>
          </p:grpSpPr>
          <p:sp>
            <p:nvSpPr>
              <p:cNvPr id="122" name="Freeform 119"/>
              <p:cNvSpPr>
                <a:spLocks noChangeArrowheads="1"/>
              </p:cNvSpPr>
              <p:nvPr/>
            </p:nvSpPr>
            <p:spPr bwMode="auto">
              <a:xfrm>
                <a:off x="3325147" y="3966791"/>
                <a:ext cx="68549" cy="92634"/>
              </a:xfrm>
              <a:custGeom>
                <a:avLst/>
                <a:gdLst>
                  <a:gd name="T0" fmla="*/ 2 w 161"/>
                  <a:gd name="T1" fmla="*/ 214 h 222"/>
                  <a:gd name="T2" fmla="*/ 2 w 161"/>
                  <a:gd name="T3" fmla="*/ 214 h 222"/>
                  <a:gd name="T4" fmla="*/ 12 w 161"/>
                  <a:gd name="T5" fmla="*/ 221 h 222"/>
                  <a:gd name="T6" fmla="*/ 148 w 161"/>
                  <a:gd name="T7" fmla="*/ 221 h 222"/>
                  <a:gd name="T8" fmla="*/ 158 w 161"/>
                  <a:gd name="T9" fmla="*/ 214 h 222"/>
                  <a:gd name="T10" fmla="*/ 157 w 161"/>
                  <a:gd name="T11" fmla="*/ 203 h 222"/>
                  <a:gd name="T12" fmla="*/ 94 w 161"/>
                  <a:gd name="T13" fmla="*/ 110 h 222"/>
                  <a:gd name="T14" fmla="*/ 157 w 161"/>
                  <a:gd name="T15" fmla="*/ 18 h 222"/>
                  <a:gd name="T16" fmla="*/ 158 w 161"/>
                  <a:gd name="T17" fmla="*/ 6 h 222"/>
                  <a:gd name="T18" fmla="*/ 148 w 161"/>
                  <a:gd name="T19" fmla="*/ 0 h 222"/>
                  <a:gd name="T20" fmla="*/ 12 w 161"/>
                  <a:gd name="T21" fmla="*/ 0 h 222"/>
                  <a:gd name="T22" fmla="*/ 2 w 161"/>
                  <a:gd name="T23" fmla="*/ 6 h 222"/>
                  <a:gd name="T24" fmla="*/ 3 w 161"/>
                  <a:gd name="T25" fmla="*/ 18 h 222"/>
                  <a:gd name="T26" fmla="*/ 65 w 161"/>
                  <a:gd name="T27" fmla="*/ 110 h 222"/>
                  <a:gd name="T28" fmla="*/ 3 w 161"/>
                  <a:gd name="T29" fmla="*/ 203 h 222"/>
                  <a:gd name="T30" fmla="*/ 2 w 161"/>
                  <a:gd name="T31" fmla="*/ 214 h 222"/>
                  <a:gd name="T32" fmla="*/ 34 w 161"/>
                  <a:gd name="T33" fmla="*/ 23 h 222"/>
                  <a:gd name="T34" fmla="*/ 34 w 161"/>
                  <a:gd name="T35" fmla="*/ 23 h 222"/>
                  <a:gd name="T36" fmla="*/ 126 w 161"/>
                  <a:gd name="T37" fmla="*/ 23 h 222"/>
                  <a:gd name="T38" fmla="*/ 80 w 161"/>
                  <a:gd name="T39" fmla="*/ 90 h 222"/>
                  <a:gd name="T40" fmla="*/ 34 w 161"/>
                  <a:gd name="T41" fmla="*/ 23 h 222"/>
                  <a:gd name="T42" fmla="*/ 80 w 161"/>
                  <a:gd name="T43" fmla="*/ 130 h 222"/>
                  <a:gd name="T44" fmla="*/ 80 w 161"/>
                  <a:gd name="T45" fmla="*/ 130 h 222"/>
                  <a:gd name="T46" fmla="*/ 94 w 161"/>
                  <a:gd name="T47" fmla="*/ 152 h 222"/>
                  <a:gd name="T48" fmla="*/ 65 w 161"/>
                  <a:gd name="T49" fmla="*/ 152 h 222"/>
                  <a:gd name="T50" fmla="*/ 80 w 161"/>
                  <a:gd name="T51" fmla="*/ 130 h 222"/>
                  <a:gd name="T52" fmla="*/ 50 w 161"/>
                  <a:gd name="T53" fmla="*/ 175 h 222"/>
                  <a:gd name="T54" fmla="*/ 50 w 161"/>
                  <a:gd name="T55" fmla="*/ 175 h 222"/>
                  <a:gd name="T56" fmla="*/ 50 w 161"/>
                  <a:gd name="T57" fmla="*/ 175 h 222"/>
                  <a:gd name="T58" fmla="*/ 110 w 161"/>
                  <a:gd name="T59" fmla="*/ 175 h 222"/>
                  <a:gd name="T60" fmla="*/ 126 w 161"/>
                  <a:gd name="T61" fmla="*/ 198 h 222"/>
                  <a:gd name="T62" fmla="*/ 34 w 161"/>
                  <a:gd name="T63" fmla="*/ 198 h 222"/>
                  <a:gd name="T64" fmla="*/ 50 w 161"/>
                  <a:gd name="T65" fmla="*/ 17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" h="222">
                    <a:moveTo>
                      <a:pt x="2" y="214"/>
                    </a:moveTo>
                    <a:lnTo>
                      <a:pt x="2" y="214"/>
                    </a:lnTo>
                    <a:cubicBezTo>
                      <a:pt x="4" y="219"/>
                      <a:pt x="8" y="221"/>
                      <a:pt x="12" y="221"/>
                    </a:cubicBezTo>
                    <a:cubicBezTo>
                      <a:pt x="148" y="221"/>
                      <a:pt x="148" y="221"/>
                      <a:pt x="148" y="221"/>
                    </a:cubicBezTo>
                    <a:cubicBezTo>
                      <a:pt x="152" y="221"/>
                      <a:pt x="156" y="219"/>
                      <a:pt x="158" y="214"/>
                    </a:cubicBezTo>
                    <a:cubicBezTo>
                      <a:pt x="160" y="211"/>
                      <a:pt x="159" y="206"/>
                      <a:pt x="157" y="203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157" y="18"/>
                      <a:pt x="157" y="18"/>
                      <a:pt x="157" y="18"/>
                    </a:cubicBezTo>
                    <a:cubicBezTo>
                      <a:pt x="159" y="14"/>
                      <a:pt x="160" y="10"/>
                      <a:pt x="158" y="6"/>
                    </a:cubicBezTo>
                    <a:cubicBezTo>
                      <a:pt x="156" y="2"/>
                      <a:pt x="152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4" y="2"/>
                      <a:pt x="2" y="6"/>
                    </a:cubicBezTo>
                    <a:cubicBezTo>
                      <a:pt x="0" y="10"/>
                      <a:pt x="0" y="14"/>
                      <a:pt x="3" y="18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0" y="206"/>
                      <a:pt x="0" y="211"/>
                      <a:pt x="2" y="214"/>
                    </a:cubicBezTo>
                    <a:close/>
                    <a:moveTo>
                      <a:pt x="34" y="23"/>
                    </a:moveTo>
                    <a:lnTo>
                      <a:pt x="34" y="23"/>
                    </a:lnTo>
                    <a:cubicBezTo>
                      <a:pt x="126" y="23"/>
                      <a:pt x="126" y="23"/>
                      <a:pt x="126" y="23"/>
                    </a:cubicBezTo>
                    <a:cubicBezTo>
                      <a:pt x="80" y="90"/>
                      <a:pt x="80" y="90"/>
                      <a:pt x="80" y="90"/>
                    </a:cubicBezTo>
                    <a:lnTo>
                      <a:pt x="34" y="23"/>
                    </a:lnTo>
                    <a:close/>
                    <a:moveTo>
                      <a:pt x="80" y="130"/>
                    </a:moveTo>
                    <a:lnTo>
                      <a:pt x="80" y="130"/>
                    </a:lnTo>
                    <a:cubicBezTo>
                      <a:pt x="94" y="152"/>
                      <a:pt x="94" y="152"/>
                      <a:pt x="94" y="152"/>
                    </a:cubicBezTo>
                    <a:cubicBezTo>
                      <a:pt x="65" y="152"/>
                      <a:pt x="65" y="152"/>
                      <a:pt x="65" y="152"/>
                    </a:cubicBezTo>
                    <a:lnTo>
                      <a:pt x="80" y="130"/>
                    </a:lnTo>
                    <a:close/>
                    <a:moveTo>
                      <a:pt x="50" y="175"/>
                    </a:moveTo>
                    <a:lnTo>
                      <a:pt x="50" y="175"/>
                    </a:lnTo>
                    <a:lnTo>
                      <a:pt x="50" y="175"/>
                    </a:lnTo>
                    <a:cubicBezTo>
                      <a:pt x="110" y="175"/>
                      <a:pt x="110" y="175"/>
                      <a:pt x="110" y="175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34" y="198"/>
                      <a:pt x="34" y="198"/>
                      <a:pt x="34" y="198"/>
                    </a:cubicBezTo>
                    <a:lnTo>
                      <a:pt x="50" y="1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120"/>
              <p:cNvSpPr>
                <a:spLocks noChangeArrowheads="1"/>
              </p:cNvSpPr>
              <p:nvPr/>
            </p:nvSpPr>
            <p:spPr bwMode="auto">
              <a:xfrm>
                <a:off x="3128763" y="3820429"/>
                <a:ext cx="276049" cy="246407"/>
              </a:xfrm>
              <a:custGeom>
                <a:avLst/>
                <a:gdLst>
                  <a:gd name="T0" fmla="*/ 616 w 659"/>
                  <a:gd name="T1" fmla="*/ 144 h 585"/>
                  <a:gd name="T2" fmla="*/ 616 w 659"/>
                  <a:gd name="T3" fmla="*/ 144 h 585"/>
                  <a:gd name="T4" fmla="*/ 586 w 659"/>
                  <a:gd name="T5" fmla="*/ 144 h 585"/>
                  <a:gd name="T6" fmla="*/ 586 w 659"/>
                  <a:gd name="T7" fmla="*/ 118 h 585"/>
                  <a:gd name="T8" fmla="*/ 544 w 659"/>
                  <a:gd name="T9" fmla="*/ 75 h 585"/>
                  <a:gd name="T10" fmla="*/ 249 w 659"/>
                  <a:gd name="T11" fmla="*/ 75 h 585"/>
                  <a:gd name="T12" fmla="*/ 229 w 659"/>
                  <a:gd name="T13" fmla="*/ 29 h 585"/>
                  <a:gd name="T14" fmla="*/ 185 w 659"/>
                  <a:gd name="T15" fmla="*/ 0 h 585"/>
                  <a:gd name="T16" fmla="*/ 42 w 659"/>
                  <a:gd name="T17" fmla="*/ 0 h 585"/>
                  <a:gd name="T18" fmla="*/ 0 w 659"/>
                  <a:gd name="T19" fmla="*/ 43 h 585"/>
                  <a:gd name="T20" fmla="*/ 0 w 659"/>
                  <a:gd name="T21" fmla="*/ 534 h 585"/>
                  <a:gd name="T22" fmla="*/ 12 w 659"/>
                  <a:gd name="T23" fmla="*/ 568 h 585"/>
                  <a:gd name="T24" fmla="*/ 49 w 659"/>
                  <a:gd name="T25" fmla="*/ 583 h 585"/>
                  <a:gd name="T26" fmla="*/ 49 w 659"/>
                  <a:gd name="T27" fmla="*/ 583 h 585"/>
                  <a:gd name="T28" fmla="*/ 444 w 659"/>
                  <a:gd name="T29" fmla="*/ 584 h 585"/>
                  <a:gd name="T30" fmla="*/ 456 w 659"/>
                  <a:gd name="T31" fmla="*/ 573 h 585"/>
                  <a:gd name="T32" fmla="*/ 444 w 659"/>
                  <a:gd name="T33" fmla="*/ 560 h 585"/>
                  <a:gd name="T34" fmla="*/ 95 w 659"/>
                  <a:gd name="T35" fmla="*/ 560 h 585"/>
                  <a:gd name="T36" fmla="*/ 100 w 659"/>
                  <a:gd name="T37" fmla="*/ 545 h 585"/>
                  <a:gd name="T38" fmla="*/ 101 w 659"/>
                  <a:gd name="T39" fmla="*/ 526 h 585"/>
                  <a:gd name="T40" fmla="*/ 101 w 659"/>
                  <a:gd name="T41" fmla="*/ 526 h 585"/>
                  <a:gd name="T42" fmla="*/ 101 w 659"/>
                  <a:gd name="T43" fmla="*/ 187 h 585"/>
                  <a:gd name="T44" fmla="*/ 121 w 659"/>
                  <a:gd name="T45" fmla="*/ 168 h 585"/>
                  <a:gd name="T46" fmla="*/ 616 w 659"/>
                  <a:gd name="T47" fmla="*/ 168 h 585"/>
                  <a:gd name="T48" fmla="*/ 635 w 659"/>
                  <a:gd name="T49" fmla="*/ 187 h 585"/>
                  <a:gd name="T50" fmla="*/ 635 w 659"/>
                  <a:gd name="T51" fmla="*/ 324 h 585"/>
                  <a:gd name="T52" fmla="*/ 647 w 659"/>
                  <a:gd name="T53" fmla="*/ 336 h 585"/>
                  <a:gd name="T54" fmla="*/ 658 w 659"/>
                  <a:gd name="T55" fmla="*/ 324 h 585"/>
                  <a:gd name="T56" fmla="*/ 658 w 659"/>
                  <a:gd name="T57" fmla="*/ 187 h 585"/>
                  <a:gd name="T58" fmla="*/ 616 w 659"/>
                  <a:gd name="T59" fmla="*/ 144 h 585"/>
                  <a:gd name="T60" fmla="*/ 121 w 659"/>
                  <a:gd name="T61" fmla="*/ 144 h 585"/>
                  <a:gd name="T62" fmla="*/ 121 w 659"/>
                  <a:gd name="T63" fmla="*/ 144 h 585"/>
                  <a:gd name="T64" fmla="*/ 78 w 659"/>
                  <a:gd name="T65" fmla="*/ 187 h 585"/>
                  <a:gd name="T66" fmla="*/ 77 w 659"/>
                  <a:gd name="T67" fmla="*/ 535 h 585"/>
                  <a:gd name="T68" fmla="*/ 77 w 659"/>
                  <a:gd name="T69" fmla="*/ 535 h 585"/>
                  <a:gd name="T70" fmla="*/ 77 w 659"/>
                  <a:gd name="T71" fmla="*/ 541 h 585"/>
                  <a:gd name="T72" fmla="*/ 49 w 659"/>
                  <a:gd name="T73" fmla="*/ 560 h 585"/>
                  <a:gd name="T74" fmla="*/ 49 w 659"/>
                  <a:gd name="T75" fmla="*/ 560 h 585"/>
                  <a:gd name="T76" fmla="*/ 29 w 659"/>
                  <a:gd name="T77" fmla="*/ 552 h 585"/>
                  <a:gd name="T78" fmla="*/ 23 w 659"/>
                  <a:gd name="T79" fmla="*/ 534 h 585"/>
                  <a:gd name="T80" fmla="*/ 23 w 659"/>
                  <a:gd name="T81" fmla="*/ 43 h 585"/>
                  <a:gd name="T82" fmla="*/ 42 w 659"/>
                  <a:gd name="T83" fmla="*/ 24 h 585"/>
                  <a:gd name="T84" fmla="*/ 185 w 659"/>
                  <a:gd name="T85" fmla="*/ 24 h 585"/>
                  <a:gd name="T86" fmla="*/ 207 w 659"/>
                  <a:gd name="T87" fmla="*/ 39 h 585"/>
                  <a:gd name="T88" fmla="*/ 233 w 659"/>
                  <a:gd name="T89" fmla="*/ 99 h 585"/>
                  <a:gd name="T90" fmla="*/ 544 w 659"/>
                  <a:gd name="T91" fmla="*/ 99 h 585"/>
                  <a:gd name="T92" fmla="*/ 562 w 659"/>
                  <a:gd name="T93" fmla="*/ 118 h 585"/>
                  <a:gd name="T94" fmla="*/ 563 w 659"/>
                  <a:gd name="T95" fmla="*/ 144 h 585"/>
                  <a:gd name="T96" fmla="*/ 121 w 659"/>
                  <a:gd name="T97" fmla="*/ 14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5">
                    <a:moveTo>
                      <a:pt x="616" y="144"/>
                    </a:moveTo>
                    <a:lnTo>
                      <a:pt x="616" y="144"/>
                    </a:ln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1" y="12"/>
                      <a:pt x="204" y="0"/>
                      <a:pt x="18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4" y="558"/>
                      <a:pt x="12" y="568"/>
                    </a:cubicBezTo>
                    <a:cubicBezTo>
                      <a:pt x="18" y="575"/>
                      <a:pt x="29" y="583"/>
                      <a:pt x="49" y="583"/>
                    </a:cubicBezTo>
                    <a:lnTo>
                      <a:pt x="49" y="583"/>
                    </a:lnTo>
                    <a:cubicBezTo>
                      <a:pt x="444" y="584"/>
                      <a:pt x="444" y="584"/>
                      <a:pt x="444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4" y="560"/>
                    </a:cubicBezTo>
                    <a:cubicBezTo>
                      <a:pt x="95" y="560"/>
                      <a:pt x="95" y="560"/>
                      <a:pt x="95" y="560"/>
                    </a:cubicBezTo>
                    <a:cubicBezTo>
                      <a:pt x="97" y="555"/>
                      <a:pt x="100" y="550"/>
                      <a:pt x="100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1" y="187"/>
                      <a:pt x="101" y="187"/>
                      <a:pt x="101" y="187"/>
                    </a:cubicBezTo>
                    <a:cubicBezTo>
                      <a:pt x="101" y="176"/>
                      <a:pt x="111" y="168"/>
                      <a:pt x="121" y="168"/>
                    </a:cubicBezTo>
                    <a:cubicBezTo>
                      <a:pt x="616" y="168"/>
                      <a:pt x="616" y="168"/>
                      <a:pt x="616" y="168"/>
                    </a:cubicBezTo>
                    <a:cubicBezTo>
                      <a:pt x="626" y="168"/>
                      <a:pt x="635" y="176"/>
                      <a:pt x="635" y="187"/>
                    </a:cubicBezTo>
                    <a:cubicBezTo>
                      <a:pt x="635" y="324"/>
                      <a:pt x="635" y="324"/>
                      <a:pt x="635" y="324"/>
                    </a:cubicBezTo>
                    <a:cubicBezTo>
                      <a:pt x="635" y="330"/>
                      <a:pt x="641" y="336"/>
                      <a:pt x="647" y="336"/>
                    </a:cubicBezTo>
                    <a:cubicBezTo>
                      <a:pt x="653" y="336"/>
                      <a:pt x="658" y="330"/>
                      <a:pt x="658" y="324"/>
                    </a:cubicBezTo>
                    <a:cubicBezTo>
                      <a:pt x="658" y="187"/>
                      <a:pt x="658" y="187"/>
                      <a:pt x="658" y="187"/>
                    </a:cubicBezTo>
                    <a:cubicBezTo>
                      <a:pt x="658" y="164"/>
                      <a:pt x="639" y="144"/>
                      <a:pt x="616" y="144"/>
                    </a:cubicBezTo>
                    <a:close/>
                    <a:moveTo>
                      <a:pt x="121" y="144"/>
                    </a:moveTo>
                    <a:lnTo>
                      <a:pt x="121" y="144"/>
                    </a:lnTo>
                    <a:cubicBezTo>
                      <a:pt x="98" y="144"/>
                      <a:pt x="78" y="164"/>
                      <a:pt x="78" y="187"/>
                    </a:cubicBezTo>
                    <a:cubicBezTo>
                      <a:pt x="77" y="535"/>
                      <a:pt x="77" y="535"/>
                      <a:pt x="77" y="535"/>
                    </a:cubicBezTo>
                    <a:lnTo>
                      <a:pt x="77" y="535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70" y="560"/>
                      <a:pt x="49" y="560"/>
                    </a:cubicBezTo>
                    <a:lnTo>
                      <a:pt x="49" y="560"/>
                    </a:lnTo>
                    <a:cubicBezTo>
                      <a:pt x="41" y="560"/>
                      <a:pt x="35" y="557"/>
                      <a:pt x="29" y="552"/>
                    </a:cubicBezTo>
                    <a:cubicBezTo>
                      <a:pt x="25" y="548"/>
                      <a:pt x="23" y="541"/>
                      <a:pt x="23" y="53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33"/>
                      <a:pt x="31" y="24"/>
                      <a:pt x="42" y="24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95" y="24"/>
                      <a:pt x="203" y="29"/>
                      <a:pt x="207" y="39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2" y="108"/>
                      <a:pt x="562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1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457200" y="3743325"/>
            <a:ext cx="430213" cy="430213"/>
            <a:chOff x="457200" y="3743325"/>
            <a:chExt cx="430213" cy="430213"/>
          </a:xfrm>
        </p:grpSpPr>
        <p:sp>
          <p:nvSpPr>
            <p:cNvPr id="18453" name="Freeform 1065"/>
            <p:cNvSpPr>
              <a:spLocks noChangeArrowheads="1"/>
            </p:cNvSpPr>
            <p:nvPr/>
          </p:nvSpPr>
          <p:spPr bwMode="auto">
            <a:xfrm>
              <a:off x="457200" y="3743325"/>
              <a:ext cx="430213" cy="430213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4" name="Group 983"/>
            <p:cNvGrpSpPr/>
            <p:nvPr/>
          </p:nvGrpSpPr>
          <p:grpSpPr>
            <a:xfrm>
              <a:off x="533159" y="3835228"/>
              <a:ext cx="276050" cy="246407"/>
              <a:chOff x="533159" y="3820429"/>
              <a:chExt cx="276050" cy="246407"/>
            </a:xfrm>
            <a:solidFill>
              <a:schemeClr val="bg1"/>
            </a:solidFill>
          </p:grpSpPr>
          <p:sp>
            <p:nvSpPr>
              <p:cNvPr id="124" name="Freeform 121"/>
              <p:cNvSpPr>
                <a:spLocks noChangeArrowheads="1"/>
              </p:cNvSpPr>
              <p:nvPr/>
            </p:nvSpPr>
            <p:spPr bwMode="auto">
              <a:xfrm>
                <a:off x="720280" y="3974202"/>
                <a:ext cx="88929" cy="77813"/>
              </a:xfrm>
              <a:custGeom>
                <a:avLst/>
                <a:gdLst>
                  <a:gd name="T0" fmla="*/ 40 w 211"/>
                  <a:gd name="T1" fmla="*/ 181 h 187"/>
                  <a:gd name="T2" fmla="*/ 40 w 211"/>
                  <a:gd name="T3" fmla="*/ 181 h 187"/>
                  <a:gd name="T4" fmla="*/ 55 w 211"/>
                  <a:gd name="T5" fmla="*/ 182 h 187"/>
                  <a:gd name="T6" fmla="*/ 105 w 211"/>
                  <a:gd name="T7" fmla="*/ 146 h 187"/>
                  <a:gd name="T8" fmla="*/ 155 w 211"/>
                  <a:gd name="T9" fmla="*/ 184 h 187"/>
                  <a:gd name="T10" fmla="*/ 162 w 211"/>
                  <a:gd name="T11" fmla="*/ 186 h 187"/>
                  <a:gd name="T12" fmla="*/ 168 w 211"/>
                  <a:gd name="T13" fmla="*/ 184 h 187"/>
                  <a:gd name="T14" fmla="*/ 173 w 211"/>
                  <a:gd name="T15" fmla="*/ 172 h 187"/>
                  <a:gd name="T16" fmla="*/ 154 w 211"/>
                  <a:gd name="T17" fmla="*/ 117 h 187"/>
                  <a:gd name="T18" fmla="*/ 203 w 211"/>
                  <a:gd name="T19" fmla="*/ 88 h 187"/>
                  <a:gd name="T20" fmla="*/ 208 w 211"/>
                  <a:gd name="T21" fmla="*/ 76 h 187"/>
                  <a:gd name="T22" fmla="*/ 197 w 211"/>
                  <a:gd name="T23" fmla="*/ 67 h 187"/>
                  <a:gd name="T24" fmla="*/ 135 w 211"/>
                  <a:gd name="T25" fmla="*/ 67 h 187"/>
                  <a:gd name="T26" fmla="*/ 116 w 211"/>
                  <a:gd name="T27" fmla="*/ 9 h 187"/>
                  <a:gd name="T28" fmla="*/ 93 w 211"/>
                  <a:gd name="T29" fmla="*/ 9 h 187"/>
                  <a:gd name="T30" fmla="*/ 75 w 211"/>
                  <a:gd name="T31" fmla="*/ 67 h 187"/>
                  <a:gd name="T32" fmla="*/ 12 w 211"/>
                  <a:gd name="T33" fmla="*/ 67 h 187"/>
                  <a:gd name="T34" fmla="*/ 2 w 211"/>
                  <a:gd name="T35" fmla="*/ 76 h 187"/>
                  <a:gd name="T36" fmla="*/ 7 w 211"/>
                  <a:gd name="T37" fmla="*/ 88 h 187"/>
                  <a:gd name="T38" fmla="*/ 55 w 211"/>
                  <a:gd name="T39" fmla="*/ 117 h 187"/>
                  <a:gd name="T40" fmla="*/ 37 w 211"/>
                  <a:gd name="T41" fmla="*/ 168 h 187"/>
                  <a:gd name="T42" fmla="*/ 40 w 211"/>
                  <a:gd name="T43" fmla="*/ 181 h 187"/>
                  <a:gd name="T44" fmla="*/ 55 w 211"/>
                  <a:gd name="T45" fmla="*/ 90 h 187"/>
                  <a:gd name="T46" fmla="*/ 55 w 211"/>
                  <a:gd name="T47" fmla="*/ 90 h 187"/>
                  <a:gd name="T48" fmla="*/ 83 w 211"/>
                  <a:gd name="T49" fmla="*/ 90 h 187"/>
                  <a:gd name="T50" fmla="*/ 95 w 211"/>
                  <a:gd name="T51" fmla="*/ 82 h 187"/>
                  <a:gd name="T52" fmla="*/ 105 w 211"/>
                  <a:gd name="T53" fmla="*/ 51 h 187"/>
                  <a:gd name="T54" fmla="*/ 115 w 211"/>
                  <a:gd name="T55" fmla="*/ 82 h 187"/>
                  <a:gd name="T56" fmla="*/ 127 w 211"/>
                  <a:gd name="T57" fmla="*/ 90 h 187"/>
                  <a:gd name="T58" fmla="*/ 154 w 211"/>
                  <a:gd name="T59" fmla="*/ 90 h 187"/>
                  <a:gd name="T60" fmla="*/ 134 w 211"/>
                  <a:gd name="T61" fmla="*/ 102 h 187"/>
                  <a:gd name="T62" fmla="*/ 129 w 211"/>
                  <a:gd name="T63" fmla="*/ 115 h 187"/>
                  <a:gd name="T64" fmla="*/ 138 w 211"/>
                  <a:gd name="T65" fmla="*/ 142 h 187"/>
                  <a:gd name="T66" fmla="*/ 112 w 211"/>
                  <a:gd name="T67" fmla="*/ 123 h 187"/>
                  <a:gd name="T68" fmla="*/ 105 w 211"/>
                  <a:gd name="T69" fmla="*/ 119 h 187"/>
                  <a:gd name="T70" fmla="*/ 98 w 211"/>
                  <a:gd name="T71" fmla="*/ 122 h 187"/>
                  <a:gd name="T72" fmla="*/ 72 w 211"/>
                  <a:gd name="T73" fmla="*/ 140 h 187"/>
                  <a:gd name="T74" fmla="*/ 81 w 211"/>
                  <a:gd name="T75" fmla="*/ 116 h 187"/>
                  <a:gd name="T76" fmla="*/ 76 w 211"/>
                  <a:gd name="T77" fmla="*/ 103 h 187"/>
                  <a:gd name="T78" fmla="*/ 55 w 211"/>
                  <a:gd name="T79" fmla="*/ 9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1" h="187">
                    <a:moveTo>
                      <a:pt x="40" y="181"/>
                    </a:moveTo>
                    <a:lnTo>
                      <a:pt x="40" y="181"/>
                    </a:lnTo>
                    <a:cubicBezTo>
                      <a:pt x="45" y="184"/>
                      <a:pt x="51" y="184"/>
                      <a:pt x="55" y="182"/>
                    </a:cubicBezTo>
                    <a:cubicBezTo>
                      <a:pt x="105" y="146"/>
                      <a:pt x="105" y="146"/>
                      <a:pt x="105" y="146"/>
                    </a:cubicBezTo>
                    <a:cubicBezTo>
                      <a:pt x="155" y="184"/>
                      <a:pt x="155" y="184"/>
                      <a:pt x="155" y="184"/>
                    </a:cubicBezTo>
                    <a:cubicBezTo>
                      <a:pt x="157" y="186"/>
                      <a:pt x="159" y="186"/>
                      <a:pt x="162" y="186"/>
                    </a:cubicBezTo>
                    <a:cubicBezTo>
                      <a:pt x="164" y="186"/>
                      <a:pt x="166" y="186"/>
                      <a:pt x="168" y="184"/>
                    </a:cubicBezTo>
                    <a:cubicBezTo>
                      <a:pt x="173" y="181"/>
                      <a:pt x="175" y="176"/>
                      <a:pt x="173" y="172"/>
                    </a:cubicBezTo>
                    <a:cubicBezTo>
                      <a:pt x="154" y="117"/>
                      <a:pt x="154" y="117"/>
                      <a:pt x="154" y="117"/>
                    </a:cubicBezTo>
                    <a:cubicBezTo>
                      <a:pt x="203" y="88"/>
                      <a:pt x="203" y="88"/>
                      <a:pt x="203" y="88"/>
                    </a:cubicBezTo>
                    <a:cubicBezTo>
                      <a:pt x="208" y="86"/>
                      <a:pt x="210" y="81"/>
                      <a:pt x="208" y="76"/>
                    </a:cubicBezTo>
                    <a:cubicBezTo>
                      <a:pt x="207" y="71"/>
                      <a:pt x="203" y="67"/>
                      <a:pt x="197" y="67"/>
                    </a:cubicBezTo>
                    <a:cubicBezTo>
                      <a:pt x="135" y="67"/>
                      <a:pt x="135" y="67"/>
                      <a:pt x="135" y="67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3" y="0"/>
                      <a:pt x="97" y="0"/>
                      <a:pt x="93" y="9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7" y="67"/>
                      <a:pt x="3" y="71"/>
                      <a:pt x="2" y="76"/>
                    </a:cubicBezTo>
                    <a:cubicBezTo>
                      <a:pt x="0" y="81"/>
                      <a:pt x="2" y="86"/>
                      <a:pt x="7" y="88"/>
                    </a:cubicBezTo>
                    <a:cubicBezTo>
                      <a:pt x="55" y="117"/>
                      <a:pt x="55" y="117"/>
                      <a:pt x="55" y="117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5" y="173"/>
                      <a:pt x="36" y="178"/>
                      <a:pt x="40" y="181"/>
                    </a:cubicBezTo>
                    <a:close/>
                    <a:moveTo>
                      <a:pt x="55" y="90"/>
                    </a:moveTo>
                    <a:lnTo>
                      <a:pt x="55" y="90"/>
                    </a:lnTo>
                    <a:cubicBezTo>
                      <a:pt x="83" y="90"/>
                      <a:pt x="83" y="90"/>
                      <a:pt x="83" y="90"/>
                    </a:cubicBezTo>
                    <a:cubicBezTo>
                      <a:pt x="88" y="90"/>
                      <a:pt x="92" y="87"/>
                      <a:pt x="95" y="82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7" y="87"/>
                      <a:pt x="122" y="90"/>
                      <a:pt x="127" y="90"/>
                    </a:cubicBezTo>
                    <a:cubicBezTo>
                      <a:pt x="154" y="90"/>
                      <a:pt x="154" y="90"/>
                      <a:pt x="154" y="90"/>
                    </a:cubicBezTo>
                    <a:cubicBezTo>
                      <a:pt x="134" y="102"/>
                      <a:pt x="134" y="102"/>
                      <a:pt x="134" y="102"/>
                    </a:cubicBezTo>
                    <a:cubicBezTo>
                      <a:pt x="129" y="105"/>
                      <a:pt x="127" y="110"/>
                      <a:pt x="129" y="115"/>
                    </a:cubicBezTo>
                    <a:cubicBezTo>
                      <a:pt x="138" y="142"/>
                      <a:pt x="138" y="142"/>
                      <a:pt x="138" y="142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0" y="121"/>
                      <a:pt x="107" y="119"/>
                      <a:pt x="105" y="119"/>
                    </a:cubicBezTo>
                    <a:cubicBezTo>
                      <a:pt x="103" y="119"/>
                      <a:pt x="100" y="121"/>
                      <a:pt x="98" y="122"/>
                    </a:cubicBezTo>
                    <a:cubicBezTo>
                      <a:pt x="72" y="140"/>
                      <a:pt x="72" y="140"/>
                      <a:pt x="72" y="140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2" y="111"/>
                      <a:pt x="80" y="105"/>
                      <a:pt x="76" y="103"/>
                    </a:cubicBezTo>
                    <a:lnTo>
                      <a:pt x="55" y="9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122"/>
              <p:cNvSpPr>
                <a:spLocks noChangeArrowheads="1"/>
              </p:cNvSpPr>
              <p:nvPr/>
            </p:nvSpPr>
            <p:spPr bwMode="auto">
              <a:xfrm>
                <a:off x="533159" y="3820429"/>
                <a:ext cx="276050" cy="246407"/>
              </a:xfrm>
              <a:custGeom>
                <a:avLst/>
                <a:gdLst>
                  <a:gd name="T0" fmla="*/ 617 w 659"/>
                  <a:gd name="T1" fmla="*/ 144 h 585"/>
                  <a:gd name="T2" fmla="*/ 617 w 659"/>
                  <a:gd name="T3" fmla="*/ 144 h 585"/>
                  <a:gd name="T4" fmla="*/ 586 w 659"/>
                  <a:gd name="T5" fmla="*/ 144 h 585"/>
                  <a:gd name="T6" fmla="*/ 586 w 659"/>
                  <a:gd name="T7" fmla="*/ 118 h 585"/>
                  <a:gd name="T8" fmla="*/ 544 w 659"/>
                  <a:gd name="T9" fmla="*/ 75 h 585"/>
                  <a:gd name="T10" fmla="*/ 249 w 659"/>
                  <a:gd name="T11" fmla="*/ 75 h 585"/>
                  <a:gd name="T12" fmla="*/ 229 w 659"/>
                  <a:gd name="T13" fmla="*/ 29 h 585"/>
                  <a:gd name="T14" fmla="*/ 186 w 659"/>
                  <a:gd name="T15" fmla="*/ 0 h 585"/>
                  <a:gd name="T16" fmla="*/ 43 w 659"/>
                  <a:gd name="T17" fmla="*/ 0 h 585"/>
                  <a:gd name="T18" fmla="*/ 0 w 659"/>
                  <a:gd name="T19" fmla="*/ 43 h 585"/>
                  <a:gd name="T20" fmla="*/ 0 w 659"/>
                  <a:gd name="T21" fmla="*/ 534 h 585"/>
                  <a:gd name="T22" fmla="*/ 12 w 659"/>
                  <a:gd name="T23" fmla="*/ 568 h 585"/>
                  <a:gd name="T24" fmla="*/ 50 w 659"/>
                  <a:gd name="T25" fmla="*/ 583 h 585"/>
                  <a:gd name="T26" fmla="*/ 50 w 659"/>
                  <a:gd name="T27" fmla="*/ 583 h 585"/>
                  <a:gd name="T28" fmla="*/ 445 w 659"/>
                  <a:gd name="T29" fmla="*/ 584 h 585"/>
                  <a:gd name="T30" fmla="*/ 456 w 659"/>
                  <a:gd name="T31" fmla="*/ 573 h 585"/>
                  <a:gd name="T32" fmla="*/ 445 w 659"/>
                  <a:gd name="T33" fmla="*/ 560 h 585"/>
                  <a:gd name="T34" fmla="*/ 95 w 659"/>
                  <a:gd name="T35" fmla="*/ 560 h 585"/>
                  <a:gd name="T36" fmla="*/ 101 w 659"/>
                  <a:gd name="T37" fmla="*/ 545 h 585"/>
                  <a:gd name="T38" fmla="*/ 101 w 659"/>
                  <a:gd name="T39" fmla="*/ 526 h 585"/>
                  <a:gd name="T40" fmla="*/ 101 w 659"/>
                  <a:gd name="T41" fmla="*/ 526 h 585"/>
                  <a:gd name="T42" fmla="*/ 102 w 659"/>
                  <a:gd name="T43" fmla="*/ 187 h 585"/>
                  <a:gd name="T44" fmla="*/ 122 w 659"/>
                  <a:gd name="T45" fmla="*/ 168 h 585"/>
                  <a:gd name="T46" fmla="*/ 617 w 659"/>
                  <a:gd name="T47" fmla="*/ 168 h 585"/>
                  <a:gd name="T48" fmla="*/ 635 w 659"/>
                  <a:gd name="T49" fmla="*/ 187 h 585"/>
                  <a:gd name="T50" fmla="*/ 635 w 659"/>
                  <a:gd name="T51" fmla="*/ 376 h 585"/>
                  <a:gd name="T52" fmla="*/ 647 w 659"/>
                  <a:gd name="T53" fmla="*/ 389 h 585"/>
                  <a:gd name="T54" fmla="*/ 658 w 659"/>
                  <a:gd name="T55" fmla="*/ 376 h 585"/>
                  <a:gd name="T56" fmla="*/ 658 w 659"/>
                  <a:gd name="T57" fmla="*/ 187 h 585"/>
                  <a:gd name="T58" fmla="*/ 617 w 659"/>
                  <a:gd name="T59" fmla="*/ 144 h 585"/>
                  <a:gd name="T60" fmla="*/ 122 w 659"/>
                  <a:gd name="T61" fmla="*/ 144 h 585"/>
                  <a:gd name="T62" fmla="*/ 122 w 659"/>
                  <a:gd name="T63" fmla="*/ 144 h 585"/>
                  <a:gd name="T64" fmla="*/ 78 w 659"/>
                  <a:gd name="T65" fmla="*/ 187 h 585"/>
                  <a:gd name="T66" fmla="*/ 78 w 659"/>
                  <a:gd name="T67" fmla="*/ 535 h 585"/>
                  <a:gd name="T68" fmla="*/ 78 w 659"/>
                  <a:gd name="T69" fmla="*/ 535 h 585"/>
                  <a:gd name="T70" fmla="*/ 78 w 659"/>
                  <a:gd name="T71" fmla="*/ 541 h 585"/>
                  <a:gd name="T72" fmla="*/ 50 w 659"/>
                  <a:gd name="T73" fmla="*/ 560 h 585"/>
                  <a:gd name="T74" fmla="*/ 50 w 659"/>
                  <a:gd name="T75" fmla="*/ 560 h 585"/>
                  <a:gd name="T76" fmla="*/ 29 w 659"/>
                  <a:gd name="T77" fmla="*/ 552 h 585"/>
                  <a:gd name="T78" fmla="*/ 23 w 659"/>
                  <a:gd name="T79" fmla="*/ 534 h 585"/>
                  <a:gd name="T80" fmla="*/ 23 w 659"/>
                  <a:gd name="T81" fmla="*/ 43 h 585"/>
                  <a:gd name="T82" fmla="*/ 43 w 659"/>
                  <a:gd name="T83" fmla="*/ 24 h 585"/>
                  <a:gd name="T84" fmla="*/ 186 w 659"/>
                  <a:gd name="T85" fmla="*/ 24 h 585"/>
                  <a:gd name="T86" fmla="*/ 207 w 659"/>
                  <a:gd name="T87" fmla="*/ 39 h 585"/>
                  <a:gd name="T88" fmla="*/ 234 w 659"/>
                  <a:gd name="T89" fmla="*/ 99 h 585"/>
                  <a:gd name="T90" fmla="*/ 544 w 659"/>
                  <a:gd name="T91" fmla="*/ 99 h 585"/>
                  <a:gd name="T92" fmla="*/ 563 w 659"/>
                  <a:gd name="T93" fmla="*/ 118 h 585"/>
                  <a:gd name="T94" fmla="*/ 563 w 659"/>
                  <a:gd name="T95" fmla="*/ 144 h 585"/>
                  <a:gd name="T96" fmla="*/ 122 w 659"/>
                  <a:gd name="T97" fmla="*/ 14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5">
                    <a:moveTo>
                      <a:pt x="617" y="144"/>
                    </a:moveTo>
                    <a:lnTo>
                      <a:pt x="617" y="144"/>
                    </a:ln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8" y="75"/>
                      <a:pt x="544" y="75"/>
                    </a:cubicBezTo>
                    <a:cubicBezTo>
                      <a:pt x="249" y="75"/>
                      <a:pt x="249" y="75"/>
                      <a:pt x="249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2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4" y="558"/>
                      <a:pt x="12" y="568"/>
                    </a:cubicBezTo>
                    <a:cubicBezTo>
                      <a:pt x="18" y="575"/>
                      <a:pt x="30" y="583"/>
                      <a:pt x="50" y="583"/>
                    </a:cubicBezTo>
                    <a:lnTo>
                      <a:pt x="50" y="583"/>
                    </a:lnTo>
                    <a:cubicBezTo>
                      <a:pt x="445" y="584"/>
                      <a:pt x="445" y="584"/>
                      <a:pt x="445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5" y="560"/>
                    </a:cubicBezTo>
                    <a:cubicBezTo>
                      <a:pt x="95" y="560"/>
                      <a:pt x="95" y="560"/>
                      <a:pt x="95" y="560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1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5" y="176"/>
                      <a:pt x="635" y="187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2"/>
                      <a:pt x="640" y="389"/>
                      <a:pt x="647" y="389"/>
                    </a:cubicBezTo>
                    <a:cubicBezTo>
                      <a:pt x="653" y="389"/>
                      <a:pt x="658" y="382"/>
                      <a:pt x="658" y="376"/>
                    </a:cubicBezTo>
                    <a:cubicBezTo>
                      <a:pt x="658" y="187"/>
                      <a:pt x="658" y="187"/>
                      <a:pt x="658" y="187"/>
                    </a:cubicBezTo>
                    <a:cubicBezTo>
                      <a:pt x="658" y="164"/>
                      <a:pt x="639" y="144"/>
                      <a:pt x="617" y="144"/>
                    </a:cubicBezTo>
                    <a:close/>
                    <a:moveTo>
                      <a:pt x="122" y="144"/>
                    </a:moveTo>
                    <a:lnTo>
                      <a:pt x="122" y="144"/>
                    </a:lnTo>
                    <a:cubicBezTo>
                      <a:pt x="98" y="144"/>
                      <a:pt x="78" y="164"/>
                      <a:pt x="78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6" y="550"/>
                      <a:pt x="71" y="560"/>
                      <a:pt x="50" y="560"/>
                    </a:cubicBezTo>
                    <a:lnTo>
                      <a:pt x="50" y="560"/>
                    </a:lnTo>
                    <a:cubicBezTo>
                      <a:pt x="41" y="560"/>
                      <a:pt x="35" y="557"/>
                      <a:pt x="29" y="552"/>
                    </a:cubicBezTo>
                    <a:cubicBezTo>
                      <a:pt x="26" y="548"/>
                      <a:pt x="23" y="541"/>
                      <a:pt x="23" y="53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33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5" y="24"/>
                      <a:pt x="204" y="29"/>
                      <a:pt x="207" y="39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4" y="99"/>
                      <a:pt x="544" y="99"/>
                      <a:pt x="544" y="99"/>
                    </a:cubicBezTo>
                    <a:cubicBezTo>
                      <a:pt x="554" y="99"/>
                      <a:pt x="563" y="108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2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4792663" y="3743325"/>
            <a:ext cx="430212" cy="430213"/>
            <a:chOff x="4792663" y="3743325"/>
            <a:chExt cx="430212" cy="430213"/>
          </a:xfrm>
        </p:grpSpPr>
        <p:sp>
          <p:nvSpPr>
            <p:cNvPr id="18458" name="Freeform 1070"/>
            <p:cNvSpPr>
              <a:spLocks noChangeArrowheads="1"/>
            </p:cNvSpPr>
            <p:nvPr/>
          </p:nvSpPr>
          <p:spPr bwMode="auto">
            <a:xfrm>
              <a:off x="4792663" y="3743325"/>
              <a:ext cx="430212" cy="430213"/>
            </a:xfrm>
            <a:custGeom>
              <a:avLst/>
              <a:gdLst>
                <a:gd name="T0" fmla="*/ 429403 w 1025"/>
                <a:gd name="T1" fmla="*/ 214911 h 1022"/>
                <a:gd name="T2" fmla="*/ 429403 w 1025"/>
                <a:gd name="T3" fmla="*/ 214911 h 1022"/>
                <a:gd name="T4" fmla="*/ 215121 w 1025"/>
                <a:gd name="T5" fmla="*/ 429400 h 1022"/>
                <a:gd name="T6" fmla="*/ 0 w 1025"/>
                <a:gd name="T7" fmla="*/ 214911 h 1022"/>
                <a:gd name="T8" fmla="*/ 215121 w 1025"/>
                <a:gd name="T9" fmla="*/ 0 h 1022"/>
                <a:gd name="T10" fmla="*/ 429403 w 1025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2"/>
                    <a:pt x="795" y="1021"/>
                    <a:pt x="513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8" name="Group 987"/>
            <p:cNvGrpSpPr/>
            <p:nvPr/>
          </p:nvGrpSpPr>
          <p:grpSpPr>
            <a:xfrm>
              <a:off x="4871207" y="3835228"/>
              <a:ext cx="274196" cy="246407"/>
              <a:chOff x="4866576" y="3820429"/>
              <a:chExt cx="274196" cy="246407"/>
            </a:xfrm>
            <a:solidFill>
              <a:schemeClr val="bg1"/>
            </a:solidFill>
          </p:grpSpPr>
          <p:sp>
            <p:nvSpPr>
              <p:cNvPr id="126" name="Freeform 123"/>
              <p:cNvSpPr>
                <a:spLocks noChangeArrowheads="1"/>
              </p:cNvSpPr>
              <p:nvPr/>
            </p:nvSpPr>
            <p:spPr bwMode="auto">
              <a:xfrm>
                <a:off x="5103719" y="3876010"/>
                <a:ext cx="9263" cy="14821"/>
              </a:xfrm>
              <a:custGeom>
                <a:avLst/>
                <a:gdLst>
                  <a:gd name="T0" fmla="*/ 23 w 24"/>
                  <a:gd name="T1" fmla="*/ 21 h 34"/>
                  <a:gd name="T2" fmla="*/ 23 w 24"/>
                  <a:gd name="T3" fmla="*/ 21 h 34"/>
                  <a:gd name="T4" fmla="*/ 23 w 24"/>
                  <a:gd name="T5" fmla="*/ 13 h 34"/>
                  <a:gd name="T6" fmla="*/ 11 w 24"/>
                  <a:gd name="T7" fmla="*/ 0 h 34"/>
                  <a:gd name="T8" fmla="*/ 11 w 24"/>
                  <a:gd name="T9" fmla="*/ 0 h 34"/>
                  <a:gd name="T10" fmla="*/ 0 w 24"/>
                  <a:gd name="T11" fmla="*/ 13 h 34"/>
                  <a:gd name="T12" fmla="*/ 0 w 24"/>
                  <a:gd name="T13" fmla="*/ 21 h 34"/>
                  <a:gd name="T14" fmla="*/ 11 w 24"/>
                  <a:gd name="T15" fmla="*/ 33 h 34"/>
                  <a:gd name="T16" fmla="*/ 11 w 24"/>
                  <a:gd name="T17" fmla="*/ 33 h 34"/>
                  <a:gd name="T18" fmla="*/ 23 w 24"/>
                  <a:gd name="T19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">
                    <a:moveTo>
                      <a:pt x="23" y="21"/>
                    </a:moveTo>
                    <a:lnTo>
                      <a:pt x="23" y="21"/>
                    </a:ln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6"/>
                      <a:pt x="18" y="0"/>
                      <a:pt x="11" y="0"/>
                    </a:cubicBezTo>
                    <a:lnTo>
                      <a:pt x="11" y="0"/>
                    </a:lnTo>
                    <a:cubicBezTo>
                      <a:pt x="5" y="0"/>
                      <a:pt x="0" y="7"/>
                      <a:pt x="0" y="1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7"/>
                      <a:pt x="5" y="33"/>
                      <a:pt x="11" y="33"/>
                    </a:cubicBezTo>
                    <a:lnTo>
                      <a:pt x="11" y="33"/>
                    </a:lnTo>
                    <a:cubicBezTo>
                      <a:pt x="18" y="33"/>
                      <a:pt x="23" y="27"/>
                      <a:pt x="23" y="2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Freeform 124"/>
              <p:cNvSpPr>
                <a:spLocks noChangeArrowheads="1"/>
              </p:cNvSpPr>
              <p:nvPr/>
            </p:nvSpPr>
            <p:spPr bwMode="auto">
              <a:xfrm>
                <a:off x="5012937" y="3851925"/>
                <a:ext cx="18527" cy="11116"/>
              </a:xfrm>
              <a:custGeom>
                <a:avLst/>
                <a:gdLst>
                  <a:gd name="T0" fmla="*/ 30 w 42"/>
                  <a:gd name="T1" fmla="*/ 0 h 25"/>
                  <a:gd name="T2" fmla="*/ 30 w 42"/>
                  <a:gd name="T3" fmla="*/ 0 h 25"/>
                  <a:gd name="T4" fmla="*/ 12 w 42"/>
                  <a:gd name="T5" fmla="*/ 0 h 25"/>
                  <a:gd name="T6" fmla="*/ 0 w 42"/>
                  <a:gd name="T7" fmla="*/ 13 h 25"/>
                  <a:gd name="T8" fmla="*/ 12 w 42"/>
                  <a:gd name="T9" fmla="*/ 24 h 25"/>
                  <a:gd name="T10" fmla="*/ 30 w 42"/>
                  <a:gd name="T11" fmla="*/ 24 h 25"/>
                  <a:gd name="T12" fmla="*/ 41 w 42"/>
                  <a:gd name="T13" fmla="*/ 13 h 25"/>
                  <a:gd name="T14" fmla="*/ 30 w 42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30" y="0"/>
                    </a:moveTo>
                    <a:lnTo>
                      <a:pt x="30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6" y="24"/>
                      <a:pt x="41" y="19"/>
                      <a:pt x="41" y="13"/>
                    </a:cubicBezTo>
                    <a:cubicBezTo>
                      <a:pt x="41" y="5"/>
                      <a:pt x="36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 125"/>
              <p:cNvSpPr>
                <a:spLocks noChangeArrowheads="1"/>
              </p:cNvSpPr>
              <p:nvPr/>
            </p:nvSpPr>
            <p:spPr bwMode="auto">
              <a:xfrm>
                <a:off x="5092603" y="3851925"/>
                <a:ext cx="18527" cy="14821"/>
              </a:xfrm>
              <a:custGeom>
                <a:avLst/>
                <a:gdLst>
                  <a:gd name="T0" fmla="*/ 19 w 42"/>
                  <a:gd name="T1" fmla="*/ 30 h 36"/>
                  <a:gd name="T2" fmla="*/ 19 w 42"/>
                  <a:gd name="T3" fmla="*/ 30 h 36"/>
                  <a:gd name="T4" fmla="*/ 28 w 42"/>
                  <a:gd name="T5" fmla="*/ 35 h 36"/>
                  <a:gd name="T6" fmla="*/ 35 w 42"/>
                  <a:gd name="T7" fmla="*/ 31 h 36"/>
                  <a:gd name="T8" fmla="*/ 36 w 42"/>
                  <a:gd name="T9" fmla="*/ 15 h 36"/>
                  <a:gd name="T10" fmla="*/ 16 w 42"/>
                  <a:gd name="T11" fmla="*/ 2 h 36"/>
                  <a:gd name="T12" fmla="*/ 2 w 42"/>
                  <a:gd name="T13" fmla="*/ 11 h 36"/>
                  <a:gd name="T14" fmla="*/ 9 w 42"/>
                  <a:gd name="T15" fmla="*/ 25 h 36"/>
                  <a:gd name="T16" fmla="*/ 19 w 42"/>
                  <a:gd name="T17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36">
                    <a:moveTo>
                      <a:pt x="19" y="30"/>
                    </a:moveTo>
                    <a:lnTo>
                      <a:pt x="19" y="30"/>
                    </a:lnTo>
                    <a:cubicBezTo>
                      <a:pt x="21" y="34"/>
                      <a:pt x="24" y="35"/>
                      <a:pt x="28" y="35"/>
                    </a:cubicBezTo>
                    <a:cubicBezTo>
                      <a:pt x="30" y="35"/>
                      <a:pt x="33" y="34"/>
                      <a:pt x="35" y="31"/>
                    </a:cubicBezTo>
                    <a:cubicBezTo>
                      <a:pt x="41" y="27"/>
                      <a:pt x="41" y="20"/>
                      <a:pt x="36" y="15"/>
                    </a:cubicBezTo>
                    <a:cubicBezTo>
                      <a:pt x="31" y="9"/>
                      <a:pt x="24" y="4"/>
                      <a:pt x="16" y="2"/>
                    </a:cubicBezTo>
                    <a:cubicBezTo>
                      <a:pt x="9" y="0"/>
                      <a:pt x="3" y="4"/>
                      <a:pt x="2" y="11"/>
                    </a:cubicBezTo>
                    <a:cubicBezTo>
                      <a:pt x="0" y="17"/>
                      <a:pt x="3" y="23"/>
                      <a:pt x="9" y="25"/>
                    </a:cubicBezTo>
                    <a:cubicBezTo>
                      <a:pt x="14" y="26"/>
                      <a:pt x="17" y="27"/>
                      <a:pt x="19" y="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Freeform 126"/>
              <p:cNvSpPr>
                <a:spLocks noChangeArrowheads="1"/>
              </p:cNvSpPr>
              <p:nvPr/>
            </p:nvSpPr>
            <p:spPr bwMode="auto">
              <a:xfrm>
                <a:off x="5040728" y="3851925"/>
                <a:ext cx="18527" cy="11116"/>
              </a:xfrm>
              <a:custGeom>
                <a:avLst/>
                <a:gdLst>
                  <a:gd name="T0" fmla="*/ 30 w 43"/>
                  <a:gd name="T1" fmla="*/ 0 h 25"/>
                  <a:gd name="T2" fmla="*/ 30 w 43"/>
                  <a:gd name="T3" fmla="*/ 0 h 25"/>
                  <a:gd name="T4" fmla="*/ 12 w 43"/>
                  <a:gd name="T5" fmla="*/ 0 h 25"/>
                  <a:gd name="T6" fmla="*/ 0 w 43"/>
                  <a:gd name="T7" fmla="*/ 13 h 25"/>
                  <a:gd name="T8" fmla="*/ 12 w 43"/>
                  <a:gd name="T9" fmla="*/ 24 h 25"/>
                  <a:gd name="T10" fmla="*/ 30 w 43"/>
                  <a:gd name="T11" fmla="*/ 24 h 25"/>
                  <a:gd name="T12" fmla="*/ 42 w 43"/>
                  <a:gd name="T13" fmla="*/ 13 h 25"/>
                  <a:gd name="T14" fmla="*/ 30 w 43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30" y="0"/>
                    </a:moveTo>
                    <a:lnTo>
                      <a:pt x="30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6" y="24"/>
                      <a:pt x="42" y="19"/>
                      <a:pt x="42" y="13"/>
                    </a:cubicBezTo>
                    <a:cubicBezTo>
                      <a:pt x="42" y="5"/>
                      <a:pt x="36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Freeform 127"/>
              <p:cNvSpPr>
                <a:spLocks noChangeArrowheads="1"/>
              </p:cNvSpPr>
              <p:nvPr/>
            </p:nvSpPr>
            <p:spPr bwMode="auto">
              <a:xfrm>
                <a:off x="4987000" y="3851925"/>
                <a:ext cx="18527" cy="11116"/>
              </a:xfrm>
              <a:custGeom>
                <a:avLst/>
                <a:gdLst>
                  <a:gd name="T0" fmla="*/ 29 w 42"/>
                  <a:gd name="T1" fmla="*/ 0 h 25"/>
                  <a:gd name="T2" fmla="*/ 29 w 42"/>
                  <a:gd name="T3" fmla="*/ 0 h 25"/>
                  <a:gd name="T4" fmla="*/ 11 w 42"/>
                  <a:gd name="T5" fmla="*/ 0 h 25"/>
                  <a:gd name="T6" fmla="*/ 0 w 42"/>
                  <a:gd name="T7" fmla="*/ 13 h 25"/>
                  <a:gd name="T8" fmla="*/ 11 w 42"/>
                  <a:gd name="T9" fmla="*/ 24 h 25"/>
                  <a:gd name="T10" fmla="*/ 29 w 42"/>
                  <a:gd name="T11" fmla="*/ 24 h 25"/>
                  <a:gd name="T12" fmla="*/ 41 w 42"/>
                  <a:gd name="T13" fmla="*/ 13 h 25"/>
                  <a:gd name="T14" fmla="*/ 29 w 42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1" y="19"/>
                      <a:pt x="41" y="13"/>
                    </a:cubicBezTo>
                    <a:cubicBezTo>
                      <a:pt x="41" y="5"/>
                      <a:pt x="3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Freeform 128"/>
              <p:cNvSpPr>
                <a:spLocks noChangeArrowheads="1"/>
              </p:cNvSpPr>
              <p:nvPr/>
            </p:nvSpPr>
            <p:spPr bwMode="auto">
              <a:xfrm>
                <a:off x="5066665" y="3851925"/>
                <a:ext cx="16674" cy="11116"/>
              </a:xfrm>
              <a:custGeom>
                <a:avLst/>
                <a:gdLst>
                  <a:gd name="T0" fmla="*/ 29 w 41"/>
                  <a:gd name="T1" fmla="*/ 0 h 25"/>
                  <a:gd name="T2" fmla="*/ 29 w 41"/>
                  <a:gd name="T3" fmla="*/ 0 h 25"/>
                  <a:gd name="T4" fmla="*/ 11 w 41"/>
                  <a:gd name="T5" fmla="*/ 0 h 25"/>
                  <a:gd name="T6" fmla="*/ 0 w 41"/>
                  <a:gd name="T7" fmla="*/ 13 h 25"/>
                  <a:gd name="T8" fmla="*/ 11 w 41"/>
                  <a:gd name="T9" fmla="*/ 24 h 25"/>
                  <a:gd name="T10" fmla="*/ 29 w 41"/>
                  <a:gd name="T11" fmla="*/ 24 h 25"/>
                  <a:gd name="T12" fmla="*/ 40 w 41"/>
                  <a:gd name="T13" fmla="*/ 13 h 25"/>
                  <a:gd name="T14" fmla="*/ 29 w 41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0" y="19"/>
                      <a:pt x="40" y="13"/>
                    </a:cubicBezTo>
                    <a:cubicBezTo>
                      <a:pt x="40" y="5"/>
                      <a:pt x="3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Freeform 129"/>
              <p:cNvSpPr>
                <a:spLocks noChangeArrowheads="1"/>
              </p:cNvSpPr>
              <p:nvPr/>
            </p:nvSpPr>
            <p:spPr bwMode="auto">
              <a:xfrm>
                <a:off x="4961062" y="3848220"/>
                <a:ext cx="16675" cy="14821"/>
              </a:xfrm>
              <a:custGeom>
                <a:avLst/>
                <a:gdLst>
                  <a:gd name="T0" fmla="*/ 25 w 38"/>
                  <a:gd name="T1" fmla="*/ 9 h 34"/>
                  <a:gd name="T2" fmla="*/ 25 w 38"/>
                  <a:gd name="T3" fmla="*/ 9 h 34"/>
                  <a:gd name="T4" fmla="*/ 24 w 38"/>
                  <a:gd name="T5" fmla="*/ 8 h 34"/>
                  <a:gd name="T6" fmla="*/ 8 w 38"/>
                  <a:gd name="T7" fmla="*/ 3 h 34"/>
                  <a:gd name="T8" fmla="*/ 2 w 38"/>
                  <a:gd name="T9" fmla="*/ 18 h 34"/>
                  <a:gd name="T10" fmla="*/ 8 w 38"/>
                  <a:gd name="T11" fmla="*/ 33 h 34"/>
                  <a:gd name="T12" fmla="*/ 25 w 38"/>
                  <a:gd name="T13" fmla="*/ 33 h 34"/>
                  <a:gd name="T14" fmla="*/ 37 w 38"/>
                  <a:gd name="T15" fmla="*/ 22 h 34"/>
                  <a:gd name="T16" fmla="*/ 25 w 38"/>
                  <a:gd name="T1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4">
                    <a:moveTo>
                      <a:pt x="25" y="9"/>
                    </a:moveTo>
                    <a:lnTo>
                      <a:pt x="25" y="9"/>
                    </a:lnTo>
                    <a:cubicBezTo>
                      <a:pt x="24" y="8"/>
                      <a:pt x="24" y="8"/>
                      <a:pt x="24" y="8"/>
                    </a:cubicBezTo>
                    <a:cubicBezTo>
                      <a:pt x="20" y="3"/>
                      <a:pt x="14" y="0"/>
                      <a:pt x="8" y="3"/>
                    </a:cubicBezTo>
                    <a:cubicBezTo>
                      <a:pt x="2" y="5"/>
                      <a:pt x="0" y="12"/>
                      <a:pt x="2" y="1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31" y="33"/>
                      <a:pt x="37" y="28"/>
                      <a:pt x="37" y="22"/>
                    </a:cubicBezTo>
                    <a:cubicBezTo>
                      <a:pt x="37" y="14"/>
                      <a:pt x="31" y="9"/>
                      <a:pt x="25" y="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Freeform 130"/>
              <p:cNvSpPr>
                <a:spLocks noChangeArrowheads="1"/>
              </p:cNvSpPr>
              <p:nvPr/>
            </p:nvSpPr>
            <p:spPr bwMode="auto">
              <a:xfrm>
                <a:off x="4898071" y="3820429"/>
                <a:ext cx="16675" cy="11116"/>
              </a:xfrm>
              <a:custGeom>
                <a:avLst/>
                <a:gdLst>
                  <a:gd name="T0" fmla="*/ 29 w 41"/>
                  <a:gd name="T1" fmla="*/ 0 h 25"/>
                  <a:gd name="T2" fmla="*/ 29 w 41"/>
                  <a:gd name="T3" fmla="*/ 0 h 25"/>
                  <a:gd name="T4" fmla="*/ 11 w 41"/>
                  <a:gd name="T5" fmla="*/ 0 h 25"/>
                  <a:gd name="T6" fmla="*/ 0 w 41"/>
                  <a:gd name="T7" fmla="*/ 12 h 25"/>
                  <a:gd name="T8" fmla="*/ 11 w 41"/>
                  <a:gd name="T9" fmla="*/ 24 h 25"/>
                  <a:gd name="T10" fmla="*/ 29 w 41"/>
                  <a:gd name="T11" fmla="*/ 24 h 25"/>
                  <a:gd name="T12" fmla="*/ 40 w 41"/>
                  <a:gd name="T13" fmla="*/ 12 h 25"/>
                  <a:gd name="T14" fmla="*/ 29 w 41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0" y="19"/>
                      <a:pt x="40" y="12"/>
                    </a:cubicBezTo>
                    <a:cubicBezTo>
                      <a:pt x="40" y="5"/>
                      <a:pt x="3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Freeform 131"/>
              <p:cNvSpPr>
                <a:spLocks noChangeArrowheads="1"/>
              </p:cNvSpPr>
              <p:nvPr/>
            </p:nvSpPr>
            <p:spPr bwMode="auto">
              <a:xfrm>
                <a:off x="4866576" y="3842661"/>
                <a:ext cx="9263" cy="18527"/>
              </a:xfrm>
              <a:custGeom>
                <a:avLst/>
                <a:gdLst>
                  <a:gd name="T0" fmla="*/ 0 w 24"/>
                  <a:gd name="T1" fmla="*/ 12 h 43"/>
                  <a:gd name="T2" fmla="*/ 0 w 24"/>
                  <a:gd name="T3" fmla="*/ 12 h 43"/>
                  <a:gd name="T4" fmla="*/ 0 w 24"/>
                  <a:gd name="T5" fmla="*/ 31 h 43"/>
                  <a:gd name="T6" fmla="*/ 11 w 24"/>
                  <a:gd name="T7" fmla="*/ 42 h 43"/>
                  <a:gd name="T8" fmla="*/ 23 w 24"/>
                  <a:gd name="T9" fmla="*/ 31 h 43"/>
                  <a:gd name="T10" fmla="*/ 23 w 24"/>
                  <a:gd name="T11" fmla="*/ 12 h 43"/>
                  <a:gd name="T12" fmla="*/ 11 w 24"/>
                  <a:gd name="T13" fmla="*/ 0 h 43"/>
                  <a:gd name="T14" fmla="*/ 0 w 24"/>
                  <a:gd name="T15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3">
                    <a:moveTo>
                      <a:pt x="0" y="12"/>
                    </a:moveTo>
                    <a:lnTo>
                      <a:pt x="0" y="12"/>
                    </a:ln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5" y="42"/>
                      <a:pt x="11" y="42"/>
                    </a:cubicBezTo>
                    <a:cubicBezTo>
                      <a:pt x="17" y="42"/>
                      <a:pt x="23" y="37"/>
                      <a:pt x="23" y="3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Freeform 132"/>
              <p:cNvSpPr>
                <a:spLocks noChangeArrowheads="1"/>
              </p:cNvSpPr>
              <p:nvPr/>
            </p:nvSpPr>
            <p:spPr bwMode="auto">
              <a:xfrm>
                <a:off x="4875839" y="4053867"/>
                <a:ext cx="22232" cy="12969"/>
              </a:xfrm>
              <a:custGeom>
                <a:avLst/>
                <a:gdLst>
                  <a:gd name="T0" fmla="*/ 18 w 51"/>
                  <a:gd name="T1" fmla="*/ 3 h 29"/>
                  <a:gd name="T2" fmla="*/ 18 w 51"/>
                  <a:gd name="T3" fmla="*/ 3 h 29"/>
                  <a:gd name="T4" fmla="*/ 3 w 51"/>
                  <a:gd name="T5" fmla="*/ 10 h 29"/>
                  <a:gd name="T6" fmla="*/ 9 w 51"/>
                  <a:gd name="T7" fmla="*/ 24 h 29"/>
                  <a:gd name="T8" fmla="*/ 30 w 51"/>
                  <a:gd name="T9" fmla="*/ 28 h 29"/>
                  <a:gd name="T10" fmla="*/ 31 w 51"/>
                  <a:gd name="T11" fmla="*/ 28 h 29"/>
                  <a:gd name="T12" fmla="*/ 31 w 51"/>
                  <a:gd name="T13" fmla="*/ 28 h 29"/>
                  <a:gd name="T14" fmla="*/ 31 w 51"/>
                  <a:gd name="T15" fmla="*/ 28 h 29"/>
                  <a:gd name="T16" fmla="*/ 39 w 51"/>
                  <a:gd name="T17" fmla="*/ 28 h 29"/>
                  <a:gd name="T18" fmla="*/ 50 w 51"/>
                  <a:gd name="T19" fmla="*/ 17 h 29"/>
                  <a:gd name="T20" fmla="*/ 39 w 51"/>
                  <a:gd name="T21" fmla="*/ 5 h 29"/>
                  <a:gd name="T22" fmla="*/ 31 w 51"/>
                  <a:gd name="T23" fmla="*/ 5 h 29"/>
                  <a:gd name="T24" fmla="*/ 31 w 51"/>
                  <a:gd name="T25" fmla="*/ 5 h 29"/>
                  <a:gd name="T26" fmla="*/ 31 w 51"/>
                  <a:gd name="T27" fmla="*/ 5 h 29"/>
                  <a:gd name="T28" fmla="*/ 18 w 51"/>
                  <a:gd name="T29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29">
                    <a:moveTo>
                      <a:pt x="18" y="3"/>
                    </a:moveTo>
                    <a:lnTo>
                      <a:pt x="18" y="3"/>
                    </a:lnTo>
                    <a:cubicBezTo>
                      <a:pt x="12" y="0"/>
                      <a:pt x="6" y="3"/>
                      <a:pt x="3" y="10"/>
                    </a:cubicBezTo>
                    <a:cubicBezTo>
                      <a:pt x="0" y="15"/>
                      <a:pt x="3" y="22"/>
                      <a:pt x="9" y="24"/>
                    </a:cubicBezTo>
                    <a:cubicBezTo>
                      <a:pt x="15" y="27"/>
                      <a:pt x="22" y="28"/>
                      <a:pt x="30" y="28"/>
                    </a:cubicBezTo>
                    <a:cubicBezTo>
                      <a:pt x="31" y="28"/>
                      <a:pt x="31" y="28"/>
                      <a:pt x="31" y="28"/>
                    </a:cubicBezTo>
                    <a:lnTo>
                      <a:pt x="31" y="28"/>
                    </a:lnTo>
                    <a:lnTo>
                      <a:pt x="31" y="28"/>
                    </a:lnTo>
                    <a:cubicBezTo>
                      <a:pt x="39" y="28"/>
                      <a:pt x="39" y="28"/>
                      <a:pt x="39" y="28"/>
                    </a:cubicBezTo>
                    <a:cubicBezTo>
                      <a:pt x="45" y="28"/>
                      <a:pt x="50" y="23"/>
                      <a:pt x="50" y="17"/>
                    </a:cubicBezTo>
                    <a:cubicBezTo>
                      <a:pt x="50" y="11"/>
                      <a:pt x="45" y="5"/>
                      <a:pt x="39" y="5"/>
                    </a:cubicBezTo>
                    <a:cubicBezTo>
                      <a:pt x="31" y="5"/>
                      <a:pt x="31" y="5"/>
                      <a:pt x="31" y="5"/>
                    </a:cubicBezTo>
                    <a:lnTo>
                      <a:pt x="31" y="5"/>
                    </a:lnTo>
                    <a:lnTo>
                      <a:pt x="31" y="5"/>
                    </a:lnTo>
                    <a:cubicBezTo>
                      <a:pt x="25" y="4"/>
                      <a:pt x="21" y="4"/>
                      <a:pt x="18" y="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Freeform 133"/>
              <p:cNvSpPr>
                <a:spLocks noChangeArrowheads="1"/>
              </p:cNvSpPr>
              <p:nvPr/>
            </p:nvSpPr>
            <p:spPr bwMode="auto">
              <a:xfrm>
                <a:off x="4870281" y="3820429"/>
                <a:ext cx="18527" cy="14821"/>
              </a:xfrm>
              <a:custGeom>
                <a:avLst/>
                <a:gdLst>
                  <a:gd name="T0" fmla="*/ 27 w 43"/>
                  <a:gd name="T1" fmla="*/ 1 h 34"/>
                  <a:gd name="T2" fmla="*/ 27 w 43"/>
                  <a:gd name="T3" fmla="*/ 1 h 34"/>
                  <a:gd name="T4" fmla="*/ 5 w 43"/>
                  <a:gd name="T5" fmla="*/ 12 h 34"/>
                  <a:gd name="T6" fmla="*/ 4 w 43"/>
                  <a:gd name="T7" fmla="*/ 28 h 34"/>
                  <a:gd name="T8" fmla="*/ 13 w 43"/>
                  <a:gd name="T9" fmla="*/ 33 h 34"/>
                  <a:gd name="T10" fmla="*/ 21 w 43"/>
                  <a:gd name="T11" fmla="*/ 29 h 34"/>
                  <a:gd name="T12" fmla="*/ 30 w 43"/>
                  <a:gd name="T13" fmla="*/ 24 h 34"/>
                  <a:gd name="T14" fmla="*/ 41 w 43"/>
                  <a:gd name="T15" fmla="*/ 11 h 34"/>
                  <a:gd name="T16" fmla="*/ 27 w 43"/>
                  <a:gd name="T1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4">
                    <a:moveTo>
                      <a:pt x="27" y="1"/>
                    </a:moveTo>
                    <a:lnTo>
                      <a:pt x="27" y="1"/>
                    </a:lnTo>
                    <a:cubicBezTo>
                      <a:pt x="19" y="2"/>
                      <a:pt x="11" y="7"/>
                      <a:pt x="5" y="12"/>
                    </a:cubicBezTo>
                    <a:cubicBezTo>
                      <a:pt x="0" y="16"/>
                      <a:pt x="0" y="24"/>
                      <a:pt x="4" y="28"/>
                    </a:cubicBezTo>
                    <a:cubicBezTo>
                      <a:pt x="6" y="30"/>
                      <a:pt x="9" y="33"/>
                      <a:pt x="13" y="33"/>
                    </a:cubicBezTo>
                    <a:cubicBezTo>
                      <a:pt x="16" y="33"/>
                      <a:pt x="19" y="32"/>
                      <a:pt x="21" y="29"/>
                    </a:cubicBezTo>
                    <a:cubicBezTo>
                      <a:pt x="24" y="26"/>
                      <a:pt x="27" y="25"/>
                      <a:pt x="30" y="24"/>
                    </a:cubicBezTo>
                    <a:cubicBezTo>
                      <a:pt x="38" y="23"/>
                      <a:pt x="42" y="17"/>
                      <a:pt x="41" y="11"/>
                    </a:cubicBezTo>
                    <a:cubicBezTo>
                      <a:pt x="40" y="4"/>
                      <a:pt x="33" y="0"/>
                      <a:pt x="27" y="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134"/>
              <p:cNvSpPr>
                <a:spLocks noChangeArrowheads="1"/>
              </p:cNvSpPr>
              <p:nvPr/>
            </p:nvSpPr>
            <p:spPr bwMode="auto">
              <a:xfrm>
                <a:off x="4866576" y="4031635"/>
                <a:ext cx="9263" cy="18527"/>
              </a:xfrm>
              <a:custGeom>
                <a:avLst/>
                <a:gdLst>
                  <a:gd name="T0" fmla="*/ 23 w 24"/>
                  <a:gd name="T1" fmla="*/ 30 h 43"/>
                  <a:gd name="T2" fmla="*/ 23 w 24"/>
                  <a:gd name="T3" fmla="*/ 30 h 43"/>
                  <a:gd name="T4" fmla="*/ 23 w 24"/>
                  <a:gd name="T5" fmla="*/ 12 h 43"/>
                  <a:gd name="T6" fmla="*/ 11 w 24"/>
                  <a:gd name="T7" fmla="*/ 0 h 43"/>
                  <a:gd name="T8" fmla="*/ 0 w 24"/>
                  <a:gd name="T9" fmla="*/ 12 h 43"/>
                  <a:gd name="T10" fmla="*/ 0 w 24"/>
                  <a:gd name="T11" fmla="*/ 30 h 43"/>
                  <a:gd name="T12" fmla="*/ 11 w 24"/>
                  <a:gd name="T13" fmla="*/ 42 h 43"/>
                  <a:gd name="T14" fmla="*/ 23 w 24"/>
                  <a:gd name="T15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3">
                    <a:moveTo>
                      <a:pt x="23" y="30"/>
                    </a:moveTo>
                    <a:lnTo>
                      <a:pt x="23" y="30"/>
                    </a:ln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7"/>
                      <a:pt x="5" y="42"/>
                      <a:pt x="11" y="42"/>
                    </a:cubicBezTo>
                    <a:cubicBezTo>
                      <a:pt x="17" y="42"/>
                      <a:pt x="23" y="37"/>
                      <a:pt x="23" y="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Freeform 135"/>
              <p:cNvSpPr>
                <a:spLocks noChangeArrowheads="1"/>
              </p:cNvSpPr>
              <p:nvPr/>
            </p:nvSpPr>
            <p:spPr bwMode="auto">
              <a:xfrm>
                <a:off x="4866576" y="3870452"/>
                <a:ext cx="9263" cy="16674"/>
              </a:xfrm>
              <a:custGeom>
                <a:avLst/>
                <a:gdLst>
                  <a:gd name="T0" fmla="*/ 0 w 24"/>
                  <a:gd name="T1" fmla="*/ 29 h 41"/>
                  <a:gd name="T2" fmla="*/ 0 w 24"/>
                  <a:gd name="T3" fmla="*/ 29 h 41"/>
                  <a:gd name="T4" fmla="*/ 11 w 24"/>
                  <a:gd name="T5" fmla="*/ 40 h 41"/>
                  <a:gd name="T6" fmla="*/ 23 w 24"/>
                  <a:gd name="T7" fmla="*/ 29 h 41"/>
                  <a:gd name="T8" fmla="*/ 23 w 24"/>
                  <a:gd name="T9" fmla="*/ 11 h 41"/>
                  <a:gd name="T10" fmla="*/ 11 w 24"/>
                  <a:gd name="T11" fmla="*/ 0 h 41"/>
                  <a:gd name="T12" fmla="*/ 0 w 24"/>
                  <a:gd name="T13" fmla="*/ 11 h 41"/>
                  <a:gd name="T14" fmla="*/ 0 w 24"/>
                  <a:gd name="T15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1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3" y="35"/>
                      <a:pt x="23" y="2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Freeform 136"/>
              <p:cNvSpPr>
                <a:spLocks noChangeArrowheads="1"/>
              </p:cNvSpPr>
              <p:nvPr/>
            </p:nvSpPr>
            <p:spPr bwMode="auto">
              <a:xfrm>
                <a:off x="4866576" y="3977907"/>
                <a:ext cx="9263" cy="18527"/>
              </a:xfrm>
              <a:custGeom>
                <a:avLst/>
                <a:gdLst>
                  <a:gd name="T0" fmla="*/ 0 w 24"/>
                  <a:gd name="T1" fmla="*/ 29 h 42"/>
                  <a:gd name="T2" fmla="*/ 0 w 24"/>
                  <a:gd name="T3" fmla="*/ 29 h 42"/>
                  <a:gd name="T4" fmla="*/ 11 w 24"/>
                  <a:gd name="T5" fmla="*/ 41 h 42"/>
                  <a:gd name="T6" fmla="*/ 23 w 24"/>
                  <a:gd name="T7" fmla="*/ 29 h 42"/>
                  <a:gd name="T8" fmla="*/ 23 w 24"/>
                  <a:gd name="T9" fmla="*/ 11 h 42"/>
                  <a:gd name="T10" fmla="*/ 11 w 24"/>
                  <a:gd name="T11" fmla="*/ 0 h 42"/>
                  <a:gd name="T12" fmla="*/ 0 w 24"/>
                  <a:gd name="T13" fmla="*/ 11 h 42"/>
                  <a:gd name="T14" fmla="*/ 0 w 24"/>
                  <a:gd name="T15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2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35"/>
                      <a:pt x="5" y="41"/>
                      <a:pt x="11" y="41"/>
                    </a:cubicBezTo>
                    <a:cubicBezTo>
                      <a:pt x="17" y="41"/>
                      <a:pt x="23" y="35"/>
                      <a:pt x="23" y="2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Freeform 137"/>
              <p:cNvSpPr>
                <a:spLocks noChangeArrowheads="1"/>
              </p:cNvSpPr>
              <p:nvPr/>
            </p:nvSpPr>
            <p:spPr bwMode="auto">
              <a:xfrm>
                <a:off x="4866576" y="4005697"/>
                <a:ext cx="9263" cy="16675"/>
              </a:xfrm>
              <a:custGeom>
                <a:avLst/>
                <a:gdLst>
                  <a:gd name="T0" fmla="*/ 0 w 24"/>
                  <a:gd name="T1" fmla="*/ 29 h 41"/>
                  <a:gd name="T2" fmla="*/ 0 w 24"/>
                  <a:gd name="T3" fmla="*/ 29 h 41"/>
                  <a:gd name="T4" fmla="*/ 11 w 24"/>
                  <a:gd name="T5" fmla="*/ 40 h 41"/>
                  <a:gd name="T6" fmla="*/ 23 w 24"/>
                  <a:gd name="T7" fmla="*/ 29 h 41"/>
                  <a:gd name="T8" fmla="*/ 23 w 24"/>
                  <a:gd name="T9" fmla="*/ 11 h 41"/>
                  <a:gd name="T10" fmla="*/ 11 w 24"/>
                  <a:gd name="T11" fmla="*/ 0 h 41"/>
                  <a:gd name="T12" fmla="*/ 0 w 24"/>
                  <a:gd name="T13" fmla="*/ 11 h 41"/>
                  <a:gd name="T14" fmla="*/ 0 w 24"/>
                  <a:gd name="T15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1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3" y="35"/>
                      <a:pt x="23" y="2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Freeform 138"/>
              <p:cNvSpPr>
                <a:spLocks noChangeArrowheads="1"/>
              </p:cNvSpPr>
              <p:nvPr/>
            </p:nvSpPr>
            <p:spPr bwMode="auto">
              <a:xfrm>
                <a:off x="4949946" y="3824135"/>
                <a:ext cx="14821" cy="16675"/>
              </a:xfrm>
              <a:custGeom>
                <a:avLst/>
                <a:gdLst>
                  <a:gd name="T0" fmla="*/ 21 w 36"/>
                  <a:gd name="T1" fmla="*/ 5 h 39"/>
                  <a:gd name="T2" fmla="*/ 21 w 36"/>
                  <a:gd name="T3" fmla="*/ 5 h 39"/>
                  <a:gd name="T4" fmla="*/ 5 w 36"/>
                  <a:gd name="T5" fmla="*/ 5 h 39"/>
                  <a:gd name="T6" fmla="*/ 6 w 36"/>
                  <a:gd name="T7" fmla="*/ 21 h 39"/>
                  <a:gd name="T8" fmla="*/ 11 w 36"/>
                  <a:gd name="T9" fmla="*/ 30 h 39"/>
                  <a:gd name="T10" fmla="*/ 12 w 36"/>
                  <a:gd name="T11" fmla="*/ 32 h 39"/>
                  <a:gd name="T12" fmla="*/ 21 w 36"/>
                  <a:gd name="T13" fmla="*/ 38 h 39"/>
                  <a:gd name="T14" fmla="*/ 27 w 36"/>
                  <a:gd name="T15" fmla="*/ 37 h 39"/>
                  <a:gd name="T16" fmla="*/ 33 w 36"/>
                  <a:gd name="T17" fmla="*/ 20 h 39"/>
                  <a:gd name="T18" fmla="*/ 21 w 36"/>
                  <a:gd name="T19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9">
                    <a:moveTo>
                      <a:pt x="21" y="5"/>
                    </a:moveTo>
                    <a:lnTo>
                      <a:pt x="21" y="5"/>
                    </a:lnTo>
                    <a:cubicBezTo>
                      <a:pt x="16" y="0"/>
                      <a:pt x="9" y="1"/>
                      <a:pt x="5" y="5"/>
                    </a:cubicBezTo>
                    <a:cubicBezTo>
                      <a:pt x="0" y="10"/>
                      <a:pt x="0" y="17"/>
                      <a:pt x="6" y="21"/>
                    </a:cubicBezTo>
                    <a:cubicBezTo>
                      <a:pt x="8" y="24"/>
                      <a:pt x="10" y="27"/>
                      <a:pt x="11" y="30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4" y="36"/>
                      <a:pt x="17" y="38"/>
                      <a:pt x="21" y="38"/>
                    </a:cubicBezTo>
                    <a:cubicBezTo>
                      <a:pt x="23" y="38"/>
                      <a:pt x="25" y="38"/>
                      <a:pt x="27" y="37"/>
                    </a:cubicBezTo>
                    <a:cubicBezTo>
                      <a:pt x="33" y="34"/>
                      <a:pt x="35" y="27"/>
                      <a:pt x="33" y="20"/>
                    </a:cubicBezTo>
                    <a:cubicBezTo>
                      <a:pt x="30" y="14"/>
                      <a:pt x="27" y="9"/>
                      <a:pt x="21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Freeform 139"/>
              <p:cNvSpPr>
                <a:spLocks noChangeArrowheads="1"/>
              </p:cNvSpPr>
              <p:nvPr/>
            </p:nvSpPr>
            <p:spPr bwMode="auto">
              <a:xfrm>
                <a:off x="4866576" y="3950117"/>
                <a:ext cx="9263" cy="18527"/>
              </a:xfrm>
              <a:custGeom>
                <a:avLst/>
                <a:gdLst>
                  <a:gd name="T0" fmla="*/ 0 w 24"/>
                  <a:gd name="T1" fmla="*/ 30 h 43"/>
                  <a:gd name="T2" fmla="*/ 0 w 24"/>
                  <a:gd name="T3" fmla="*/ 30 h 43"/>
                  <a:gd name="T4" fmla="*/ 11 w 24"/>
                  <a:gd name="T5" fmla="*/ 42 h 43"/>
                  <a:gd name="T6" fmla="*/ 23 w 24"/>
                  <a:gd name="T7" fmla="*/ 30 h 43"/>
                  <a:gd name="T8" fmla="*/ 23 w 24"/>
                  <a:gd name="T9" fmla="*/ 12 h 43"/>
                  <a:gd name="T10" fmla="*/ 11 w 24"/>
                  <a:gd name="T11" fmla="*/ 0 h 43"/>
                  <a:gd name="T12" fmla="*/ 0 w 24"/>
                  <a:gd name="T13" fmla="*/ 12 h 43"/>
                  <a:gd name="T14" fmla="*/ 0 w 24"/>
                  <a:gd name="T15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3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37"/>
                      <a:pt x="5" y="42"/>
                      <a:pt x="11" y="42"/>
                    </a:cubicBezTo>
                    <a:cubicBezTo>
                      <a:pt x="17" y="42"/>
                      <a:pt x="23" y="37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Freeform 140"/>
              <p:cNvSpPr>
                <a:spLocks noChangeArrowheads="1"/>
              </p:cNvSpPr>
              <p:nvPr/>
            </p:nvSpPr>
            <p:spPr bwMode="auto">
              <a:xfrm>
                <a:off x="4924008" y="3820429"/>
                <a:ext cx="18527" cy="11116"/>
              </a:xfrm>
              <a:custGeom>
                <a:avLst/>
                <a:gdLst>
                  <a:gd name="T0" fmla="*/ 29 w 42"/>
                  <a:gd name="T1" fmla="*/ 0 h 25"/>
                  <a:gd name="T2" fmla="*/ 29 w 42"/>
                  <a:gd name="T3" fmla="*/ 0 h 25"/>
                  <a:gd name="T4" fmla="*/ 12 w 42"/>
                  <a:gd name="T5" fmla="*/ 0 h 25"/>
                  <a:gd name="T6" fmla="*/ 0 w 42"/>
                  <a:gd name="T7" fmla="*/ 12 h 25"/>
                  <a:gd name="T8" fmla="*/ 12 w 42"/>
                  <a:gd name="T9" fmla="*/ 24 h 25"/>
                  <a:gd name="T10" fmla="*/ 29 w 42"/>
                  <a:gd name="T11" fmla="*/ 24 h 25"/>
                  <a:gd name="T12" fmla="*/ 41 w 42"/>
                  <a:gd name="T13" fmla="*/ 12 h 25"/>
                  <a:gd name="T14" fmla="*/ 29 w 42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6" y="24"/>
                      <a:pt x="41" y="19"/>
                      <a:pt x="41" y="12"/>
                    </a:cubicBezTo>
                    <a:cubicBezTo>
                      <a:pt x="41" y="5"/>
                      <a:pt x="3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Freeform 141"/>
              <p:cNvSpPr>
                <a:spLocks noChangeArrowheads="1"/>
              </p:cNvSpPr>
              <p:nvPr/>
            </p:nvSpPr>
            <p:spPr bwMode="auto">
              <a:xfrm>
                <a:off x="4866576" y="3924179"/>
                <a:ext cx="9263" cy="18527"/>
              </a:xfrm>
              <a:custGeom>
                <a:avLst/>
                <a:gdLst>
                  <a:gd name="T0" fmla="*/ 0 w 24"/>
                  <a:gd name="T1" fmla="*/ 30 h 43"/>
                  <a:gd name="T2" fmla="*/ 0 w 24"/>
                  <a:gd name="T3" fmla="*/ 30 h 43"/>
                  <a:gd name="T4" fmla="*/ 11 w 24"/>
                  <a:gd name="T5" fmla="*/ 42 h 43"/>
                  <a:gd name="T6" fmla="*/ 23 w 24"/>
                  <a:gd name="T7" fmla="*/ 30 h 43"/>
                  <a:gd name="T8" fmla="*/ 23 w 24"/>
                  <a:gd name="T9" fmla="*/ 12 h 43"/>
                  <a:gd name="T10" fmla="*/ 11 w 24"/>
                  <a:gd name="T11" fmla="*/ 0 h 43"/>
                  <a:gd name="T12" fmla="*/ 0 w 24"/>
                  <a:gd name="T13" fmla="*/ 12 h 43"/>
                  <a:gd name="T14" fmla="*/ 0 w 24"/>
                  <a:gd name="T15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3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36"/>
                      <a:pt x="5" y="42"/>
                      <a:pt x="11" y="42"/>
                    </a:cubicBezTo>
                    <a:cubicBezTo>
                      <a:pt x="17" y="42"/>
                      <a:pt x="23" y="36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Freeform 142"/>
              <p:cNvSpPr>
                <a:spLocks noChangeArrowheads="1"/>
              </p:cNvSpPr>
              <p:nvPr/>
            </p:nvSpPr>
            <p:spPr bwMode="auto">
              <a:xfrm>
                <a:off x="4866576" y="3896390"/>
                <a:ext cx="9263" cy="18527"/>
              </a:xfrm>
              <a:custGeom>
                <a:avLst/>
                <a:gdLst>
                  <a:gd name="T0" fmla="*/ 0 w 24"/>
                  <a:gd name="T1" fmla="*/ 30 h 42"/>
                  <a:gd name="T2" fmla="*/ 0 w 24"/>
                  <a:gd name="T3" fmla="*/ 30 h 42"/>
                  <a:gd name="T4" fmla="*/ 11 w 24"/>
                  <a:gd name="T5" fmla="*/ 41 h 42"/>
                  <a:gd name="T6" fmla="*/ 23 w 24"/>
                  <a:gd name="T7" fmla="*/ 30 h 42"/>
                  <a:gd name="T8" fmla="*/ 23 w 24"/>
                  <a:gd name="T9" fmla="*/ 12 h 42"/>
                  <a:gd name="T10" fmla="*/ 11 w 24"/>
                  <a:gd name="T11" fmla="*/ 0 h 42"/>
                  <a:gd name="T12" fmla="*/ 0 w 24"/>
                  <a:gd name="T13" fmla="*/ 12 h 42"/>
                  <a:gd name="T14" fmla="*/ 0 w 24"/>
                  <a:gd name="T15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2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36"/>
                      <a:pt x="5" y="41"/>
                      <a:pt x="11" y="41"/>
                    </a:cubicBezTo>
                    <a:cubicBezTo>
                      <a:pt x="17" y="41"/>
                      <a:pt x="23" y="36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Freeform 143"/>
              <p:cNvSpPr>
                <a:spLocks noChangeArrowheads="1"/>
              </p:cNvSpPr>
              <p:nvPr/>
            </p:nvSpPr>
            <p:spPr bwMode="auto">
              <a:xfrm>
                <a:off x="4898071" y="4040899"/>
                <a:ext cx="11116" cy="16674"/>
              </a:xfrm>
              <a:custGeom>
                <a:avLst/>
                <a:gdLst>
                  <a:gd name="T0" fmla="*/ 3 w 27"/>
                  <a:gd name="T1" fmla="*/ 20 h 39"/>
                  <a:gd name="T2" fmla="*/ 3 w 27"/>
                  <a:gd name="T3" fmla="*/ 20 h 39"/>
                  <a:gd name="T4" fmla="*/ 2 w 27"/>
                  <a:gd name="T5" fmla="*/ 23 h 39"/>
                  <a:gd name="T6" fmla="*/ 9 w 27"/>
                  <a:gd name="T7" fmla="*/ 38 h 39"/>
                  <a:gd name="T8" fmla="*/ 13 w 27"/>
                  <a:gd name="T9" fmla="*/ 38 h 39"/>
                  <a:gd name="T10" fmla="*/ 24 w 27"/>
                  <a:gd name="T11" fmla="*/ 31 h 39"/>
                  <a:gd name="T12" fmla="*/ 26 w 27"/>
                  <a:gd name="T13" fmla="*/ 22 h 39"/>
                  <a:gd name="T14" fmla="*/ 22 w 27"/>
                  <a:gd name="T15" fmla="*/ 21 h 39"/>
                  <a:gd name="T16" fmla="*/ 26 w 27"/>
                  <a:gd name="T17" fmla="*/ 21 h 39"/>
                  <a:gd name="T18" fmla="*/ 26 w 27"/>
                  <a:gd name="T19" fmla="*/ 11 h 39"/>
                  <a:gd name="T20" fmla="*/ 14 w 27"/>
                  <a:gd name="T21" fmla="*/ 0 h 39"/>
                  <a:gd name="T22" fmla="*/ 3 w 27"/>
                  <a:gd name="T23" fmla="*/ 11 h 39"/>
                  <a:gd name="T24" fmla="*/ 3 w 27"/>
                  <a:gd name="T25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39">
                    <a:moveTo>
                      <a:pt x="3" y="20"/>
                    </a:moveTo>
                    <a:lnTo>
                      <a:pt x="3" y="20"/>
                    </a:lnTo>
                    <a:cubicBezTo>
                      <a:pt x="3" y="21"/>
                      <a:pt x="3" y="22"/>
                      <a:pt x="2" y="23"/>
                    </a:cubicBezTo>
                    <a:cubicBezTo>
                      <a:pt x="0" y="29"/>
                      <a:pt x="3" y="35"/>
                      <a:pt x="9" y="38"/>
                    </a:cubicBezTo>
                    <a:cubicBezTo>
                      <a:pt x="10" y="38"/>
                      <a:pt x="11" y="38"/>
                      <a:pt x="13" y="38"/>
                    </a:cubicBezTo>
                    <a:cubicBezTo>
                      <a:pt x="17" y="38"/>
                      <a:pt x="22" y="36"/>
                      <a:pt x="24" y="31"/>
                    </a:cubicBezTo>
                    <a:cubicBezTo>
                      <a:pt x="25" y="28"/>
                      <a:pt x="26" y="25"/>
                      <a:pt x="26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0" y="0"/>
                      <a:pt x="14" y="0"/>
                    </a:cubicBezTo>
                    <a:cubicBezTo>
                      <a:pt x="8" y="0"/>
                      <a:pt x="3" y="5"/>
                      <a:pt x="3" y="11"/>
                    </a:cubicBezTo>
                    <a:lnTo>
                      <a:pt x="3" y="2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Freeform 144"/>
              <p:cNvSpPr>
                <a:spLocks noChangeArrowheads="1"/>
              </p:cNvSpPr>
              <p:nvPr/>
            </p:nvSpPr>
            <p:spPr bwMode="auto">
              <a:xfrm>
                <a:off x="5131508" y="4027929"/>
                <a:ext cx="9264" cy="16675"/>
              </a:xfrm>
              <a:custGeom>
                <a:avLst/>
                <a:gdLst>
                  <a:gd name="T0" fmla="*/ 11 w 23"/>
                  <a:gd name="T1" fmla="*/ 0 h 41"/>
                  <a:gd name="T2" fmla="*/ 11 w 23"/>
                  <a:gd name="T3" fmla="*/ 0 h 41"/>
                  <a:gd name="T4" fmla="*/ 0 w 23"/>
                  <a:gd name="T5" fmla="*/ 11 h 41"/>
                  <a:gd name="T6" fmla="*/ 0 w 23"/>
                  <a:gd name="T7" fmla="*/ 29 h 41"/>
                  <a:gd name="T8" fmla="*/ 11 w 23"/>
                  <a:gd name="T9" fmla="*/ 40 h 41"/>
                  <a:gd name="T10" fmla="*/ 22 w 23"/>
                  <a:gd name="T11" fmla="*/ 29 h 41"/>
                  <a:gd name="T12" fmla="*/ 22 w 23"/>
                  <a:gd name="T13" fmla="*/ 11 h 41"/>
                  <a:gd name="T14" fmla="*/ 11 w 23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1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2" y="35"/>
                      <a:pt x="22" y="29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 145"/>
              <p:cNvSpPr>
                <a:spLocks noChangeArrowheads="1"/>
              </p:cNvSpPr>
              <p:nvPr/>
            </p:nvSpPr>
            <p:spPr bwMode="auto">
              <a:xfrm>
                <a:off x="5112982" y="3881568"/>
                <a:ext cx="18527" cy="11116"/>
              </a:xfrm>
              <a:custGeom>
                <a:avLst/>
                <a:gdLst>
                  <a:gd name="T0" fmla="*/ 12 w 42"/>
                  <a:gd name="T1" fmla="*/ 24 h 25"/>
                  <a:gd name="T2" fmla="*/ 12 w 42"/>
                  <a:gd name="T3" fmla="*/ 24 h 25"/>
                  <a:gd name="T4" fmla="*/ 30 w 42"/>
                  <a:gd name="T5" fmla="*/ 24 h 25"/>
                  <a:gd name="T6" fmla="*/ 41 w 42"/>
                  <a:gd name="T7" fmla="*/ 11 h 25"/>
                  <a:gd name="T8" fmla="*/ 30 w 42"/>
                  <a:gd name="T9" fmla="*/ 0 h 25"/>
                  <a:gd name="T10" fmla="*/ 12 w 42"/>
                  <a:gd name="T11" fmla="*/ 0 h 25"/>
                  <a:gd name="T12" fmla="*/ 0 w 42"/>
                  <a:gd name="T13" fmla="*/ 11 h 25"/>
                  <a:gd name="T14" fmla="*/ 12 w 42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30" y="24"/>
                      <a:pt x="30" y="24"/>
                      <a:pt x="30" y="24"/>
                    </a:cubicBezTo>
                    <a:cubicBezTo>
                      <a:pt x="36" y="24"/>
                      <a:pt x="41" y="19"/>
                      <a:pt x="41" y="11"/>
                    </a:cubicBezTo>
                    <a:cubicBezTo>
                      <a:pt x="41" y="5"/>
                      <a:pt x="36" y="0"/>
                      <a:pt x="3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Freeform 146"/>
              <p:cNvSpPr>
                <a:spLocks noChangeArrowheads="1"/>
              </p:cNvSpPr>
              <p:nvPr/>
            </p:nvSpPr>
            <p:spPr bwMode="auto">
              <a:xfrm>
                <a:off x="5085192" y="3881568"/>
                <a:ext cx="18527" cy="11116"/>
              </a:xfrm>
              <a:custGeom>
                <a:avLst/>
                <a:gdLst>
                  <a:gd name="T0" fmla="*/ 0 w 43"/>
                  <a:gd name="T1" fmla="*/ 11 h 25"/>
                  <a:gd name="T2" fmla="*/ 0 w 43"/>
                  <a:gd name="T3" fmla="*/ 11 h 25"/>
                  <a:gd name="T4" fmla="*/ 13 w 43"/>
                  <a:gd name="T5" fmla="*/ 24 h 25"/>
                  <a:gd name="T6" fmla="*/ 31 w 43"/>
                  <a:gd name="T7" fmla="*/ 24 h 25"/>
                  <a:gd name="T8" fmla="*/ 42 w 43"/>
                  <a:gd name="T9" fmla="*/ 11 h 25"/>
                  <a:gd name="T10" fmla="*/ 31 w 43"/>
                  <a:gd name="T11" fmla="*/ 0 h 25"/>
                  <a:gd name="T12" fmla="*/ 13 w 43"/>
                  <a:gd name="T13" fmla="*/ 0 h 25"/>
                  <a:gd name="T14" fmla="*/ 0 w 43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"/>
                      <a:pt x="6" y="24"/>
                      <a:pt x="13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7" y="24"/>
                      <a:pt x="42" y="19"/>
                      <a:pt x="42" y="11"/>
                    </a:cubicBezTo>
                    <a:cubicBezTo>
                      <a:pt x="42" y="5"/>
                      <a:pt x="37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Freeform 147"/>
              <p:cNvSpPr>
                <a:spLocks noChangeArrowheads="1"/>
              </p:cNvSpPr>
              <p:nvPr/>
            </p:nvSpPr>
            <p:spPr bwMode="auto">
              <a:xfrm>
                <a:off x="5092603" y="4055720"/>
                <a:ext cx="18527" cy="11116"/>
              </a:xfrm>
              <a:custGeom>
                <a:avLst/>
                <a:gdLst>
                  <a:gd name="T0" fmla="*/ 12 w 43"/>
                  <a:gd name="T1" fmla="*/ 24 h 25"/>
                  <a:gd name="T2" fmla="*/ 12 w 43"/>
                  <a:gd name="T3" fmla="*/ 24 h 25"/>
                  <a:gd name="T4" fmla="*/ 30 w 43"/>
                  <a:gd name="T5" fmla="*/ 24 h 25"/>
                  <a:gd name="T6" fmla="*/ 42 w 43"/>
                  <a:gd name="T7" fmla="*/ 13 h 25"/>
                  <a:gd name="T8" fmla="*/ 30 w 43"/>
                  <a:gd name="T9" fmla="*/ 0 h 25"/>
                  <a:gd name="T10" fmla="*/ 12 w 43"/>
                  <a:gd name="T11" fmla="*/ 0 h 25"/>
                  <a:gd name="T12" fmla="*/ 0 w 43"/>
                  <a:gd name="T13" fmla="*/ 13 h 25"/>
                  <a:gd name="T14" fmla="*/ 12 w 43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30" y="24"/>
                      <a:pt x="30" y="24"/>
                      <a:pt x="30" y="24"/>
                    </a:cubicBezTo>
                    <a:cubicBezTo>
                      <a:pt x="36" y="24"/>
                      <a:pt x="42" y="19"/>
                      <a:pt x="42" y="13"/>
                    </a:cubicBezTo>
                    <a:cubicBezTo>
                      <a:pt x="42" y="6"/>
                      <a:pt x="36" y="0"/>
                      <a:pt x="3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Freeform 148"/>
              <p:cNvSpPr>
                <a:spLocks noChangeArrowheads="1"/>
              </p:cNvSpPr>
              <p:nvPr/>
            </p:nvSpPr>
            <p:spPr bwMode="auto">
              <a:xfrm>
                <a:off x="5066665" y="4055720"/>
                <a:ext cx="18527" cy="11116"/>
              </a:xfrm>
              <a:custGeom>
                <a:avLst/>
                <a:gdLst>
                  <a:gd name="T0" fmla="*/ 13 w 43"/>
                  <a:gd name="T1" fmla="*/ 24 h 25"/>
                  <a:gd name="T2" fmla="*/ 13 w 43"/>
                  <a:gd name="T3" fmla="*/ 24 h 25"/>
                  <a:gd name="T4" fmla="*/ 31 w 43"/>
                  <a:gd name="T5" fmla="*/ 24 h 25"/>
                  <a:gd name="T6" fmla="*/ 31 w 43"/>
                  <a:gd name="T7" fmla="*/ 24 h 25"/>
                  <a:gd name="T8" fmla="*/ 42 w 43"/>
                  <a:gd name="T9" fmla="*/ 13 h 25"/>
                  <a:gd name="T10" fmla="*/ 31 w 43"/>
                  <a:gd name="T11" fmla="*/ 0 h 25"/>
                  <a:gd name="T12" fmla="*/ 13 w 43"/>
                  <a:gd name="T13" fmla="*/ 0 h 25"/>
                  <a:gd name="T14" fmla="*/ 13 w 43"/>
                  <a:gd name="T15" fmla="*/ 0 h 25"/>
                  <a:gd name="T16" fmla="*/ 0 w 43"/>
                  <a:gd name="T17" fmla="*/ 13 h 25"/>
                  <a:gd name="T18" fmla="*/ 13 w 43"/>
                  <a:gd name="T1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5">
                    <a:moveTo>
                      <a:pt x="13" y="24"/>
                    </a:moveTo>
                    <a:lnTo>
                      <a:pt x="13" y="24"/>
                    </a:lnTo>
                    <a:cubicBezTo>
                      <a:pt x="31" y="24"/>
                      <a:pt x="31" y="24"/>
                      <a:pt x="31" y="24"/>
                    </a:cubicBezTo>
                    <a:lnTo>
                      <a:pt x="31" y="24"/>
                    </a:lnTo>
                    <a:cubicBezTo>
                      <a:pt x="37" y="24"/>
                      <a:pt x="42" y="19"/>
                      <a:pt x="42" y="13"/>
                    </a:cubicBezTo>
                    <a:cubicBezTo>
                      <a:pt x="42" y="6"/>
                      <a:pt x="37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0"/>
                    </a:ln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4"/>
                      <a:pt x="13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Freeform 149"/>
              <p:cNvSpPr>
                <a:spLocks noChangeArrowheads="1"/>
              </p:cNvSpPr>
              <p:nvPr/>
            </p:nvSpPr>
            <p:spPr bwMode="auto">
              <a:xfrm>
                <a:off x="5012937" y="4055720"/>
                <a:ext cx="18527" cy="11116"/>
              </a:xfrm>
              <a:custGeom>
                <a:avLst/>
                <a:gdLst>
                  <a:gd name="T0" fmla="*/ 30 w 43"/>
                  <a:gd name="T1" fmla="*/ 0 h 25"/>
                  <a:gd name="T2" fmla="*/ 30 w 43"/>
                  <a:gd name="T3" fmla="*/ 0 h 25"/>
                  <a:gd name="T4" fmla="*/ 12 w 43"/>
                  <a:gd name="T5" fmla="*/ 0 h 25"/>
                  <a:gd name="T6" fmla="*/ 0 w 43"/>
                  <a:gd name="T7" fmla="*/ 12 h 25"/>
                  <a:gd name="T8" fmla="*/ 12 w 43"/>
                  <a:gd name="T9" fmla="*/ 24 h 25"/>
                  <a:gd name="T10" fmla="*/ 30 w 43"/>
                  <a:gd name="T11" fmla="*/ 24 h 25"/>
                  <a:gd name="T12" fmla="*/ 42 w 43"/>
                  <a:gd name="T13" fmla="*/ 12 h 25"/>
                  <a:gd name="T14" fmla="*/ 30 w 43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30" y="0"/>
                    </a:moveTo>
                    <a:lnTo>
                      <a:pt x="30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7" y="24"/>
                      <a:pt x="42" y="19"/>
                      <a:pt x="42" y="12"/>
                    </a:cubicBezTo>
                    <a:cubicBezTo>
                      <a:pt x="42" y="6"/>
                      <a:pt x="37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Freeform 150"/>
              <p:cNvSpPr>
                <a:spLocks noChangeArrowheads="1"/>
              </p:cNvSpPr>
              <p:nvPr/>
            </p:nvSpPr>
            <p:spPr bwMode="auto">
              <a:xfrm>
                <a:off x="4979589" y="3881568"/>
                <a:ext cx="18527" cy="11116"/>
              </a:xfrm>
              <a:custGeom>
                <a:avLst/>
                <a:gdLst>
                  <a:gd name="T0" fmla="*/ 0 w 42"/>
                  <a:gd name="T1" fmla="*/ 11 h 25"/>
                  <a:gd name="T2" fmla="*/ 0 w 42"/>
                  <a:gd name="T3" fmla="*/ 11 h 25"/>
                  <a:gd name="T4" fmla="*/ 12 w 42"/>
                  <a:gd name="T5" fmla="*/ 24 h 25"/>
                  <a:gd name="T6" fmla="*/ 29 w 42"/>
                  <a:gd name="T7" fmla="*/ 24 h 25"/>
                  <a:gd name="T8" fmla="*/ 41 w 42"/>
                  <a:gd name="T9" fmla="*/ 11 h 25"/>
                  <a:gd name="T10" fmla="*/ 29 w 42"/>
                  <a:gd name="T11" fmla="*/ 0 h 25"/>
                  <a:gd name="T12" fmla="*/ 12 w 42"/>
                  <a:gd name="T13" fmla="*/ 0 h 25"/>
                  <a:gd name="T14" fmla="*/ 0 w 42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"/>
                      <a:pt x="5" y="24"/>
                      <a:pt x="12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6" y="24"/>
                      <a:pt x="41" y="19"/>
                      <a:pt x="41" y="11"/>
                    </a:cubicBezTo>
                    <a:cubicBezTo>
                      <a:pt x="41" y="5"/>
                      <a:pt x="36" y="0"/>
                      <a:pt x="2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Freeform 151"/>
              <p:cNvSpPr>
                <a:spLocks noChangeArrowheads="1"/>
              </p:cNvSpPr>
              <p:nvPr/>
            </p:nvSpPr>
            <p:spPr bwMode="auto">
              <a:xfrm>
                <a:off x="5059255" y="3881568"/>
                <a:ext cx="18527" cy="11116"/>
              </a:xfrm>
              <a:custGeom>
                <a:avLst/>
                <a:gdLst>
                  <a:gd name="T0" fmla="*/ 41 w 42"/>
                  <a:gd name="T1" fmla="*/ 11 h 25"/>
                  <a:gd name="T2" fmla="*/ 41 w 42"/>
                  <a:gd name="T3" fmla="*/ 11 h 25"/>
                  <a:gd name="T4" fmla="*/ 29 w 42"/>
                  <a:gd name="T5" fmla="*/ 0 h 25"/>
                  <a:gd name="T6" fmla="*/ 11 w 42"/>
                  <a:gd name="T7" fmla="*/ 0 h 25"/>
                  <a:gd name="T8" fmla="*/ 0 w 42"/>
                  <a:gd name="T9" fmla="*/ 11 h 25"/>
                  <a:gd name="T10" fmla="*/ 11 w 42"/>
                  <a:gd name="T11" fmla="*/ 24 h 25"/>
                  <a:gd name="T12" fmla="*/ 29 w 42"/>
                  <a:gd name="T13" fmla="*/ 24 h 25"/>
                  <a:gd name="T14" fmla="*/ 41 w 42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41" y="11"/>
                    </a:moveTo>
                    <a:lnTo>
                      <a:pt x="41" y="11"/>
                    </a:lnTo>
                    <a:cubicBezTo>
                      <a:pt x="41" y="5"/>
                      <a:pt x="36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6" y="24"/>
                      <a:pt x="41" y="19"/>
                      <a:pt x="41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Freeform 152"/>
              <p:cNvSpPr>
                <a:spLocks noChangeArrowheads="1"/>
              </p:cNvSpPr>
              <p:nvPr/>
            </p:nvSpPr>
            <p:spPr bwMode="auto">
              <a:xfrm>
                <a:off x="5005526" y="3881568"/>
                <a:ext cx="16675" cy="11116"/>
              </a:xfrm>
              <a:custGeom>
                <a:avLst/>
                <a:gdLst>
                  <a:gd name="T0" fmla="*/ 0 w 41"/>
                  <a:gd name="T1" fmla="*/ 11 h 25"/>
                  <a:gd name="T2" fmla="*/ 0 w 41"/>
                  <a:gd name="T3" fmla="*/ 11 h 25"/>
                  <a:gd name="T4" fmla="*/ 11 w 41"/>
                  <a:gd name="T5" fmla="*/ 24 h 25"/>
                  <a:gd name="T6" fmla="*/ 29 w 41"/>
                  <a:gd name="T7" fmla="*/ 24 h 25"/>
                  <a:gd name="T8" fmla="*/ 40 w 41"/>
                  <a:gd name="T9" fmla="*/ 11 h 25"/>
                  <a:gd name="T10" fmla="*/ 29 w 41"/>
                  <a:gd name="T11" fmla="*/ 0 h 25"/>
                  <a:gd name="T12" fmla="*/ 11 w 41"/>
                  <a:gd name="T13" fmla="*/ 0 h 25"/>
                  <a:gd name="T14" fmla="*/ 0 w 41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5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0" y="19"/>
                      <a:pt x="40" y="11"/>
                    </a:cubicBezTo>
                    <a:cubicBezTo>
                      <a:pt x="40" y="5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Freeform 153"/>
              <p:cNvSpPr>
                <a:spLocks noChangeArrowheads="1"/>
              </p:cNvSpPr>
              <p:nvPr/>
            </p:nvSpPr>
            <p:spPr bwMode="auto">
              <a:xfrm>
                <a:off x="5131508" y="4001992"/>
                <a:ext cx="9264" cy="16675"/>
              </a:xfrm>
              <a:custGeom>
                <a:avLst/>
                <a:gdLst>
                  <a:gd name="T0" fmla="*/ 11 w 23"/>
                  <a:gd name="T1" fmla="*/ 0 h 41"/>
                  <a:gd name="T2" fmla="*/ 11 w 23"/>
                  <a:gd name="T3" fmla="*/ 0 h 41"/>
                  <a:gd name="T4" fmla="*/ 0 w 23"/>
                  <a:gd name="T5" fmla="*/ 11 h 41"/>
                  <a:gd name="T6" fmla="*/ 0 w 23"/>
                  <a:gd name="T7" fmla="*/ 28 h 41"/>
                  <a:gd name="T8" fmla="*/ 11 w 23"/>
                  <a:gd name="T9" fmla="*/ 40 h 41"/>
                  <a:gd name="T10" fmla="*/ 22 w 23"/>
                  <a:gd name="T11" fmla="*/ 28 h 41"/>
                  <a:gd name="T12" fmla="*/ 22 w 23"/>
                  <a:gd name="T13" fmla="*/ 11 h 41"/>
                  <a:gd name="T14" fmla="*/ 11 w 23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1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2" y="35"/>
                      <a:pt x="22" y="28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Freeform 154"/>
              <p:cNvSpPr>
                <a:spLocks noChangeArrowheads="1"/>
              </p:cNvSpPr>
              <p:nvPr/>
            </p:nvSpPr>
            <p:spPr bwMode="auto">
              <a:xfrm>
                <a:off x="5131508" y="3920474"/>
                <a:ext cx="9264" cy="18527"/>
              </a:xfrm>
              <a:custGeom>
                <a:avLst/>
                <a:gdLst>
                  <a:gd name="T0" fmla="*/ 11 w 23"/>
                  <a:gd name="T1" fmla="*/ 0 h 42"/>
                  <a:gd name="T2" fmla="*/ 11 w 23"/>
                  <a:gd name="T3" fmla="*/ 0 h 42"/>
                  <a:gd name="T4" fmla="*/ 0 w 23"/>
                  <a:gd name="T5" fmla="*/ 12 h 42"/>
                  <a:gd name="T6" fmla="*/ 0 w 23"/>
                  <a:gd name="T7" fmla="*/ 30 h 42"/>
                  <a:gd name="T8" fmla="*/ 11 w 23"/>
                  <a:gd name="T9" fmla="*/ 41 h 42"/>
                  <a:gd name="T10" fmla="*/ 22 w 23"/>
                  <a:gd name="T11" fmla="*/ 30 h 42"/>
                  <a:gd name="T12" fmla="*/ 22 w 23"/>
                  <a:gd name="T13" fmla="*/ 12 h 42"/>
                  <a:gd name="T14" fmla="*/ 11 w 23"/>
                  <a:gd name="T1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2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5" y="41"/>
                      <a:pt x="11" y="41"/>
                    </a:cubicBezTo>
                    <a:cubicBezTo>
                      <a:pt x="17" y="41"/>
                      <a:pt x="22" y="36"/>
                      <a:pt x="22" y="30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Freeform 155"/>
              <p:cNvSpPr>
                <a:spLocks noChangeArrowheads="1"/>
              </p:cNvSpPr>
              <p:nvPr/>
            </p:nvSpPr>
            <p:spPr bwMode="auto">
              <a:xfrm>
                <a:off x="5131508" y="3948265"/>
                <a:ext cx="9264" cy="18527"/>
              </a:xfrm>
              <a:custGeom>
                <a:avLst/>
                <a:gdLst>
                  <a:gd name="T0" fmla="*/ 11 w 23"/>
                  <a:gd name="T1" fmla="*/ 0 h 42"/>
                  <a:gd name="T2" fmla="*/ 11 w 23"/>
                  <a:gd name="T3" fmla="*/ 0 h 42"/>
                  <a:gd name="T4" fmla="*/ 0 w 23"/>
                  <a:gd name="T5" fmla="*/ 12 h 42"/>
                  <a:gd name="T6" fmla="*/ 0 w 23"/>
                  <a:gd name="T7" fmla="*/ 29 h 42"/>
                  <a:gd name="T8" fmla="*/ 11 w 23"/>
                  <a:gd name="T9" fmla="*/ 41 h 42"/>
                  <a:gd name="T10" fmla="*/ 22 w 23"/>
                  <a:gd name="T11" fmla="*/ 29 h 42"/>
                  <a:gd name="T12" fmla="*/ 22 w 23"/>
                  <a:gd name="T13" fmla="*/ 12 h 42"/>
                  <a:gd name="T14" fmla="*/ 11 w 23"/>
                  <a:gd name="T1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2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6"/>
                      <a:pt x="5" y="41"/>
                      <a:pt x="11" y="41"/>
                    </a:cubicBezTo>
                    <a:cubicBezTo>
                      <a:pt x="17" y="41"/>
                      <a:pt x="22" y="36"/>
                      <a:pt x="22" y="2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Freeform 156"/>
              <p:cNvSpPr>
                <a:spLocks noChangeArrowheads="1"/>
              </p:cNvSpPr>
              <p:nvPr/>
            </p:nvSpPr>
            <p:spPr bwMode="auto">
              <a:xfrm>
                <a:off x="5131508" y="3894536"/>
                <a:ext cx="9264" cy="18527"/>
              </a:xfrm>
              <a:custGeom>
                <a:avLst/>
                <a:gdLst>
                  <a:gd name="T0" fmla="*/ 11 w 23"/>
                  <a:gd name="T1" fmla="*/ 0 h 43"/>
                  <a:gd name="T2" fmla="*/ 11 w 23"/>
                  <a:gd name="T3" fmla="*/ 0 h 43"/>
                  <a:gd name="T4" fmla="*/ 0 w 23"/>
                  <a:gd name="T5" fmla="*/ 13 h 43"/>
                  <a:gd name="T6" fmla="*/ 0 w 23"/>
                  <a:gd name="T7" fmla="*/ 30 h 43"/>
                  <a:gd name="T8" fmla="*/ 11 w 23"/>
                  <a:gd name="T9" fmla="*/ 42 h 43"/>
                  <a:gd name="T10" fmla="*/ 22 w 23"/>
                  <a:gd name="T11" fmla="*/ 30 h 43"/>
                  <a:gd name="T12" fmla="*/ 22 w 23"/>
                  <a:gd name="T13" fmla="*/ 13 h 43"/>
                  <a:gd name="T14" fmla="*/ 11 w 23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3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7"/>
                      <a:pt x="5" y="42"/>
                      <a:pt x="11" y="42"/>
                    </a:cubicBezTo>
                    <a:cubicBezTo>
                      <a:pt x="17" y="42"/>
                      <a:pt x="22" y="37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Freeform 157"/>
              <p:cNvSpPr>
                <a:spLocks noChangeArrowheads="1"/>
              </p:cNvSpPr>
              <p:nvPr/>
            </p:nvSpPr>
            <p:spPr bwMode="auto">
              <a:xfrm>
                <a:off x="5118540" y="4052015"/>
                <a:ext cx="18527" cy="12968"/>
              </a:xfrm>
              <a:custGeom>
                <a:avLst/>
                <a:gdLst>
                  <a:gd name="T0" fmla="*/ 21 w 42"/>
                  <a:gd name="T1" fmla="*/ 4 h 33"/>
                  <a:gd name="T2" fmla="*/ 21 w 42"/>
                  <a:gd name="T3" fmla="*/ 4 h 33"/>
                  <a:gd name="T4" fmla="*/ 11 w 42"/>
                  <a:gd name="T5" fmla="*/ 8 h 33"/>
                  <a:gd name="T6" fmla="*/ 2 w 42"/>
                  <a:gd name="T7" fmla="*/ 22 h 33"/>
                  <a:gd name="T8" fmla="*/ 13 w 42"/>
                  <a:gd name="T9" fmla="*/ 32 h 33"/>
                  <a:gd name="T10" fmla="*/ 14 w 42"/>
                  <a:gd name="T11" fmla="*/ 31 h 33"/>
                  <a:gd name="T12" fmla="*/ 36 w 42"/>
                  <a:gd name="T13" fmla="*/ 22 h 33"/>
                  <a:gd name="T14" fmla="*/ 37 w 42"/>
                  <a:gd name="T15" fmla="*/ 5 h 33"/>
                  <a:gd name="T16" fmla="*/ 21 w 42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33">
                    <a:moveTo>
                      <a:pt x="21" y="4"/>
                    </a:moveTo>
                    <a:lnTo>
                      <a:pt x="21" y="4"/>
                    </a:lnTo>
                    <a:cubicBezTo>
                      <a:pt x="18" y="6"/>
                      <a:pt x="15" y="8"/>
                      <a:pt x="11" y="8"/>
                    </a:cubicBezTo>
                    <a:cubicBezTo>
                      <a:pt x="5" y="9"/>
                      <a:pt x="0" y="16"/>
                      <a:pt x="2" y="22"/>
                    </a:cubicBezTo>
                    <a:cubicBezTo>
                      <a:pt x="3" y="28"/>
                      <a:pt x="7" y="32"/>
                      <a:pt x="13" y="32"/>
                    </a:cubicBezTo>
                    <a:lnTo>
                      <a:pt x="14" y="31"/>
                    </a:lnTo>
                    <a:cubicBezTo>
                      <a:pt x="22" y="30"/>
                      <a:pt x="30" y="27"/>
                      <a:pt x="36" y="22"/>
                    </a:cubicBezTo>
                    <a:cubicBezTo>
                      <a:pt x="41" y="18"/>
                      <a:pt x="41" y="9"/>
                      <a:pt x="37" y="5"/>
                    </a:cubicBezTo>
                    <a:cubicBezTo>
                      <a:pt x="33" y="0"/>
                      <a:pt x="25" y="0"/>
                      <a:pt x="21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Freeform 158"/>
              <p:cNvSpPr>
                <a:spLocks noChangeArrowheads="1"/>
              </p:cNvSpPr>
              <p:nvPr/>
            </p:nvSpPr>
            <p:spPr bwMode="auto">
              <a:xfrm>
                <a:off x="5131508" y="3974202"/>
                <a:ext cx="9264" cy="16674"/>
              </a:xfrm>
              <a:custGeom>
                <a:avLst/>
                <a:gdLst>
                  <a:gd name="T0" fmla="*/ 11 w 23"/>
                  <a:gd name="T1" fmla="*/ 0 h 41"/>
                  <a:gd name="T2" fmla="*/ 11 w 23"/>
                  <a:gd name="T3" fmla="*/ 0 h 41"/>
                  <a:gd name="T4" fmla="*/ 0 w 23"/>
                  <a:gd name="T5" fmla="*/ 11 h 41"/>
                  <a:gd name="T6" fmla="*/ 0 w 23"/>
                  <a:gd name="T7" fmla="*/ 29 h 41"/>
                  <a:gd name="T8" fmla="*/ 11 w 23"/>
                  <a:gd name="T9" fmla="*/ 40 h 41"/>
                  <a:gd name="T10" fmla="*/ 22 w 23"/>
                  <a:gd name="T11" fmla="*/ 29 h 41"/>
                  <a:gd name="T12" fmla="*/ 22 w 23"/>
                  <a:gd name="T13" fmla="*/ 11 h 41"/>
                  <a:gd name="T14" fmla="*/ 11 w 23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41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2" y="35"/>
                      <a:pt x="22" y="29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Freeform 159"/>
              <p:cNvSpPr>
                <a:spLocks noChangeArrowheads="1"/>
              </p:cNvSpPr>
              <p:nvPr/>
            </p:nvSpPr>
            <p:spPr bwMode="auto">
              <a:xfrm>
                <a:off x="5038875" y="4055720"/>
                <a:ext cx="18527" cy="11116"/>
              </a:xfrm>
              <a:custGeom>
                <a:avLst/>
                <a:gdLst>
                  <a:gd name="T0" fmla="*/ 29 w 43"/>
                  <a:gd name="T1" fmla="*/ 0 h 25"/>
                  <a:gd name="T2" fmla="*/ 29 w 43"/>
                  <a:gd name="T3" fmla="*/ 0 h 25"/>
                  <a:gd name="T4" fmla="*/ 12 w 43"/>
                  <a:gd name="T5" fmla="*/ 0 h 25"/>
                  <a:gd name="T6" fmla="*/ 12 w 43"/>
                  <a:gd name="T7" fmla="*/ 0 h 25"/>
                  <a:gd name="T8" fmla="*/ 0 w 43"/>
                  <a:gd name="T9" fmla="*/ 12 h 25"/>
                  <a:gd name="T10" fmla="*/ 11 w 43"/>
                  <a:gd name="T11" fmla="*/ 24 h 25"/>
                  <a:gd name="T12" fmla="*/ 29 w 43"/>
                  <a:gd name="T13" fmla="*/ 24 h 25"/>
                  <a:gd name="T14" fmla="*/ 29 w 43"/>
                  <a:gd name="T15" fmla="*/ 24 h 25"/>
                  <a:gd name="T16" fmla="*/ 42 w 43"/>
                  <a:gd name="T17" fmla="*/ 13 h 25"/>
                  <a:gd name="T18" fmla="*/ 29 w 43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12" y="0"/>
                      <a:pt x="12" y="0"/>
                    </a:cubicBezTo>
                    <a:lnTo>
                      <a:pt x="12" y="0"/>
                    </a:ln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lnTo>
                      <a:pt x="29" y="24"/>
                    </a:lnTo>
                    <a:cubicBezTo>
                      <a:pt x="36" y="24"/>
                      <a:pt x="42" y="19"/>
                      <a:pt x="42" y="13"/>
                    </a:cubicBezTo>
                    <a:cubicBezTo>
                      <a:pt x="42" y="6"/>
                      <a:pt x="3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Freeform 160"/>
              <p:cNvSpPr>
                <a:spLocks noChangeArrowheads="1"/>
              </p:cNvSpPr>
              <p:nvPr/>
            </p:nvSpPr>
            <p:spPr bwMode="auto">
              <a:xfrm>
                <a:off x="4987000" y="4055720"/>
                <a:ext cx="18527" cy="11116"/>
              </a:xfrm>
              <a:custGeom>
                <a:avLst/>
                <a:gdLst>
                  <a:gd name="T0" fmla="*/ 29 w 42"/>
                  <a:gd name="T1" fmla="*/ 0 h 25"/>
                  <a:gd name="T2" fmla="*/ 29 w 42"/>
                  <a:gd name="T3" fmla="*/ 0 h 25"/>
                  <a:gd name="T4" fmla="*/ 11 w 42"/>
                  <a:gd name="T5" fmla="*/ 0 h 25"/>
                  <a:gd name="T6" fmla="*/ 11 w 42"/>
                  <a:gd name="T7" fmla="*/ 0 h 25"/>
                  <a:gd name="T8" fmla="*/ 0 w 42"/>
                  <a:gd name="T9" fmla="*/ 12 h 25"/>
                  <a:gd name="T10" fmla="*/ 11 w 42"/>
                  <a:gd name="T11" fmla="*/ 24 h 25"/>
                  <a:gd name="T12" fmla="*/ 29 w 42"/>
                  <a:gd name="T13" fmla="*/ 24 h 25"/>
                  <a:gd name="T14" fmla="*/ 29 w 42"/>
                  <a:gd name="T15" fmla="*/ 24 h 25"/>
                  <a:gd name="T16" fmla="*/ 41 w 42"/>
                  <a:gd name="T17" fmla="*/ 12 h 25"/>
                  <a:gd name="T18" fmla="*/ 29 w 42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1" y="0"/>
                      <a:pt x="11" y="0"/>
                      <a:pt x="11" y="0"/>
                    </a:cubicBezTo>
                    <a:lnTo>
                      <a:pt x="11" y="0"/>
                    </a:ln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lnTo>
                      <a:pt x="29" y="24"/>
                    </a:lnTo>
                    <a:cubicBezTo>
                      <a:pt x="35" y="24"/>
                      <a:pt x="41" y="19"/>
                      <a:pt x="41" y="12"/>
                    </a:cubicBezTo>
                    <a:cubicBezTo>
                      <a:pt x="41" y="6"/>
                      <a:pt x="3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Freeform 161"/>
              <p:cNvSpPr>
                <a:spLocks noChangeArrowheads="1"/>
              </p:cNvSpPr>
              <p:nvPr/>
            </p:nvSpPr>
            <p:spPr bwMode="auto">
              <a:xfrm>
                <a:off x="5033317" y="3881568"/>
                <a:ext cx="18527" cy="11116"/>
              </a:xfrm>
              <a:custGeom>
                <a:avLst/>
                <a:gdLst>
                  <a:gd name="T0" fmla="*/ 0 w 43"/>
                  <a:gd name="T1" fmla="*/ 11 h 25"/>
                  <a:gd name="T2" fmla="*/ 0 w 43"/>
                  <a:gd name="T3" fmla="*/ 11 h 25"/>
                  <a:gd name="T4" fmla="*/ 12 w 43"/>
                  <a:gd name="T5" fmla="*/ 24 h 25"/>
                  <a:gd name="T6" fmla="*/ 29 w 43"/>
                  <a:gd name="T7" fmla="*/ 24 h 25"/>
                  <a:gd name="T8" fmla="*/ 42 w 43"/>
                  <a:gd name="T9" fmla="*/ 11 h 25"/>
                  <a:gd name="T10" fmla="*/ 29 w 43"/>
                  <a:gd name="T11" fmla="*/ 0 h 25"/>
                  <a:gd name="T12" fmla="*/ 12 w 43"/>
                  <a:gd name="T13" fmla="*/ 0 h 25"/>
                  <a:gd name="T14" fmla="*/ 0 w 43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"/>
                      <a:pt x="5" y="24"/>
                      <a:pt x="12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7" y="24"/>
                      <a:pt x="42" y="19"/>
                      <a:pt x="42" y="11"/>
                    </a:cubicBezTo>
                    <a:cubicBezTo>
                      <a:pt x="42" y="5"/>
                      <a:pt x="37" y="0"/>
                      <a:pt x="2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Freeform 162"/>
              <p:cNvSpPr>
                <a:spLocks noChangeArrowheads="1"/>
              </p:cNvSpPr>
              <p:nvPr/>
            </p:nvSpPr>
            <p:spPr bwMode="auto">
              <a:xfrm>
                <a:off x="4899924" y="4013108"/>
                <a:ext cx="9263" cy="18527"/>
              </a:xfrm>
              <a:custGeom>
                <a:avLst/>
                <a:gdLst>
                  <a:gd name="T0" fmla="*/ 0 w 24"/>
                  <a:gd name="T1" fmla="*/ 30 h 42"/>
                  <a:gd name="T2" fmla="*/ 0 w 24"/>
                  <a:gd name="T3" fmla="*/ 30 h 42"/>
                  <a:gd name="T4" fmla="*/ 11 w 24"/>
                  <a:gd name="T5" fmla="*/ 41 h 42"/>
                  <a:gd name="T6" fmla="*/ 23 w 24"/>
                  <a:gd name="T7" fmla="*/ 30 h 42"/>
                  <a:gd name="T8" fmla="*/ 23 w 24"/>
                  <a:gd name="T9" fmla="*/ 12 h 42"/>
                  <a:gd name="T10" fmla="*/ 11 w 24"/>
                  <a:gd name="T11" fmla="*/ 0 h 42"/>
                  <a:gd name="T12" fmla="*/ 0 w 24"/>
                  <a:gd name="T13" fmla="*/ 12 h 42"/>
                  <a:gd name="T14" fmla="*/ 0 w 24"/>
                  <a:gd name="T15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2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36"/>
                      <a:pt x="5" y="41"/>
                      <a:pt x="11" y="41"/>
                    </a:cubicBezTo>
                    <a:cubicBezTo>
                      <a:pt x="17" y="41"/>
                      <a:pt x="23" y="36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Freeform 163"/>
              <p:cNvSpPr>
                <a:spLocks noChangeArrowheads="1"/>
              </p:cNvSpPr>
              <p:nvPr/>
            </p:nvSpPr>
            <p:spPr bwMode="auto">
              <a:xfrm>
                <a:off x="4899924" y="3987170"/>
                <a:ext cx="9263" cy="16675"/>
              </a:xfrm>
              <a:custGeom>
                <a:avLst/>
                <a:gdLst>
                  <a:gd name="T0" fmla="*/ 0 w 24"/>
                  <a:gd name="T1" fmla="*/ 29 h 41"/>
                  <a:gd name="T2" fmla="*/ 0 w 24"/>
                  <a:gd name="T3" fmla="*/ 29 h 41"/>
                  <a:gd name="T4" fmla="*/ 11 w 24"/>
                  <a:gd name="T5" fmla="*/ 40 h 41"/>
                  <a:gd name="T6" fmla="*/ 23 w 24"/>
                  <a:gd name="T7" fmla="*/ 29 h 41"/>
                  <a:gd name="T8" fmla="*/ 23 w 24"/>
                  <a:gd name="T9" fmla="*/ 11 h 41"/>
                  <a:gd name="T10" fmla="*/ 11 w 24"/>
                  <a:gd name="T11" fmla="*/ 0 h 41"/>
                  <a:gd name="T12" fmla="*/ 0 w 24"/>
                  <a:gd name="T13" fmla="*/ 11 h 41"/>
                  <a:gd name="T14" fmla="*/ 0 w 24"/>
                  <a:gd name="T15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1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3" y="35"/>
                      <a:pt x="23" y="2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Freeform 164"/>
              <p:cNvSpPr>
                <a:spLocks noChangeArrowheads="1"/>
              </p:cNvSpPr>
              <p:nvPr/>
            </p:nvSpPr>
            <p:spPr bwMode="auto">
              <a:xfrm>
                <a:off x="4899924" y="3959381"/>
                <a:ext cx="9263" cy="18527"/>
              </a:xfrm>
              <a:custGeom>
                <a:avLst/>
                <a:gdLst>
                  <a:gd name="T0" fmla="*/ 0 w 24"/>
                  <a:gd name="T1" fmla="*/ 30 h 42"/>
                  <a:gd name="T2" fmla="*/ 0 w 24"/>
                  <a:gd name="T3" fmla="*/ 30 h 42"/>
                  <a:gd name="T4" fmla="*/ 11 w 24"/>
                  <a:gd name="T5" fmla="*/ 41 h 42"/>
                  <a:gd name="T6" fmla="*/ 23 w 24"/>
                  <a:gd name="T7" fmla="*/ 30 h 42"/>
                  <a:gd name="T8" fmla="*/ 23 w 24"/>
                  <a:gd name="T9" fmla="*/ 12 h 42"/>
                  <a:gd name="T10" fmla="*/ 11 w 24"/>
                  <a:gd name="T11" fmla="*/ 0 h 42"/>
                  <a:gd name="T12" fmla="*/ 0 w 24"/>
                  <a:gd name="T13" fmla="*/ 12 h 42"/>
                  <a:gd name="T14" fmla="*/ 0 w 24"/>
                  <a:gd name="T15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2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36"/>
                      <a:pt x="5" y="41"/>
                      <a:pt x="11" y="41"/>
                    </a:cubicBezTo>
                    <a:cubicBezTo>
                      <a:pt x="17" y="41"/>
                      <a:pt x="23" y="36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Freeform 165"/>
              <p:cNvSpPr>
                <a:spLocks noChangeArrowheads="1"/>
              </p:cNvSpPr>
              <p:nvPr/>
            </p:nvSpPr>
            <p:spPr bwMode="auto">
              <a:xfrm>
                <a:off x="4899924" y="3933443"/>
                <a:ext cx="9263" cy="16674"/>
              </a:xfrm>
              <a:custGeom>
                <a:avLst/>
                <a:gdLst>
                  <a:gd name="T0" fmla="*/ 0 w 24"/>
                  <a:gd name="T1" fmla="*/ 29 h 41"/>
                  <a:gd name="T2" fmla="*/ 0 w 24"/>
                  <a:gd name="T3" fmla="*/ 29 h 41"/>
                  <a:gd name="T4" fmla="*/ 11 w 24"/>
                  <a:gd name="T5" fmla="*/ 40 h 41"/>
                  <a:gd name="T6" fmla="*/ 23 w 24"/>
                  <a:gd name="T7" fmla="*/ 29 h 41"/>
                  <a:gd name="T8" fmla="*/ 23 w 24"/>
                  <a:gd name="T9" fmla="*/ 11 h 41"/>
                  <a:gd name="T10" fmla="*/ 11 w 24"/>
                  <a:gd name="T11" fmla="*/ 0 h 41"/>
                  <a:gd name="T12" fmla="*/ 0 w 24"/>
                  <a:gd name="T13" fmla="*/ 11 h 41"/>
                  <a:gd name="T14" fmla="*/ 0 w 24"/>
                  <a:gd name="T15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1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35"/>
                      <a:pt x="5" y="40"/>
                      <a:pt x="11" y="40"/>
                    </a:cubicBezTo>
                    <a:cubicBezTo>
                      <a:pt x="17" y="40"/>
                      <a:pt x="23" y="35"/>
                      <a:pt x="23" y="2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Freeform 166"/>
              <p:cNvSpPr>
                <a:spLocks noChangeArrowheads="1"/>
              </p:cNvSpPr>
              <p:nvPr/>
            </p:nvSpPr>
            <p:spPr bwMode="auto">
              <a:xfrm>
                <a:off x="4899924" y="3907506"/>
                <a:ext cx="9263" cy="18527"/>
              </a:xfrm>
              <a:custGeom>
                <a:avLst/>
                <a:gdLst>
                  <a:gd name="T0" fmla="*/ 11 w 24"/>
                  <a:gd name="T1" fmla="*/ 41 h 42"/>
                  <a:gd name="T2" fmla="*/ 11 w 24"/>
                  <a:gd name="T3" fmla="*/ 41 h 42"/>
                  <a:gd name="T4" fmla="*/ 23 w 24"/>
                  <a:gd name="T5" fmla="*/ 30 h 42"/>
                  <a:gd name="T6" fmla="*/ 23 w 24"/>
                  <a:gd name="T7" fmla="*/ 12 h 42"/>
                  <a:gd name="T8" fmla="*/ 11 w 24"/>
                  <a:gd name="T9" fmla="*/ 0 h 42"/>
                  <a:gd name="T10" fmla="*/ 0 w 24"/>
                  <a:gd name="T11" fmla="*/ 12 h 42"/>
                  <a:gd name="T12" fmla="*/ 0 w 24"/>
                  <a:gd name="T13" fmla="*/ 30 h 42"/>
                  <a:gd name="T14" fmla="*/ 11 w 24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2">
                    <a:moveTo>
                      <a:pt x="11" y="41"/>
                    </a:moveTo>
                    <a:lnTo>
                      <a:pt x="11" y="41"/>
                    </a:lnTo>
                    <a:cubicBezTo>
                      <a:pt x="17" y="41"/>
                      <a:pt x="23" y="36"/>
                      <a:pt x="23" y="3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5" y="41"/>
                      <a:pt x="11" y="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Freeform 167"/>
              <p:cNvSpPr>
                <a:spLocks noChangeArrowheads="1"/>
              </p:cNvSpPr>
              <p:nvPr/>
            </p:nvSpPr>
            <p:spPr bwMode="auto">
              <a:xfrm>
                <a:off x="4933272" y="4055720"/>
                <a:ext cx="18527" cy="11116"/>
              </a:xfrm>
              <a:custGeom>
                <a:avLst/>
                <a:gdLst>
                  <a:gd name="T0" fmla="*/ 29 w 42"/>
                  <a:gd name="T1" fmla="*/ 0 h 25"/>
                  <a:gd name="T2" fmla="*/ 29 w 42"/>
                  <a:gd name="T3" fmla="*/ 0 h 25"/>
                  <a:gd name="T4" fmla="*/ 11 w 42"/>
                  <a:gd name="T5" fmla="*/ 0 h 25"/>
                  <a:gd name="T6" fmla="*/ 0 w 42"/>
                  <a:gd name="T7" fmla="*/ 12 h 25"/>
                  <a:gd name="T8" fmla="*/ 11 w 42"/>
                  <a:gd name="T9" fmla="*/ 24 h 25"/>
                  <a:gd name="T10" fmla="*/ 29 w 42"/>
                  <a:gd name="T11" fmla="*/ 24 h 25"/>
                  <a:gd name="T12" fmla="*/ 41 w 42"/>
                  <a:gd name="T13" fmla="*/ 12 h 25"/>
                  <a:gd name="T14" fmla="*/ 29 w 42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1" y="19"/>
                      <a:pt x="41" y="12"/>
                    </a:cubicBezTo>
                    <a:cubicBezTo>
                      <a:pt x="41" y="6"/>
                      <a:pt x="3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Freeform 168"/>
              <p:cNvSpPr>
                <a:spLocks noChangeArrowheads="1"/>
              </p:cNvSpPr>
              <p:nvPr/>
            </p:nvSpPr>
            <p:spPr bwMode="auto">
              <a:xfrm>
                <a:off x="4951799" y="3881568"/>
                <a:ext cx="16674" cy="11116"/>
              </a:xfrm>
              <a:custGeom>
                <a:avLst/>
                <a:gdLst>
                  <a:gd name="T0" fmla="*/ 40 w 41"/>
                  <a:gd name="T1" fmla="*/ 11 h 25"/>
                  <a:gd name="T2" fmla="*/ 40 w 41"/>
                  <a:gd name="T3" fmla="*/ 11 h 25"/>
                  <a:gd name="T4" fmla="*/ 29 w 41"/>
                  <a:gd name="T5" fmla="*/ 0 h 25"/>
                  <a:gd name="T6" fmla="*/ 11 w 41"/>
                  <a:gd name="T7" fmla="*/ 0 h 25"/>
                  <a:gd name="T8" fmla="*/ 0 w 41"/>
                  <a:gd name="T9" fmla="*/ 11 h 25"/>
                  <a:gd name="T10" fmla="*/ 11 w 41"/>
                  <a:gd name="T11" fmla="*/ 24 h 25"/>
                  <a:gd name="T12" fmla="*/ 29 w 41"/>
                  <a:gd name="T13" fmla="*/ 24 h 25"/>
                  <a:gd name="T14" fmla="*/ 40 w 41"/>
                  <a:gd name="T15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5">
                    <a:moveTo>
                      <a:pt x="40" y="11"/>
                    </a:moveTo>
                    <a:lnTo>
                      <a:pt x="40" y="11"/>
                    </a:lnTo>
                    <a:cubicBezTo>
                      <a:pt x="40" y="5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5" y="24"/>
                      <a:pt x="40" y="19"/>
                      <a:pt x="4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Freeform 169"/>
              <p:cNvSpPr>
                <a:spLocks noChangeArrowheads="1"/>
              </p:cNvSpPr>
              <p:nvPr/>
            </p:nvSpPr>
            <p:spPr bwMode="auto">
              <a:xfrm>
                <a:off x="4905482" y="4055720"/>
                <a:ext cx="18527" cy="11116"/>
              </a:xfrm>
              <a:custGeom>
                <a:avLst/>
                <a:gdLst>
                  <a:gd name="T0" fmla="*/ 12 w 42"/>
                  <a:gd name="T1" fmla="*/ 23 h 25"/>
                  <a:gd name="T2" fmla="*/ 12 w 42"/>
                  <a:gd name="T3" fmla="*/ 23 h 25"/>
                  <a:gd name="T4" fmla="*/ 30 w 42"/>
                  <a:gd name="T5" fmla="*/ 24 h 25"/>
                  <a:gd name="T6" fmla="*/ 30 w 42"/>
                  <a:gd name="T7" fmla="*/ 24 h 25"/>
                  <a:gd name="T8" fmla="*/ 41 w 42"/>
                  <a:gd name="T9" fmla="*/ 12 h 25"/>
                  <a:gd name="T10" fmla="*/ 30 w 42"/>
                  <a:gd name="T11" fmla="*/ 0 h 25"/>
                  <a:gd name="T12" fmla="*/ 12 w 42"/>
                  <a:gd name="T13" fmla="*/ 0 h 25"/>
                  <a:gd name="T14" fmla="*/ 12 w 42"/>
                  <a:gd name="T15" fmla="*/ 0 h 25"/>
                  <a:gd name="T16" fmla="*/ 0 w 42"/>
                  <a:gd name="T17" fmla="*/ 12 h 25"/>
                  <a:gd name="T18" fmla="*/ 12 w 42"/>
                  <a:gd name="T1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25">
                    <a:moveTo>
                      <a:pt x="12" y="23"/>
                    </a:moveTo>
                    <a:lnTo>
                      <a:pt x="12" y="23"/>
                    </a:lnTo>
                    <a:cubicBezTo>
                      <a:pt x="30" y="24"/>
                      <a:pt x="30" y="24"/>
                      <a:pt x="30" y="24"/>
                    </a:cubicBezTo>
                    <a:lnTo>
                      <a:pt x="30" y="24"/>
                    </a:lnTo>
                    <a:cubicBezTo>
                      <a:pt x="36" y="24"/>
                      <a:pt x="41" y="18"/>
                      <a:pt x="41" y="12"/>
                    </a:cubicBezTo>
                    <a:cubicBezTo>
                      <a:pt x="41" y="6"/>
                      <a:pt x="36" y="0"/>
                      <a:pt x="30" y="0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2" y="0"/>
                    </a:lnTo>
                    <a:cubicBezTo>
                      <a:pt x="6" y="0"/>
                      <a:pt x="0" y="6"/>
                      <a:pt x="0" y="12"/>
                    </a:cubicBezTo>
                    <a:cubicBezTo>
                      <a:pt x="0" y="18"/>
                      <a:pt x="6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Freeform 170"/>
              <p:cNvSpPr>
                <a:spLocks noChangeArrowheads="1"/>
              </p:cNvSpPr>
              <p:nvPr/>
            </p:nvSpPr>
            <p:spPr bwMode="auto">
              <a:xfrm>
                <a:off x="4925862" y="3881568"/>
                <a:ext cx="18527" cy="11116"/>
              </a:xfrm>
              <a:custGeom>
                <a:avLst/>
                <a:gdLst>
                  <a:gd name="T0" fmla="*/ 29 w 42"/>
                  <a:gd name="T1" fmla="*/ 0 h 25"/>
                  <a:gd name="T2" fmla="*/ 29 w 42"/>
                  <a:gd name="T3" fmla="*/ 0 h 25"/>
                  <a:gd name="T4" fmla="*/ 12 w 42"/>
                  <a:gd name="T5" fmla="*/ 0 h 25"/>
                  <a:gd name="T6" fmla="*/ 0 w 42"/>
                  <a:gd name="T7" fmla="*/ 11 h 25"/>
                  <a:gd name="T8" fmla="*/ 12 w 42"/>
                  <a:gd name="T9" fmla="*/ 24 h 25"/>
                  <a:gd name="T10" fmla="*/ 29 w 42"/>
                  <a:gd name="T11" fmla="*/ 24 h 25"/>
                  <a:gd name="T12" fmla="*/ 41 w 42"/>
                  <a:gd name="T13" fmla="*/ 11 h 25"/>
                  <a:gd name="T14" fmla="*/ 29 w 42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5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6" y="24"/>
                      <a:pt x="41" y="19"/>
                      <a:pt x="41" y="11"/>
                    </a:cubicBezTo>
                    <a:cubicBezTo>
                      <a:pt x="41" y="5"/>
                      <a:pt x="3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Freeform 171"/>
              <p:cNvSpPr>
                <a:spLocks noChangeArrowheads="1"/>
              </p:cNvSpPr>
              <p:nvPr/>
            </p:nvSpPr>
            <p:spPr bwMode="auto">
              <a:xfrm>
                <a:off x="4899924" y="3881568"/>
                <a:ext cx="16674" cy="16674"/>
              </a:xfrm>
              <a:custGeom>
                <a:avLst/>
                <a:gdLst>
                  <a:gd name="T0" fmla="*/ 21 w 40"/>
                  <a:gd name="T1" fmla="*/ 3 h 39"/>
                  <a:gd name="T2" fmla="*/ 21 w 40"/>
                  <a:gd name="T3" fmla="*/ 3 h 39"/>
                  <a:gd name="T4" fmla="*/ 4 w 40"/>
                  <a:gd name="T5" fmla="*/ 20 h 39"/>
                  <a:gd name="T6" fmla="*/ 7 w 40"/>
                  <a:gd name="T7" fmla="*/ 35 h 39"/>
                  <a:gd name="T8" fmla="*/ 13 w 40"/>
                  <a:gd name="T9" fmla="*/ 38 h 39"/>
                  <a:gd name="T10" fmla="*/ 24 w 40"/>
                  <a:gd name="T11" fmla="*/ 31 h 39"/>
                  <a:gd name="T12" fmla="*/ 32 w 40"/>
                  <a:gd name="T13" fmla="*/ 24 h 39"/>
                  <a:gd name="T14" fmla="*/ 36 w 40"/>
                  <a:gd name="T15" fmla="*/ 8 h 39"/>
                  <a:gd name="T16" fmla="*/ 21 w 40"/>
                  <a:gd name="T17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9">
                    <a:moveTo>
                      <a:pt x="21" y="3"/>
                    </a:moveTo>
                    <a:lnTo>
                      <a:pt x="21" y="3"/>
                    </a:lnTo>
                    <a:cubicBezTo>
                      <a:pt x="13" y="7"/>
                      <a:pt x="8" y="13"/>
                      <a:pt x="4" y="20"/>
                    </a:cubicBezTo>
                    <a:cubicBezTo>
                      <a:pt x="0" y="25"/>
                      <a:pt x="2" y="32"/>
                      <a:pt x="7" y="35"/>
                    </a:cubicBezTo>
                    <a:cubicBezTo>
                      <a:pt x="9" y="36"/>
                      <a:pt x="11" y="38"/>
                      <a:pt x="13" y="38"/>
                    </a:cubicBezTo>
                    <a:cubicBezTo>
                      <a:pt x="18" y="38"/>
                      <a:pt x="22" y="35"/>
                      <a:pt x="24" y="31"/>
                    </a:cubicBezTo>
                    <a:cubicBezTo>
                      <a:pt x="26" y="28"/>
                      <a:pt x="28" y="26"/>
                      <a:pt x="32" y="24"/>
                    </a:cubicBezTo>
                    <a:cubicBezTo>
                      <a:pt x="37" y="21"/>
                      <a:pt x="39" y="14"/>
                      <a:pt x="36" y="8"/>
                    </a:cubicBezTo>
                    <a:cubicBezTo>
                      <a:pt x="33" y="2"/>
                      <a:pt x="27" y="0"/>
                      <a:pt x="21" y="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Freeform 172"/>
              <p:cNvSpPr>
                <a:spLocks noChangeArrowheads="1"/>
              </p:cNvSpPr>
              <p:nvPr/>
            </p:nvSpPr>
            <p:spPr bwMode="auto">
              <a:xfrm>
                <a:off x="4959210" y="4055720"/>
                <a:ext cx="18527" cy="11116"/>
              </a:xfrm>
              <a:custGeom>
                <a:avLst/>
                <a:gdLst>
                  <a:gd name="T0" fmla="*/ 12 w 42"/>
                  <a:gd name="T1" fmla="*/ 24 h 25"/>
                  <a:gd name="T2" fmla="*/ 12 w 42"/>
                  <a:gd name="T3" fmla="*/ 24 h 25"/>
                  <a:gd name="T4" fmla="*/ 30 w 42"/>
                  <a:gd name="T5" fmla="*/ 24 h 25"/>
                  <a:gd name="T6" fmla="*/ 30 w 42"/>
                  <a:gd name="T7" fmla="*/ 24 h 25"/>
                  <a:gd name="T8" fmla="*/ 41 w 42"/>
                  <a:gd name="T9" fmla="*/ 12 h 25"/>
                  <a:gd name="T10" fmla="*/ 30 w 42"/>
                  <a:gd name="T11" fmla="*/ 0 h 25"/>
                  <a:gd name="T12" fmla="*/ 12 w 42"/>
                  <a:gd name="T13" fmla="*/ 0 h 25"/>
                  <a:gd name="T14" fmla="*/ 12 w 42"/>
                  <a:gd name="T15" fmla="*/ 0 h 25"/>
                  <a:gd name="T16" fmla="*/ 0 w 42"/>
                  <a:gd name="T17" fmla="*/ 12 h 25"/>
                  <a:gd name="T18" fmla="*/ 12 w 42"/>
                  <a:gd name="T1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30" y="24"/>
                      <a:pt x="30" y="24"/>
                      <a:pt x="30" y="24"/>
                    </a:cubicBezTo>
                    <a:lnTo>
                      <a:pt x="30" y="24"/>
                    </a:lnTo>
                    <a:cubicBezTo>
                      <a:pt x="36" y="24"/>
                      <a:pt x="41" y="19"/>
                      <a:pt x="41" y="12"/>
                    </a:cubicBezTo>
                    <a:cubicBezTo>
                      <a:pt x="41" y="6"/>
                      <a:pt x="36" y="0"/>
                      <a:pt x="30" y="0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2" y="0"/>
                    </a:ln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1328738" y="3743325"/>
            <a:ext cx="430212" cy="430213"/>
            <a:chOff x="1328738" y="3743325"/>
            <a:chExt cx="430212" cy="430213"/>
          </a:xfrm>
        </p:grpSpPr>
        <p:sp>
          <p:nvSpPr>
            <p:cNvPr id="18454" name="Freeform 1066"/>
            <p:cNvSpPr>
              <a:spLocks noChangeArrowheads="1"/>
            </p:cNvSpPr>
            <p:nvPr/>
          </p:nvSpPr>
          <p:spPr bwMode="auto">
            <a:xfrm>
              <a:off x="1328738" y="3743325"/>
              <a:ext cx="430212" cy="430213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404845" y="3835228"/>
              <a:ext cx="277902" cy="246407"/>
              <a:chOff x="1383539" y="3820429"/>
              <a:chExt cx="277902" cy="246407"/>
            </a:xfrm>
            <a:solidFill>
              <a:schemeClr val="bg1"/>
            </a:solidFill>
          </p:grpSpPr>
          <p:sp>
            <p:nvSpPr>
              <p:cNvPr id="176" name="Freeform 173"/>
              <p:cNvSpPr>
                <a:spLocks noChangeArrowheads="1"/>
              </p:cNvSpPr>
              <p:nvPr/>
            </p:nvSpPr>
            <p:spPr bwMode="auto">
              <a:xfrm>
                <a:off x="1383539" y="3820429"/>
                <a:ext cx="277902" cy="246407"/>
              </a:xfrm>
              <a:custGeom>
                <a:avLst/>
                <a:gdLst>
                  <a:gd name="T0" fmla="*/ 50 w 660"/>
                  <a:gd name="T1" fmla="*/ 583 h 585"/>
                  <a:gd name="T2" fmla="*/ 50 w 660"/>
                  <a:gd name="T3" fmla="*/ 583 h 585"/>
                  <a:gd name="T4" fmla="*/ 50 w 660"/>
                  <a:gd name="T5" fmla="*/ 583 h 585"/>
                  <a:gd name="T6" fmla="*/ 445 w 660"/>
                  <a:gd name="T7" fmla="*/ 584 h 585"/>
                  <a:gd name="T8" fmla="*/ 456 w 660"/>
                  <a:gd name="T9" fmla="*/ 573 h 585"/>
                  <a:gd name="T10" fmla="*/ 445 w 660"/>
                  <a:gd name="T11" fmla="*/ 560 h 585"/>
                  <a:gd name="T12" fmla="*/ 95 w 660"/>
                  <a:gd name="T13" fmla="*/ 560 h 585"/>
                  <a:gd name="T14" fmla="*/ 101 w 660"/>
                  <a:gd name="T15" fmla="*/ 545 h 585"/>
                  <a:gd name="T16" fmla="*/ 102 w 660"/>
                  <a:gd name="T17" fmla="*/ 526 h 585"/>
                  <a:gd name="T18" fmla="*/ 102 w 660"/>
                  <a:gd name="T19" fmla="*/ 526 h 585"/>
                  <a:gd name="T20" fmla="*/ 102 w 660"/>
                  <a:gd name="T21" fmla="*/ 187 h 585"/>
                  <a:gd name="T22" fmla="*/ 122 w 660"/>
                  <a:gd name="T23" fmla="*/ 168 h 585"/>
                  <a:gd name="T24" fmla="*/ 617 w 660"/>
                  <a:gd name="T25" fmla="*/ 168 h 585"/>
                  <a:gd name="T26" fmla="*/ 635 w 660"/>
                  <a:gd name="T27" fmla="*/ 187 h 585"/>
                  <a:gd name="T28" fmla="*/ 635 w 660"/>
                  <a:gd name="T29" fmla="*/ 376 h 585"/>
                  <a:gd name="T30" fmla="*/ 648 w 660"/>
                  <a:gd name="T31" fmla="*/ 389 h 585"/>
                  <a:gd name="T32" fmla="*/ 659 w 660"/>
                  <a:gd name="T33" fmla="*/ 376 h 585"/>
                  <a:gd name="T34" fmla="*/ 659 w 660"/>
                  <a:gd name="T35" fmla="*/ 187 h 585"/>
                  <a:gd name="T36" fmla="*/ 617 w 660"/>
                  <a:gd name="T37" fmla="*/ 144 h 585"/>
                  <a:gd name="T38" fmla="*/ 587 w 660"/>
                  <a:gd name="T39" fmla="*/ 144 h 585"/>
                  <a:gd name="T40" fmla="*/ 587 w 660"/>
                  <a:gd name="T41" fmla="*/ 118 h 585"/>
                  <a:gd name="T42" fmla="*/ 545 w 660"/>
                  <a:gd name="T43" fmla="*/ 75 h 585"/>
                  <a:gd name="T44" fmla="*/ 250 w 660"/>
                  <a:gd name="T45" fmla="*/ 75 h 585"/>
                  <a:gd name="T46" fmla="*/ 229 w 660"/>
                  <a:gd name="T47" fmla="*/ 29 h 585"/>
                  <a:gd name="T48" fmla="*/ 186 w 660"/>
                  <a:gd name="T49" fmla="*/ 0 h 585"/>
                  <a:gd name="T50" fmla="*/ 43 w 660"/>
                  <a:gd name="T51" fmla="*/ 0 h 585"/>
                  <a:gd name="T52" fmla="*/ 0 w 660"/>
                  <a:gd name="T53" fmla="*/ 43 h 585"/>
                  <a:gd name="T54" fmla="*/ 0 w 660"/>
                  <a:gd name="T55" fmla="*/ 534 h 585"/>
                  <a:gd name="T56" fmla="*/ 13 w 660"/>
                  <a:gd name="T57" fmla="*/ 568 h 585"/>
                  <a:gd name="T58" fmla="*/ 50 w 660"/>
                  <a:gd name="T59" fmla="*/ 583 h 585"/>
                  <a:gd name="T60" fmla="*/ 24 w 660"/>
                  <a:gd name="T61" fmla="*/ 43 h 585"/>
                  <a:gd name="T62" fmla="*/ 24 w 660"/>
                  <a:gd name="T63" fmla="*/ 43 h 585"/>
                  <a:gd name="T64" fmla="*/ 43 w 660"/>
                  <a:gd name="T65" fmla="*/ 24 h 585"/>
                  <a:gd name="T66" fmla="*/ 186 w 660"/>
                  <a:gd name="T67" fmla="*/ 24 h 585"/>
                  <a:gd name="T68" fmla="*/ 208 w 660"/>
                  <a:gd name="T69" fmla="*/ 39 h 585"/>
                  <a:gd name="T70" fmla="*/ 234 w 660"/>
                  <a:gd name="T71" fmla="*/ 99 h 585"/>
                  <a:gd name="T72" fmla="*/ 545 w 660"/>
                  <a:gd name="T73" fmla="*/ 99 h 585"/>
                  <a:gd name="T74" fmla="*/ 563 w 660"/>
                  <a:gd name="T75" fmla="*/ 118 h 585"/>
                  <a:gd name="T76" fmla="*/ 563 w 660"/>
                  <a:gd name="T77" fmla="*/ 144 h 585"/>
                  <a:gd name="T78" fmla="*/ 122 w 660"/>
                  <a:gd name="T79" fmla="*/ 144 h 585"/>
                  <a:gd name="T80" fmla="*/ 79 w 660"/>
                  <a:gd name="T81" fmla="*/ 187 h 585"/>
                  <a:gd name="T82" fmla="*/ 78 w 660"/>
                  <a:gd name="T83" fmla="*/ 535 h 585"/>
                  <a:gd name="T84" fmla="*/ 78 w 660"/>
                  <a:gd name="T85" fmla="*/ 535 h 585"/>
                  <a:gd name="T86" fmla="*/ 78 w 660"/>
                  <a:gd name="T87" fmla="*/ 541 h 585"/>
                  <a:gd name="T88" fmla="*/ 50 w 660"/>
                  <a:gd name="T89" fmla="*/ 560 h 585"/>
                  <a:gd name="T90" fmla="*/ 50 w 660"/>
                  <a:gd name="T91" fmla="*/ 560 h 585"/>
                  <a:gd name="T92" fmla="*/ 30 w 660"/>
                  <a:gd name="T93" fmla="*/ 552 h 585"/>
                  <a:gd name="T94" fmla="*/ 24 w 660"/>
                  <a:gd name="T95" fmla="*/ 534 h 585"/>
                  <a:gd name="T96" fmla="*/ 24 w 660"/>
                  <a:gd name="T97" fmla="*/ 43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5">
                    <a:moveTo>
                      <a:pt x="50" y="583"/>
                    </a:moveTo>
                    <a:lnTo>
                      <a:pt x="50" y="583"/>
                    </a:lnTo>
                    <a:lnTo>
                      <a:pt x="50" y="583"/>
                    </a:lnTo>
                    <a:cubicBezTo>
                      <a:pt x="445" y="584"/>
                      <a:pt x="445" y="584"/>
                      <a:pt x="445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5" y="560"/>
                    </a:cubicBezTo>
                    <a:cubicBezTo>
                      <a:pt x="95" y="560"/>
                      <a:pt x="95" y="560"/>
                      <a:pt x="95" y="560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1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2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5" y="176"/>
                      <a:pt x="635" y="187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2"/>
                      <a:pt x="642" y="389"/>
                      <a:pt x="648" y="389"/>
                    </a:cubicBezTo>
                    <a:cubicBezTo>
                      <a:pt x="654" y="389"/>
                      <a:pt x="659" y="382"/>
                      <a:pt x="659" y="376"/>
                    </a:cubicBezTo>
                    <a:cubicBezTo>
                      <a:pt x="659" y="187"/>
                      <a:pt x="659" y="187"/>
                      <a:pt x="659" y="187"/>
                    </a:cubicBezTo>
                    <a:cubicBezTo>
                      <a:pt x="659" y="164"/>
                      <a:pt x="641" y="144"/>
                      <a:pt x="617" y="144"/>
                    </a:cubicBez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8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2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5" y="558"/>
                      <a:pt x="13" y="568"/>
                    </a:cubicBezTo>
                    <a:cubicBezTo>
                      <a:pt x="19" y="575"/>
                      <a:pt x="30" y="583"/>
                      <a:pt x="50" y="583"/>
                    </a:cubicBezTo>
                    <a:close/>
                    <a:moveTo>
                      <a:pt x="24" y="43"/>
                    </a:moveTo>
                    <a:lnTo>
                      <a:pt x="24" y="43"/>
                    </a:lnTo>
                    <a:cubicBezTo>
                      <a:pt x="24" y="33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5" y="24"/>
                      <a:pt x="204" y="29"/>
                      <a:pt x="208" y="39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3" y="108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98" y="144"/>
                      <a:pt x="79" y="164"/>
                      <a:pt x="79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0"/>
                      <a:pt x="50" y="560"/>
                    </a:cubicBezTo>
                    <a:lnTo>
                      <a:pt x="50" y="560"/>
                    </a:lnTo>
                    <a:cubicBezTo>
                      <a:pt x="42" y="560"/>
                      <a:pt x="35" y="557"/>
                      <a:pt x="30" y="552"/>
                    </a:cubicBezTo>
                    <a:cubicBezTo>
                      <a:pt x="26" y="548"/>
                      <a:pt x="24" y="541"/>
                      <a:pt x="24" y="534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Freeform 174"/>
              <p:cNvSpPr>
                <a:spLocks noChangeArrowheads="1"/>
              </p:cNvSpPr>
              <p:nvPr/>
            </p:nvSpPr>
            <p:spPr bwMode="auto">
              <a:xfrm>
                <a:off x="1566954" y="3979760"/>
                <a:ext cx="75960" cy="70402"/>
              </a:xfrm>
              <a:custGeom>
                <a:avLst/>
                <a:gdLst>
                  <a:gd name="T0" fmla="*/ 90 w 181"/>
                  <a:gd name="T1" fmla="*/ 13 h 166"/>
                  <a:gd name="T2" fmla="*/ 90 w 181"/>
                  <a:gd name="T3" fmla="*/ 13 h 166"/>
                  <a:gd name="T4" fmla="*/ 56 w 181"/>
                  <a:gd name="T5" fmla="*/ 0 h 166"/>
                  <a:gd name="T6" fmla="*/ 0 w 181"/>
                  <a:gd name="T7" fmla="*/ 54 h 166"/>
                  <a:gd name="T8" fmla="*/ 54 w 181"/>
                  <a:gd name="T9" fmla="*/ 136 h 166"/>
                  <a:gd name="T10" fmla="*/ 82 w 181"/>
                  <a:gd name="T11" fmla="*/ 161 h 166"/>
                  <a:gd name="T12" fmla="*/ 90 w 181"/>
                  <a:gd name="T13" fmla="*/ 165 h 166"/>
                  <a:gd name="T14" fmla="*/ 98 w 181"/>
                  <a:gd name="T15" fmla="*/ 161 h 166"/>
                  <a:gd name="T16" fmla="*/ 127 w 181"/>
                  <a:gd name="T17" fmla="*/ 133 h 166"/>
                  <a:gd name="T18" fmla="*/ 180 w 181"/>
                  <a:gd name="T19" fmla="*/ 54 h 166"/>
                  <a:gd name="T20" fmla="*/ 124 w 181"/>
                  <a:gd name="T21" fmla="*/ 0 h 166"/>
                  <a:gd name="T22" fmla="*/ 90 w 181"/>
                  <a:gd name="T23" fmla="*/ 13 h 166"/>
                  <a:gd name="T24" fmla="*/ 157 w 181"/>
                  <a:gd name="T25" fmla="*/ 54 h 166"/>
                  <a:gd name="T26" fmla="*/ 157 w 181"/>
                  <a:gd name="T27" fmla="*/ 54 h 166"/>
                  <a:gd name="T28" fmla="*/ 112 w 181"/>
                  <a:gd name="T29" fmla="*/ 115 h 166"/>
                  <a:gd name="T30" fmla="*/ 90 w 181"/>
                  <a:gd name="T31" fmla="*/ 137 h 166"/>
                  <a:gd name="T32" fmla="*/ 69 w 181"/>
                  <a:gd name="T33" fmla="*/ 118 h 166"/>
                  <a:gd name="T34" fmla="*/ 23 w 181"/>
                  <a:gd name="T35" fmla="*/ 54 h 166"/>
                  <a:gd name="T36" fmla="*/ 56 w 181"/>
                  <a:gd name="T37" fmla="*/ 23 h 166"/>
                  <a:gd name="T38" fmla="*/ 81 w 181"/>
                  <a:gd name="T39" fmla="*/ 36 h 166"/>
                  <a:gd name="T40" fmla="*/ 99 w 181"/>
                  <a:gd name="T41" fmla="*/ 36 h 166"/>
                  <a:gd name="T42" fmla="*/ 124 w 181"/>
                  <a:gd name="T43" fmla="*/ 23 h 166"/>
                  <a:gd name="T44" fmla="*/ 157 w 181"/>
                  <a:gd name="T45" fmla="*/ 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1" h="166">
                    <a:moveTo>
                      <a:pt x="90" y="13"/>
                    </a:moveTo>
                    <a:lnTo>
                      <a:pt x="90" y="13"/>
                    </a:lnTo>
                    <a:cubicBezTo>
                      <a:pt x="81" y="4"/>
                      <a:pt x="68" y="0"/>
                      <a:pt x="56" y="0"/>
                    </a:cubicBezTo>
                    <a:cubicBezTo>
                      <a:pt x="25" y="0"/>
                      <a:pt x="0" y="24"/>
                      <a:pt x="0" y="54"/>
                    </a:cubicBezTo>
                    <a:cubicBezTo>
                      <a:pt x="0" y="89"/>
                      <a:pt x="23" y="110"/>
                      <a:pt x="54" y="136"/>
                    </a:cubicBezTo>
                    <a:cubicBezTo>
                      <a:pt x="62" y="143"/>
                      <a:pt x="72" y="151"/>
                      <a:pt x="82" y="161"/>
                    </a:cubicBezTo>
                    <a:cubicBezTo>
                      <a:pt x="84" y="164"/>
                      <a:pt x="87" y="165"/>
                      <a:pt x="90" y="165"/>
                    </a:cubicBezTo>
                    <a:cubicBezTo>
                      <a:pt x="93" y="165"/>
                      <a:pt x="96" y="163"/>
                      <a:pt x="98" y="161"/>
                    </a:cubicBezTo>
                    <a:cubicBezTo>
                      <a:pt x="109" y="150"/>
                      <a:pt x="119" y="141"/>
                      <a:pt x="127" y="133"/>
                    </a:cubicBezTo>
                    <a:cubicBezTo>
                      <a:pt x="158" y="104"/>
                      <a:pt x="180" y="84"/>
                      <a:pt x="180" y="54"/>
                    </a:cubicBezTo>
                    <a:cubicBezTo>
                      <a:pt x="180" y="24"/>
                      <a:pt x="155" y="0"/>
                      <a:pt x="124" y="0"/>
                    </a:cubicBezTo>
                    <a:cubicBezTo>
                      <a:pt x="112" y="0"/>
                      <a:pt x="99" y="4"/>
                      <a:pt x="90" y="13"/>
                    </a:cubicBezTo>
                    <a:close/>
                    <a:moveTo>
                      <a:pt x="157" y="54"/>
                    </a:moveTo>
                    <a:lnTo>
                      <a:pt x="157" y="54"/>
                    </a:lnTo>
                    <a:cubicBezTo>
                      <a:pt x="157" y="74"/>
                      <a:pt x="139" y="90"/>
                      <a:pt x="112" y="115"/>
                    </a:cubicBezTo>
                    <a:cubicBezTo>
                      <a:pt x="105" y="122"/>
                      <a:pt x="97" y="128"/>
                      <a:pt x="90" y="137"/>
                    </a:cubicBezTo>
                    <a:cubicBezTo>
                      <a:pt x="83" y="129"/>
                      <a:pt x="75" y="123"/>
                      <a:pt x="69" y="118"/>
                    </a:cubicBezTo>
                    <a:cubicBezTo>
                      <a:pt x="42" y="94"/>
                      <a:pt x="23" y="78"/>
                      <a:pt x="23" y="54"/>
                    </a:cubicBezTo>
                    <a:cubicBezTo>
                      <a:pt x="23" y="38"/>
                      <a:pt x="38" y="23"/>
                      <a:pt x="56" y="23"/>
                    </a:cubicBezTo>
                    <a:cubicBezTo>
                      <a:pt x="65" y="23"/>
                      <a:pt x="74" y="27"/>
                      <a:pt x="81" y="36"/>
                    </a:cubicBezTo>
                    <a:cubicBezTo>
                      <a:pt x="85" y="42"/>
                      <a:pt x="95" y="42"/>
                      <a:pt x="99" y="36"/>
                    </a:cubicBezTo>
                    <a:cubicBezTo>
                      <a:pt x="106" y="27"/>
                      <a:pt x="115" y="23"/>
                      <a:pt x="124" y="23"/>
                    </a:cubicBezTo>
                    <a:cubicBezTo>
                      <a:pt x="142" y="23"/>
                      <a:pt x="157" y="38"/>
                      <a:pt x="157" y="5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6" name="Group 545"/>
          <p:cNvGrpSpPr/>
          <p:nvPr/>
        </p:nvGrpSpPr>
        <p:grpSpPr>
          <a:xfrm>
            <a:off x="7389813" y="3743325"/>
            <a:ext cx="430212" cy="430213"/>
            <a:chOff x="7389813" y="3743325"/>
            <a:chExt cx="430212" cy="430213"/>
          </a:xfrm>
        </p:grpSpPr>
        <p:sp>
          <p:nvSpPr>
            <p:cNvPr id="18461" name="Freeform 1073"/>
            <p:cNvSpPr>
              <a:spLocks noChangeArrowheads="1"/>
            </p:cNvSpPr>
            <p:nvPr/>
          </p:nvSpPr>
          <p:spPr bwMode="auto">
            <a:xfrm>
              <a:off x="7389813" y="3743325"/>
              <a:ext cx="430212" cy="430213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1" name="Group 990"/>
            <p:cNvGrpSpPr/>
            <p:nvPr/>
          </p:nvGrpSpPr>
          <p:grpSpPr>
            <a:xfrm>
              <a:off x="7465884" y="3835228"/>
              <a:ext cx="277902" cy="246407"/>
              <a:chOff x="7465884" y="3820429"/>
              <a:chExt cx="277902" cy="246407"/>
            </a:xfrm>
            <a:solidFill>
              <a:schemeClr val="bg1"/>
            </a:solidFill>
          </p:grpSpPr>
          <p:sp>
            <p:nvSpPr>
              <p:cNvPr id="178" name="Freeform 175"/>
              <p:cNvSpPr>
                <a:spLocks noChangeArrowheads="1"/>
              </p:cNvSpPr>
              <p:nvPr/>
            </p:nvSpPr>
            <p:spPr bwMode="auto">
              <a:xfrm>
                <a:off x="7664121" y="3983465"/>
                <a:ext cx="66696" cy="72255"/>
              </a:xfrm>
              <a:custGeom>
                <a:avLst/>
                <a:gdLst>
                  <a:gd name="T0" fmla="*/ 148 w 160"/>
                  <a:gd name="T1" fmla="*/ 30 h 173"/>
                  <a:gd name="T2" fmla="*/ 148 w 160"/>
                  <a:gd name="T3" fmla="*/ 30 h 173"/>
                  <a:gd name="T4" fmla="*/ 106 w 160"/>
                  <a:gd name="T5" fmla="*/ 30 h 173"/>
                  <a:gd name="T6" fmla="*/ 106 w 160"/>
                  <a:gd name="T7" fmla="*/ 11 h 173"/>
                  <a:gd name="T8" fmla="*/ 94 w 160"/>
                  <a:gd name="T9" fmla="*/ 0 h 173"/>
                  <a:gd name="T10" fmla="*/ 64 w 160"/>
                  <a:gd name="T11" fmla="*/ 0 h 173"/>
                  <a:gd name="T12" fmla="*/ 53 w 160"/>
                  <a:gd name="T13" fmla="*/ 11 h 173"/>
                  <a:gd name="T14" fmla="*/ 53 w 160"/>
                  <a:gd name="T15" fmla="*/ 30 h 173"/>
                  <a:gd name="T16" fmla="*/ 11 w 160"/>
                  <a:gd name="T17" fmla="*/ 30 h 173"/>
                  <a:gd name="T18" fmla="*/ 0 w 160"/>
                  <a:gd name="T19" fmla="*/ 41 h 173"/>
                  <a:gd name="T20" fmla="*/ 7 w 160"/>
                  <a:gd name="T21" fmla="*/ 51 h 173"/>
                  <a:gd name="T22" fmla="*/ 7 w 160"/>
                  <a:gd name="T23" fmla="*/ 161 h 173"/>
                  <a:gd name="T24" fmla="*/ 18 w 160"/>
                  <a:gd name="T25" fmla="*/ 172 h 173"/>
                  <a:gd name="T26" fmla="*/ 139 w 160"/>
                  <a:gd name="T27" fmla="*/ 172 h 173"/>
                  <a:gd name="T28" fmla="*/ 152 w 160"/>
                  <a:gd name="T29" fmla="*/ 161 h 173"/>
                  <a:gd name="T30" fmla="*/ 152 w 160"/>
                  <a:gd name="T31" fmla="*/ 51 h 173"/>
                  <a:gd name="T32" fmla="*/ 159 w 160"/>
                  <a:gd name="T33" fmla="*/ 41 h 173"/>
                  <a:gd name="T34" fmla="*/ 148 w 160"/>
                  <a:gd name="T35" fmla="*/ 30 h 173"/>
                  <a:gd name="T36" fmla="*/ 76 w 160"/>
                  <a:gd name="T37" fmla="*/ 22 h 173"/>
                  <a:gd name="T38" fmla="*/ 76 w 160"/>
                  <a:gd name="T39" fmla="*/ 22 h 173"/>
                  <a:gd name="T40" fmla="*/ 83 w 160"/>
                  <a:gd name="T41" fmla="*/ 22 h 173"/>
                  <a:gd name="T42" fmla="*/ 83 w 160"/>
                  <a:gd name="T43" fmla="*/ 30 h 173"/>
                  <a:gd name="T44" fmla="*/ 76 w 160"/>
                  <a:gd name="T45" fmla="*/ 30 h 173"/>
                  <a:gd name="T46" fmla="*/ 76 w 160"/>
                  <a:gd name="T47" fmla="*/ 22 h 173"/>
                  <a:gd name="T48" fmla="*/ 128 w 160"/>
                  <a:gd name="T49" fmla="*/ 150 h 173"/>
                  <a:gd name="T50" fmla="*/ 128 w 160"/>
                  <a:gd name="T51" fmla="*/ 150 h 173"/>
                  <a:gd name="T52" fmla="*/ 31 w 160"/>
                  <a:gd name="T53" fmla="*/ 150 h 173"/>
                  <a:gd name="T54" fmla="*/ 31 w 160"/>
                  <a:gd name="T55" fmla="*/ 52 h 173"/>
                  <a:gd name="T56" fmla="*/ 53 w 160"/>
                  <a:gd name="T57" fmla="*/ 52 h 173"/>
                  <a:gd name="T58" fmla="*/ 53 w 160"/>
                  <a:gd name="T59" fmla="*/ 108 h 173"/>
                  <a:gd name="T60" fmla="*/ 64 w 160"/>
                  <a:gd name="T61" fmla="*/ 120 h 173"/>
                  <a:gd name="T62" fmla="*/ 76 w 160"/>
                  <a:gd name="T63" fmla="*/ 108 h 173"/>
                  <a:gd name="T64" fmla="*/ 76 w 160"/>
                  <a:gd name="T65" fmla="*/ 52 h 173"/>
                  <a:gd name="T66" fmla="*/ 83 w 160"/>
                  <a:gd name="T67" fmla="*/ 52 h 173"/>
                  <a:gd name="T68" fmla="*/ 83 w 160"/>
                  <a:gd name="T69" fmla="*/ 108 h 173"/>
                  <a:gd name="T70" fmla="*/ 94 w 160"/>
                  <a:gd name="T71" fmla="*/ 120 h 173"/>
                  <a:gd name="T72" fmla="*/ 106 w 160"/>
                  <a:gd name="T73" fmla="*/ 108 h 173"/>
                  <a:gd name="T74" fmla="*/ 106 w 160"/>
                  <a:gd name="T75" fmla="*/ 52 h 173"/>
                  <a:gd name="T76" fmla="*/ 128 w 160"/>
                  <a:gd name="T77" fmla="*/ 52 h 173"/>
                  <a:gd name="T78" fmla="*/ 128 w 160"/>
                  <a:gd name="T79" fmla="*/ 15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0" h="173">
                    <a:moveTo>
                      <a:pt x="148" y="30"/>
                    </a:moveTo>
                    <a:lnTo>
                      <a:pt x="148" y="30"/>
                    </a:lnTo>
                    <a:cubicBezTo>
                      <a:pt x="106" y="30"/>
                      <a:pt x="106" y="30"/>
                      <a:pt x="106" y="30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5"/>
                      <a:pt x="101" y="0"/>
                      <a:pt x="9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8" y="0"/>
                      <a:pt x="53" y="5"/>
                      <a:pt x="53" y="11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5" y="30"/>
                      <a:pt x="0" y="35"/>
                      <a:pt x="0" y="41"/>
                    </a:cubicBezTo>
                    <a:cubicBezTo>
                      <a:pt x="0" y="46"/>
                      <a:pt x="3" y="49"/>
                      <a:pt x="7" y="51"/>
                    </a:cubicBezTo>
                    <a:cubicBezTo>
                      <a:pt x="7" y="161"/>
                      <a:pt x="7" y="161"/>
                      <a:pt x="7" y="161"/>
                    </a:cubicBezTo>
                    <a:cubicBezTo>
                      <a:pt x="7" y="167"/>
                      <a:pt x="12" y="172"/>
                      <a:pt x="18" y="172"/>
                    </a:cubicBezTo>
                    <a:cubicBezTo>
                      <a:pt x="139" y="172"/>
                      <a:pt x="139" y="172"/>
                      <a:pt x="139" y="172"/>
                    </a:cubicBezTo>
                    <a:cubicBezTo>
                      <a:pt x="147" y="172"/>
                      <a:pt x="152" y="167"/>
                      <a:pt x="152" y="161"/>
                    </a:cubicBezTo>
                    <a:cubicBezTo>
                      <a:pt x="152" y="51"/>
                      <a:pt x="152" y="51"/>
                      <a:pt x="152" y="51"/>
                    </a:cubicBezTo>
                    <a:cubicBezTo>
                      <a:pt x="156" y="49"/>
                      <a:pt x="159" y="46"/>
                      <a:pt x="159" y="41"/>
                    </a:cubicBezTo>
                    <a:cubicBezTo>
                      <a:pt x="159" y="35"/>
                      <a:pt x="154" y="30"/>
                      <a:pt x="148" y="30"/>
                    </a:cubicBezTo>
                    <a:close/>
                    <a:moveTo>
                      <a:pt x="76" y="22"/>
                    </a:moveTo>
                    <a:lnTo>
                      <a:pt x="76" y="22"/>
                    </a:ln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6" y="30"/>
                      <a:pt x="76" y="30"/>
                      <a:pt x="76" y="30"/>
                    </a:cubicBezTo>
                    <a:lnTo>
                      <a:pt x="76" y="22"/>
                    </a:lnTo>
                    <a:close/>
                    <a:moveTo>
                      <a:pt x="128" y="150"/>
                    </a:moveTo>
                    <a:lnTo>
                      <a:pt x="128" y="150"/>
                    </a:lnTo>
                    <a:cubicBezTo>
                      <a:pt x="31" y="150"/>
                      <a:pt x="31" y="150"/>
                      <a:pt x="31" y="150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15"/>
                      <a:pt x="58" y="120"/>
                      <a:pt x="64" y="120"/>
                    </a:cubicBezTo>
                    <a:cubicBezTo>
                      <a:pt x="71" y="120"/>
                      <a:pt x="76" y="115"/>
                      <a:pt x="76" y="108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108"/>
                      <a:pt x="83" y="108"/>
                      <a:pt x="83" y="108"/>
                    </a:cubicBezTo>
                    <a:cubicBezTo>
                      <a:pt x="83" y="115"/>
                      <a:pt x="88" y="120"/>
                      <a:pt x="94" y="120"/>
                    </a:cubicBezTo>
                    <a:cubicBezTo>
                      <a:pt x="101" y="120"/>
                      <a:pt x="106" y="115"/>
                      <a:pt x="106" y="108"/>
                    </a:cubicBezTo>
                    <a:cubicBezTo>
                      <a:pt x="106" y="52"/>
                      <a:pt x="106" y="52"/>
                      <a:pt x="106" y="52"/>
                    </a:cubicBezTo>
                    <a:cubicBezTo>
                      <a:pt x="128" y="52"/>
                      <a:pt x="128" y="52"/>
                      <a:pt x="128" y="52"/>
                    </a:cubicBezTo>
                    <a:lnTo>
                      <a:pt x="128" y="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Freeform 176"/>
              <p:cNvSpPr>
                <a:spLocks noChangeArrowheads="1"/>
              </p:cNvSpPr>
              <p:nvPr/>
            </p:nvSpPr>
            <p:spPr bwMode="auto">
              <a:xfrm>
                <a:off x="7465884" y="3820429"/>
                <a:ext cx="277902" cy="246407"/>
              </a:xfrm>
              <a:custGeom>
                <a:avLst/>
                <a:gdLst>
                  <a:gd name="T0" fmla="*/ 617 w 660"/>
                  <a:gd name="T1" fmla="*/ 144 h 585"/>
                  <a:gd name="T2" fmla="*/ 617 w 660"/>
                  <a:gd name="T3" fmla="*/ 144 h 585"/>
                  <a:gd name="T4" fmla="*/ 587 w 660"/>
                  <a:gd name="T5" fmla="*/ 144 h 585"/>
                  <a:gd name="T6" fmla="*/ 587 w 660"/>
                  <a:gd name="T7" fmla="*/ 118 h 585"/>
                  <a:gd name="T8" fmla="*/ 545 w 660"/>
                  <a:gd name="T9" fmla="*/ 75 h 585"/>
                  <a:gd name="T10" fmla="*/ 250 w 660"/>
                  <a:gd name="T11" fmla="*/ 75 h 585"/>
                  <a:gd name="T12" fmla="*/ 229 w 660"/>
                  <a:gd name="T13" fmla="*/ 29 h 585"/>
                  <a:gd name="T14" fmla="*/ 186 w 660"/>
                  <a:gd name="T15" fmla="*/ 0 h 585"/>
                  <a:gd name="T16" fmla="*/ 43 w 660"/>
                  <a:gd name="T17" fmla="*/ 0 h 585"/>
                  <a:gd name="T18" fmla="*/ 0 w 660"/>
                  <a:gd name="T19" fmla="*/ 43 h 585"/>
                  <a:gd name="T20" fmla="*/ 0 w 660"/>
                  <a:gd name="T21" fmla="*/ 534 h 585"/>
                  <a:gd name="T22" fmla="*/ 13 w 660"/>
                  <a:gd name="T23" fmla="*/ 568 h 585"/>
                  <a:gd name="T24" fmla="*/ 50 w 660"/>
                  <a:gd name="T25" fmla="*/ 583 h 585"/>
                  <a:gd name="T26" fmla="*/ 50 w 660"/>
                  <a:gd name="T27" fmla="*/ 583 h 585"/>
                  <a:gd name="T28" fmla="*/ 445 w 660"/>
                  <a:gd name="T29" fmla="*/ 584 h 585"/>
                  <a:gd name="T30" fmla="*/ 456 w 660"/>
                  <a:gd name="T31" fmla="*/ 573 h 585"/>
                  <a:gd name="T32" fmla="*/ 445 w 660"/>
                  <a:gd name="T33" fmla="*/ 560 h 585"/>
                  <a:gd name="T34" fmla="*/ 366 w 660"/>
                  <a:gd name="T35" fmla="*/ 560 h 585"/>
                  <a:gd name="T36" fmla="*/ 366 w 660"/>
                  <a:gd name="T37" fmla="*/ 560 h 585"/>
                  <a:gd name="T38" fmla="*/ 348 w 660"/>
                  <a:gd name="T39" fmla="*/ 560 h 585"/>
                  <a:gd name="T40" fmla="*/ 348 w 660"/>
                  <a:gd name="T41" fmla="*/ 560 h 585"/>
                  <a:gd name="T42" fmla="*/ 95 w 660"/>
                  <a:gd name="T43" fmla="*/ 560 h 585"/>
                  <a:gd name="T44" fmla="*/ 101 w 660"/>
                  <a:gd name="T45" fmla="*/ 545 h 585"/>
                  <a:gd name="T46" fmla="*/ 102 w 660"/>
                  <a:gd name="T47" fmla="*/ 526 h 585"/>
                  <a:gd name="T48" fmla="*/ 102 w 660"/>
                  <a:gd name="T49" fmla="*/ 526 h 585"/>
                  <a:gd name="T50" fmla="*/ 102 w 660"/>
                  <a:gd name="T51" fmla="*/ 187 h 585"/>
                  <a:gd name="T52" fmla="*/ 122 w 660"/>
                  <a:gd name="T53" fmla="*/ 168 h 585"/>
                  <a:gd name="T54" fmla="*/ 617 w 660"/>
                  <a:gd name="T55" fmla="*/ 168 h 585"/>
                  <a:gd name="T56" fmla="*/ 636 w 660"/>
                  <a:gd name="T57" fmla="*/ 187 h 585"/>
                  <a:gd name="T58" fmla="*/ 636 w 660"/>
                  <a:gd name="T59" fmla="*/ 376 h 585"/>
                  <a:gd name="T60" fmla="*/ 648 w 660"/>
                  <a:gd name="T61" fmla="*/ 389 h 585"/>
                  <a:gd name="T62" fmla="*/ 659 w 660"/>
                  <a:gd name="T63" fmla="*/ 376 h 585"/>
                  <a:gd name="T64" fmla="*/ 659 w 660"/>
                  <a:gd name="T65" fmla="*/ 187 h 585"/>
                  <a:gd name="T66" fmla="*/ 617 w 660"/>
                  <a:gd name="T67" fmla="*/ 144 h 585"/>
                  <a:gd name="T68" fmla="*/ 122 w 660"/>
                  <a:gd name="T69" fmla="*/ 144 h 585"/>
                  <a:gd name="T70" fmla="*/ 122 w 660"/>
                  <a:gd name="T71" fmla="*/ 144 h 585"/>
                  <a:gd name="T72" fmla="*/ 79 w 660"/>
                  <a:gd name="T73" fmla="*/ 187 h 585"/>
                  <a:gd name="T74" fmla="*/ 78 w 660"/>
                  <a:gd name="T75" fmla="*/ 535 h 585"/>
                  <a:gd name="T76" fmla="*/ 78 w 660"/>
                  <a:gd name="T77" fmla="*/ 535 h 585"/>
                  <a:gd name="T78" fmla="*/ 78 w 660"/>
                  <a:gd name="T79" fmla="*/ 541 h 585"/>
                  <a:gd name="T80" fmla="*/ 50 w 660"/>
                  <a:gd name="T81" fmla="*/ 560 h 585"/>
                  <a:gd name="T82" fmla="*/ 50 w 660"/>
                  <a:gd name="T83" fmla="*/ 560 h 585"/>
                  <a:gd name="T84" fmla="*/ 30 w 660"/>
                  <a:gd name="T85" fmla="*/ 552 h 585"/>
                  <a:gd name="T86" fmla="*/ 24 w 660"/>
                  <a:gd name="T87" fmla="*/ 534 h 585"/>
                  <a:gd name="T88" fmla="*/ 24 w 660"/>
                  <a:gd name="T89" fmla="*/ 43 h 585"/>
                  <a:gd name="T90" fmla="*/ 43 w 660"/>
                  <a:gd name="T91" fmla="*/ 24 h 585"/>
                  <a:gd name="T92" fmla="*/ 186 w 660"/>
                  <a:gd name="T93" fmla="*/ 24 h 585"/>
                  <a:gd name="T94" fmla="*/ 208 w 660"/>
                  <a:gd name="T95" fmla="*/ 39 h 585"/>
                  <a:gd name="T96" fmla="*/ 234 w 660"/>
                  <a:gd name="T97" fmla="*/ 99 h 585"/>
                  <a:gd name="T98" fmla="*/ 545 w 660"/>
                  <a:gd name="T99" fmla="*/ 99 h 585"/>
                  <a:gd name="T100" fmla="*/ 563 w 660"/>
                  <a:gd name="T101" fmla="*/ 118 h 585"/>
                  <a:gd name="T102" fmla="*/ 563 w 660"/>
                  <a:gd name="T103" fmla="*/ 144 h 585"/>
                  <a:gd name="T104" fmla="*/ 122 w 660"/>
                  <a:gd name="T105" fmla="*/ 14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60" h="585">
                    <a:moveTo>
                      <a:pt x="617" y="144"/>
                    </a:moveTo>
                    <a:lnTo>
                      <a:pt x="617" y="144"/>
                    </a:ln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8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2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5" y="558"/>
                      <a:pt x="13" y="568"/>
                    </a:cubicBezTo>
                    <a:cubicBezTo>
                      <a:pt x="19" y="575"/>
                      <a:pt x="30" y="583"/>
                      <a:pt x="50" y="583"/>
                    </a:cubicBezTo>
                    <a:lnTo>
                      <a:pt x="50" y="583"/>
                    </a:lnTo>
                    <a:cubicBezTo>
                      <a:pt x="445" y="584"/>
                      <a:pt x="445" y="584"/>
                      <a:pt x="445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5" y="560"/>
                    </a:cubicBezTo>
                    <a:cubicBezTo>
                      <a:pt x="366" y="560"/>
                      <a:pt x="366" y="560"/>
                      <a:pt x="366" y="560"/>
                    </a:cubicBezTo>
                    <a:lnTo>
                      <a:pt x="366" y="560"/>
                    </a:lnTo>
                    <a:cubicBezTo>
                      <a:pt x="348" y="560"/>
                      <a:pt x="348" y="560"/>
                      <a:pt x="348" y="560"/>
                    </a:cubicBezTo>
                    <a:lnTo>
                      <a:pt x="348" y="560"/>
                    </a:lnTo>
                    <a:cubicBezTo>
                      <a:pt x="95" y="560"/>
                      <a:pt x="95" y="560"/>
                      <a:pt x="95" y="560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2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2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6" y="176"/>
                      <a:pt x="636" y="187"/>
                    </a:cubicBezTo>
                    <a:cubicBezTo>
                      <a:pt x="636" y="376"/>
                      <a:pt x="636" y="376"/>
                      <a:pt x="636" y="376"/>
                    </a:cubicBezTo>
                    <a:cubicBezTo>
                      <a:pt x="636" y="382"/>
                      <a:pt x="642" y="389"/>
                      <a:pt x="648" y="389"/>
                    </a:cubicBezTo>
                    <a:cubicBezTo>
                      <a:pt x="654" y="389"/>
                      <a:pt x="659" y="382"/>
                      <a:pt x="659" y="376"/>
                    </a:cubicBezTo>
                    <a:cubicBezTo>
                      <a:pt x="659" y="187"/>
                      <a:pt x="659" y="187"/>
                      <a:pt x="659" y="187"/>
                    </a:cubicBezTo>
                    <a:cubicBezTo>
                      <a:pt x="659" y="164"/>
                      <a:pt x="640" y="144"/>
                      <a:pt x="617" y="144"/>
                    </a:cubicBezTo>
                    <a:close/>
                    <a:moveTo>
                      <a:pt x="122" y="144"/>
                    </a:moveTo>
                    <a:lnTo>
                      <a:pt x="122" y="144"/>
                    </a:lnTo>
                    <a:cubicBezTo>
                      <a:pt x="98" y="144"/>
                      <a:pt x="79" y="164"/>
                      <a:pt x="79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0"/>
                      <a:pt x="50" y="560"/>
                    </a:cubicBezTo>
                    <a:lnTo>
                      <a:pt x="50" y="560"/>
                    </a:lnTo>
                    <a:cubicBezTo>
                      <a:pt x="42" y="560"/>
                      <a:pt x="35" y="557"/>
                      <a:pt x="30" y="552"/>
                    </a:cubicBezTo>
                    <a:cubicBezTo>
                      <a:pt x="26" y="548"/>
                      <a:pt x="24" y="541"/>
                      <a:pt x="24" y="534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33"/>
                      <a:pt x="32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6" y="24"/>
                      <a:pt x="204" y="29"/>
                      <a:pt x="208" y="39"/>
                    </a:cubicBezTo>
                    <a:cubicBezTo>
                      <a:pt x="234" y="99"/>
                      <a:pt x="234" y="99"/>
                      <a:pt x="234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3" y="108"/>
                      <a:pt x="563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lnTo>
                      <a:pt x="122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7" name="Group 546"/>
          <p:cNvGrpSpPr/>
          <p:nvPr/>
        </p:nvGrpSpPr>
        <p:grpSpPr>
          <a:xfrm>
            <a:off x="8261350" y="3743325"/>
            <a:ext cx="430213" cy="430213"/>
            <a:chOff x="8261350" y="3743325"/>
            <a:chExt cx="430213" cy="430213"/>
          </a:xfrm>
        </p:grpSpPr>
        <p:sp>
          <p:nvSpPr>
            <p:cNvPr id="18462" name="Freeform 1074"/>
            <p:cNvSpPr>
              <a:spLocks noChangeArrowheads="1"/>
            </p:cNvSpPr>
            <p:nvPr/>
          </p:nvSpPr>
          <p:spPr bwMode="auto">
            <a:xfrm>
              <a:off x="8261350" y="3743325"/>
              <a:ext cx="430213" cy="430213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2" name="Group 991"/>
            <p:cNvGrpSpPr/>
            <p:nvPr/>
          </p:nvGrpSpPr>
          <p:grpSpPr>
            <a:xfrm>
              <a:off x="8335717" y="3835228"/>
              <a:ext cx="281606" cy="246407"/>
              <a:chOff x="8332938" y="3820429"/>
              <a:chExt cx="281606" cy="246407"/>
            </a:xfrm>
            <a:solidFill>
              <a:schemeClr val="bg1"/>
            </a:solidFill>
          </p:grpSpPr>
          <p:sp>
            <p:nvSpPr>
              <p:cNvPr id="180" name="Freeform 177"/>
              <p:cNvSpPr>
                <a:spLocks noChangeArrowheads="1"/>
              </p:cNvSpPr>
              <p:nvPr/>
            </p:nvSpPr>
            <p:spPr bwMode="auto">
              <a:xfrm>
                <a:off x="8332938" y="3820429"/>
                <a:ext cx="276050" cy="246407"/>
              </a:xfrm>
              <a:custGeom>
                <a:avLst/>
                <a:gdLst>
                  <a:gd name="T0" fmla="*/ 50 w 659"/>
                  <a:gd name="T1" fmla="*/ 583 h 585"/>
                  <a:gd name="T2" fmla="*/ 50 w 659"/>
                  <a:gd name="T3" fmla="*/ 583 h 585"/>
                  <a:gd name="T4" fmla="*/ 443 w 659"/>
                  <a:gd name="T5" fmla="*/ 584 h 585"/>
                  <a:gd name="T6" fmla="*/ 456 w 659"/>
                  <a:gd name="T7" fmla="*/ 573 h 585"/>
                  <a:gd name="T8" fmla="*/ 443 w 659"/>
                  <a:gd name="T9" fmla="*/ 560 h 585"/>
                  <a:gd name="T10" fmla="*/ 94 w 659"/>
                  <a:gd name="T11" fmla="*/ 560 h 585"/>
                  <a:gd name="T12" fmla="*/ 100 w 659"/>
                  <a:gd name="T13" fmla="*/ 545 h 585"/>
                  <a:gd name="T14" fmla="*/ 101 w 659"/>
                  <a:gd name="T15" fmla="*/ 526 h 585"/>
                  <a:gd name="T16" fmla="*/ 101 w 659"/>
                  <a:gd name="T17" fmla="*/ 526 h 585"/>
                  <a:gd name="T18" fmla="*/ 102 w 659"/>
                  <a:gd name="T19" fmla="*/ 187 h 585"/>
                  <a:gd name="T20" fmla="*/ 120 w 659"/>
                  <a:gd name="T21" fmla="*/ 168 h 585"/>
                  <a:gd name="T22" fmla="*/ 615 w 659"/>
                  <a:gd name="T23" fmla="*/ 168 h 585"/>
                  <a:gd name="T24" fmla="*/ 635 w 659"/>
                  <a:gd name="T25" fmla="*/ 187 h 585"/>
                  <a:gd name="T26" fmla="*/ 635 w 659"/>
                  <a:gd name="T27" fmla="*/ 376 h 585"/>
                  <a:gd name="T28" fmla="*/ 646 w 659"/>
                  <a:gd name="T29" fmla="*/ 389 h 585"/>
                  <a:gd name="T30" fmla="*/ 658 w 659"/>
                  <a:gd name="T31" fmla="*/ 376 h 585"/>
                  <a:gd name="T32" fmla="*/ 658 w 659"/>
                  <a:gd name="T33" fmla="*/ 187 h 585"/>
                  <a:gd name="T34" fmla="*/ 615 w 659"/>
                  <a:gd name="T35" fmla="*/ 144 h 585"/>
                  <a:gd name="T36" fmla="*/ 586 w 659"/>
                  <a:gd name="T37" fmla="*/ 144 h 585"/>
                  <a:gd name="T38" fmla="*/ 586 w 659"/>
                  <a:gd name="T39" fmla="*/ 118 h 585"/>
                  <a:gd name="T40" fmla="*/ 543 w 659"/>
                  <a:gd name="T41" fmla="*/ 75 h 585"/>
                  <a:gd name="T42" fmla="*/ 248 w 659"/>
                  <a:gd name="T43" fmla="*/ 75 h 585"/>
                  <a:gd name="T44" fmla="*/ 229 w 659"/>
                  <a:gd name="T45" fmla="*/ 29 h 585"/>
                  <a:gd name="T46" fmla="*/ 184 w 659"/>
                  <a:gd name="T47" fmla="*/ 0 h 585"/>
                  <a:gd name="T48" fmla="*/ 42 w 659"/>
                  <a:gd name="T49" fmla="*/ 0 h 585"/>
                  <a:gd name="T50" fmla="*/ 0 w 659"/>
                  <a:gd name="T51" fmla="*/ 43 h 585"/>
                  <a:gd name="T52" fmla="*/ 0 w 659"/>
                  <a:gd name="T53" fmla="*/ 534 h 585"/>
                  <a:gd name="T54" fmla="*/ 11 w 659"/>
                  <a:gd name="T55" fmla="*/ 568 h 585"/>
                  <a:gd name="T56" fmla="*/ 49 w 659"/>
                  <a:gd name="T57" fmla="*/ 583 h 585"/>
                  <a:gd name="T58" fmla="*/ 50 w 659"/>
                  <a:gd name="T59" fmla="*/ 583 h 585"/>
                  <a:gd name="T60" fmla="*/ 22 w 659"/>
                  <a:gd name="T61" fmla="*/ 534 h 585"/>
                  <a:gd name="T62" fmla="*/ 22 w 659"/>
                  <a:gd name="T63" fmla="*/ 534 h 585"/>
                  <a:gd name="T64" fmla="*/ 22 w 659"/>
                  <a:gd name="T65" fmla="*/ 43 h 585"/>
                  <a:gd name="T66" fmla="*/ 42 w 659"/>
                  <a:gd name="T67" fmla="*/ 24 h 585"/>
                  <a:gd name="T68" fmla="*/ 184 w 659"/>
                  <a:gd name="T69" fmla="*/ 24 h 585"/>
                  <a:gd name="T70" fmla="*/ 207 w 659"/>
                  <a:gd name="T71" fmla="*/ 39 h 585"/>
                  <a:gd name="T72" fmla="*/ 233 w 659"/>
                  <a:gd name="T73" fmla="*/ 99 h 585"/>
                  <a:gd name="T74" fmla="*/ 543 w 659"/>
                  <a:gd name="T75" fmla="*/ 99 h 585"/>
                  <a:gd name="T76" fmla="*/ 562 w 659"/>
                  <a:gd name="T77" fmla="*/ 118 h 585"/>
                  <a:gd name="T78" fmla="*/ 563 w 659"/>
                  <a:gd name="T79" fmla="*/ 144 h 585"/>
                  <a:gd name="T80" fmla="*/ 120 w 659"/>
                  <a:gd name="T81" fmla="*/ 144 h 585"/>
                  <a:gd name="T82" fmla="*/ 78 w 659"/>
                  <a:gd name="T83" fmla="*/ 187 h 585"/>
                  <a:gd name="T84" fmla="*/ 77 w 659"/>
                  <a:gd name="T85" fmla="*/ 535 h 585"/>
                  <a:gd name="T86" fmla="*/ 78 w 659"/>
                  <a:gd name="T87" fmla="*/ 535 h 585"/>
                  <a:gd name="T88" fmla="*/ 77 w 659"/>
                  <a:gd name="T89" fmla="*/ 541 h 585"/>
                  <a:gd name="T90" fmla="*/ 50 w 659"/>
                  <a:gd name="T91" fmla="*/ 560 h 585"/>
                  <a:gd name="T92" fmla="*/ 49 w 659"/>
                  <a:gd name="T93" fmla="*/ 560 h 585"/>
                  <a:gd name="T94" fmla="*/ 29 w 659"/>
                  <a:gd name="T95" fmla="*/ 552 h 585"/>
                  <a:gd name="T96" fmla="*/ 22 w 659"/>
                  <a:gd name="T97" fmla="*/ 5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9" h="585">
                    <a:moveTo>
                      <a:pt x="50" y="583"/>
                    </a:moveTo>
                    <a:lnTo>
                      <a:pt x="50" y="583"/>
                    </a:lnTo>
                    <a:cubicBezTo>
                      <a:pt x="443" y="584"/>
                      <a:pt x="443" y="584"/>
                      <a:pt x="443" y="584"/>
                    </a:cubicBezTo>
                    <a:cubicBezTo>
                      <a:pt x="450" y="584"/>
                      <a:pt x="456" y="579"/>
                      <a:pt x="456" y="573"/>
                    </a:cubicBezTo>
                    <a:cubicBezTo>
                      <a:pt x="456" y="566"/>
                      <a:pt x="450" y="560"/>
                      <a:pt x="443" y="560"/>
                    </a:cubicBezTo>
                    <a:cubicBezTo>
                      <a:pt x="94" y="560"/>
                      <a:pt x="94" y="560"/>
                      <a:pt x="94" y="560"/>
                    </a:cubicBezTo>
                    <a:cubicBezTo>
                      <a:pt x="97" y="555"/>
                      <a:pt x="100" y="550"/>
                      <a:pt x="100" y="545"/>
                    </a:cubicBezTo>
                    <a:cubicBezTo>
                      <a:pt x="101" y="542"/>
                      <a:pt x="101" y="526"/>
                      <a:pt x="101" y="526"/>
                    </a:cubicBezTo>
                    <a:lnTo>
                      <a:pt x="101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0" y="168"/>
                      <a:pt x="120" y="168"/>
                    </a:cubicBezTo>
                    <a:cubicBezTo>
                      <a:pt x="615" y="168"/>
                      <a:pt x="615" y="168"/>
                      <a:pt x="615" y="168"/>
                    </a:cubicBezTo>
                    <a:cubicBezTo>
                      <a:pt x="626" y="168"/>
                      <a:pt x="635" y="176"/>
                      <a:pt x="635" y="187"/>
                    </a:cubicBez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5" y="382"/>
                      <a:pt x="640" y="389"/>
                      <a:pt x="646" y="389"/>
                    </a:cubicBezTo>
                    <a:cubicBezTo>
                      <a:pt x="652" y="389"/>
                      <a:pt x="658" y="382"/>
                      <a:pt x="658" y="376"/>
                    </a:cubicBezTo>
                    <a:cubicBezTo>
                      <a:pt x="658" y="187"/>
                      <a:pt x="658" y="187"/>
                      <a:pt x="658" y="187"/>
                    </a:cubicBezTo>
                    <a:cubicBezTo>
                      <a:pt x="658" y="164"/>
                      <a:pt x="639" y="144"/>
                      <a:pt x="615" y="144"/>
                    </a:cubicBezTo>
                    <a:cubicBezTo>
                      <a:pt x="586" y="144"/>
                      <a:pt x="586" y="144"/>
                      <a:pt x="586" y="144"/>
                    </a:cubicBezTo>
                    <a:cubicBezTo>
                      <a:pt x="586" y="118"/>
                      <a:pt x="586" y="118"/>
                      <a:pt x="586" y="118"/>
                    </a:cubicBezTo>
                    <a:cubicBezTo>
                      <a:pt x="586" y="95"/>
                      <a:pt x="567" y="75"/>
                      <a:pt x="543" y="75"/>
                    </a:cubicBezTo>
                    <a:cubicBezTo>
                      <a:pt x="248" y="75"/>
                      <a:pt x="248" y="75"/>
                      <a:pt x="248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0" y="12"/>
                      <a:pt x="204" y="0"/>
                      <a:pt x="18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8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4" y="558"/>
                      <a:pt x="11" y="568"/>
                    </a:cubicBezTo>
                    <a:cubicBezTo>
                      <a:pt x="17" y="575"/>
                      <a:pt x="30" y="583"/>
                      <a:pt x="49" y="583"/>
                    </a:cubicBezTo>
                    <a:lnTo>
                      <a:pt x="50" y="583"/>
                    </a:lnTo>
                    <a:close/>
                    <a:moveTo>
                      <a:pt x="22" y="534"/>
                    </a:moveTo>
                    <a:lnTo>
                      <a:pt x="22" y="534"/>
                    </a:ln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33"/>
                      <a:pt x="31" y="24"/>
                      <a:pt x="42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94" y="24"/>
                      <a:pt x="203" y="29"/>
                      <a:pt x="207" y="39"/>
                    </a:cubicBezTo>
                    <a:cubicBezTo>
                      <a:pt x="233" y="99"/>
                      <a:pt x="233" y="99"/>
                      <a:pt x="233" y="99"/>
                    </a:cubicBezTo>
                    <a:cubicBezTo>
                      <a:pt x="543" y="99"/>
                      <a:pt x="543" y="99"/>
                      <a:pt x="543" y="99"/>
                    </a:cubicBezTo>
                    <a:cubicBezTo>
                      <a:pt x="553" y="99"/>
                      <a:pt x="562" y="108"/>
                      <a:pt x="562" y="118"/>
                    </a:cubicBezTo>
                    <a:cubicBezTo>
                      <a:pt x="563" y="144"/>
                      <a:pt x="563" y="144"/>
                      <a:pt x="563" y="144"/>
                    </a:cubicBezTo>
                    <a:cubicBezTo>
                      <a:pt x="120" y="144"/>
                      <a:pt x="120" y="144"/>
                      <a:pt x="120" y="144"/>
                    </a:cubicBezTo>
                    <a:cubicBezTo>
                      <a:pt x="97" y="144"/>
                      <a:pt x="78" y="164"/>
                      <a:pt x="78" y="187"/>
                    </a:cubicBezTo>
                    <a:cubicBezTo>
                      <a:pt x="77" y="535"/>
                      <a:pt x="77" y="535"/>
                      <a:pt x="77" y="535"/>
                    </a:cubicBezTo>
                    <a:lnTo>
                      <a:pt x="78" y="535"/>
                    </a:lnTo>
                    <a:cubicBezTo>
                      <a:pt x="77" y="538"/>
                      <a:pt x="77" y="540"/>
                      <a:pt x="77" y="541"/>
                    </a:cubicBezTo>
                    <a:cubicBezTo>
                      <a:pt x="76" y="550"/>
                      <a:pt x="69" y="560"/>
                      <a:pt x="50" y="560"/>
                    </a:cubicBezTo>
                    <a:cubicBezTo>
                      <a:pt x="49" y="560"/>
                      <a:pt x="49" y="560"/>
                      <a:pt x="49" y="560"/>
                    </a:cubicBezTo>
                    <a:cubicBezTo>
                      <a:pt x="40" y="560"/>
                      <a:pt x="34" y="557"/>
                      <a:pt x="29" y="552"/>
                    </a:cubicBezTo>
                    <a:cubicBezTo>
                      <a:pt x="25" y="548"/>
                      <a:pt x="22" y="541"/>
                      <a:pt x="22" y="5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Freeform 178"/>
              <p:cNvSpPr>
                <a:spLocks noChangeArrowheads="1"/>
              </p:cNvSpPr>
              <p:nvPr/>
            </p:nvSpPr>
            <p:spPr bwMode="auto">
              <a:xfrm>
                <a:off x="8505237" y="3981613"/>
                <a:ext cx="109307" cy="64843"/>
              </a:xfrm>
              <a:custGeom>
                <a:avLst/>
                <a:gdLst>
                  <a:gd name="T0" fmla="*/ 185 w 258"/>
                  <a:gd name="T1" fmla="*/ 34 h 156"/>
                  <a:gd name="T2" fmla="*/ 185 w 258"/>
                  <a:gd name="T3" fmla="*/ 34 h 156"/>
                  <a:gd name="T4" fmla="*/ 129 w 258"/>
                  <a:gd name="T5" fmla="*/ 0 h 156"/>
                  <a:gd name="T6" fmla="*/ 70 w 258"/>
                  <a:gd name="T7" fmla="*/ 43 h 156"/>
                  <a:gd name="T8" fmla="*/ 0 w 258"/>
                  <a:gd name="T9" fmla="*/ 98 h 156"/>
                  <a:gd name="T10" fmla="*/ 46 w 258"/>
                  <a:gd name="T11" fmla="*/ 154 h 156"/>
                  <a:gd name="T12" fmla="*/ 51 w 258"/>
                  <a:gd name="T13" fmla="*/ 155 h 156"/>
                  <a:gd name="T14" fmla="*/ 55 w 258"/>
                  <a:gd name="T15" fmla="*/ 155 h 156"/>
                  <a:gd name="T16" fmla="*/ 59 w 258"/>
                  <a:gd name="T17" fmla="*/ 155 h 156"/>
                  <a:gd name="T18" fmla="*/ 194 w 258"/>
                  <a:gd name="T19" fmla="*/ 155 h 156"/>
                  <a:gd name="T20" fmla="*/ 199 w 258"/>
                  <a:gd name="T21" fmla="*/ 155 h 156"/>
                  <a:gd name="T22" fmla="*/ 202 w 258"/>
                  <a:gd name="T23" fmla="*/ 155 h 156"/>
                  <a:gd name="T24" fmla="*/ 257 w 258"/>
                  <a:gd name="T25" fmla="*/ 94 h 156"/>
                  <a:gd name="T26" fmla="*/ 185 w 258"/>
                  <a:gd name="T27" fmla="*/ 34 h 156"/>
                  <a:gd name="T28" fmla="*/ 198 w 258"/>
                  <a:gd name="T29" fmla="*/ 133 h 156"/>
                  <a:gd name="T30" fmla="*/ 198 w 258"/>
                  <a:gd name="T31" fmla="*/ 133 h 156"/>
                  <a:gd name="T32" fmla="*/ 197 w 258"/>
                  <a:gd name="T33" fmla="*/ 133 h 156"/>
                  <a:gd name="T34" fmla="*/ 192 w 258"/>
                  <a:gd name="T35" fmla="*/ 133 h 156"/>
                  <a:gd name="T36" fmla="*/ 59 w 258"/>
                  <a:gd name="T37" fmla="*/ 133 h 156"/>
                  <a:gd name="T38" fmla="*/ 56 w 258"/>
                  <a:gd name="T39" fmla="*/ 133 h 156"/>
                  <a:gd name="T40" fmla="*/ 55 w 258"/>
                  <a:gd name="T41" fmla="*/ 133 h 156"/>
                  <a:gd name="T42" fmla="*/ 54 w 258"/>
                  <a:gd name="T43" fmla="*/ 133 h 156"/>
                  <a:gd name="T44" fmla="*/ 52 w 258"/>
                  <a:gd name="T45" fmla="*/ 133 h 156"/>
                  <a:gd name="T46" fmla="*/ 23 w 258"/>
                  <a:gd name="T47" fmla="*/ 98 h 156"/>
                  <a:gd name="T48" fmla="*/ 73 w 258"/>
                  <a:gd name="T49" fmla="*/ 68 h 156"/>
                  <a:gd name="T50" fmla="*/ 84 w 258"/>
                  <a:gd name="T51" fmla="*/ 67 h 156"/>
                  <a:gd name="T52" fmla="*/ 89 w 258"/>
                  <a:gd name="T53" fmla="*/ 59 h 156"/>
                  <a:gd name="T54" fmla="*/ 129 w 258"/>
                  <a:gd name="T55" fmla="*/ 23 h 156"/>
                  <a:gd name="T56" fmla="*/ 167 w 258"/>
                  <a:gd name="T57" fmla="*/ 51 h 156"/>
                  <a:gd name="T58" fmla="*/ 173 w 258"/>
                  <a:gd name="T59" fmla="*/ 58 h 156"/>
                  <a:gd name="T60" fmla="*/ 182 w 258"/>
                  <a:gd name="T61" fmla="*/ 58 h 156"/>
                  <a:gd name="T62" fmla="*/ 233 w 258"/>
                  <a:gd name="T63" fmla="*/ 94 h 156"/>
                  <a:gd name="T64" fmla="*/ 198 w 258"/>
                  <a:gd name="T65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8" h="156">
                    <a:moveTo>
                      <a:pt x="185" y="34"/>
                    </a:moveTo>
                    <a:lnTo>
                      <a:pt x="185" y="34"/>
                    </a:lnTo>
                    <a:cubicBezTo>
                      <a:pt x="175" y="13"/>
                      <a:pt x="153" y="0"/>
                      <a:pt x="129" y="0"/>
                    </a:cubicBezTo>
                    <a:cubicBezTo>
                      <a:pt x="102" y="0"/>
                      <a:pt x="78" y="18"/>
                      <a:pt x="70" y="43"/>
                    </a:cubicBezTo>
                    <a:cubicBezTo>
                      <a:pt x="34" y="35"/>
                      <a:pt x="0" y="62"/>
                      <a:pt x="0" y="98"/>
                    </a:cubicBezTo>
                    <a:cubicBezTo>
                      <a:pt x="0" y="125"/>
                      <a:pt x="19" y="149"/>
                      <a:pt x="46" y="154"/>
                    </a:cubicBezTo>
                    <a:cubicBezTo>
                      <a:pt x="47" y="155"/>
                      <a:pt x="49" y="155"/>
                      <a:pt x="51" y="155"/>
                    </a:cubicBezTo>
                    <a:cubicBezTo>
                      <a:pt x="55" y="155"/>
                      <a:pt x="55" y="155"/>
                      <a:pt x="55" y="155"/>
                    </a:cubicBezTo>
                    <a:cubicBezTo>
                      <a:pt x="55" y="155"/>
                      <a:pt x="58" y="155"/>
                      <a:pt x="59" y="155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6" y="155"/>
                      <a:pt x="198" y="155"/>
                      <a:pt x="199" y="155"/>
                    </a:cubicBezTo>
                    <a:cubicBezTo>
                      <a:pt x="200" y="155"/>
                      <a:pt x="201" y="155"/>
                      <a:pt x="202" y="155"/>
                    </a:cubicBezTo>
                    <a:cubicBezTo>
                      <a:pt x="233" y="151"/>
                      <a:pt x="257" y="125"/>
                      <a:pt x="257" y="94"/>
                    </a:cubicBezTo>
                    <a:cubicBezTo>
                      <a:pt x="257" y="57"/>
                      <a:pt x="223" y="27"/>
                      <a:pt x="185" y="34"/>
                    </a:cubicBezTo>
                    <a:close/>
                    <a:moveTo>
                      <a:pt x="198" y="133"/>
                    </a:moveTo>
                    <a:lnTo>
                      <a:pt x="198" y="133"/>
                    </a:lnTo>
                    <a:lnTo>
                      <a:pt x="197" y="133"/>
                    </a:lnTo>
                    <a:cubicBezTo>
                      <a:pt x="196" y="133"/>
                      <a:pt x="193" y="133"/>
                      <a:pt x="192" y="133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59" y="133"/>
                      <a:pt x="57" y="133"/>
                      <a:pt x="56" y="133"/>
                    </a:cubicBezTo>
                    <a:cubicBezTo>
                      <a:pt x="56" y="133"/>
                      <a:pt x="56" y="133"/>
                      <a:pt x="55" y="133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3" y="133"/>
                      <a:pt x="53" y="133"/>
                      <a:pt x="52" y="133"/>
                    </a:cubicBezTo>
                    <a:cubicBezTo>
                      <a:pt x="35" y="129"/>
                      <a:pt x="23" y="115"/>
                      <a:pt x="23" y="98"/>
                    </a:cubicBezTo>
                    <a:cubicBezTo>
                      <a:pt x="23" y="74"/>
                      <a:pt x="49" y="56"/>
                      <a:pt x="73" y="68"/>
                    </a:cubicBezTo>
                    <a:cubicBezTo>
                      <a:pt x="77" y="69"/>
                      <a:pt x="80" y="69"/>
                      <a:pt x="84" y="67"/>
                    </a:cubicBezTo>
                    <a:cubicBezTo>
                      <a:pt x="87" y="66"/>
                      <a:pt x="89" y="62"/>
                      <a:pt x="89" y="59"/>
                    </a:cubicBezTo>
                    <a:cubicBezTo>
                      <a:pt x="91" y="39"/>
                      <a:pt x="109" y="23"/>
                      <a:pt x="129" y="23"/>
                    </a:cubicBezTo>
                    <a:cubicBezTo>
                      <a:pt x="147" y="23"/>
                      <a:pt x="162" y="35"/>
                      <a:pt x="167" y="51"/>
                    </a:cubicBezTo>
                    <a:cubicBezTo>
                      <a:pt x="168" y="54"/>
                      <a:pt x="171" y="56"/>
                      <a:pt x="173" y="58"/>
                    </a:cubicBezTo>
                    <a:cubicBezTo>
                      <a:pt x="176" y="59"/>
                      <a:pt x="179" y="59"/>
                      <a:pt x="182" y="58"/>
                    </a:cubicBezTo>
                    <a:cubicBezTo>
                      <a:pt x="210" y="49"/>
                      <a:pt x="233" y="69"/>
                      <a:pt x="233" y="94"/>
                    </a:cubicBezTo>
                    <a:cubicBezTo>
                      <a:pt x="233" y="114"/>
                      <a:pt x="218" y="131"/>
                      <a:pt x="198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3930650" y="3743325"/>
            <a:ext cx="428625" cy="430213"/>
            <a:chOff x="3930650" y="3743325"/>
            <a:chExt cx="428625" cy="430213"/>
          </a:xfrm>
        </p:grpSpPr>
        <p:sp>
          <p:nvSpPr>
            <p:cNvPr id="18457" name="Freeform 1069"/>
            <p:cNvSpPr>
              <a:spLocks noChangeArrowheads="1"/>
            </p:cNvSpPr>
            <p:nvPr/>
          </p:nvSpPr>
          <p:spPr bwMode="auto">
            <a:xfrm>
              <a:off x="3930650" y="3743325"/>
              <a:ext cx="428625" cy="430213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491 w 1024"/>
                <a:gd name="T5" fmla="*/ 429400 h 1022"/>
                <a:gd name="T6" fmla="*/ 0 w 1024"/>
                <a:gd name="T7" fmla="*/ 214911 h 1022"/>
                <a:gd name="T8" fmla="*/ 21449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Freeform 179"/>
            <p:cNvSpPr>
              <a:spLocks noChangeArrowheads="1"/>
            </p:cNvSpPr>
            <p:nvPr/>
          </p:nvSpPr>
          <p:spPr bwMode="auto">
            <a:xfrm>
              <a:off x="4021138" y="3843337"/>
              <a:ext cx="247650" cy="230188"/>
            </a:xfrm>
            <a:custGeom>
              <a:avLst/>
              <a:gdLst>
                <a:gd name="T0" fmla="*/ 227905 w 586"/>
                <a:gd name="T1" fmla="*/ 31441 h 548"/>
                <a:gd name="T2" fmla="*/ 227905 w 586"/>
                <a:gd name="T3" fmla="*/ 31441 h 548"/>
                <a:gd name="T4" fmla="*/ 104281 w 586"/>
                <a:gd name="T5" fmla="*/ 31441 h 548"/>
                <a:gd name="T6" fmla="*/ 96292 w 586"/>
                <a:gd name="T7" fmla="*/ 11738 h 548"/>
                <a:gd name="T8" fmla="*/ 77370 w 586"/>
                <a:gd name="T9" fmla="*/ 0 h 548"/>
                <a:gd name="T10" fmla="*/ 17661 w 586"/>
                <a:gd name="T11" fmla="*/ 0 h 548"/>
                <a:gd name="T12" fmla="*/ 0 w 586"/>
                <a:gd name="T13" fmla="*/ 18026 h 548"/>
                <a:gd name="T14" fmla="*/ 0 w 586"/>
                <a:gd name="T15" fmla="*/ 211286 h 548"/>
                <a:gd name="T16" fmla="*/ 17661 w 586"/>
                <a:gd name="T17" fmla="*/ 229313 h 548"/>
                <a:gd name="T18" fmla="*/ 227905 w 586"/>
                <a:gd name="T19" fmla="*/ 229313 h 548"/>
                <a:gd name="T20" fmla="*/ 245987 w 586"/>
                <a:gd name="T21" fmla="*/ 211286 h 548"/>
                <a:gd name="T22" fmla="*/ 245987 w 586"/>
                <a:gd name="T23" fmla="*/ 49468 h 548"/>
                <a:gd name="T24" fmla="*/ 227905 w 586"/>
                <a:gd name="T25" fmla="*/ 31441 h 548"/>
                <a:gd name="T26" fmla="*/ 236315 w 586"/>
                <a:gd name="T27" fmla="*/ 211286 h 548"/>
                <a:gd name="T28" fmla="*/ 236315 w 586"/>
                <a:gd name="T29" fmla="*/ 211286 h 548"/>
                <a:gd name="T30" fmla="*/ 227905 w 586"/>
                <a:gd name="T31" fmla="*/ 219671 h 548"/>
                <a:gd name="T32" fmla="*/ 17661 w 586"/>
                <a:gd name="T33" fmla="*/ 219671 h 548"/>
                <a:gd name="T34" fmla="*/ 9251 w 586"/>
                <a:gd name="T35" fmla="*/ 211286 h 548"/>
                <a:gd name="T36" fmla="*/ 9251 w 586"/>
                <a:gd name="T37" fmla="*/ 18026 h 548"/>
                <a:gd name="T38" fmla="*/ 17661 w 586"/>
                <a:gd name="T39" fmla="*/ 9642 h 548"/>
                <a:gd name="T40" fmla="*/ 77370 w 586"/>
                <a:gd name="T41" fmla="*/ 9642 h 548"/>
                <a:gd name="T42" fmla="*/ 87041 w 586"/>
                <a:gd name="T43" fmla="*/ 15511 h 548"/>
                <a:gd name="T44" fmla="*/ 96713 w 586"/>
                <a:gd name="T45" fmla="*/ 38568 h 548"/>
                <a:gd name="T46" fmla="*/ 101338 w 586"/>
                <a:gd name="T47" fmla="*/ 41083 h 548"/>
                <a:gd name="T48" fmla="*/ 227905 w 586"/>
                <a:gd name="T49" fmla="*/ 41083 h 548"/>
                <a:gd name="T50" fmla="*/ 236315 w 586"/>
                <a:gd name="T51" fmla="*/ 49468 h 548"/>
                <a:gd name="T52" fmla="*/ 236315 w 586"/>
                <a:gd name="T53" fmla="*/ 211286 h 5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86" h="548">
                  <a:moveTo>
                    <a:pt x="542" y="75"/>
                  </a:moveTo>
                  <a:lnTo>
                    <a:pt x="542" y="75"/>
                  </a:lnTo>
                  <a:cubicBezTo>
                    <a:pt x="248" y="75"/>
                    <a:pt x="248" y="75"/>
                    <a:pt x="248" y="75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0" y="11"/>
                    <a:pt x="204" y="0"/>
                    <a:pt x="18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9"/>
                    <a:pt x="0" y="4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28"/>
                    <a:pt x="18" y="547"/>
                    <a:pt x="42" y="547"/>
                  </a:cubicBezTo>
                  <a:cubicBezTo>
                    <a:pt x="542" y="547"/>
                    <a:pt x="542" y="547"/>
                    <a:pt x="542" y="547"/>
                  </a:cubicBezTo>
                  <a:cubicBezTo>
                    <a:pt x="566" y="547"/>
                    <a:pt x="585" y="528"/>
                    <a:pt x="585" y="504"/>
                  </a:cubicBezTo>
                  <a:cubicBezTo>
                    <a:pt x="585" y="118"/>
                    <a:pt x="585" y="118"/>
                    <a:pt x="585" y="118"/>
                  </a:cubicBezTo>
                  <a:cubicBezTo>
                    <a:pt x="585" y="94"/>
                    <a:pt x="566" y="75"/>
                    <a:pt x="542" y="75"/>
                  </a:cubicBezTo>
                  <a:close/>
                  <a:moveTo>
                    <a:pt x="562" y="504"/>
                  </a:moveTo>
                  <a:lnTo>
                    <a:pt x="562" y="504"/>
                  </a:lnTo>
                  <a:cubicBezTo>
                    <a:pt x="562" y="515"/>
                    <a:pt x="553" y="524"/>
                    <a:pt x="542" y="524"/>
                  </a:cubicBezTo>
                  <a:cubicBezTo>
                    <a:pt x="42" y="524"/>
                    <a:pt x="42" y="524"/>
                    <a:pt x="42" y="524"/>
                  </a:cubicBezTo>
                  <a:cubicBezTo>
                    <a:pt x="32" y="524"/>
                    <a:pt x="22" y="515"/>
                    <a:pt x="22" y="50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31"/>
                    <a:pt x="32" y="23"/>
                    <a:pt x="42" y="23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94" y="23"/>
                    <a:pt x="203" y="29"/>
                    <a:pt x="207" y="37"/>
                  </a:cubicBezTo>
                  <a:cubicBezTo>
                    <a:pt x="230" y="92"/>
                    <a:pt x="230" y="92"/>
                    <a:pt x="230" y="92"/>
                  </a:cubicBezTo>
                  <a:cubicBezTo>
                    <a:pt x="232" y="96"/>
                    <a:pt x="236" y="98"/>
                    <a:pt x="241" y="98"/>
                  </a:cubicBezTo>
                  <a:cubicBezTo>
                    <a:pt x="542" y="98"/>
                    <a:pt x="542" y="98"/>
                    <a:pt x="542" y="98"/>
                  </a:cubicBezTo>
                  <a:cubicBezTo>
                    <a:pt x="553" y="98"/>
                    <a:pt x="562" y="107"/>
                    <a:pt x="562" y="118"/>
                  </a:cubicBezTo>
                  <a:lnTo>
                    <a:pt x="562" y="5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195513" y="3743325"/>
            <a:ext cx="430212" cy="430213"/>
            <a:chOff x="2195513" y="3743325"/>
            <a:chExt cx="430212" cy="430213"/>
          </a:xfrm>
        </p:grpSpPr>
        <p:sp>
          <p:nvSpPr>
            <p:cNvPr id="18455" name="Freeform 1067"/>
            <p:cNvSpPr>
              <a:spLocks noChangeArrowheads="1"/>
            </p:cNvSpPr>
            <p:nvPr/>
          </p:nvSpPr>
          <p:spPr bwMode="auto">
            <a:xfrm>
              <a:off x="2195513" y="3743325"/>
              <a:ext cx="430212" cy="430213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6" name="Group 985"/>
            <p:cNvGrpSpPr/>
            <p:nvPr/>
          </p:nvGrpSpPr>
          <p:grpSpPr>
            <a:xfrm>
              <a:off x="2271899" y="3835228"/>
              <a:ext cx="277902" cy="246407"/>
              <a:chOff x="2246888" y="3820429"/>
              <a:chExt cx="277902" cy="246407"/>
            </a:xfrm>
            <a:solidFill>
              <a:schemeClr val="bg1"/>
            </a:solidFill>
          </p:grpSpPr>
          <p:sp>
            <p:nvSpPr>
              <p:cNvPr id="183" name="Freeform 180"/>
              <p:cNvSpPr>
                <a:spLocks noChangeArrowheads="1"/>
              </p:cNvSpPr>
              <p:nvPr/>
            </p:nvSpPr>
            <p:spPr bwMode="auto">
              <a:xfrm>
                <a:off x="2246888" y="3820429"/>
                <a:ext cx="277902" cy="246407"/>
              </a:xfrm>
              <a:custGeom>
                <a:avLst/>
                <a:gdLst>
                  <a:gd name="T0" fmla="*/ 617 w 660"/>
                  <a:gd name="T1" fmla="*/ 144 h 585"/>
                  <a:gd name="T2" fmla="*/ 617 w 660"/>
                  <a:gd name="T3" fmla="*/ 144 h 585"/>
                  <a:gd name="T4" fmla="*/ 587 w 660"/>
                  <a:gd name="T5" fmla="*/ 144 h 585"/>
                  <a:gd name="T6" fmla="*/ 587 w 660"/>
                  <a:gd name="T7" fmla="*/ 118 h 585"/>
                  <a:gd name="T8" fmla="*/ 545 w 660"/>
                  <a:gd name="T9" fmla="*/ 75 h 585"/>
                  <a:gd name="T10" fmla="*/ 250 w 660"/>
                  <a:gd name="T11" fmla="*/ 75 h 585"/>
                  <a:gd name="T12" fmla="*/ 229 w 660"/>
                  <a:gd name="T13" fmla="*/ 29 h 585"/>
                  <a:gd name="T14" fmla="*/ 186 w 660"/>
                  <a:gd name="T15" fmla="*/ 0 h 585"/>
                  <a:gd name="T16" fmla="*/ 43 w 660"/>
                  <a:gd name="T17" fmla="*/ 0 h 585"/>
                  <a:gd name="T18" fmla="*/ 0 w 660"/>
                  <a:gd name="T19" fmla="*/ 43 h 585"/>
                  <a:gd name="T20" fmla="*/ 0 w 660"/>
                  <a:gd name="T21" fmla="*/ 534 h 585"/>
                  <a:gd name="T22" fmla="*/ 13 w 660"/>
                  <a:gd name="T23" fmla="*/ 568 h 585"/>
                  <a:gd name="T24" fmla="*/ 50 w 660"/>
                  <a:gd name="T25" fmla="*/ 583 h 585"/>
                  <a:gd name="T26" fmla="*/ 50 w 660"/>
                  <a:gd name="T27" fmla="*/ 583 h 585"/>
                  <a:gd name="T28" fmla="*/ 445 w 660"/>
                  <a:gd name="T29" fmla="*/ 584 h 585"/>
                  <a:gd name="T30" fmla="*/ 456 w 660"/>
                  <a:gd name="T31" fmla="*/ 573 h 585"/>
                  <a:gd name="T32" fmla="*/ 445 w 660"/>
                  <a:gd name="T33" fmla="*/ 560 h 585"/>
                  <a:gd name="T34" fmla="*/ 95 w 660"/>
                  <a:gd name="T35" fmla="*/ 560 h 585"/>
                  <a:gd name="T36" fmla="*/ 101 w 660"/>
                  <a:gd name="T37" fmla="*/ 545 h 585"/>
                  <a:gd name="T38" fmla="*/ 102 w 660"/>
                  <a:gd name="T39" fmla="*/ 526 h 585"/>
                  <a:gd name="T40" fmla="*/ 102 w 660"/>
                  <a:gd name="T41" fmla="*/ 526 h 585"/>
                  <a:gd name="T42" fmla="*/ 102 w 660"/>
                  <a:gd name="T43" fmla="*/ 187 h 585"/>
                  <a:gd name="T44" fmla="*/ 122 w 660"/>
                  <a:gd name="T45" fmla="*/ 168 h 585"/>
                  <a:gd name="T46" fmla="*/ 617 w 660"/>
                  <a:gd name="T47" fmla="*/ 168 h 585"/>
                  <a:gd name="T48" fmla="*/ 636 w 660"/>
                  <a:gd name="T49" fmla="*/ 187 h 585"/>
                  <a:gd name="T50" fmla="*/ 636 w 660"/>
                  <a:gd name="T51" fmla="*/ 376 h 585"/>
                  <a:gd name="T52" fmla="*/ 648 w 660"/>
                  <a:gd name="T53" fmla="*/ 389 h 585"/>
                  <a:gd name="T54" fmla="*/ 659 w 660"/>
                  <a:gd name="T55" fmla="*/ 376 h 585"/>
                  <a:gd name="T56" fmla="*/ 659 w 660"/>
                  <a:gd name="T57" fmla="*/ 187 h 585"/>
                  <a:gd name="T58" fmla="*/ 617 w 660"/>
                  <a:gd name="T59" fmla="*/ 144 h 585"/>
                  <a:gd name="T60" fmla="*/ 122 w 660"/>
                  <a:gd name="T61" fmla="*/ 144 h 585"/>
                  <a:gd name="T62" fmla="*/ 122 w 660"/>
                  <a:gd name="T63" fmla="*/ 144 h 585"/>
                  <a:gd name="T64" fmla="*/ 79 w 660"/>
                  <a:gd name="T65" fmla="*/ 187 h 585"/>
                  <a:gd name="T66" fmla="*/ 78 w 660"/>
                  <a:gd name="T67" fmla="*/ 535 h 585"/>
                  <a:gd name="T68" fmla="*/ 78 w 660"/>
                  <a:gd name="T69" fmla="*/ 535 h 585"/>
                  <a:gd name="T70" fmla="*/ 78 w 660"/>
                  <a:gd name="T71" fmla="*/ 541 h 585"/>
                  <a:gd name="T72" fmla="*/ 50 w 660"/>
                  <a:gd name="T73" fmla="*/ 560 h 585"/>
                  <a:gd name="T74" fmla="*/ 50 w 660"/>
                  <a:gd name="T75" fmla="*/ 560 h 585"/>
                  <a:gd name="T76" fmla="*/ 30 w 660"/>
                  <a:gd name="T77" fmla="*/ 552 h 585"/>
                  <a:gd name="T78" fmla="*/ 24 w 660"/>
                  <a:gd name="T79" fmla="*/ 534 h 585"/>
                  <a:gd name="T80" fmla="*/ 24 w 660"/>
                  <a:gd name="T81" fmla="*/ 43 h 585"/>
                  <a:gd name="T82" fmla="*/ 43 w 660"/>
                  <a:gd name="T83" fmla="*/ 24 h 585"/>
                  <a:gd name="T84" fmla="*/ 186 w 660"/>
                  <a:gd name="T85" fmla="*/ 24 h 585"/>
                  <a:gd name="T86" fmla="*/ 209 w 660"/>
                  <a:gd name="T87" fmla="*/ 39 h 585"/>
                  <a:gd name="T88" fmla="*/ 235 w 660"/>
                  <a:gd name="T89" fmla="*/ 99 h 585"/>
                  <a:gd name="T90" fmla="*/ 545 w 660"/>
                  <a:gd name="T91" fmla="*/ 99 h 585"/>
                  <a:gd name="T92" fmla="*/ 564 w 660"/>
                  <a:gd name="T93" fmla="*/ 118 h 585"/>
                  <a:gd name="T94" fmla="*/ 564 w 660"/>
                  <a:gd name="T95" fmla="*/ 144 h 585"/>
                  <a:gd name="T96" fmla="*/ 122 w 660"/>
                  <a:gd name="T97" fmla="*/ 14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0" h="585">
                    <a:moveTo>
                      <a:pt x="617" y="144"/>
                    </a:moveTo>
                    <a:lnTo>
                      <a:pt x="617" y="144"/>
                    </a:lnTo>
                    <a:cubicBezTo>
                      <a:pt x="587" y="144"/>
                      <a:pt x="587" y="144"/>
                      <a:pt x="587" y="144"/>
                    </a:cubicBezTo>
                    <a:cubicBezTo>
                      <a:pt x="587" y="118"/>
                      <a:pt x="587" y="118"/>
                      <a:pt x="587" y="118"/>
                    </a:cubicBezTo>
                    <a:cubicBezTo>
                      <a:pt x="587" y="95"/>
                      <a:pt x="568" y="75"/>
                      <a:pt x="545" y="75"/>
                    </a:cubicBezTo>
                    <a:cubicBezTo>
                      <a:pt x="250" y="75"/>
                      <a:pt x="250" y="75"/>
                      <a:pt x="250" y="75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22" y="12"/>
                      <a:pt x="204" y="0"/>
                      <a:pt x="1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0"/>
                      <a:pt x="0" y="20"/>
                      <a:pt x="0" y="43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47"/>
                      <a:pt x="5" y="558"/>
                      <a:pt x="13" y="568"/>
                    </a:cubicBezTo>
                    <a:cubicBezTo>
                      <a:pt x="19" y="575"/>
                      <a:pt x="30" y="583"/>
                      <a:pt x="50" y="583"/>
                    </a:cubicBezTo>
                    <a:lnTo>
                      <a:pt x="50" y="583"/>
                    </a:lnTo>
                    <a:cubicBezTo>
                      <a:pt x="445" y="584"/>
                      <a:pt x="445" y="584"/>
                      <a:pt x="445" y="584"/>
                    </a:cubicBezTo>
                    <a:cubicBezTo>
                      <a:pt x="451" y="584"/>
                      <a:pt x="456" y="579"/>
                      <a:pt x="456" y="573"/>
                    </a:cubicBezTo>
                    <a:cubicBezTo>
                      <a:pt x="456" y="566"/>
                      <a:pt x="451" y="560"/>
                      <a:pt x="445" y="560"/>
                    </a:cubicBezTo>
                    <a:cubicBezTo>
                      <a:pt x="95" y="560"/>
                      <a:pt x="95" y="560"/>
                      <a:pt x="95" y="560"/>
                    </a:cubicBezTo>
                    <a:cubicBezTo>
                      <a:pt x="98" y="555"/>
                      <a:pt x="100" y="550"/>
                      <a:pt x="101" y="545"/>
                    </a:cubicBezTo>
                    <a:cubicBezTo>
                      <a:pt x="102" y="542"/>
                      <a:pt x="102" y="526"/>
                      <a:pt x="102" y="526"/>
                    </a:cubicBezTo>
                    <a:lnTo>
                      <a:pt x="102" y="526"/>
                    </a:lnTo>
                    <a:cubicBezTo>
                      <a:pt x="102" y="187"/>
                      <a:pt x="102" y="187"/>
                      <a:pt x="102" y="187"/>
                    </a:cubicBezTo>
                    <a:cubicBezTo>
                      <a:pt x="102" y="176"/>
                      <a:pt x="112" y="168"/>
                      <a:pt x="122" y="168"/>
                    </a:cubicBezTo>
                    <a:cubicBezTo>
                      <a:pt x="617" y="168"/>
                      <a:pt x="617" y="168"/>
                      <a:pt x="617" y="168"/>
                    </a:cubicBezTo>
                    <a:cubicBezTo>
                      <a:pt x="627" y="168"/>
                      <a:pt x="636" y="176"/>
                      <a:pt x="636" y="187"/>
                    </a:cubicBezTo>
                    <a:cubicBezTo>
                      <a:pt x="636" y="376"/>
                      <a:pt x="636" y="376"/>
                      <a:pt x="636" y="376"/>
                    </a:cubicBezTo>
                    <a:cubicBezTo>
                      <a:pt x="636" y="382"/>
                      <a:pt x="642" y="389"/>
                      <a:pt x="648" y="389"/>
                    </a:cubicBezTo>
                    <a:cubicBezTo>
                      <a:pt x="654" y="389"/>
                      <a:pt x="659" y="382"/>
                      <a:pt x="659" y="376"/>
                    </a:cubicBezTo>
                    <a:cubicBezTo>
                      <a:pt x="659" y="187"/>
                      <a:pt x="659" y="187"/>
                      <a:pt x="659" y="187"/>
                    </a:cubicBezTo>
                    <a:cubicBezTo>
                      <a:pt x="659" y="164"/>
                      <a:pt x="641" y="144"/>
                      <a:pt x="617" y="144"/>
                    </a:cubicBezTo>
                    <a:close/>
                    <a:moveTo>
                      <a:pt x="122" y="144"/>
                    </a:moveTo>
                    <a:lnTo>
                      <a:pt x="122" y="144"/>
                    </a:lnTo>
                    <a:cubicBezTo>
                      <a:pt x="98" y="144"/>
                      <a:pt x="79" y="164"/>
                      <a:pt x="79" y="187"/>
                    </a:cubicBezTo>
                    <a:cubicBezTo>
                      <a:pt x="78" y="535"/>
                      <a:pt x="78" y="535"/>
                      <a:pt x="78" y="535"/>
                    </a:cubicBezTo>
                    <a:lnTo>
                      <a:pt x="78" y="535"/>
                    </a:lnTo>
                    <a:cubicBezTo>
                      <a:pt x="78" y="538"/>
                      <a:pt x="78" y="540"/>
                      <a:pt x="78" y="541"/>
                    </a:cubicBezTo>
                    <a:cubicBezTo>
                      <a:pt x="77" y="550"/>
                      <a:pt x="71" y="560"/>
                      <a:pt x="50" y="560"/>
                    </a:cubicBezTo>
                    <a:lnTo>
                      <a:pt x="50" y="560"/>
                    </a:lnTo>
                    <a:cubicBezTo>
                      <a:pt x="42" y="560"/>
                      <a:pt x="35" y="557"/>
                      <a:pt x="30" y="552"/>
                    </a:cubicBezTo>
                    <a:cubicBezTo>
                      <a:pt x="26" y="548"/>
                      <a:pt x="24" y="541"/>
                      <a:pt x="24" y="534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33"/>
                      <a:pt x="33" y="24"/>
                      <a:pt x="43" y="24"/>
                    </a:cubicBezTo>
                    <a:cubicBezTo>
                      <a:pt x="186" y="24"/>
                      <a:pt x="186" y="24"/>
                      <a:pt x="186" y="24"/>
                    </a:cubicBezTo>
                    <a:cubicBezTo>
                      <a:pt x="196" y="24"/>
                      <a:pt x="204" y="29"/>
                      <a:pt x="209" y="39"/>
                    </a:cubicBezTo>
                    <a:cubicBezTo>
                      <a:pt x="235" y="99"/>
                      <a:pt x="235" y="99"/>
                      <a:pt x="235" y="99"/>
                    </a:cubicBezTo>
                    <a:cubicBezTo>
                      <a:pt x="545" y="99"/>
                      <a:pt x="545" y="99"/>
                      <a:pt x="545" y="99"/>
                    </a:cubicBezTo>
                    <a:cubicBezTo>
                      <a:pt x="555" y="99"/>
                      <a:pt x="564" y="108"/>
                      <a:pt x="564" y="118"/>
                    </a:cubicBezTo>
                    <a:cubicBezTo>
                      <a:pt x="564" y="144"/>
                      <a:pt x="564" y="144"/>
                      <a:pt x="564" y="144"/>
                    </a:cubicBezTo>
                    <a:lnTo>
                      <a:pt x="122" y="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Freeform 181"/>
              <p:cNvSpPr>
                <a:spLocks noChangeArrowheads="1"/>
              </p:cNvSpPr>
              <p:nvPr/>
            </p:nvSpPr>
            <p:spPr bwMode="auto">
              <a:xfrm>
                <a:off x="2443272" y="3981613"/>
                <a:ext cx="75959" cy="74107"/>
              </a:xfrm>
              <a:custGeom>
                <a:avLst/>
                <a:gdLst>
                  <a:gd name="T0" fmla="*/ 12 w 180"/>
                  <a:gd name="T1" fmla="*/ 77 h 178"/>
                  <a:gd name="T2" fmla="*/ 12 w 180"/>
                  <a:gd name="T3" fmla="*/ 77 h 178"/>
                  <a:gd name="T4" fmla="*/ 0 w 180"/>
                  <a:gd name="T5" fmla="*/ 89 h 178"/>
                  <a:gd name="T6" fmla="*/ 12 w 180"/>
                  <a:gd name="T7" fmla="*/ 100 h 178"/>
                  <a:gd name="T8" fmla="*/ 25 w 180"/>
                  <a:gd name="T9" fmla="*/ 100 h 178"/>
                  <a:gd name="T10" fmla="*/ 35 w 180"/>
                  <a:gd name="T11" fmla="*/ 126 h 178"/>
                  <a:gd name="T12" fmla="*/ 26 w 180"/>
                  <a:gd name="T13" fmla="*/ 136 h 178"/>
                  <a:gd name="T14" fmla="*/ 26 w 180"/>
                  <a:gd name="T15" fmla="*/ 151 h 178"/>
                  <a:gd name="T16" fmla="*/ 34 w 180"/>
                  <a:gd name="T17" fmla="*/ 156 h 178"/>
                  <a:gd name="T18" fmla="*/ 43 w 180"/>
                  <a:gd name="T19" fmla="*/ 151 h 178"/>
                  <a:gd name="T20" fmla="*/ 52 w 180"/>
                  <a:gd name="T21" fmla="*/ 143 h 178"/>
                  <a:gd name="T22" fmla="*/ 78 w 180"/>
                  <a:gd name="T23" fmla="*/ 153 h 178"/>
                  <a:gd name="T24" fmla="*/ 78 w 180"/>
                  <a:gd name="T25" fmla="*/ 166 h 178"/>
                  <a:gd name="T26" fmla="*/ 89 w 180"/>
                  <a:gd name="T27" fmla="*/ 177 h 178"/>
                  <a:gd name="T28" fmla="*/ 101 w 180"/>
                  <a:gd name="T29" fmla="*/ 166 h 178"/>
                  <a:gd name="T30" fmla="*/ 101 w 180"/>
                  <a:gd name="T31" fmla="*/ 153 h 178"/>
                  <a:gd name="T32" fmla="*/ 127 w 180"/>
                  <a:gd name="T33" fmla="*/ 143 h 178"/>
                  <a:gd name="T34" fmla="*/ 136 w 180"/>
                  <a:gd name="T35" fmla="*/ 151 h 178"/>
                  <a:gd name="T36" fmla="*/ 145 w 180"/>
                  <a:gd name="T37" fmla="*/ 156 h 178"/>
                  <a:gd name="T38" fmla="*/ 153 w 180"/>
                  <a:gd name="T39" fmla="*/ 151 h 178"/>
                  <a:gd name="T40" fmla="*/ 153 w 180"/>
                  <a:gd name="T41" fmla="*/ 136 h 178"/>
                  <a:gd name="T42" fmla="*/ 144 w 180"/>
                  <a:gd name="T43" fmla="*/ 126 h 178"/>
                  <a:gd name="T44" fmla="*/ 154 w 180"/>
                  <a:gd name="T45" fmla="*/ 100 h 178"/>
                  <a:gd name="T46" fmla="*/ 166 w 180"/>
                  <a:gd name="T47" fmla="*/ 100 h 178"/>
                  <a:gd name="T48" fmla="*/ 179 w 180"/>
                  <a:gd name="T49" fmla="*/ 89 h 178"/>
                  <a:gd name="T50" fmla="*/ 166 w 180"/>
                  <a:gd name="T51" fmla="*/ 77 h 178"/>
                  <a:gd name="T52" fmla="*/ 154 w 180"/>
                  <a:gd name="T53" fmla="*/ 77 h 178"/>
                  <a:gd name="T54" fmla="*/ 144 w 180"/>
                  <a:gd name="T55" fmla="*/ 52 h 178"/>
                  <a:gd name="T56" fmla="*/ 153 w 180"/>
                  <a:gd name="T57" fmla="*/ 43 h 178"/>
                  <a:gd name="T58" fmla="*/ 153 w 180"/>
                  <a:gd name="T59" fmla="*/ 26 h 178"/>
                  <a:gd name="T60" fmla="*/ 136 w 180"/>
                  <a:gd name="T61" fmla="*/ 26 h 178"/>
                  <a:gd name="T62" fmla="*/ 127 w 180"/>
                  <a:gd name="T63" fmla="*/ 36 h 178"/>
                  <a:gd name="T64" fmla="*/ 101 w 180"/>
                  <a:gd name="T65" fmla="*/ 25 h 178"/>
                  <a:gd name="T66" fmla="*/ 101 w 180"/>
                  <a:gd name="T67" fmla="*/ 12 h 178"/>
                  <a:gd name="T68" fmla="*/ 89 w 180"/>
                  <a:gd name="T69" fmla="*/ 0 h 178"/>
                  <a:gd name="T70" fmla="*/ 78 w 180"/>
                  <a:gd name="T71" fmla="*/ 12 h 178"/>
                  <a:gd name="T72" fmla="*/ 78 w 180"/>
                  <a:gd name="T73" fmla="*/ 25 h 178"/>
                  <a:gd name="T74" fmla="*/ 52 w 180"/>
                  <a:gd name="T75" fmla="*/ 36 h 178"/>
                  <a:gd name="T76" fmla="*/ 43 w 180"/>
                  <a:gd name="T77" fmla="*/ 26 h 178"/>
                  <a:gd name="T78" fmla="*/ 26 w 180"/>
                  <a:gd name="T79" fmla="*/ 26 h 178"/>
                  <a:gd name="T80" fmla="*/ 26 w 180"/>
                  <a:gd name="T81" fmla="*/ 43 h 178"/>
                  <a:gd name="T82" fmla="*/ 35 w 180"/>
                  <a:gd name="T83" fmla="*/ 52 h 178"/>
                  <a:gd name="T84" fmla="*/ 25 w 180"/>
                  <a:gd name="T85" fmla="*/ 77 h 178"/>
                  <a:gd name="T86" fmla="*/ 12 w 180"/>
                  <a:gd name="T87" fmla="*/ 77 h 178"/>
                  <a:gd name="T88" fmla="*/ 89 w 180"/>
                  <a:gd name="T89" fmla="*/ 47 h 178"/>
                  <a:gd name="T90" fmla="*/ 89 w 180"/>
                  <a:gd name="T91" fmla="*/ 47 h 178"/>
                  <a:gd name="T92" fmla="*/ 132 w 180"/>
                  <a:gd name="T93" fmla="*/ 89 h 178"/>
                  <a:gd name="T94" fmla="*/ 89 w 180"/>
                  <a:gd name="T95" fmla="*/ 132 h 178"/>
                  <a:gd name="T96" fmla="*/ 47 w 180"/>
                  <a:gd name="T97" fmla="*/ 89 h 178"/>
                  <a:gd name="T98" fmla="*/ 89 w 180"/>
                  <a:gd name="T99" fmla="*/ 4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178">
                    <a:moveTo>
                      <a:pt x="12" y="77"/>
                    </a:moveTo>
                    <a:lnTo>
                      <a:pt x="12" y="77"/>
                    </a:lnTo>
                    <a:cubicBezTo>
                      <a:pt x="5" y="77"/>
                      <a:pt x="0" y="83"/>
                      <a:pt x="0" y="89"/>
                    </a:cubicBezTo>
                    <a:cubicBezTo>
                      <a:pt x="0" y="95"/>
                      <a:pt x="5" y="100"/>
                      <a:pt x="12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6" y="110"/>
                      <a:pt x="30" y="119"/>
                      <a:pt x="35" y="126"/>
                    </a:cubicBezTo>
                    <a:cubicBezTo>
                      <a:pt x="26" y="136"/>
                      <a:pt x="26" y="136"/>
                      <a:pt x="26" y="136"/>
                    </a:cubicBezTo>
                    <a:cubicBezTo>
                      <a:pt x="22" y="140"/>
                      <a:pt x="22" y="147"/>
                      <a:pt x="26" y="151"/>
                    </a:cubicBezTo>
                    <a:cubicBezTo>
                      <a:pt x="29" y="154"/>
                      <a:pt x="31" y="156"/>
                      <a:pt x="34" y="156"/>
                    </a:cubicBezTo>
                    <a:cubicBezTo>
                      <a:pt x="37" y="156"/>
                      <a:pt x="40" y="154"/>
                      <a:pt x="43" y="151"/>
                    </a:cubicBezTo>
                    <a:cubicBezTo>
                      <a:pt x="52" y="143"/>
                      <a:pt x="52" y="143"/>
                      <a:pt x="52" y="143"/>
                    </a:cubicBezTo>
                    <a:cubicBezTo>
                      <a:pt x="59" y="148"/>
                      <a:pt x="69" y="151"/>
                      <a:pt x="78" y="153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8" y="172"/>
                      <a:pt x="83" y="177"/>
                      <a:pt x="89" y="177"/>
                    </a:cubicBezTo>
                    <a:cubicBezTo>
                      <a:pt x="96" y="177"/>
                      <a:pt x="101" y="172"/>
                      <a:pt x="101" y="166"/>
                    </a:cubicBezTo>
                    <a:cubicBezTo>
                      <a:pt x="101" y="153"/>
                      <a:pt x="101" y="153"/>
                      <a:pt x="101" y="153"/>
                    </a:cubicBezTo>
                    <a:cubicBezTo>
                      <a:pt x="110" y="151"/>
                      <a:pt x="120" y="148"/>
                      <a:pt x="127" y="143"/>
                    </a:cubicBezTo>
                    <a:cubicBezTo>
                      <a:pt x="136" y="151"/>
                      <a:pt x="136" y="151"/>
                      <a:pt x="136" y="151"/>
                    </a:cubicBezTo>
                    <a:cubicBezTo>
                      <a:pt x="138" y="154"/>
                      <a:pt x="141" y="156"/>
                      <a:pt x="145" y="156"/>
                    </a:cubicBezTo>
                    <a:cubicBezTo>
                      <a:pt x="147" y="156"/>
                      <a:pt x="150" y="154"/>
                      <a:pt x="153" y="151"/>
                    </a:cubicBezTo>
                    <a:cubicBezTo>
                      <a:pt x="157" y="147"/>
                      <a:pt x="157" y="140"/>
                      <a:pt x="153" y="136"/>
                    </a:cubicBezTo>
                    <a:cubicBezTo>
                      <a:pt x="144" y="126"/>
                      <a:pt x="144" y="126"/>
                      <a:pt x="144" y="126"/>
                    </a:cubicBezTo>
                    <a:cubicBezTo>
                      <a:pt x="149" y="119"/>
                      <a:pt x="153" y="110"/>
                      <a:pt x="154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4" y="100"/>
                      <a:pt x="179" y="95"/>
                      <a:pt x="179" y="89"/>
                    </a:cubicBezTo>
                    <a:cubicBezTo>
                      <a:pt x="179" y="83"/>
                      <a:pt x="174" y="77"/>
                      <a:pt x="166" y="77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53" y="68"/>
                      <a:pt x="149" y="59"/>
                      <a:pt x="144" y="52"/>
                    </a:cubicBezTo>
                    <a:cubicBezTo>
                      <a:pt x="153" y="43"/>
                      <a:pt x="153" y="43"/>
                      <a:pt x="153" y="43"/>
                    </a:cubicBezTo>
                    <a:cubicBezTo>
                      <a:pt x="157" y="39"/>
                      <a:pt x="157" y="32"/>
                      <a:pt x="153" y="26"/>
                    </a:cubicBezTo>
                    <a:cubicBezTo>
                      <a:pt x="148" y="22"/>
                      <a:pt x="140" y="22"/>
                      <a:pt x="136" y="26"/>
                    </a:cubicBezTo>
                    <a:cubicBezTo>
                      <a:pt x="127" y="36"/>
                      <a:pt x="127" y="36"/>
                      <a:pt x="127" y="36"/>
                    </a:cubicBezTo>
                    <a:cubicBezTo>
                      <a:pt x="120" y="31"/>
                      <a:pt x="110" y="26"/>
                      <a:pt x="101" y="25"/>
                    </a:cubicBezTo>
                    <a:cubicBezTo>
                      <a:pt x="101" y="12"/>
                      <a:pt x="101" y="12"/>
                      <a:pt x="101" y="12"/>
                    </a:cubicBezTo>
                    <a:cubicBezTo>
                      <a:pt x="101" y="6"/>
                      <a:pt x="96" y="0"/>
                      <a:pt x="89" y="0"/>
                    </a:cubicBezTo>
                    <a:cubicBezTo>
                      <a:pt x="83" y="0"/>
                      <a:pt x="78" y="6"/>
                      <a:pt x="78" y="12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69" y="26"/>
                      <a:pt x="59" y="31"/>
                      <a:pt x="52" y="3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38" y="22"/>
                      <a:pt x="31" y="22"/>
                      <a:pt x="26" y="26"/>
                    </a:cubicBezTo>
                    <a:cubicBezTo>
                      <a:pt x="22" y="32"/>
                      <a:pt x="22" y="39"/>
                      <a:pt x="26" y="43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0" y="59"/>
                      <a:pt x="26" y="68"/>
                      <a:pt x="25" y="77"/>
                    </a:cubicBezTo>
                    <a:lnTo>
                      <a:pt x="12" y="77"/>
                    </a:lnTo>
                    <a:close/>
                    <a:moveTo>
                      <a:pt x="89" y="47"/>
                    </a:moveTo>
                    <a:lnTo>
                      <a:pt x="89" y="47"/>
                    </a:lnTo>
                    <a:cubicBezTo>
                      <a:pt x="113" y="47"/>
                      <a:pt x="132" y="65"/>
                      <a:pt x="132" y="89"/>
                    </a:cubicBezTo>
                    <a:cubicBezTo>
                      <a:pt x="132" y="112"/>
                      <a:pt x="113" y="132"/>
                      <a:pt x="89" y="132"/>
                    </a:cubicBezTo>
                    <a:cubicBezTo>
                      <a:pt x="65" y="132"/>
                      <a:pt x="47" y="112"/>
                      <a:pt x="47" y="89"/>
                    </a:cubicBezTo>
                    <a:cubicBezTo>
                      <a:pt x="47" y="65"/>
                      <a:pt x="65" y="47"/>
                      <a:pt x="8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457200" y="5629275"/>
            <a:ext cx="430213" cy="428625"/>
            <a:chOff x="457200" y="5629275"/>
            <a:chExt cx="430213" cy="428625"/>
          </a:xfrm>
        </p:grpSpPr>
        <p:sp>
          <p:nvSpPr>
            <p:cNvPr id="18473" name="Freeform 1085"/>
            <p:cNvSpPr>
              <a:spLocks noChangeArrowheads="1"/>
            </p:cNvSpPr>
            <p:nvPr/>
          </p:nvSpPr>
          <p:spPr bwMode="auto">
            <a:xfrm>
              <a:off x="457200" y="5629275"/>
              <a:ext cx="430213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Freeform 182"/>
            <p:cNvSpPr>
              <a:spLocks noChangeArrowheads="1"/>
            </p:cNvSpPr>
            <p:nvPr/>
          </p:nvSpPr>
          <p:spPr bwMode="auto">
            <a:xfrm>
              <a:off x="542925" y="5697538"/>
              <a:ext cx="255588" cy="292100"/>
            </a:xfrm>
            <a:custGeom>
              <a:avLst/>
              <a:gdLst>
                <a:gd name="T0" fmla="*/ 254832 w 610"/>
                <a:gd name="T1" fmla="*/ 73665 h 691"/>
                <a:gd name="T2" fmla="*/ 254832 w 610"/>
                <a:gd name="T3" fmla="*/ 73665 h 691"/>
                <a:gd name="T4" fmla="*/ 253155 w 610"/>
                <a:gd name="T5" fmla="*/ 71139 h 691"/>
                <a:gd name="T6" fmla="*/ 253155 w 610"/>
                <a:gd name="T7" fmla="*/ 71139 h 691"/>
                <a:gd name="T8" fmla="*/ 253155 w 610"/>
                <a:gd name="T9" fmla="*/ 71139 h 691"/>
                <a:gd name="T10" fmla="*/ 129512 w 610"/>
                <a:gd name="T11" fmla="*/ 842 h 691"/>
                <a:gd name="T12" fmla="*/ 124901 w 610"/>
                <a:gd name="T13" fmla="*/ 842 h 691"/>
                <a:gd name="T14" fmla="*/ 2515 w 610"/>
                <a:gd name="T15" fmla="*/ 71139 h 691"/>
                <a:gd name="T16" fmla="*/ 2515 w 610"/>
                <a:gd name="T17" fmla="*/ 71139 h 691"/>
                <a:gd name="T18" fmla="*/ 2515 w 610"/>
                <a:gd name="T19" fmla="*/ 71139 h 691"/>
                <a:gd name="T20" fmla="*/ 419 w 610"/>
                <a:gd name="T21" fmla="*/ 73665 h 691"/>
                <a:gd name="T22" fmla="*/ 419 w 610"/>
                <a:gd name="T23" fmla="*/ 74507 h 691"/>
                <a:gd name="T24" fmla="*/ 0 w 610"/>
                <a:gd name="T25" fmla="*/ 75349 h 691"/>
                <a:gd name="T26" fmla="*/ 0 w 610"/>
                <a:gd name="T27" fmla="*/ 215943 h 691"/>
                <a:gd name="T28" fmla="*/ 2515 w 610"/>
                <a:gd name="T29" fmla="*/ 220574 h 691"/>
                <a:gd name="T30" fmla="*/ 124482 w 610"/>
                <a:gd name="T31" fmla="*/ 290029 h 691"/>
                <a:gd name="T32" fmla="*/ 126578 w 610"/>
                <a:gd name="T33" fmla="*/ 290450 h 691"/>
                <a:gd name="T34" fmla="*/ 129092 w 610"/>
                <a:gd name="T35" fmla="*/ 290029 h 691"/>
                <a:gd name="T36" fmla="*/ 252736 w 610"/>
                <a:gd name="T37" fmla="*/ 219732 h 691"/>
                <a:gd name="T38" fmla="*/ 254832 w 610"/>
                <a:gd name="T39" fmla="*/ 215101 h 691"/>
                <a:gd name="T40" fmla="*/ 255251 w 610"/>
                <a:gd name="T41" fmla="*/ 75349 h 691"/>
                <a:gd name="T42" fmla="*/ 255251 w 610"/>
                <a:gd name="T43" fmla="*/ 74507 h 691"/>
                <a:gd name="T44" fmla="*/ 254832 w 610"/>
                <a:gd name="T45" fmla="*/ 73665 h 691"/>
                <a:gd name="T46" fmla="*/ 121967 w 610"/>
                <a:gd name="T47" fmla="*/ 277401 h 691"/>
                <a:gd name="T48" fmla="*/ 121967 w 610"/>
                <a:gd name="T49" fmla="*/ 277401 h 691"/>
                <a:gd name="T50" fmla="*/ 10059 w 610"/>
                <a:gd name="T51" fmla="*/ 213418 h 691"/>
                <a:gd name="T52" fmla="*/ 10059 w 610"/>
                <a:gd name="T53" fmla="*/ 83767 h 691"/>
                <a:gd name="T54" fmla="*/ 121967 w 610"/>
                <a:gd name="T55" fmla="*/ 148593 h 691"/>
                <a:gd name="T56" fmla="*/ 121967 w 610"/>
                <a:gd name="T57" fmla="*/ 277401 h 691"/>
                <a:gd name="T58" fmla="*/ 126578 w 610"/>
                <a:gd name="T59" fmla="*/ 140174 h 691"/>
                <a:gd name="T60" fmla="*/ 126578 w 610"/>
                <a:gd name="T61" fmla="*/ 140174 h 691"/>
                <a:gd name="T62" fmla="*/ 15089 w 610"/>
                <a:gd name="T63" fmla="*/ 75349 h 691"/>
                <a:gd name="T64" fmla="*/ 127416 w 610"/>
                <a:gd name="T65" fmla="*/ 10524 h 691"/>
                <a:gd name="T66" fmla="*/ 240581 w 610"/>
                <a:gd name="T67" fmla="*/ 75349 h 691"/>
                <a:gd name="T68" fmla="*/ 126578 w 610"/>
                <a:gd name="T69" fmla="*/ 140174 h 691"/>
                <a:gd name="T70" fmla="*/ 245192 w 610"/>
                <a:gd name="T71" fmla="*/ 212155 h 691"/>
                <a:gd name="T72" fmla="*/ 245192 w 610"/>
                <a:gd name="T73" fmla="*/ 212155 h 691"/>
                <a:gd name="T74" fmla="*/ 132026 w 610"/>
                <a:gd name="T75" fmla="*/ 277401 h 691"/>
                <a:gd name="T76" fmla="*/ 132026 w 610"/>
                <a:gd name="T77" fmla="*/ 148593 h 691"/>
                <a:gd name="T78" fmla="*/ 245611 w 610"/>
                <a:gd name="T79" fmla="*/ 83767 h 691"/>
                <a:gd name="T80" fmla="*/ 245192 w 610"/>
                <a:gd name="T81" fmla="*/ 212155 h 6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0" h="691">
                  <a:moveTo>
                    <a:pt x="608" y="175"/>
                  </a:moveTo>
                  <a:lnTo>
                    <a:pt x="608" y="175"/>
                  </a:lnTo>
                  <a:cubicBezTo>
                    <a:pt x="607" y="173"/>
                    <a:pt x="606" y="171"/>
                    <a:pt x="604" y="169"/>
                  </a:cubicBezTo>
                  <a:cubicBezTo>
                    <a:pt x="309" y="2"/>
                    <a:pt x="309" y="2"/>
                    <a:pt x="309" y="2"/>
                  </a:cubicBezTo>
                  <a:cubicBezTo>
                    <a:pt x="306" y="0"/>
                    <a:pt x="302" y="0"/>
                    <a:pt x="298" y="2"/>
                  </a:cubicBezTo>
                  <a:cubicBezTo>
                    <a:pt x="6" y="169"/>
                    <a:pt x="6" y="169"/>
                    <a:pt x="6" y="169"/>
                  </a:cubicBezTo>
                  <a:cubicBezTo>
                    <a:pt x="4" y="170"/>
                    <a:pt x="2" y="173"/>
                    <a:pt x="1" y="175"/>
                  </a:cubicBezTo>
                  <a:cubicBezTo>
                    <a:pt x="1" y="176"/>
                    <a:pt x="1" y="176"/>
                    <a:pt x="1" y="177"/>
                  </a:cubicBezTo>
                  <a:cubicBezTo>
                    <a:pt x="1" y="178"/>
                    <a:pt x="0" y="178"/>
                    <a:pt x="0" y="179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0" y="518"/>
                    <a:pt x="3" y="522"/>
                    <a:pt x="6" y="524"/>
                  </a:cubicBezTo>
                  <a:cubicBezTo>
                    <a:pt x="297" y="689"/>
                    <a:pt x="297" y="689"/>
                    <a:pt x="297" y="689"/>
                  </a:cubicBezTo>
                  <a:cubicBezTo>
                    <a:pt x="298" y="690"/>
                    <a:pt x="300" y="690"/>
                    <a:pt x="302" y="690"/>
                  </a:cubicBezTo>
                  <a:cubicBezTo>
                    <a:pt x="304" y="690"/>
                    <a:pt x="306" y="690"/>
                    <a:pt x="308" y="689"/>
                  </a:cubicBezTo>
                  <a:cubicBezTo>
                    <a:pt x="603" y="522"/>
                    <a:pt x="603" y="522"/>
                    <a:pt x="603" y="522"/>
                  </a:cubicBezTo>
                  <a:cubicBezTo>
                    <a:pt x="606" y="520"/>
                    <a:pt x="608" y="515"/>
                    <a:pt x="608" y="511"/>
                  </a:cubicBezTo>
                  <a:cubicBezTo>
                    <a:pt x="609" y="179"/>
                    <a:pt x="609" y="179"/>
                    <a:pt x="609" y="179"/>
                  </a:cubicBezTo>
                  <a:cubicBezTo>
                    <a:pt x="609" y="178"/>
                    <a:pt x="609" y="178"/>
                    <a:pt x="609" y="177"/>
                  </a:cubicBezTo>
                  <a:cubicBezTo>
                    <a:pt x="609" y="176"/>
                    <a:pt x="609" y="176"/>
                    <a:pt x="608" y="175"/>
                  </a:cubicBezTo>
                  <a:close/>
                  <a:moveTo>
                    <a:pt x="291" y="659"/>
                  </a:moveTo>
                  <a:lnTo>
                    <a:pt x="291" y="659"/>
                  </a:lnTo>
                  <a:cubicBezTo>
                    <a:pt x="24" y="507"/>
                    <a:pt x="24" y="507"/>
                    <a:pt x="24" y="507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91" y="353"/>
                    <a:pt x="291" y="353"/>
                    <a:pt x="291" y="353"/>
                  </a:cubicBezTo>
                  <a:lnTo>
                    <a:pt x="291" y="659"/>
                  </a:lnTo>
                  <a:close/>
                  <a:moveTo>
                    <a:pt x="302" y="333"/>
                  </a:moveTo>
                  <a:lnTo>
                    <a:pt x="302" y="333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574" y="179"/>
                    <a:pt x="574" y="179"/>
                    <a:pt x="574" y="179"/>
                  </a:cubicBezTo>
                  <a:lnTo>
                    <a:pt x="302" y="333"/>
                  </a:lnTo>
                  <a:close/>
                  <a:moveTo>
                    <a:pt x="585" y="504"/>
                  </a:moveTo>
                  <a:lnTo>
                    <a:pt x="585" y="504"/>
                  </a:lnTo>
                  <a:cubicBezTo>
                    <a:pt x="315" y="659"/>
                    <a:pt x="315" y="659"/>
                    <a:pt x="315" y="659"/>
                  </a:cubicBezTo>
                  <a:cubicBezTo>
                    <a:pt x="315" y="353"/>
                    <a:pt x="315" y="353"/>
                    <a:pt x="315" y="353"/>
                  </a:cubicBezTo>
                  <a:cubicBezTo>
                    <a:pt x="586" y="199"/>
                    <a:pt x="586" y="199"/>
                    <a:pt x="586" y="199"/>
                  </a:cubicBezTo>
                  <a:lnTo>
                    <a:pt x="585" y="5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20" name="Group 554"/>
          <p:cNvGrpSpPr>
            <a:grpSpLocks/>
          </p:cNvGrpSpPr>
          <p:nvPr/>
        </p:nvGrpSpPr>
        <p:grpSpPr bwMode="auto">
          <a:xfrm>
            <a:off x="552450" y="2347913"/>
            <a:ext cx="246063" cy="66675"/>
            <a:chOff x="551686" y="2347550"/>
            <a:chExt cx="246407" cy="66696"/>
          </a:xfrm>
        </p:grpSpPr>
        <p:sp>
          <p:nvSpPr>
            <p:cNvPr id="556" name="Freeform 102"/>
            <p:cNvSpPr>
              <a:spLocks noChangeArrowheads="1"/>
            </p:cNvSpPr>
            <p:nvPr/>
          </p:nvSpPr>
          <p:spPr bwMode="auto">
            <a:xfrm>
              <a:off x="551686" y="2347550"/>
              <a:ext cx="44512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7" name="Freeform 103"/>
            <p:cNvSpPr>
              <a:spLocks noChangeArrowheads="1"/>
            </p:cNvSpPr>
            <p:nvPr/>
          </p:nvSpPr>
          <p:spPr bwMode="auto">
            <a:xfrm>
              <a:off x="597788" y="2361841"/>
              <a:ext cx="44512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8" name="Freeform 104"/>
            <p:cNvSpPr>
              <a:spLocks noChangeArrowheads="1"/>
            </p:cNvSpPr>
            <p:nvPr/>
          </p:nvSpPr>
          <p:spPr bwMode="auto">
            <a:xfrm>
              <a:off x="653428" y="2347550"/>
              <a:ext cx="953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9" name="Freeform 105"/>
            <p:cNvSpPr>
              <a:spLocks noChangeArrowheads="1"/>
            </p:cNvSpPr>
            <p:nvPr/>
          </p:nvSpPr>
          <p:spPr bwMode="auto">
            <a:xfrm>
              <a:off x="670915" y="2347550"/>
              <a:ext cx="44512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0" name="Freeform 106"/>
            <p:cNvSpPr>
              <a:spLocks noChangeArrowheads="1"/>
            </p:cNvSpPr>
            <p:nvPr/>
          </p:nvSpPr>
          <p:spPr bwMode="auto">
            <a:xfrm>
              <a:off x="723376" y="2361841"/>
              <a:ext cx="42923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1" name="Freeform 107"/>
            <p:cNvSpPr>
              <a:spLocks noChangeArrowheads="1"/>
            </p:cNvSpPr>
            <p:nvPr/>
          </p:nvSpPr>
          <p:spPr bwMode="auto">
            <a:xfrm>
              <a:off x="775837" y="2361841"/>
              <a:ext cx="22256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1" name="Group 561"/>
          <p:cNvGrpSpPr>
            <a:grpSpLocks/>
          </p:cNvGrpSpPr>
          <p:nvPr/>
        </p:nvGrpSpPr>
        <p:grpSpPr bwMode="auto">
          <a:xfrm>
            <a:off x="3986213" y="2347913"/>
            <a:ext cx="317500" cy="66675"/>
            <a:chOff x="3980995" y="2347550"/>
            <a:chExt cx="316808" cy="66696"/>
          </a:xfrm>
        </p:grpSpPr>
        <p:sp>
          <p:nvSpPr>
            <p:cNvPr id="563" name="Freeform 108"/>
            <p:cNvSpPr>
              <a:spLocks noChangeArrowheads="1"/>
            </p:cNvSpPr>
            <p:nvPr/>
          </p:nvSpPr>
          <p:spPr bwMode="auto">
            <a:xfrm>
              <a:off x="3980995" y="2347550"/>
              <a:ext cx="44353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4" name="Freeform 109"/>
            <p:cNvSpPr>
              <a:spLocks noChangeArrowheads="1"/>
            </p:cNvSpPr>
            <p:nvPr/>
          </p:nvSpPr>
          <p:spPr bwMode="auto">
            <a:xfrm>
              <a:off x="4028516" y="2361841"/>
              <a:ext cx="44353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5" name="Freeform 110"/>
            <p:cNvSpPr>
              <a:spLocks noChangeArrowheads="1"/>
            </p:cNvSpPr>
            <p:nvPr/>
          </p:nvSpPr>
          <p:spPr bwMode="auto">
            <a:xfrm>
              <a:off x="4082374" y="2347550"/>
              <a:ext cx="9504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6" name="Freeform 111"/>
            <p:cNvSpPr>
              <a:spLocks noChangeArrowheads="1"/>
            </p:cNvSpPr>
            <p:nvPr/>
          </p:nvSpPr>
          <p:spPr bwMode="auto">
            <a:xfrm>
              <a:off x="4101382" y="2347550"/>
              <a:ext cx="4435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7" name="Freeform 112"/>
            <p:cNvSpPr>
              <a:spLocks noChangeArrowheads="1"/>
            </p:cNvSpPr>
            <p:nvPr/>
          </p:nvSpPr>
          <p:spPr bwMode="auto">
            <a:xfrm>
              <a:off x="4155239" y="2361841"/>
              <a:ext cx="4276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8" name="Freeform 113"/>
            <p:cNvSpPr>
              <a:spLocks noChangeArrowheads="1"/>
            </p:cNvSpPr>
            <p:nvPr/>
          </p:nvSpPr>
          <p:spPr bwMode="auto">
            <a:xfrm>
              <a:off x="4205929" y="2361841"/>
              <a:ext cx="23760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9" name="Freeform 114"/>
            <p:cNvSpPr>
              <a:spLocks noChangeArrowheads="1"/>
            </p:cNvSpPr>
            <p:nvPr/>
          </p:nvSpPr>
          <p:spPr bwMode="auto">
            <a:xfrm>
              <a:off x="4255033" y="2365017"/>
              <a:ext cx="42770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3 w 103"/>
                <a:gd name="T13" fmla="*/ 53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3" y="53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2" name="Group 569"/>
          <p:cNvGrpSpPr>
            <a:grpSpLocks/>
          </p:cNvGrpSpPr>
          <p:nvPr/>
        </p:nvGrpSpPr>
        <p:grpSpPr bwMode="auto">
          <a:xfrm>
            <a:off x="552450" y="3297238"/>
            <a:ext cx="246063" cy="192087"/>
            <a:chOff x="551686" y="3297975"/>
            <a:chExt cx="246407" cy="190825"/>
          </a:xfrm>
        </p:grpSpPr>
        <p:sp>
          <p:nvSpPr>
            <p:cNvPr id="571" name="Freeform 115"/>
            <p:cNvSpPr>
              <a:spLocks noChangeArrowheads="1"/>
            </p:cNvSpPr>
            <p:nvPr/>
          </p:nvSpPr>
          <p:spPr bwMode="auto">
            <a:xfrm>
              <a:off x="551686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2" name="Freeform 116"/>
            <p:cNvSpPr>
              <a:spLocks noChangeArrowheads="1"/>
            </p:cNvSpPr>
            <p:nvPr/>
          </p:nvSpPr>
          <p:spPr bwMode="auto">
            <a:xfrm>
              <a:off x="597788" y="3315322"/>
              <a:ext cx="44512" cy="4889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" name="Freeform 117"/>
            <p:cNvSpPr>
              <a:spLocks noChangeArrowheads="1"/>
            </p:cNvSpPr>
            <p:nvPr/>
          </p:nvSpPr>
          <p:spPr bwMode="auto">
            <a:xfrm>
              <a:off x="653428" y="3297975"/>
              <a:ext cx="9538" cy="6465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4" name="Freeform 118"/>
            <p:cNvSpPr>
              <a:spLocks noChangeArrowheads="1"/>
            </p:cNvSpPr>
            <p:nvPr/>
          </p:nvSpPr>
          <p:spPr bwMode="auto">
            <a:xfrm>
              <a:off x="670915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5" name="Freeform 119"/>
            <p:cNvSpPr>
              <a:spLocks noChangeArrowheads="1"/>
            </p:cNvSpPr>
            <p:nvPr/>
          </p:nvSpPr>
          <p:spPr bwMode="auto">
            <a:xfrm>
              <a:off x="723376" y="3315322"/>
              <a:ext cx="42923" cy="4889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6" name="Freeform 120"/>
            <p:cNvSpPr>
              <a:spLocks noChangeArrowheads="1"/>
            </p:cNvSpPr>
            <p:nvPr/>
          </p:nvSpPr>
          <p:spPr bwMode="auto">
            <a:xfrm>
              <a:off x="775837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7" name="Freeform 121"/>
            <p:cNvSpPr>
              <a:spLocks noChangeArrowheads="1"/>
            </p:cNvSpPr>
            <p:nvPr/>
          </p:nvSpPr>
          <p:spPr bwMode="auto">
            <a:xfrm>
              <a:off x="620044" y="3406792"/>
              <a:ext cx="52460" cy="67815"/>
            </a:xfrm>
            <a:custGeom>
              <a:avLst/>
              <a:gdLst>
                <a:gd name="T0" fmla="*/ 0 w 122"/>
                <a:gd name="T1" fmla="*/ 0 h 160"/>
                <a:gd name="T2" fmla="*/ 0 w 122"/>
                <a:gd name="T3" fmla="*/ 0 h 160"/>
                <a:gd name="T4" fmla="*/ 21 w 122"/>
                <a:gd name="T5" fmla="*/ 0 h 160"/>
                <a:gd name="T6" fmla="*/ 21 w 122"/>
                <a:gd name="T7" fmla="*/ 96 h 160"/>
                <a:gd name="T8" fmla="*/ 61 w 122"/>
                <a:gd name="T9" fmla="*/ 138 h 160"/>
                <a:gd name="T10" fmla="*/ 99 w 122"/>
                <a:gd name="T11" fmla="*/ 96 h 160"/>
                <a:gd name="T12" fmla="*/ 99 w 122"/>
                <a:gd name="T13" fmla="*/ 0 h 160"/>
                <a:gd name="T14" fmla="*/ 121 w 122"/>
                <a:gd name="T15" fmla="*/ 0 h 160"/>
                <a:gd name="T16" fmla="*/ 121 w 122"/>
                <a:gd name="T17" fmla="*/ 95 h 160"/>
                <a:gd name="T18" fmla="*/ 58 w 122"/>
                <a:gd name="T19" fmla="*/ 159 h 160"/>
                <a:gd name="T20" fmla="*/ 0 w 122"/>
                <a:gd name="T21" fmla="*/ 95 h 160"/>
                <a:gd name="T22" fmla="*/ 0 w 122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60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4" y="138"/>
                    <a:pt x="61" y="138"/>
                  </a:cubicBezTo>
                  <a:cubicBezTo>
                    <a:pt x="87" y="138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1" y="137"/>
                    <a:pt x="99" y="159"/>
                    <a:pt x="58" y="159"/>
                  </a:cubicBezTo>
                  <a:cubicBezTo>
                    <a:pt x="20" y="159"/>
                    <a:pt x="0" y="137"/>
                    <a:pt x="0" y="95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8" name="Freeform 122"/>
            <p:cNvSpPr>
              <a:spLocks noChangeArrowheads="1"/>
            </p:cNvSpPr>
            <p:nvPr/>
          </p:nvSpPr>
          <p:spPr bwMode="auto">
            <a:xfrm>
              <a:off x="683633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30" y="17"/>
                    <a:pt x="18" y="31"/>
                    <a:pt x="18" y="59"/>
                  </a:cubicBezTo>
                  <a:cubicBezTo>
                    <a:pt x="18" y="87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3" name="Group 578"/>
          <p:cNvGrpSpPr>
            <a:grpSpLocks/>
          </p:cNvGrpSpPr>
          <p:nvPr/>
        </p:nvGrpSpPr>
        <p:grpSpPr bwMode="auto">
          <a:xfrm>
            <a:off x="4008438" y="3297238"/>
            <a:ext cx="273050" cy="176212"/>
            <a:chOff x="3997669" y="3297975"/>
            <a:chExt cx="274197" cy="176004"/>
          </a:xfrm>
        </p:grpSpPr>
        <p:sp>
          <p:nvSpPr>
            <p:cNvPr id="580" name="Freeform 123"/>
            <p:cNvSpPr>
              <a:spLocks noChangeArrowheads="1"/>
            </p:cNvSpPr>
            <p:nvPr/>
          </p:nvSpPr>
          <p:spPr bwMode="auto">
            <a:xfrm>
              <a:off x="4016799" y="3297975"/>
              <a:ext cx="44637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1" name="Freeform 124"/>
            <p:cNvSpPr>
              <a:spLocks noChangeArrowheads="1"/>
            </p:cNvSpPr>
            <p:nvPr/>
          </p:nvSpPr>
          <p:spPr bwMode="auto">
            <a:xfrm>
              <a:off x="4063029" y="3315416"/>
              <a:ext cx="44637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" name="Freeform 125"/>
            <p:cNvSpPr>
              <a:spLocks noChangeArrowheads="1"/>
            </p:cNvSpPr>
            <p:nvPr/>
          </p:nvSpPr>
          <p:spPr bwMode="auto">
            <a:xfrm>
              <a:off x="4115637" y="3297975"/>
              <a:ext cx="9565" cy="6501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3" name="Freeform 126"/>
            <p:cNvSpPr>
              <a:spLocks noChangeArrowheads="1"/>
            </p:cNvSpPr>
            <p:nvPr/>
          </p:nvSpPr>
          <p:spPr bwMode="auto">
            <a:xfrm>
              <a:off x="4134767" y="3297975"/>
              <a:ext cx="44637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8 w 104"/>
                <a:gd name="T9" fmla="*/ 156 h 157"/>
                <a:gd name="T10" fmla="*/ 0 w 104"/>
                <a:gd name="T11" fmla="*/ 98 h 157"/>
                <a:gd name="T12" fmla="*/ 48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8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" name="Freeform 127"/>
            <p:cNvSpPr>
              <a:spLocks noChangeArrowheads="1"/>
            </p:cNvSpPr>
            <p:nvPr/>
          </p:nvSpPr>
          <p:spPr bwMode="auto">
            <a:xfrm>
              <a:off x="4188969" y="3315416"/>
              <a:ext cx="41448" cy="49155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5" name="Freeform 128"/>
            <p:cNvSpPr>
              <a:spLocks noChangeArrowheads="1"/>
            </p:cNvSpPr>
            <p:nvPr/>
          </p:nvSpPr>
          <p:spPr bwMode="auto">
            <a:xfrm>
              <a:off x="4239983" y="3317003"/>
              <a:ext cx="22318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" name="Freeform 129"/>
            <p:cNvSpPr>
              <a:spLocks noChangeArrowheads="1"/>
            </p:cNvSpPr>
            <p:nvPr/>
          </p:nvSpPr>
          <p:spPr bwMode="auto">
            <a:xfrm>
              <a:off x="3997669" y="3405798"/>
              <a:ext cx="49419" cy="68181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59 w 120"/>
                <a:gd name="T5" fmla="*/ 144 h 163"/>
                <a:gd name="T6" fmla="*/ 98 w 120"/>
                <a:gd name="T7" fmla="*/ 116 h 163"/>
                <a:gd name="T8" fmla="*/ 56 w 120"/>
                <a:gd name="T9" fmla="*/ 89 h 163"/>
                <a:gd name="T10" fmla="*/ 4 w 120"/>
                <a:gd name="T11" fmla="*/ 46 h 163"/>
                <a:gd name="T12" fmla="*/ 59 w 120"/>
                <a:gd name="T13" fmla="*/ 0 h 163"/>
                <a:gd name="T14" fmla="*/ 114 w 120"/>
                <a:gd name="T15" fmla="*/ 49 h 163"/>
                <a:gd name="T16" fmla="*/ 95 w 120"/>
                <a:gd name="T17" fmla="*/ 49 h 163"/>
                <a:gd name="T18" fmla="*/ 58 w 120"/>
                <a:gd name="T19" fmla="*/ 18 h 163"/>
                <a:gd name="T20" fmla="*/ 25 w 120"/>
                <a:gd name="T21" fmla="*/ 42 h 163"/>
                <a:gd name="T22" fmla="*/ 71 w 120"/>
                <a:gd name="T23" fmla="*/ 71 h 163"/>
                <a:gd name="T24" fmla="*/ 106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0" y="129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7"/>
                    <a:pt x="84" y="95"/>
                    <a:pt x="56" y="89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5" y="27"/>
                    <a:pt x="25" y="42"/>
                  </a:cubicBezTo>
                  <a:cubicBezTo>
                    <a:pt x="25" y="62"/>
                    <a:pt x="38" y="63"/>
                    <a:pt x="71" y="71"/>
                  </a:cubicBezTo>
                  <a:cubicBezTo>
                    <a:pt x="86" y="74"/>
                    <a:pt x="98" y="77"/>
                    <a:pt x="106" y="85"/>
                  </a:cubicBezTo>
                  <a:cubicBezTo>
                    <a:pt x="114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7" name="Freeform 130"/>
            <p:cNvSpPr>
              <a:spLocks noChangeArrowheads="1"/>
            </p:cNvSpPr>
            <p:nvPr/>
          </p:nvSpPr>
          <p:spPr bwMode="auto">
            <a:xfrm>
              <a:off x="4055059" y="3421654"/>
              <a:ext cx="43042" cy="5074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8" name="Freeform 131"/>
            <p:cNvSpPr>
              <a:spLocks noChangeArrowheads="1"/>
            </p:cNvSpPr>
            <p:nvPr/>
          </p:nvSpPr>
          <p:spPr bwMode="auto">
            <a:xfrm>
              <a:off x="4104478" y="3421654"/>
              <a:ext cx="44637" cy="5074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9" name="Freeform 132"/>
            <p:cNvSpPr>
              <a:spLocks noChangeArrowheads="1"/>
            </p:cNvSpPr>
            <p:nvPr/>
          </p:nvSpPr>
          <p:spPr bwMode="auto">
            <a:xfrm>
              <a:off x="4155491" y="3423239"/>
              <a:ext cx="22318" cy="4915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0" name="Freeform 133"/>
            <p:cNvSpPr>
              <a:spLocks noChangeArrowheads="1"/>
            </p:cNvSpPr>
            <p:nvPr/>
          </p:nvSpPr>
          <p:spPr bwMode="auto">
            <a:xfrm>
              <a:off x="4182593" y="3421654"/>
              <a:ext cx="43042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1" name="Freeform 134"/>
            <p:cNvSpPr>
              <a:spLocks noChangeArrowheads="1"/>
            </p:cNvSpPr>
            <p:nvPr/>
          </p:nvSpPr>
          <p:spPr bwMode="auto">
            <a:xfrm>
              <a:off x="4233606" y="3407383"/>
              <a:ext cx="38260" cy="65011"/>
            </a:xfrm>
            <a:custGeom>
              <a:avLst/>
              <a:gdLst>
                <a:gd name="T0" fmla="*/ 74 w 94"/>
                <a:gd name="T1" fmla="*/ 85 h 154"/>
                <a:gd name="T2" fmla="*/ 74 w 94"/>
                <a:gd name="T3" fmla="*/ 85 h 154"/>
                <a:gd name="T4" fmla="*/ 51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3 w 94"/>
                <a:gd name="T19" fmla="*/ 39 h 154"/>
                <a:gd name="T20" fmla="*/ 89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4" name="Group 591"/>
          <p:cNvGrpSpPr>
            <a:grpSpLocks/>
          </p:cNvGrpSpPr>
          <p:nvPr/>
        </p:nvGrpSpPr>
        <p:grpSpPr bwMode="auto">
          <a:xfrm>
            <a:off x="552450" y="4249738"/>
            <a:ext cx="246063" cy="174625"/>
            <a:chOff x="551686" y="4250252"/>
            <a:chExt cx="246407" cy="174152"/>
          </a:xfrm>
        </p:grpSpPr>
        <p:sp>
          <p:nvSpPr>
            <p:cNvPr id="593" name="Freeform 135"/>
            <p:cNvSpPr>
              <a:spLocks noChangeArrowheads="1"/>
            </p:cNvSpPr>
            <p:nvPr/>
          </p:nvSpPr>
          <p:spPr bwMode="auto">
            <a:xfrm>
              <a:off x="551686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" name="Freeform 136"/>
            <p:cNvSpPr>
              <a:spLocks noChangeArrowheads="1"/>
            </p:cNvSpPr>
            <p:nvPr/>
          </p:nvSpPr>
          <p:spPr bwMode="auto">
            <a:xfrm>
              <a:off x="59778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5" name="Freeform 137"/>
            <p:cNvSpPr>
              <a:spLocks noChangeArrowheads="1"/>
            </p:cNvSpPr>
            <p:nvPr/>
          </p:nvSpPr>
          <p:spPr bwMode="auto">
            <a:xfrm>
              <a:off x="653428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6" name="Freeform 138"/>
            <p:cNvSpPr>
              <a:spLocks noChangeArrowheads="1"/>
            </p:cNvSpPr>
            <p:nvPr/>
          </p:nvSpPr>
          <p:spPr bwMode="auto">
            <a:xfrm>
              <a:off x="670915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7" name="Freeform 139"/>
            <p:cNvSpPr>
              <a:spLocks noChangeArrowheads="1"/>
            </p:cNvSpPr>
            <p:nvPr/>
          </p:nvSpPr>
          <p:spPr bwMode="auto">
            <a:xfrm>
              <a:off x="723376" y="4267667"/>
              <a:ext cx="42923" cy="4908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8" name="Freeform 140"/>
            <p:cNvSpPr>
              <a:spLocks noChangeArrowheads="1"/>
            </p:cNvSpPr>
            <p:nvPr/>
          </p:nvSpPr>
          <p:spPr bwMode="auto">
            <a:xfrm>
              <a:off x="77583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9" name="Freeform 141"/>
            <p:cNvSpPr>
              <a:spLocks noChangeArrowheads="1"/>
            </p:cNvSpPr>
            <p:nvPr/>
          </p:nvSpPr>
          <p:spPr bwMode="auto">
            <a:xfrm>
              <a:off x="594609" y="4356326"/>
              <a:ext cx="49281" cy="68078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60 w 120"/>
                <a:gd name="T5" fmla="*/ 143 h 163"/>
                <a:gd name="T6" fmla="*/ 99 w 120"/>
                <a:gd name="T7" fmla="*/ 115 h 163"/>
                <a:gd name="T8" fmla="*/ 56 w 120"/>
                <a:gd name="T9" fmla="*/ 88 h 163"/>
                <a:gd name="T10" fmla="*/ 5 w 120"/>
                <a:gd name="T11" fmla="*/ 45 h 163"/>
                <a:gd name="T12" fmla="*/ 59 w 120"/>
                <a:gd name="T13" fmla="*/ 0 h 163"/>
                <a:gd name="T14" fmla="*/ 114 w 120"/>
                <a:gd name="T15" fmla="*/ 50 h 163"/>
                <a:gd name="T16" fmla="*/ 95 w 120"/>
                <a:gd name="T17" fmla="*/ 50 h 163"/>
                <a:gd name="T18" fmla="*/ 58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6 w 120"/>
                <a:gd name="T25" fmla="*/ 84 h 163"/>
                <a:gd name="T26" fmla="*/ 119 w 120"/>
                <a:gd name="T27" fmla="*/ 113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3"/>
                    <a:pt x="60" y="143"/>
                  </a:cubicBezTo>
                  <a:cubicBezTo>
                    <a:pt x="84" y="143"/>
                    <a:pt x="99" y="133"/>
                    <a:pt x="99" y="115"/>
                  </a:cubicBezTo>
                  <a:cubicBezTo>
                    <a:pt x="99" y="98"/>
                    <a:pt x="84" y="94"/>
                    <a:pt x="56" y="88"/>
                  </a:cubicBezTo>
                  <a:cubicBezTo>
                    <a:pt x="23" y="80"/>
                    <a:pt x="5" y="73"/>
                    <a:pt x="5" y="45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4" y="0"/>
                    <a:pt x="114" y="18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7"/>
                    <a:pt x="58" y="17"/>
                  </a:cubicBezTo>
                  <a:cubicBezTo>
                    <a:pt x="37" y="17"/>
                    <a:pt x="25" y="28"/>
                    <a:pt x="25" y="42"/>
                  </a:cubicBezTo>
                  <a:cubicBezTo>
                    <a:pt x="25" y="61"/>
                    <a:pt x="40" y="63"/>
                    <a:pt x="71" y="70"/>
                  </a:cubicBezTo>
                  <a:cubicBezTo>
                    <a:pt x="86" y="75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2"/>
                    <a:pt x="97" y="162"/>
                    <a:pt x="60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0" name="Freeform 142"/>
            <p:cNvSpPr>
              <a:spLocks noChangeArrowheads="1"/>
            </p:cNvSpPr>
            <p:nvPr/>
          </p:nvSpPr>
          <p:spPr bwMode="auto">
            <a:xfrm>
              <a:off x="650249" y="4361076"/>
              <a:ext cx="23846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1" name="Freeform 143"/>
            <p:cNvSpPr>
              <a:spLocks noChangeArrowheads="1"/>
            </p:cNvSpPr>
            <p:nvPr/>
          </p:nvSpPr>
          <p:spPr bwMode="auto">
            <a:xfrm>
              <a:off x="677274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" name="Freeform 144"/>
            <p:cNvSpPr>
              <a:spLocks noChangeArrowheads="1"/>
            </p:cNvSpPr>
            <p:nvPr/>
          </p:nvSpPr>
          <p:spPr bwMode="auto">
            <a:xfrm>
              <a:off x="729735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5" name="Group 602"/>
          <p:cNvGrpSpPr>
            <a:grpSpLocks/>
          </p:cNvGrpSpPr>
          <p:nvPr/>
        </p:nvGrpSpPr>
        <p:grpSpPr bwMode="auto">
          <a:xfrm>
            <a:off x="4021138" y="4249738"/>
            <a:ext cx="247650" cy="174625"/>
            <a:chOff x="4016196" y="4250252"/>
            <a:chExt cx="246406" cy="174152"/>
          </a:xfrm>
        </p:grpSpPr>
        <p:sp>
          <p:nvSpPr>
            <p:cNvPr id="604" name="Freeform 145"/>
            <p:cNvSpPr>
              <a:spLocks noChangeArrowheads="1"/>
            </p:cNvSpPr>
            <p:nvPr/>
          </p:nvSpPr>
          <p:spPr bwMode="auto">
            <a:xfrm>
              <a:off x="4016196" y="4250252"/>
              <a:ext cx="44227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5" name="Freeform 146"/>
            <p:cNvSpPr>
              <a:spLocks noChangeArrowheads="1"/>
            </p:cNvSpPr>
            <p:nvPr/>
          </p:nvSpPr>
          <p:spPr bwMode="auto">
            <a:xfrm>
              <a:off x="4062002" y="4267667"/>
              <a:ext cx="44227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6" name="Freeform 147"/>
            <p:cNvSpPr>
              <a:spLocks noChangeArrowheads="1"/>
            </p:cNvSpPr>
            <p:nvPr/>
          </p:nvSpPr>
          <p:spPr bwMode="auto">
            <a:xfrm>
              <a:off x="4115706" y="4250252"/>
              <a:ext cx="9477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" name="Freeform 148"/>
            <p:cNvSpPr>
              <a:spLocks noChangeArrowheads="1"/>
            </p:cNvSpPr>
            <p:nvPr/>
          </p:nvSpPr>
          <p:spPr bwMode="auto">
            <a:xfrm>
              <a:off x="4134660" y="4250252"/>
              <a:ext cx="44227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8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" name="Freeform 149"/>
            <p:cNvSpPr>
              <a:spLocks noChangeArrowheads="1"/>
            </p:cNvSpPr>
            <p:nvPr/>
          </p:nvSpPr>
          <p:spPr bwMode="auto">
            <a:xfrm>
              <a:off x="4188364" y="4267667"/>
              <a:ext cx="42648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" name="Freeform 150"/>
            <p:cNvSpPr>
              <a:spLocks noChangeArrowheads="1"/>
            </p:cNvSpPr>
            <p:nvPr/>
          </p:nvSpPr>
          <p:spPr bwMode="auto">
            <a:xfrm>
              <a:off x="4240489" y="4267667"/>
              <a:ext cx="22113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0" name="Freeform 151"/>
            <p:cNvSpPr>
              <a:spLocks noChangeArrowheads="1"/>
            </p:cNvSpPr>
            <p:nvPr/>
          </p:nvSpPr>
          <p:spPr bwMode="auto">
            <a:xfrm>
              <a:off x="4028832" y="4357910"/>
              <a:ext cx="50545" cy="64911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1 w 118"/>
                <a:gd name="T5" fmla="*/ 0 h 155"/>
                <a:gd name="T6" fmla="*/ 109 w 118"/>
                <a:gd name="T7" fmla="*/ 37 h 155"/>
                <a:gd name="T8" fmla="*/ 87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4 h 155"/>
                <a:gd name="T20" fmla="*/ 57 w 118"/>
                <a:gd name="T21" fmla="*/ 64 h 155"/>
                <a:gd name="T22" fmla="*/ 88 w 118"/>
                <a:gd name="T23" fmla="*/ 40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4 h 155"/>
                <a:gd name="T30" fmla="*/ 57 w 118"/>
                <a:gd name="T31" fmla="*/ 64 h 155"/>
                <a:gd name="T32" fmla="*/ 62 w 118"/>
                <a:gd name="T33" fmla="*/ 135 h 155"/>
                <a:gd name="T34" fmla="*/ 62 w 118"/>
                <a:gd name="T35" fmla="*/ 135 h 155"/>
                <a:gd name="T36" fmla="*/ 96 w 118"/>
                <a:gd name="T37" fmla="*/ 107 h 155"/>
                <a:gd name="T38" fmla="*/ 60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2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2"/>
                    <a:pt x="109" y="37"/>
                  </a:cubicBezTo>
                  <a:cubicBezTo>
                    <a:pt x="109" y="54"/>
                    <a:pt x="102" y="64"/>
                    <a:pt x="87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89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" name="Freeform 152"/>
            <p:cNvSpPr>
              <a:spLocks noChangeArrowheads="1"/>
            </p:cNvSpPr>
            <p:nvPr/>
          </p:nvSpPr>
          <p:spPr bwMode="auto">
            <a:xfrm>
              <a:off x="4088854" y="4357910"/>
              <a:ext cx="6318" cy="64911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2" name="Freeform 153"/>
            <p:cNvSpPr>
              <a:spLocks noChangeArrowheads="1"/>
            </p:cNvSpPr>
            <p:nvPr/>
          </p:nvSpPr>
          <p:spPr bwMode="auto">
            <a:xfrm>
              <a:off x="4104649" y="4373742"/>
              <a:ext cx="44227" cy="5066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154"/>
            <p:cNvSpPr>
              <a:spLocks noChangeArrowheads="1"/>
            </p:cNvSpPr>
            <p:nvPr/>
          </p:nvSpPr>
          <p:spPr bwMode="auto">
            <a:xfrm>
              <a:off x="4156773" y="4373742"/>
              <a:ext cx="41068" cy="49079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1" y="0"/>
                    <a:pt x="82" y="6"/>
                    <a:pt x="88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155"/>
            <p:cNvSpPr>
              <a:spLocks noChangeArrowheads="1"/>
            </p:cNvSpPr>
            <p:nvPr/>
          </p:nvSpPr>
          <p:spPr bwMode="auto">
            <a:xfrm>
              <a:off x="4208898" y="4357910"/>
              <a:ext cx="39488" cy="64911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2 h 155"/>
                <a:gd name="T6" fmla="*/ 70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4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6" name="Group 614"/>
          <p:cNvGrpSpPr>
            <a:grpSpLocks/>
          </p:cNvGrpSpPr>
          <p:nvPr/>
        </p:nvGrpSpPr>
        <p:grpSpPr bwMode="auto">
          <a:xfrm>
            <a:off x="552450" y="5222875"/>
            <a:ext cx="246063" cy="192088"/>
            <a:chOff x="551686" y="5222908"/>
            <a:chExt cx="246407" cy="192678"/>
          </a:xfrm>
        </p:grpSpPr>
        <p:sp>
          <p:nvSpPr>
            <p:cNvPr id="616" name="Freeform 156"/>
            <p:cNvSpPr>
              <a:spLocks noChangeArrowheads="1"/>
            </p:cNvSpPr>
            <p:nvPr/>
          </p:nvSpPr>
          <p:spPr bwMode="auto">
            <a:xfrm>
              <a:off x="551686" y="5222908"/>
              <a:ext cx="44512" cy="65288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" name="Freeform 157"/>
            <p:cNvSpPr>
              <a:spLocks noChangeArrowheads="1"/>
            </p:cNvSpPr>
            <p:nvPr/>
          </p:nvSpPr>
          <p:spPr bwMode="auto">
            <a:xfrm>
              <a:off x="597788" y="5238832"/>
              <a:ext cx="44512" cy="50956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" name="Freeform 158"/>
            <p:cNvSpPr>
              <a:spLocks noChangeArrowheads="1"/>
            </p:cNvSpPr>
            <p:nvPr/>
          </p:nvSpPr>
          <p:spPr bwMode="auto">
            <a:xfrm>
              <a:off x="653428" y="5222908"/>
              <a:ext cx="9538" cy="65288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" name="Freeform 159"/>
            <p:cNvSpPr>
              <a:spLocks noChangeArrowheads="1"/>
            </p:cNvSpPr>
            <p:nvPr/>
          </p:nvSpPr>
          <p:spPr bwMode="auto">
            <a:xfrm>
              <a:off x="670915" y="5222908"/>
              <a:ext cx="44512" cy="66880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" name="Freeform 160"/>
            <p:cNvSpPr>
              <a:spLocks noChangeArrowheads="1"/>
            </p:cNvSpPr>
            <p:nvPr/>
          </p:nvSpPr>
          <p:spPr bwMode="auto">
            <a:xfrm>
              <a:off x="723376" y="5238832"/>
              <a:ext cx="42923" cy="50956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" name="Freeform 161"/>
            <p:cNvSpPr>
              <a:spLocks noChangeArrowheads="1"/>
            </p:cNvSpPr>
            <p:nvPr/>
          </p:nvSpPr>
          <p:spPr bwMode="auto">
            <a:xfrm>
              <a:off x="775837" y="5238832"/>
              <a:ext cx="22256" cy="49364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" name="Freeform 162"/>
            <p:cNvSpPr>
              <a:spLocks noChangeArrowheads="1"/>
            </p:cNvSpPr>
            <p:nvPr/>
          </p:nvSpPr>
          <p:spPr bwMode="auto">
            <a:xfrm>
              <a:off x="573942" y="5328005"/>
              <a:ext cx="49282" cy="68473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3 h 162"/>
                <a:gd name="T6" fmla="*/ 99 w 121"/>
                <a:gd name="T7" fmla="*/ 116 h 162"/>
                <a:gd name="T8" fmla="*/ 56 w 121"/>
                <a:gd name="T9" fmla="*/ 88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3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3"/>
                    <a:pt x="60" y="143"/>
                  </a:cubicBezTo>
                  <a:cubicBezTo>
                    <a:pt x="84" y="143"/>
                    <a:pt x="99" y="132"/>
                    <a:pt x="99" y="116"/>
                  </a:cubicBezTo>
                  <a:cubicBezTo>
                    <a:pt x="99" y="97"/>
                    <a:pt x="84" y="94"/>
                    <a:pt x="56" y="88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8"/>
                    <a:pt x="26" y="0"/>
                    <a:pt x="60" y="0"/>
                  </a:cubicBezTo>
                  <a:cubicBezTo>
                    <a:pt x="94" y="0"/>
                    <a:pt x="115" y="18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0"/>
                    <a:pt x="120" y="113"/>
                  </a:cubicBezTo>
                  <a:cubicBezTo>
                    <a:pt x="120" y="142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" name="Freeform 163"/>
            <p:cNvSpPr>
              <a:spLocks noChangeArrowheads="1"/>
            </p:cNvSpPr>
            <p:nvPr/>
          </p:nvSpPr>
          <p:spPr bwMode="auto">
            <a:xfrm>
              <a:off x="629583" y="5348706"/>
              <a:ext cx="44512" cy="66880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6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8 h 159"/>
                <a:gd name="T12" fmla="*/ 23 w 105"/>
                <a:gd name="T13" fmla="*/ 140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89 h 159"/>
                <a:gd name="T24" fmla="*/ 84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6" y="157"/>
                    <a:pt x="13" y="156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6" y="139"/>
                    <a:pt x="20" y="140"/>
                    <a:pt x="23" y="140"/>
                  </a:cubicBezTo>
                  <a:cubicBezTo>
                    <a:pt x="30" y="140"/>
                    <a:pt x="36" y="137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" name="Freeform 164"/>
            <p:cNvSpPr>
              <a:spLocks noChangeArrowheads="1"/>
            </p:cNvSpPr>
            <p:nvPr/>
          </p:nvSpPr>
          <p:spPr bwMode="auto">
            <a:xfrm>
              <a:off x="682043" y="5347113"/>
              <a:ext cx="38153" cy="47771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1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" name="Freeform 165"/>
            <p:cNvSpPr>
              <a:spLocks noChangeArrowheads="1"/>
            </p:cNvSpPr>
            <p:nvPr/>
          </p:nvSpPr>
          <p:spPr bwMode="auto">
            <a:xfrm>
              <a:off x="729735" y="5347113"/>
              <a:ext cx="41333" cy="49364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7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2"/>
                    <a:pt x="19" y="59"/>
                  </a:cubicBezTo>
                  <a:cubicBezTo>
                    <a:pt x="19" y="86"/>
                    <a:pt x="30" y="102"/>
                    <a:pt x="50" y="102"/>
                  </a:cubicBezTo>
                  <a:cubicBezTo>
                    <a:pt x="67" y="102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6" y="16"/>
                    <a:pt x="97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7" name="Group 625"/>
          <p:cNvGrpSpPr>
            <a:grpSpLocks/>
          </p:cNvGrpSpPr>
          <p:nvPr/>
        </p:nvGrpSpPr>
        <p:grpSpPr bwMode="auto">
          <a:xfrm>
            <a:off x="3938588" y="5222875"/>
            <a:ext cx="412750" cy="66675"/>
            <a:chOff x="3930972" y="5222908"/>
            <a:chExt cx="413148" cy="66696"/>
          </a:xfrm>
        </p:grpSpPr>
        <p:sp>
          <p:nvSpPr>
            <p:cNvPr id="627" name="Freeform 166"/>
            <p:cNvSpPr>
              <a:spLocks noChangeArrowheads="1"/>
            </p:cNvSpPr>
            <p:nvPr/>
          </p:nvSpPr>
          <p:spPr bwMode="auto">
            <a:xfrm>
              <a:off x="3930972" y="5222908"/>
              <a:ext cx="44493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67"/>
            <p:cNvSpPr>
              <a:spLocks noChangeArrowheads="1"/>
            </p:cNvSpPr>
            <p:nvPr/>
          </p:nvSpPr>
          <p:spPr bwMode="auto">
            <a:xfrm>
              <a:off x="3978643" y="5240377"/>
              <a:ext cx="44493" cy="49227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68"/>
            <p:cNvSpPr>
              <a:spLocks noChangeArrowheads="1"/>
            </p:cNvSpPr>
            <p:nvPr/>
          </p:nvSpPr>
          <p:spPr bwMode="auto">
            <a:xfrm>
              <a:off x="4032670" y="5222908"/>
              <a:ext cx="9534" cy="65109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0" name="Freeform 169"/>
            <p:cNvSpPr>
              <a:spLocks noChangeArrowheads="1"/>
            </p:cNvSpPr>
            <p:nvPr/>
          </p:nvSpPr>
          <p:spPr bwMode="auto">
            <a:xfrm>
              <a:off x="4051738" y="5222908"/>
              <a:ext cx="4449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1" name="Freeform 170"/>
            <p:cNvSpPr>
              <a:spLocks noChangeArrowheads="1"/>
            </p:cNvSpPr>
            <p:nvPr/>
          </p:nvSpPr>
          <p:spPr bwMode="auto">
            <a:xfrm>
              <a:off x="4105765" y="5240377"/>
              <a:ext cx="4131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2" name="Freeform 171"/>
            <p:cNvSpPr>
              <a:spLocks noChangeArrowheads="1"/>
            </p:cNvSpPr>
            <p:nvPr/>
          </p:nvSpPr>
          <p:spPr bwMode="auto">
            <a:xfrm>
              <a:off x="4155025" y="5240377"/>
              <a:ext cx="22246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3" name="Freeform 172"/>
            <p:cNvSpPr>
              <a:spLocks noChangeArrowheads="1"/>
            </p:cNvSpPr>
            <p:nvPr/>
          </p:nvSpPr>
          <p:spPr bwMode="auto">
            <a:xfrm>
              <a:off x="4205874" y="5222908"/>
              <a:ext cx="49260" cy="65109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" name="Freeform 173"/>
            <p:cNvSpPr>
              <a:spLocks noChangeArrowheads="1"/>
            </p:cNvSpPr>
            <p:nvPr/>
          </p:nvSpPr>
          <p:spPr bwMode="auto">
            <a:xfrm>
              <a:off x="4247189" y="5240377"/>
              <a:ext cx="44493" cy="49227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3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5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5"/>
                  </a:cubicBezTo>
                  <a:cubicBezTo>
                    <a:pt x="73" y="43"/>
                    <a:pt x="73" y="41"/>
                    <a:pt x="73" y="33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" name="Freeform 174"/>
            <p:cNvSpPr>
              <a:spLocks noChangeArrowheads="1"/>
            </p:cNvSpPr>
            <p:nvPr/>
          </p:nvSpPr>
          <p:spPr bwMode="auto">
            <a:xfrm>
              <a:off x="4299627" y="5222908"/>
              <a:ext cx="44493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6 w 105"/>
                <a:gd name="T9" fmla="*/ 39 h 158"/>
                <a:gd name="T10" fmla="*/ 104 w 105"/>
                <a:gd name="T11" fmla="*/ 98 h 158"/>
                <a:gd name="T12" fmla="*/ 56 w 105"/>
                <a:gd name="T13" fmla="*/ 157 h 158"/>
                <a:gd name="T14" fmla="*/ 19 w 105"/>
                <a:gd name="T15" fmla="*/ 140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5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9"/>
                    <a:pt x="56" y="39"/>
                  </a:cubicBezTo>
                  <a:cubicBezTo>
                    <a:pt x="85" y="39"/>
                    <a:pt x="104" y="62"/>
                    <a:pt x="104" y="98"/>
                  </a:cubicBezTo>
                  <a:cubicBezTo>
                    <a:pt x="104" y="134"/>
                    <a:pt x="85" y="157"/>
                    <a:pt x="56" y="157"/>
                  </a:cubicBezTo>
                  <a:cubicBezTo>
                    <a:pt x="40" y="157"/>
                    <a:pt x="28" y="152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5" y="125"/>
                    <a:pt x="85" y="100"/>
                  </a:cubicBezTo>
                  <a:cubicBezTo>
                    <a:pt x="85" y="71"/>
                    <a:pt x="72" y="55"/>
                    <a:pt x="51" y="55"/>
                  </a:cubicBezTo>
                  <a:cubicBezTo>
                    <a:pt x="30" y="55"/>
                    <a:pt x="18" y="70"/>
                    <a:pt x="18" y="97"/>
                  </a:cubicBezTo>
                  <a:cubicBezTo>
                    <a:pt x="18" y="125"/>
                    <a:pt x="31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8" name="Group 635"/>
          <p:cNvGrpSpPr>
            <a:grpSpLocks/>
          </p:cNvGrpSpPr>
          <p:nvPr/>
        </p:nvGrpSpPr>
        <p:grpSpPr bwMode="auto">
          <a:xfrm>
            <a:off x="566738" y="6110288"/>
            <a:ext cx="211137" cy="68262"/>
            <a:chOff x="566507" y="6110341"/>
            <a:chExt cx="211206" cy="68549"/>
          </a:xfrm>
        </p:grpSpPr>
        <p:sp>
          <p:nvSpPr>
            <p:cNvPr id="637" name="Freeform 175"/>
            <p:cNvSpPr>
              <a:spLocks noChangeArrowheads="1"/>
            </p:cNvSpPr>
            <p:nvPr/>
          </p:nvSpPr>
          <p:spPr bwMode="auto">
            <a:xfrm>
              <a:off x="566507" y="6110341"/>
              <a:ext cx="57169" cy="68549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8 h 162"/>
                <a:gd name="T16" fmla="*/ 21 w 136"/>
                <a:gd name="T17" fmla="*/ 81 h 162"/>
                <a:gd name="T18" fmla="*/ 70 w 136"/>
                <a:gd name="T19" fmla="*/ 142 h 162"/>
                <a:gd name="T20" fmla="*/ 114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8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8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" name="Freeform 176"/>
            <p:cNvSpPr>
              <a:spLocks noChangeArrowheads="1"/>
            </p:cNvSpPr>
            <p:nvPr/>
          </p:nvSpPr>
          <p:spPr bwMode="auto">
            <a:xfrm>
              <a:off x="633204" y="6129471"/>
              <a:ext cx="39700" cy="47825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3 w 94"/>
                <a:gd name="T7" fmla="*/ 61 h 116"/>
                <a:gd name="T8" fmla="*/ 73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3" y="86"/>
                    <a:pt x="73" y="6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" name="Freeform 177"/>
            <p:cNvSpPr>
              <a:spLocks noChangeArrowheads="1"/>
            </p:cNvSpPr>
            <p:nvPr/>
          </p:nvSpPr>
          <p:spPr bwMode="auto">
            <a:xfrm>
              <a:off x="684020" y="6111935"/>
              <a:ext cx="44465" cy="66955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6 w 105"/>
                <a:gd name="T9" fmla="*/ 37 h 157"/>
                <a:gd name="T10" fmla="*/ 104 w 105"/>
                <a:gd name="T11" fmla="*/ 98 h 157"/>
                <a:gd name="T12" fmla="*/ 56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5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6" y="37"/>
                  </a:cubicBezTo>
                  <a:cubicBezTo>
                    <a:pt x="85" y="37"/>
                    <a:pt x="104" y="60"/>
                    <a:pt x="104" y="98"/>
                  </a:cubicBezTo>
                  <a:cubicBezTo>
                    <a:pt x="104" y="134"/>
                    <a:pt x="85" y="156"/>
                    <a:pt x="56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5" y="125"/>
                    <a:pt x="85" y="99"/>
                  </a:cubicBezTo>
                  <a:cubicBezTo>
                    <a:pt x="85" y="69"/>
                    <a:pt x="72" y="55"/>
                    <a:pt x="51" y="55"/>
                  </a:cubicBezTo>
                  <a:cubicBezTo>
                    <a:pt x="30" y="55"/>
                    <a:pt x="19" y="68"/>
                    <a:pt x="19" y="97"/>
                  </a:cubicBezTo>
                  <a:cubicBezTo>
                    <a:pt x="19" y="125"/>
                    <a:pt x="31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" name="Freeform 178"/>
            <p:cNvSpPr>
              <a:spLocks noChangeArrowheads="1"/>
            </p:cNvSpPr>
            <p:nvPr/>
          </p:nvSpPr>
          <p:spPr bwMode="auto">
            <a:xfrm>
              <a:off x="734837" y="6129471"/>
              <a:ext cx="42876" cy="49419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9" name="Group 640"/>
          <p:cNvGrpSpPr>
            <a:grpSpLocks/>
          </p:cNvGrpSpPr>
          <p:nvPr/>
        </p:nvGrpSpPr>
        <p:grpSpPr bwMode="auto">
          <a:xfrm>
            <a:off x="1384300" y="2347913"/>
            <a:ext cx="319088" cy="66675"/>
            <a:chOff x="1366865" y="2347550"/>
            <a:chExt cx="318661" cy="66696"/>
          </a:xfrm>
        </p:grpSpPr>
        <p:sp>
          <p:nvSpPr>
            <p:cNvPr id="642" name="Freeform 179"/>
            <p:cNvSpPr>
              <a:spLocks noChangeArrowheads="1"/>
            </p:cNvSpPr>
            <p:nvPr/>
          </p:nvSpPr>
          <p:spPr bwMode="auto">
            <a:xfrm>
              <a:off x="1366865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3" name="Freeform 180"/>
            <p:cNvSpPr>
              <a:spLocks noChangeArrowheads="1"/>
            </p:cNvSpPr>
            <p:nvPr/>
          </p:nvSpPr>
          <p:spPr bwMode="auto">
            <a:xfrm>
              <a:off x="1414426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" name="Freeform 181"/>
            <p:cNvSpPr>
              <a:spLocks noChangeArrowheads="1"/>
            </p:cNvSpPr>
            <p:nvPr/>
          </p:nvSpPr>
          <p:spPr bwMode="auto">
            <a:xfrm>
              <a:off x="1468329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5" name="Freeform 182"/>
            <p:cNvSpPr>
              <a:spLocks noChangeArrowheads="1"/>
            </p:cNvSpPr>
            <p:nvPr/>
          </p:nvSpPr>
          <p:spPr bwMode="auto">
            <a:xfrm>
              <a:off x="1487354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6" name="Freeform 183"/>
            <p:cNvSpPr>
              <a:spLocks noChangeArrowheads="1"/>
            </p:cNvSpPr>
            <p:nvPr/>
          </p:nvSpPr>
          <p:spPr bwMode="auto">
            <a:xfrm>
              <a:off x="1541256" y="2361841"/>
              <a:ext cx="42806" cy="50816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7" name="Freeform 184"/>
            <p:cNvSpPr>
              <a:spLocks noChangeArrowheads="1"/>
            </p:cNvSpPr>
            <p:nvPr/>
          </p:nvSpPr>
          <p:spPr bwMode="auto">
            <a:xfrm>
              <a:off x="1590403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" name="Freeform 185"/>
            <p:cNvSpPr>
              <a:spLocks noChangeArrowheads="1"/>
            </p:cNvSpPr>
            <p:nvPr/>
          </p:nvSpPr>
          <p:spPr bwMode="auto">
            <a:xfrm>
              <a:off x="1642720" y="2349137"/>
              <a:ext cx="42806" cy="63520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5" y="101"/>
                    <a:pt x="46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8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0" name="Group 648"/>
          <p:cNvGrpSpPr>
            <a:grpSpLocks/>
          </p:cNvGrpSpPr>
          <p:nvPr/>
        </p:nvGrpSpPr>
        <p:grpSpPr bwMode="auto">
          <a:xfrm>
            <a:off x="1420813" y="3297238"/>
            <a:ext cx="246062" cy="193675"/>
            <a:chOff x="1403918" y="3297975"/>
            <a:chExt cx="246407" cy="192679"/>
          </a:xfrm>
        </p:grpSpPr>
        <p:sp>
          <p:nvSpPr>
            <p:cNvPr id="650" name="Freeform 186"/>
            <p:cNvSpPr>
              <a:spLocks noChangeArrowheads="1"/>
            </p:cNvSpPr>
            <p:nvPr/>
          </p:nvSpPr>
          <p:spPr bwMode="auto">
            <a:xfrm>
              <a:off x="140391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1" name="Freeform 187"/>
            <p:cNvSpPr>
              <a:spLocks noChangeArrowheads="1"/>
            </p:cNvSpPr>
            <p:nvPr/>
          </p:nvSpPr>
          <p:spPr bwMode="auto">
            <a:xfrm>
              <a:off x="1451610" y="3315347"/>
              <a:ext cx="46102" cy="48960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4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2" name="Freeform 188"/>
            <p:cNvSpPr>
              <a:spLocks noChangeArrowheads="1"/>
            </p:cNvSpPr>
            <p:nvPr/>
          </p:nvSpPr>
          <p:spPr bwMode="auto">
            <a:xfrm>
              <a:off x="1505660" y="3297975"/>
              <a:ext cx="7948" cy="6475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" name="Freeform 189"/>
            <p:cNvSpPr>
              <a:spLocks noChangeArrowheads="1"/>
            </p:cNvSpPr>
            <p:nvPr/>
          </p:nvSpPr>
          <p:spPr bwMode="auto">
            <a:xfrm>
              <a:off x="152473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" name="Freeform 190"/>
            <p:cNvSpPr>
              <a:spLocks noChangeArrowheads="1"/>
            </p:cNvSpPr>
            <p:nvPr/>
          </p:nvSpPr>
          <p:spPr bwMode="auto">
            <a:xfrm>
              <a:off x="1578788" y="3315347"/>
              <a:ext cx="4133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50 h 120"/>
                <a:gd name="T24" fmla="*/ 82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2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" name="Freeform 191"/>
            <p:cNvSpPr>
              <a:spLocks noChangeArrowheads="1"/>
            </p:cNvSpPr>
            <p:nvPr/>
          </p:nvSpPr>
          <p:spPr bwMode="auto">
            <a:xfrm>
              <a:off x="162806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6" name="Freeform 192"/>
            <p:cNvSpPr>
              <a:spLocks noChangeArrowheads="1"/>
            </p:cNvSpPr>
            <p:nvPr/>
          </p:nvSpPr>
          <p:spPr bwMode="auto">
            <a:xfrm>
              <a:off x="1427763" y="3406949"/>
              <a:ext cx="50871" cy="64753"/>
            </a:xfrm>
            <a:custGeom>
              <a:avLst/>
              <a:gdLst>
                <a:gd name="T0" fmla="*/ 60 w 119"/>
                <a:gd name="T1" fmla="*/ 0 h 154"/>
                <a:gd name="T2" fmla="*/ 60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2 w 119"/>
                <a:gd name="T9" fmla="*/ 77 h 154"/>
                <a:gd name="T10" fmla="*/ 110 w 119"/>
                <a:gd name="T11" fmla="*/ 107 h 154"/>
                <a:gd name="T12" fmla="*/ 112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3 h 154"/>
                <a:gd name="T22" fmla="*/ 89 w 119"/>
                <a:gd name="T23" fmla="*/ 113 h 154"/>
                <a:gd name="T24" fmla="*/ 54 w 119"/>
                <a:gd name="T25" fmla="*/ 88 h 154"/>
                <a:gd name="T26" fmla="*/ 21 w 119"/>
                <a:gd name="T27" fmla="*/ 88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60 w 119"/>
                <a:gd name="T35" fmla="*/ 0 h 154"/>
                <a:gd name="T36" fmla="*/ 21 w 119"/>
                <a:gd name="T37" fmla="*/ 70 h 154"/>
                <a:gd name="T38" fmla="*/ 21 w 119"/>
                <a:gd name="T39" fmla="*/ 70 h 154"/>
                <a:gd name="T40" fmla="*/ 56 w 119"/>
                <a:gd name="T41" fmla="*/ 70 h 154"/>
                <a:gd name="T42" fmla="*/ 92 w 119"/>
                <a:gd name="T43" fmla="*/ 43 h 154"/>
                <a:gd name="T44" fmla="*/ 56 w 119"/>
                <a:gd name="T45" fmla="*/ 18 h 154"/>
                <a:gd name="T46" fmla="*/ 21 w 119"/>
                <a:gd name="T47" fmla="*/ 18 h 154"/>
                <a:gd name="T48" fmla="*/ 21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5" y="71"/>
                    <a:pt x="92" y="77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41"/>
                    <a:pt x="114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9"/>
                    <a:pt x="91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1" y="88"/>
                    <a:pt x="54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79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7" name="Freeform 193"/>
            <p:cNvSpPr>
              <a:spLocks noChangeArrowheads="1"/>
            </p:cNvSpPr>
            <p:nvPr/>
          </p:nvSpPr>
          <p:spPr bwMode="auto">
            <a:xfrm>
              <a:off x="1484994" y="3406949"/>
              <a:ext cx="953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" name="Freeform 194"/>
            <p:cNvSpPr>
              <a:spLocks noChangeArrowheads="1"/>
            </p:cNvSpPr>
            <p:nvPr/>
          </p:nvSpPr>
          <p:spPr bwMode="auto">
            <a:xfrm>
              <a:off x="1504070" y="3422742"/>
              <a:ext cx="44512" cy="67912"/>
            </a:xfrm>
            <a:custGeom>
              <a:avLst/>
              <a:gdLst>
                <a:gd name="T0" fmla="*/ 50 w 105"/>
                <a:gd name="T1" fmla="*/ 119 h 162"/>
                <a:gd name="T2" fmla="*/ 50 w 105"/>
                <a:gd name="T3" fmla="*/ 119 h 162"/>
                <a:gd name="T4" fmla="*/ 0 w 105"/>
                <a:gd name="T5" fmla="*/ 58 h 162"/>
                <a:gd name="T6" fmla="*/ 50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1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2 w 105"/>
                <a:gd name="T23" fmla="*/ 128 h 162"/>
                <a:gd name="T24" fmla="*/ 22 w 105"/>
                <a:gd name="T25" fmla="*/ 128 h 162"/>
                <a:gd name="T26" fmla="*/ 52 w 105"/>
                <a:gd name="T27" fmla="*/ 146 h 162"/>
                <a:gd name="T28" fmla="*/ 86 w 105"/>
                <a:gd name="T29" fmla="*/ 116 h 162"/>
                <a:gd name="T30" fmla="*/ 86 w 105"/>
                <a:gd name="T31" fmla="*/ 101 h 162"/>
                <a:gd name="T32" fmla="*/ 50 w 105"/>
                <a:gd name="T33" fmla="*/ 119 h 162"/>
                <a:gd name="T34" fmla="*/ 19 w 105"/>
                <a:gd name="T35" fmla="*/ 59 h 162"/>
                <a:gd name="T36" fmla="*/ 19 w 105"/>
                <a:gd name="T37" fmla="*/ 59 h 162"/>
                <a:gd name="T38" fmla="*/ 52 w 105"/>
                <a:gd name="T39" fmla="*/ 102 h 162"/>
                <a:gd name="T40" fmla="*/ 86 w 105"/>
                <a:gd name="T41" fmla="*/ 59 h 162"/>
                <a:gd name="T42" fmla="*/ 52 w 105"/>
                <a:gd name="T43" fmla="*/ 17 h 162"/>
                <a:gd name="T44" fmla="*/ 19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8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89" y="161"/>
                    <a:pt x="51" y="161"/>
                  </a:cubicBezTo>
                  <a:cubicBezTo>
                    <a:pt x="21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2" y="128"/>
                    <a:pt x="22" y="128"/>
                    <a:pt x="22" y="128"/>
                  </a:cubicBezTo>
                  <a:lnTo>
                    <a:pt x="22" y="128"/>
                  </a:lnTo>
                  <a:cubicBezTo>
                    <a:pt x="22" y="139"/>
                    <a:pt x="33" y="146"/>
                    <a:pt x="52" y="146"/>
                  </a:cubicBezTo>
                  <a:cubicBezTo>
                    <a:pt x="76" y="146"/>
                    <a:pt x="86" y="137"/>
                    <a:pt x="86" y="11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6" y="112"/>
                    <a:pt x="65" y="119"/>
                    <a:pt x="50" y="11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59"/>
                  </a:cubicBezTo>
                  <a:cubicBezTo>
                    <a:pt x="86" y="31"/>
                    <a:pt x="74" y="17"/>
                    <a:pt x="52" y="17"/>
                  </a:cubicBezTo>
                  <a:cubicBezTo>
                    <a:pt x="32" y="17"/>
                    <a:pt x="19" y="31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9" name="Freeform 195"/>
            <p:cNvSpPr>
              <a:spLocks noChangeArrowheads="1"/>
            </p:cNvSpPr>
            <p:nvPr/>
          </p:nvSpPr>
          <p:spPr bwMode="auto">
            <a:xfrm>
              <a:off x="1559711" y="3406949"/>
              <a:ext cx="38153" cy="64753"/>
            </a:xfrm>
            <a:custGeom>
              <a:avLst/>
              <a:gdLst>
                <a:gd name="T0" fmla="*/ 74 w 93"/>
                <a:gd name="T1" fmla="*/ 85 h 154"/>
                <a:gd name="T2" fmla="*/ 74 w 93"/>
                <a:gd name="T3" fmla="*/ 85 h 154"/>
                <a:gd name="T4" fmla="*/ 52 w 93"/>
                <a:gd name="T5" fmla="*/ 56 h 154"/>
                <a:gd name="T6" fmla="*/ 18 w 93"/>
                <a:gd name="T7" fmla="*/ 88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8 h 154"/>
                <a:gd name="T18" fmla="*/ 53 w 93"/>
                <a:gd name="T19" fmla="*/ 39 h 154"/>
                <a:gd name="T20" fmla="*/ 88 w 93"/>
                <a:gd name="T21" fmla="*/ 54 h 154"/>
                <a:gd name="T22" fmla="*/ 92 w 93"/>
                <a:gd name="T23" fmla="*/ 82 h 154"/>
                <a:gd name="T24" fmla="*/ 92 w 93"/>
                <a:gd name="T25" fmla="*/ 87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" name="Freeform 196"/>
            <p:cNvSpPr>
              <a:spLocks noChangeArrowheads="1"/>
            </p:cNvSpPr>
            <p:nvPr/>
          </p:nvSpPr>
          <p:spPr bwMode="auto">
            <a:xfrm>
              <a:off x="1605813" y="3411687"/>
              <a:ext cx="23846" cy="60015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1" name="Group 660"/>
          <p:cNvGrpSpPr>
            <a:grpSpLocks/>
          </p:cNvGrpSpPr>
          <p:nvPr/>
        </p:nvGrpSpPr>
        <p:grpSpPr bwMode="auto">
          <a:xfrm>
            <a:off x="1420813" y="4249738"/>
            <a:ext cx="246062" cy="174625"/>
            <a:chOff x="1403918" y="4250252"/>
            <a:chExt cx="246407" cy="174152"/>
          </a:xfrm>
        </p:grpSpPr>
        <p:sp>
          <p:nvSpPr>
            <p:cNvPr id="662" name="Freeform 197"/>
            <p:cNvSpPr>
              <a:spLocks noChangeArrowheads="1"/>
            </p:cNvSpPr>
            <p:nvPr/>
          </p:nvSpPr>
          <p:spPr bwMode="auto">
            <a:xfrm>
              <a:off x="14039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" name="Freeform 198"/>
            <p:cNvSpPr>
              <a:spLocks noChangeArrowheads="1"/>
            </p:cNvSpPr>
            <p:nvPr/>
          </p:nvSpPr>
          <p:spPr bwMode="auto">
            <a:xfrm>
              <a:off x="1451610" y="4267667"/>
              <a:ext cx="46102" cy="4908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" name="Freeform 199"/>
            <p:cNvSpPr>
              <a:spLocks noChangeArrowheads="1"/>
            </p:cNvSpPr>
            <p:nvPr/>
          </p:nvSpPr>
          <p:spPr bwMode="auto">
            <a:xfrm>
              <a:off x="1505660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" name="Freeform 200"/>
            <p:cNvSpPr>
              <a:spLocks noChangeArrowheads="1"/>
            </p:cNvSpPr>
            <p:nvPr/>
          </p:nvSpPr>
          <p:spPr bwMode="auto">
            <a:xfrm>
              <a:off x="1524737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" name="Freeform 201"/>
            <p:cNvSpPr>
              <a:spLocks noChangeArrowheads="1"/>
            </p:cNvSpPr>
            <p:nvPr/>
          </p:nvSpPr>
          <p:spPr bwMode="auto">
            <a:xfrm>
              <a:off x="1578788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" name="Freeform 202"/>
            <p:cNvSpPr>
              <a:spLocks noChangeArrowheads="1"/>
            </p:cNvSpPr>
            <p:nvPr/>
          </p:nvSpPr>
          <p:spPr bwMode="auto">
            <a:xfrm>
              <a:off x="1628069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" name="Freeform 203"/>
            <p:cNvSpPr>
              <a:spLocks noChangeArrowheads="1"/>
            </p:cNvSpPr>
            <p:nvPr/>
          </p:nvSpPr>
          <p:spPr bwMode="auto">
            <a:xfrm>
              <a:off x="1435713" y="4357910"/>
              <a:ext cx="39743" cy="64911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9" name="Freeform 204"/>
            <p:cNvSpPr>
              <a:spLocks noChangeArrowheads="1"/>
            </p:cNvSpPr>
            <p:nvPr/>
          </p:nvSpPr>
          <p:spPr bwMode="auto">
            <a:xfrm>
              <a:off x="1480225" y="4373742"/>
              <a:ext cx="44512" cy="5066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0" name="Freeform 205"/>
            <p:cNvSpPr>
              <a:spLocks noChangeArrowheads="1"/>
            </p:cNvSpPr>
            <p:nvPr/>
          </p:nvSpPr>
          <p:spPr bwMode="auto">
            <a:xfrm>
              <a:off x="1527917" y="4373742"/>
              <a:ext cx="42922" cy="49079"/>
            </a:xfrm>
            <a:custGeom>
              <a:avLst/>
              <a:gdLst>
                <a:gd name="T0" fmla="*/ 0 w 103"/>
                <a:gd name="T1" fmla="*/ 0 h 114"/>
                <a:gd name="T2" fmla="*/ 21 w 103"/>
                <a:gd name="T3" fmla="*/ 0 h 114"/>
                <a:gd name="T4" fmla="*/ 52 w 103"/>
                <a:gd name="T5" fmla="*/ 90 h 114"/>
                <a:gd name="T6" fmla="*/ 82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1" y="0"/>
                  </a:lnTo>
                  <a:lnTo>
                    <a:pt x="52" y="90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1" name="Freeform 206"/>
            <p:cNvSpPr>
              <a:spLocks noChangeArrowheads="1"/>
            </p:cNvSpPr>
            <p:nvPr/>
          </p:nvSpPr>
          <p:spPr bwMode="auto">
            <a:xfrm>
              <a:off x="1575608" y="4373742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2" name="Group 671"/>
          <p:cNvGrpSpPr>
            <a:grpSpLocks/>
          </p:cNvGrpSpPr>
          <p:nvPr/>
        </p:nvGrpSpPr>
        <p:grpSpPr bwMode="auto">
          <a:xfrm>
            <a:off x="1420813" y="5222875"/>
            <a:ext cx="246062" cy="174625"/>
            <a:chOff x="1403918" y="5222908"/>
            <a:chExt cx="246407" cy="174152"/>
          </a:xfrm>
        </p:grpSpPr>
        <p:sp>
          <p:nvSpPr>
            <p:cNvPr id="673" name="Freeform 207"/>
            <p:cNvSpPr>
              <a:spLocks noChangeArrowheads="1"/>
            </p:cNvSpPr>
            <p:nvPr/>
          </p:nvSpPr>
          <p:spPr bwMode="auto">
            <a:xfrm>
              <a:off x="1403918" y="5222908"/>
              <a:ext cx="44512" cy="6491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4" name="Freeform 208"/>
            <p:cNvSpPr>
              <a:spLocks noChangeArrowheads="1"/>
            </p:cNvSpPr>
            <p:nvPr/>
          </p:nvSpPr>
          <p:spPr bwMode="auto">
            <a:xfrm>
              <a:off x="1451610" y="5240324"/>
              <a:ext cx="46102" cy="49079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5" name="Freeform 209"/>
            <p:cNvSpPr>
              <a:spLocks noChangeArrowheads="1"/>
            </p:cNvSpPr>
            <p:nvPr/>
          </p:nvSpPr>
          <p:spPr bwMode="auto">
            <a:xfrm>
              <a:off x="1505660" y="5222908"/>
              <a:ext cx="7948" cy="6491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" name="Freeform 210"/>
            <p:cNvSpPr>
              <a:spLocks noChangeArrowheads="1"/>
            </p:cNvSpPr>
            <p:nvPr/>
          </p:nvSpPr>
          <p:spPr bwMode="auto">
            <a:xfrm>
              <a:off x="1524737" y="5222908"/>
              <a:ext cx="44512" cy="66494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7" name="Freeform 211"/>
            <p:cNvSpPr>
              <a:spLocks noChangeArrowheads="1"/>
            </p:cNvSpPr>
            <p:nvPr/>
          </p:nvSpPr>
          <p:spPr bwMode="auto">
            <a:xfrm>
              <a:off x="1578788" y="5240324"/>
              <a:ext cx="41333" cy="49079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2 w 101"/>
                <a:gd name="T23" fmla="*/ 49 h 119"/>
                <a:gd name="T24" fmla="*/ 82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2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" name="Freeform 212"/>
            <p:cNvSpPr>
              <a:spLocks noChangeArrowheads="1"/>
            </p:cNvSpPr>
            <p:nvPr/>
          </p:nvSpPr>
          <p:spPr bwMode="auto">
            <a:xfrm>
              <a:off x="1628069" y="5240324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9" name="Freeform 213"/>
            <p:cNvSpPr>
              <a:spLocks noChangeArrowheads="1"/>
            </p:cNvSpPr>
            <p:nvPr/>
          </p:nvSpPr>
          <p:spPr bwMode="auto">
            <a:xfrm>
              <a:off x="1422995" y="5330566"/>
              <a:ext cx="79486" cy="64912"/>
            </a:xfrm>
            <a:custGeom>
              <a:avLst/>
              <a:gdLst>
                <a:gd name="T0" fmla="*/ 0 w 191"/>
                <a:gd name="T1" fmla="*/ 0 h 154"/>
                <a:gd name="T2" fmla="*/ 20 w 191"/>
                <a:gd name="T3" fmla="*/ 0 h 154"/>
                <a:gd name="T4" fmla="*/ 51 w 191"/>
                <a:gd name="T5" fmla="*/ 122 h 154"/>
                <a:gd name="T6" fmla="*/ 84 w 191"/>
                <a:gd name="T7" fmla="*/ 0 h 154"/>
                <a:gd name="T8" fmla="*/ 105 w 191"/>
                <a:gd name="T9" fmla="*/ 0 h 154"/>
                <a:gd name="T10" fmla="*/ 139 w 191"/>
                <a:gd name="T11" fmla="*/ 122 h 154"/>
                <a:gd name="T12" fmla="*/ 171 w 191"/>
                <a:gd name="T13" fmla="*/ 0 h 154"/>
                <a:gd name="T14" fmla="*/ 190 w 191"/>
                <a:gd name="T15" fmla="*/ 0 h 154"/>
                <a:gd name="T16" fmla="*/ 150 w 191"/>
                <a:gd name="T17" fmla="*/ 153 h 154"/>
                <a:gd name="T18" fmla="*/ 129 w 191"/>
                <a:gd name="T19" fmla="*/ 153 h 154"/>
                <a:gd name="T20" fmla="*/ 95 w 191"/>
                <a:gd name="T21" fmla="*/ 26 h 154"/>
                <a:gd name="T22" fmla="*/ 61 w 191"/>
                <a:gd name="T23" fmla="*/ 153 h 154"/>
                <a:gd name="T24" fmla="*/ 39 w 191"/>
                <a:gd name="T25" fmla="*/ 153 h 154"/>
                <a:gd name="T26" fmla="*/ 0 w 191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54">
                  <a:moveTo>
                    <a:pt x="0" y="0"/>
                  </a:moveTo>
                  <a:lnTo>
                    <a:pt x="20" y="0"/>
                  </a:lnTo>
                  <a:lnTo>
                    <a:pt x="51" y="122"/>
                  </a:lnTo>
                  <a:lnTo>
                    <a:pt x="84" y="0"/>
                  </a:lnTo>
                  <a:lnTo>
                    <a:pt x="105" y="0"/>
                  </a:lnTo>
                  <a:lnTo>
                    <a:pt x="139" y="122"/>
                  </a:lnTo>
                  <a:lnTo>
                    <a:pt x="171" y="0"/>
                  </a:lnTo>
                  <a:lnTo>
                    <a:pt x="190" y="0"/>
                  </a:lnTo>
                  <a:lnTo>
                    <a:pt x="150" y="153"/>
                  </a:lnTo>
                  <a:lnTo>
                    <a:pt x="129" y="153"/>
                  </a:lnTo>
                  <a:lnTo>
                    <a:pt x="95" y="26"/>
                  </a:lnTo>
                  <a:lnTo>
                    <a:pt x="61" y="153"/>
                  </a:lnTo>
                  <a:lnTo>
                    <a:pt x="39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" name="Freeform 214"/>
            <p:cNvSpPr>
              <a:spLocks noChangeArrowheads="1"/>
            </p:cNvSpPr>
            <p:nvPr/>
          </p:nvSpPr>
          <p:spPr bwMode="auto">
            <a:xfrm>
              <a:off x="1508840" y="5346398"/>
              <a:ext cx="22256" cy="4908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1 h 115"/>
                <a:gd name="T14" fmla="*/ 50 w 55"/>
                <a:gd name="T15" fmla="*/ 21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29" y="21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1" name="Freeform 215"/>
            <p:cNvSpPr>
              <a:spLocks noChangeArrowheads="1"/>
            </p:cNvSpPr>
            <p:nvPr/>
          </p:nvSpPr>
          <p:spPr bwMode="auto">
            <a:xfrm>
              <a:off x="1539044" y="5330566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2" name="Freeform 216"/>
            <p:cNvSpPr>
              <a:spLocks noChangeArrowheads="1"/>
            </p:cNvSpPr>
            <p:nvPr/>
          </p:nvSpPr>
          <p:spPr bwMode="auto">
            <a:xfrm>
              <a:off x="1553352" y="5335316"/>
              <a:ext cx="25436" cy="61744"/>
            </a:xfrm>
            <a:custGeom>
              <a:avLst/>
              <a:gdLst>
                <a:gd name="T0" fmla="*/ 45 w 56"/>
                <a:gd name="T1" fmla="*/ 127 h 144"/>
                <a:gd name="T2" fmla="*/ 45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1 h 144"/>
                <a:gd name="T18" fmla="*/ 17 w 56"/>
                <a:gd name="T19" fmla="*/ 31 h 144"/>
                <a:gd name="T20" fmla="*/ 17 w 56"/>
                <a:gd name="T21" fmla="*/ 0 h 144"/>
                <a:gd name="T22" fmla="*/ 36 w 56"/>
                <a:gd name="T23" fmla="*/ 0 h 144"/>
                <a:gd name="T24" fmla="*/ 36 w 56"/>
                <a:gd name="T25" fmla="*/ 31 h 144"/>
                <a:gd name="T26" fmla="*/ 55 w 56"/>
                <a:gd name="T27" fmla="*/ 31 h 144"/>
                <a:gd name="T28" fmla="*/ 55 w 56"/>
                <a:gd name="T29" fmla="*/ 46 h 144"/>
                <a:gd name="T30" fmla="*/ 36 w 56"/>
                <a:gd name="T31" fmla="*/ 46 h 144"/>
                <a:gd name="T32" fmla="*/ 36 w 56"/>
                <a:gd name="T33" fmla="*/ 114 h 144"/>
                <a:gd name="T34" fmla="*/ 45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3" name="Freeform 217"/>
            <p:cNvSpPr>
              <a:spLocks noChangeArrowheads="1"/>
            </p:cNvSpPr>
            <p:nvPr/>
          </p:nvSpPr>
          <p:spPr bwMode="auto">
            <a:xfrm>
              <a:off x="1581967" y="5346398"/>
              <a:ext cx="42922" cy="5066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3" name="Group 683"/>
          <p:cNvGrpSpPr>
            <a:grpSpLocks/>
          </p:cNvGrpSpPr>
          <p:nvPr/>
        </p:nvGrpSpPr>
        <p:grpSpPr bwMode="auto">
          <a:xfrm>
            <a:off x="1435100" y="6111875"/>
            <a:ext cx="217488" cy="66675"/>
            <a:chOff x="1420593" y="6112194"/>
            <a:chExt cx="216763" cy="66696"/>
          </a:xfrm>
        </p:grpSpPr>
        <p:sp>
          <p:nvSpPr>
            <p:cNvPr id="685" name="Freeform 218"/>
            <p:cNvSpPr>
              <a:spLocks noChangeArrowheads="1"/>
            </p:cNvSpPr>
            <p:nvPr/>
          </p:nvSpPr>
          <p:spPr bwMode="auto">
            <a:xfrm>
              <a:off x="1420593" y="6112194"/>
              <a:ext cx="9493" cy="65109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" name="Freeform 219"/>
            <p:cNvSpPr>
              <a:spLocks noChangeArrowheads="1"/>
            </p:cNvSpPr>
            <p:nvPr/>
          </p:nvSpPr>
          <p:spPr bwMode="auto">
            <a:xfrm>
              <a:off x="1442744" y="6129663"/>
              <a:ext cx="39556" cy="4764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7" name="Freeform 220"/>
            <p:cNvSpPr>
              <a:spLocks noChangeArrowheads="1"/>
            </p:cNvSpPr>
            <p:nvPr/>
          </p:nvSpPr>
          <p:spPr bwMode="auto">
            <a:xfrm>
              <a:off x="1494957" y="6112194"/>
              <a:ext cx="44302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1" y="55"/>
                    <a:pt x="51" y="55"/>
                  </a:cubicBezTo>
                  <a:cubicBezTo>
                    <a:pt x="29" y="55"/>
                    <a:pt x="17" y="68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8" name="Freeform 221"/>
            <p:cNvSpPr>
              <a:spLocks noChangeArrowheads="1"/>
            </p:cNvSpPr>
            <p:nvPr/>
          </p:nvSpPr>
          <p:spPr bwMode="auto">
            <a:xfrm>
              <a:off x="1544005" y="6129663"/>
              <a:ext cx="45885" cy="49227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9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2"/>
                    <a:pt x="76" y="17"/>
                    <a:pt x="54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9" name="Freeform 222"/>
            <p:cNvSpPr>
              <a:spLocks noChangeArrowheads="1"/>
            </p:cNvSpPr>
            <p:nvPr/>
          </p:nvSpPr>
          <p:spPr bwMode="auto">
            <a:xfrm>
              <a:off x="1593054" y="6129663"/>
              <a:ext cx="44302" cy="47640"/>
            </a:xfrm>
            <a:custGeom>
              <a:avLst/>
              <a:gdLst>
                <a:gd name="T0" fmla="*/ 39 w 104"/>
                <a:gd name="T1" fmla="*/ 55 h 113"/>
                <a:gd name="T2" fmla="*/ 2 w 104"/>
                <a:gd name="T3" fmla="*/ 0 h 113"/>
                <a:gd name="T4" fmla="*/ 24 w 104"/>
                <a:gd name="T5" fmla="*/ 0 h 113"/>
                <a:gd name="T6" fmla="*/ 52 w 104"/>
                <a:gd name="T7" fmla="*/ 40 h 113"/>
                <a:gd name="T8" fmla="*/ 78 w 104"/>
                <a:gd name="T9" fmla="*/ 0 h 113"/>
                <a:gd name="T10" fmla="*/ 100 w 104"/>
                <a:gd name="T11" fmla="*/ 0 h 113"/>
                <a:gd name="T12" fmla="*/ 62 w 104"/>
                <a:gd name="T13" fmla="*/ 55 h 113"/>
                <a:gd name="T14" fmla="*/ 103 w 104"/>
                <a:gd name="T15" fmla="*/ 112 h 113"/>
                <a:gd name="T16" fmla="*/ 80 w 104"/>
                <a:gd name="T17" fmla="*/ 112 h 113"/>
                <a:gd name="T18" fmla="*/ 51 w 104"/>
                <a:gd name="T19" fmla="*/ 69 h 113"/>
                <a:gd name="T20" fmla="*/ 23 w 104"/>
                <a:gd name="T21" fmla="*/ 112 h 113"/>
                <a:gd name="T22" fmla="*/ 0 w 104"/>
                <a:gd name="T23" fmla="*/ 112 h 113"/>
                <a:gd name="T24" fmla="*/ 39 w 104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5"/>
                  </a:lnTo>
                  <a:lnTo>
                    <a:pt x="103" y="112"/>
                  </a:lnTo>
                  <a:lnTo>
                    <a:pt x="80" y="112"/>
                  </a:lnTo>
                  <a:lnTo>
                    <a:pt x="51" y="69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4" name="Group 689"/>
          <p:cNvGrpSpPr>
            <a:grpSpLocks/>
          </p:cNvGrpSpPr>
          <p:nvPr/>
        </p:nvGrpSpPr>
        <p:grpSpPr bwMode="auto">
          <a:xfrm>
            <a:off x="2251075" y="2347913"/>
            <a:ext cx="319088" cy="66675"/>
            <a:chOff x="2230213" y="2347550"/>
            <a:chExt cx="318661" cy="66696"/>
          </a:xfrm>
        </p:grpSpPr>
        <p:sp>
          <p:nvSpPr>
            <p:cNvPr id="691" name="Freeform 223"/>
            <p:cNvSpPr>
              <a:spLocks noChangeArrowheads="1"/>
            </p:cNvSpPr>
            <p:nvPr/>
          </p:nvSpPr>
          <p:spPr bwMode="auto">
            <a:xfrm>
              <a:off x="223021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2" name="Freeform 224"/>
            <p:cNvSpPr>
              <a:spLocks noChangeArrowheads="1"/>
            </p:cNvSpPr>
            <p:nvPr/>
          </p:nvSpPr>
          <p:spPr bwMode="auto">
            <a:xfrm>
              <a:off x="2276189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3" name="Freeform 225"/>
            <p:cNvSpPr>
              <a:spLocks noChangeArrowheads="1"/>
            </p:cNvSpPr>
            <p:nvPr/>
          </p:nvSpPr>
          <p:spPr bwMode="auto">
            <a:xfrm>
              <a:off x="2330092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4" name="Freeform 226"/>
            <p:cNvSpPr>
              <a:spLocks noChangeArrowheads="1"/>
            </p:cNvSpPr>
            <p:nvPr/>
          </p:nvSpPr>
          <p:spPr bwMode="auto">
            <a:xfrm>
              <a:off x="2349117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5" name="Freeform 227"/>
            <p:cNvSpPr>
              <a:spLocks noChangeArrowheads="1"/>
            </p:cNvSpPr>
            <p:nvPr/>
          </p:nvSpPr>
          <p:spPr bwMode="auto">
            <a:xfrm>
              <a:off x="2403019" y="2361841"/>
              <a:ext cx="42805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" name="Freeform 228"/>
            <p:cNvSpPr>
              <a:spLocks noChangeArrowheads="1"/>
            </p:cNvSpPr>
            <p:nvPr/>
          </p:nvSpPr>
          <p:spPr bwMode="auto">
            <a:xfrm>
              <a:off x="2453751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" name="Freeform 229"/>
            <p:cNvSpPr>
              <a:spLocks noChangeArrowheads="1"/>
            </p:cNvSpPr>
            <p:nvPr/>
          </p:nvSpPr>
          <p:spPr bwMode="auto">
            <a:xfrm>
              <a:off x="2504483" y="2349137"/>
              <a:ext cx="44391" cy="65109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6 w 104"/>
                <a:gd name="T15" fmla="*/ 64 h 155"/>
                <a:gd name="T16" fmla="*/ 77 w 104"/>
                <a:gd name="T17" fmla="*/ 42 h 155"/>
                <a:gd name="T18" fmla="*/ 51 w 104"/>
                <a:gd name="T19" fmla="*/ 18 h 155"/>
                <a:gd name="T20" fmla="*/ 21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7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7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7" y="80"/>
                    <a:pt x="43" y="81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7" y="64"/>
                    <a:pt x="77" y="58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1" y="29"/>
                    <a:pt x="21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1" y="0"/>
                    <a:pt x="50" y="0"/>
                  </a:cubicBezTo>
                  <a:cubicBezTo>
                    <a:pt x="80" y="0"/>
                    <a:pt x="97" y="16"/>
                    <a:pt x="97" y="40"/>
                  </a:cubicBezTo>
                  <a:cubicBezTo>
                    <a:pt x="97" y="55"/>
                    <a:pt x="91" y="64"/>
                    <a:pt x="79" y="70"/>
                  </a:cubicBezTo>
                  <a:cubicBezTo>
                    <a:pt x="94" y="76"/>
                    <a:pt x="103" y="88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5" name="Group 697"/>
          <p:cNvGrpSpPr>
            <a:grpSpLocks/>
          </p:cNvGrpSpPr>
          <p:nvPr/>
        </p:nvGrpSpPr>
        <p:grpSpPr bwMode="auto">
          <a:xfrm>
            <a:off x="2243138" y="3297238"/>
            <a:ext cx="334962" cy="176212"/>
            <a:chOff x="2220950" y="3297975"/>
            <a:chExt cx="335334" cy="176004"/>
          </a:xfrm>
        </p:grpSpPr>
        <p:sp>
          <p:nvSpPr>
            <p:cNvPr id="699" name="Freeform 230"/>
            <p:cNvSpPr>
              <a:spLocks noChangeArrowheads="1"/>
            </p:cNvSpPr>
            <p:nvPr/>
          </p:nvSpPr>
          <p:spPr bwMode="auto">
            <a:xfrm>
              <a:off x="2267038" y="3297975"/>
              <a:ext cx="44499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0" name="Freeform 231"/>
            <p:cNvSpPr>
              <a:spLocks noChangeArrowheads="1"/>
            </p:cNvSpPr>
            <p:nvPr/>
          </p:nvSpPr>
          <p:spPr bwMode="auto">
            <a:xfrm>
              <a:off x="2313127" y="3315416"/>
              <a:ext cx="44499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1" name="Freeform 232"/>
            <p:cNvSpPr>
              <a:spLocks noChangeArrowheads="1"/>
            </p:cNvSpPr>
            <p:nvPr/>
          </p:nvSpPr>
          <p:spPr bwMode="auto">
            <a:xfrm>
              <a:off x="2368751" y="3297975"/>
              <a:ext cx="7947" cy="65010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2" name="Freeform 233"/>
            <p:cNvSpPr>
              <a:spLocks noChangeArrowheads="1"/>
            </p:cNvSpPr>
            <p:nvPr/>
          </p:nvSpPr>
          <p:spPr bwMode="auto">
            <a:xfrm>
              <a:off x="2386233" y="3297975"/>
              <a:ext cx="44499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3" name="Freeform 234"/>
            <p:cNvSpPr>
              <a:spLocks noChangeArrowheads="1"/>
            </p:cNvSpPr>
            <p:nvPr/>
          </p:nvSpPr>
          <p:spPr bwMode="auto">
            <a:xfrm>
              <a:off x="2440268" y="3315416"/>
              <a:ext cx="41321" cy="49155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50 h 120"/>
                <a:gd name="T24" fmla="*/ 82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2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4" name="Freeform 235"/>
            <p:cNvSpPr>
              <a:spLocks noChangeArrowheads="1"/>
            </p:cNvSpPr>
            <p:nvPr/>
          </p:nvSpPr>
          <p:spPr bwMode="auto">
            <a:xfrm>
              <a:off x="2491125" y="3317003"/>
              <a:ext cx="22250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5" name="Freeform 236"/>
            <p:cNvSpPr>
              <a:spLocks noChangeArrowheads="1"/>
            </p:cNvSpPr>
            <p:nvPr/>
          </p:nvSpPr>
          <p:spPr bwMode="auto">
            <a:xfrm>
              <a:off x="2220950" y="3405798"/>
              <a:ext cx="57213" cy="68181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70 w 135"/>
                <a:gd name="T5" fmla="*/ 163 h 164"/>
                <a:gd name="T6" fmla="*/ 0 w 135"/>
                <a:gd name="T7" fmla="*/ 79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1 w 135"/>
                <a:gd name="T15" fmla="*/ 19 h 164"/>
                <a:gd name="T16" fmla="*/ 22 w 135"/>
                <a:gd name="T17" fmla="*/ 81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3" y="139"/>
                    <a:pt x="107" y="163"/>
                    <a:pt x="70" y="163"/>
                  </a:cubicBezTo>
                  <a:cubicBezTo>
                    <a:pt x="27" y="163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" name="Freeform 237"/>
            <p:cNvSpPr>
              <a:spLocks noChangeArrowheads="1"/>
            </p:cNvSpPr>
            <p:nvPr/>
          </p:nvSpPr>
          <p:spPr bwMode="auto">
            <a:xfrm>
              <a:off x="2284521" y="3421654"/>
              <a:ext cx="44499" cy="5074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" name="Freeform 238"/>
            <p:cNvSpPr>
              <a:spLocks noChangeArrowheads="1"/>
            </p:cNvSpPr>
            <p:nvPr/>
          </p:nvSpPr>
          <p:spPr bwMode="auto">
            <a:xfrm>
              <a:off x="2340144" y="3421654"/>
              <a:ext cx="39732" cy="49154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8" name="Freeform 239"/>
            <p:cNvSpPr>
              <a:spLocks noChangeArrowheads="1"/>
            </p:cNvSpPr>
            <p:nvPr/>
          </p:nvSpPr>
          <p:spPr bwMode="auto">
            <a:xfrm>
              <a:off x="2391001" y="3421654"/>
              <a:ext cx="41321" cy="49154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9" name="Freeform 240"/>
            <p:cNvSpPr>
              <a:spLocks noChangeArrowheads="1"/>
            </p:cNvSpPr>
            <p:nvPr/>
          </p:nvSpPr>
          <p:spPr bwMode="auto">
            <a:xfrm>
              <a:off x="2440268" y="3421654"/>
              <a:ext cx="41321" cy="5074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0" name="Freeform 241"/>
            <p:cNvSpPr>
              <a:spLocks noChangeArrowheads="1"/>
            </p:cNvSpPr>
            <p:nvPr/>
          </p:nvSpPr>
          <p:spPr bwMode="auto">
            <a:xfrm>
              <a:off x="2487946" y="3421654"/>
              <a:ext cx="42910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1" name="Freeform 242"/>
            <p:cNvSpPr>
              <a:spLocks noChangeArrowheads="1"/>
            </p:cNvSpPr>
            <p:nvPr/>
          </p:nvSpPr>
          <p:spPr bwMode="auto">
            <a:xfrm>
              <a:off x="2532446" y="3410554"/>
              <a:ext cx="23838" cy="6184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6" name="Group 711"/>
          <p:cNvGrpSpPr>
            <a:grpSpLocks/>
          </p:cNvGrpSpPr>
          <p:nvPr/>
        </p:nvGrpSpPr>
        <p:grpSpPr bwMode="auto">
          <a:xfrm>
            <a:off x="2287588" y="4249738"/>
            <a:ext cx="246062" cy="174625"/>
            <a:chOff x="2267267" y="4250252"/>
            <a:chExt cx="246407" cy="174152"/>
          </a:xfrm>
        </p:grpSpPr>
        <p:sp>
          <p:nvSpPr>
            <p:cNvPr id="713" name="Freeform 243"/>
            <p:cNvSpPr>
              <a:spLocks noChangeArrowheads="1"/>
            </p:cNvSpPr>
            <p:nvPr/>
          </p:nvSpPr>
          <p:spPr bwMode="auto">
            <a:xfrm>
              <a:off x="226726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4" name="Freeform 244"/>
            <p:cNvSpPr>
              <a:spLocks noChangeArrowheads="1"/>
            </p:cNvSpPr>
            <p:nvPr/>
          </p:nvSpPr>
          <p:spPr bwMode="auto">
            <a:xfrm>
              <a:off x="2313369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8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5" name="Freeform 245"/>
            <p:cNvSpPr>
              <a:spLocks noChangeArrowheads="1"/>
            </p:cNvSpPr>
            <p:nvPr/>
          </p:nvSpPr>
          <p:spPr bwMode="auto">
            <a:xfrm>
              <a:off x="236900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" name="Freeform 246"/>
            <p:cNvSpPr>
              <a:spLocks noChangeArrowheads="1"/>
            </p:cNvSpPr>
            <p:nvPr/>
          </p:nvSpPr>
          <p:spPr bwMode="auto">
            <a:xfrm>
              <a:off x="238649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" name="Freeform 247"/>
            <p:cNvSpPr>
              <a:spLocks noChangeArrowheads="1"/>
            </p:cNvSpPr>
            <p:nvPr/>
          </p:nvSpPr>
          <p:spPr bwMode="auto">
            <a:xfrm>
              <a:off x="2438957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" name="Freeform 248"/>
            <p:cNvSpPr>
              <a:spLocks noChangeArrowheads="1"/>
            </p:cNvSpPr>
            <p:nvPr/>
          </p:nvSpPr>
          <p:spPr bwMode="auto">
            <a:xfrm>
              <a:off x="2491418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" name="Freeform 249"/>
            <p:cNvSpPr>
              <a:spLocks noChangeArrowheads="1"/>
            </p:cNvSpPr>
            <p:nvPr/>
          </p:nvSpPr>
          <p:spPr bwMode="auto">
            <a:xfrm>
              <a:off x="2292703" y="4356326"/>
              <a:ext cx="60410" cy="68078"/>
            </a:xfrm>
            <a:custGeom>
              <a:avLst/>
              <a:gdLst>
                <a:gd name="T0" fmla="*/ 69 w 141"/>
                <a:gd name="T1" fmla="*/ 162 h 163"/>
                <a:gd name="T2" fmla="*/ 69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7 w 141"/>
                <a:gd name="T9" fmla="*/ 51 h 163"/>
                <a:gd name="T10" fmla="*/ 117 w 141"/>
                <a:gd name="T11" fmla="*/ 51 h 163"/>
                <a:gd name="T12" fmla="*/ 75 w 141"/>
                <a:gd name="T13" fmla="*/ 18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4 h 163"/>
                <a:gd name="T20" fmla="*/ 120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69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69" y="162"/>
                  </a:moveTo>
                  <a:lnTo>
                    <a:pt x="69" y="162"/>
                  </a:lnTo>
                  <a:cubicBezTo>
                    <a:pt x="30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8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3" y="30"/>
                    <a:pt x="98" y="18"/>
                    <a:pt x="75" y="18"/>
                  </a:cubicBezTo>
                  <a:cubicBezTo>
                    <a:pt x="41" y="18"/>
                    <a:pt x="22" y="40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0" y="125"/>
                    <a:pt x="120" y="94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69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" name="Freeform 250"/>
            <p:cNvSpPr>
              <a:spLocks noChangeArrowheads="1"/>
            </p:cNvSpPr>
            <p:nvPr/>
          </p:nvSpPr>
          <p:spPr bwMode="auto">
            <a:xfrm>
              <a:off x="2361060" y="4373742"/>
              <a:ext cx="42923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" name="Freeform 251"/>
            <p:cNvSpPr>
              <a:spLocks noChangeArrowheads="1"/>
            </p:cNvSpPr>
            <p:nvPr/>
          </p:nvSpPr>
          <p:spPr bwMode="auto">
            <a:xfrm>
              <a:off x="2410342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8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" name="Freeform 252"/>
            <p:cNvSpPr>
              <a:spLocks noChangeArrowheads="1"/>
            </p:cNvSpPr>
            <p:nvPr/>
          </p:nvSpPr>
          <p:spPr bwMode="auto">
            <a:xfrm>
              <a:off x="2461214" y="4373742"/>
              <a:ext cx="25436" cy="49079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7" name="Group 722"/>
          <p:cNvGrpSpPr>
            <a:grpSpLocks/>
          </p:cNvGrpSpPr>
          <p:nvPr/>
        </p:nvGrpSpPr>
        <p:grpSpPr bwMode="auto">
          <a:xfrm>
            <a:off x="2251075" y="5222875"/>
            <a:ext cx="319088" cy="66675"/>
            <a:chOff x="2230213" y="5222908"/>
            <a:chExt cx="318661" cy="66696"/>
          </a:xfrm>
        </p:grpSpPr>
        <p:sp>
          <p:nvSpPr>
            <p:cNvPr id="724" name="Freeform 253"/>
            <p:cNvSpPr>
              <a:spLocks noChangeArrowheads="1"/>
            </p:cNvSpPr>
            <p:nvPr/>
          </p:nvSpPr>
          <p:spPr bwMode="auto">
            <a:xfrm>
              <a:off x="223021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" name="Freeform 254"/>
            <p:cNvSpPr>
              <a:spLocks noChangeArrowheads="1"/>
            </p:cNvSpPr>
            <p:nvPr/>
          </p:nvSpPr>
          <p:spPr bwMode="auto">
            <a:xfrm>
              <a:off x="2276189" y="5240377"/>
              <a:ext cx="4439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" name="Freeform 255"/>
            <p:cNvSpPr>
              <a:spLocks noChangeArrowheads="1"/>
            </p:cNvSpPr>
            <p:nvPr/>
          </p:nvSpPr>
          <p:spPr bwMode="auto">
            <a:xfrm>
              <a:off x="2330092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" name="Freeform 256"/>
            <p:cNvSpPr>
              <a:spLocks noChangeArrowheads="1"/>
            </p:cNvSpPr>
            <p:nvPr/>
          </p:nvSpPr>
          <p:spPr bwMode="auto">
            <a:xfrm>
              <a:off x="2349117" y="5222908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" name="Freeform 257"/>
            <p:cNvSpPr>
              <a:spLocks noChangeArrowheads="1"/>
            </p:cNvSpPr>
            <p:nvPr/>
          </p:nvSpPr>
          <p:spPr bwMode="auto">
            <a:xfrm>
              <a:off x="2403019" y="5240377"/>
              <a:ext cx="4280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" name="Freeform 258"/>
            <p:cNvSpPr>
              <a:spLocks noChangeArrowheads="1"/>
            </p:cNvSpPr>
            <p:nvPr/>
          </p:nvSpPr>
          <p:spPr bwMode="auto">
            <a:xfrm>
              <a:off x="2453751" y="5240377"/>
              <a:ext cx="22195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" name="Freeform 259"/>
            <p:cNvSpPr>
              <a:spLocks noChangeArrowheads="1"/>
            </p:cNvSpPr>
            <p:nvPr/>
          </p:nvSpPr>
          <p:spPr bwMode="auto">
            <a:xfrm>
              <a:off x="250606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8"/>
                    <a:pt x="82" y="59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8" name="Group 730"/>
          <p:cNvGrpSpPr>
            <a:grpSpLocks/>
          </p:cNvGrpSpPr>
          <p:nvPr/>
        </p:nvGrpSpPr>
        <p:grpSpPr bwMode="auto">
          <a:xfrm>
            <a:off x="2271713" y="6111875"/>
            <a:ext cx="277812" cy="66675"/>
            <a:chOff x="2250593" y="6112194"/>
            <a:chExt cx="277902" cy="66696"/>
          </a:xfrm>
        </p:grpSpPr>
        <p:sp>
          <p:nvSpPr>
            <p:cNvPr id="732" name="Freeform 260"/>
            <p:cNvSpPr>
              <a:spLocks noChangeArrowheads="1"/>
            </p:cNvSpPr>
            <p:nvPr/>
          </p:nvSpPr>
          <p:spPr bwMode="auto">
            <a:xfrm>
              <a:off x="2250593" y="6112194"/>
              <a:ext cx="53992" cy="65109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" name="Freeform 261"/>
            <p:cNvSpPr>
              <a:spLocks noChangeArrowheads="1"/>
            </p:cNvSpPr>
            <p:nvPr/>
          </p:nvSpPr>
          <p:spPr bwMode="auto">
            <a:xfrm>
              <a:off x="2314114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" name="Freeform 262"/>
            <p:cNvSpPr>
              <a:spLocks noChangeArrowheads="1"/>
            </p:cNvSpPr>
            <p:nvPr/>
          </p:nvSpPr>
          <p:spPr bwMode="auto">
            <a:xfrm>
              <a:off x="2339522" y="6129663"/>
              <a:ext cx="44464" cy="4922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60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" name="Freeform 263"/>
            <p:cNvSpPr>
              <a:spLocks noChangeArrowheads="1"/>
            </p:cNvSpPr>
            <p:nvPr/>
          </p:nvSpPr>
          <p:spPr bwMode="auto">
            <a:xfrm>
              <a:off x="2385574" y="6129663"/>
              <a:ext cx="65109" cy="47640"/>
            </a:xfrm>
            <a:custGeom>
              <a:avLst/>
              <a:gdLst>
                <a:gd name="T0" fmla="*/ 0 w 155"/>
                <a:gd name="T1" fmla="*/ 0 h 113"/>
                <a:gd name="T2" fmla="*/ 20 w 155"/>
                <a:gd name="T3" fmla="*/ 0 h 113"/>
                <a:gd name="T4" fmla="*/ 44 w 155"/>
                <a:gd name="T5" fmla="*/ 86 h 113"/>
                <a:gd name="T6" fmla="*/ 66 w 155"/>
                <a:gd name="T7" fmla="*/ 0 h 113"/>
                <a:gd name="T8" fmla="*/ 88 w 155"/>
                <a:gd name="T9" fmla="*/ 0 h 113"/>
                <a:gd name="T10" fmla="*/ 110 w 155"/>
                <a:gd name="T11" fmla="*/ 86 h 113"/>
                <a:gd name="T12" fmla="*/ 134 w 155"/>
                <a:gd name="T13" fmla="*/ 0 h 113"/>
                <a:gd name="T14" fmla="*/ 154 w 155"/>
                <a:gd name="T15" fmla="*/ 0 h 113"/>
                <a:gd name="T16" fmla="*/ 119 w 155"/>
                <a:gd name="T17" fmla="*/ 112 h 113"/>
                <a:gd name="T18" fmla="*/ 100 w 155"/>
                <a:gd name="T19" fmla="*/ 112 h 113"/>
                <a:gd name="T20" fmla="*/ 76 w 155"/>
                <a:gd name="T21" fmla="*/ 25 h 113"/>
                <a:gd name="T22" fmla="*/ 52 w 155"/>
                <a:gd name="T23" fmla="*/ 112 h 113"/>
                <a:gd name="T24" fmla="*/ 34 w 155"/>
                <a:gd name="T25" fmla="*/ 112 h 113"/>
                <a:gd name="T26" fmla="*/ 0 w 155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20" y="0"/>
                  </a:lnTo>
                  <a:lnTo>
                    <a:pt x="44" y="86"/>
                  </a:lnTo>
                  <a:lnTo>
                    <a:pt x="66" y="0"/>
                  </a:lnTo>
                  <a:lnTo>
                    <a:pt x="88" y="0"/>
                  </a:lnTo>
                  <a:lnTo>
                    <a:pt x="110" y="86"/>
                  </a:lnTo>
                  <a:lnTo>
                    <a:pt x="134" y="0"/>
                  </a:lnTo>
                  <a:lnTo>
                    <a:pt x="154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5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" name="Freeform 264"/>
            <p:cNvSpPr>
              <a:spLocks noChangeArrowheads="1"/>
            </p:cNvSpPr>
            <p:nvPr/>
          </p:nvSpPr>
          <p:spPr bwMode="auto">
            <a:xfrm>
              <a:off x="2455446" y="6129663"/>
              <a:ext cx="42877" cy="49227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" name="Freeform 265"/>
            <p:cNvSpPr>
              <a:spLocks noChangeArrowheads="1"/>
            </p:cNvSpPr>
            <p:nvPr/>
          </p:nvSpPr>
          <p:spPr bwMode="auto">
            <a:xfrm>
              <a:off x="2506263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9" name="Group 737"/>
          <p:cNvGrpSpPr>
            <a:grpSpLocks/>
          </p:cNvGrpSpPr>
          <p:nvPr/>
        </p:nvGrpSpPr>
        <p:grpSpPr bwMode="auto">
          <a:xfrm>
            <a:off x="4838700" y="2347913"/>
            <a:ext cx="339725" cy="66675"/>
            <a:chOff x="4831374" y="2347550"/>
            <a:chExt cx="339041" cy="66696"/>
          </a:xfrm>
        </p:grpSpPr>
        <p:sp>
          <p:nvSpPr>
            <p:cNvPr id="739" name="Freeform 266"/>
            <p:cNvSpPr>
              <a:spLocks noChangeArrowheads="1"/>
            </p:cNvSpPr>
            <p:nvPr/>
          </p:nvSpPr>
          <p:spPr bwMode="auto">
            <a:xfrm>
              <a:off x="4831374" y="2347550"/>
              <a:ext cx="44361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0" name="Freeform 267"/>
            <p:cNvSpPr>
              <a:spLocks noChangeArrowheads="1"/>
            </p:cNvSpPr>
            <p:nvPr/>
          </p:nvSpPr>
          <p:spPr bwMode="auto">
            <a:xfrm>
              <a:off x="4878903" y="2361841"/>
              <a:ext cx="44361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1" name="Freeform 268"/>
            <p:cNvSpPr>
              <a:spLocks noChangeArrowheads="1"/>
            </p:cNvSpPr>
            <p:nvPr/>
          </p:nvSpPr>
          <p:spPr bwMode="auto">
            <a:xfrm>
              <a:off x="4932769" y="2347550"/>
              <a:ext cx="9506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" name="Freeform 269"/>
            <p:cNvSpPr>
              <a:spLocks noChangeArrowheads="1"/>
            </p:cNvSpPr>
            <p:nvPr/>
          </p:nvSpPr>
          <p:spPr bwMode="auto">
            <a:xfrm>
              <a:off x="4951781" y="2347550"/>
              <a:ext cx="4436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3" name="Freeform 270"/>
            <p:cNvSpPr>
              <a:spLocks noChangeArrowheads="1"/>
            </p:cNvSpPr>
            <p:nvPr/>
          </p:nvSpPr>
          <p:spPr bwMode="auto">
            <a:xfrm>
              <a:off x="5005647" y="2361841"/>
              <a:ext cx="42777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4" name="Freeform 271"/>
            <p:cNvSpPr>
              <a:spLocks noChangeArrowheads="1"/>
            </p:cNvSpPr>
            <p:nvPr/>
          </p:nvSpPr>
          <p:spPr bwMode="auto">
            <a:xfrm>
              <a:off x="5057930" y="2361841"/>
              <a:ext cx="22180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7 w 55"/>
                <a:gd name="T5" fmla="*/ 3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5" name="Freeform 272"/>
            <p:cNvSpPr>
              <a:spLocks noChangeArrowheads="1"/>
            </p:cNvSpPr>
            <p:nvPr/>
          </p:nvSpPr>
          <p:spPr bwMode="auto">
            <a:xfrm>
              <a:off x="5116549" y="2358665"/>
              <a:ext cx="53866" cy="53992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0" name="Group 745"/>
          <p:cNvGrpSpPr>
            <a:grpSpLocks/>
          </p:cNvGrpSpPr>
          <p:nvPr/>
        </p:nvGrpSpPr>
        <p:grpSpPr bwMode="auto">
          <a:xfrm>
            <a:off x="4884738" y="3297238"/>
            <a:ext cx="246062" cy="174625"/>
            <a:chOff x="4881397" y="3297975"/>
            <a:chExt cx="246406" cy="174152"/>
          </a:xfrm>
        </p:grpSpPr>
        <p:sp>
          <p:nvSpPr>
            <p:cNvPr id="747" name="Freeform 273"/>
            <p:cNvSpPr>
              <a:spLocks noChangeArrowheads="1"/>
            </p:cNvSpPr>
            <p:nvPr/>
          </p:nvSpPr>
          <p:spPr bwMode="auto">
            <a:xfrm>
              <a:off x="488139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" name="Freeform 274"/>
            <p:cNvSpPr>
              <a:spLocks noChangeArrowheads="1"/>
            </p:cNvSpPr>
            <p:nvPr/>
          </p:nvSpPr>
          <p:spPr bwMode="auto">
            <a:xfrm>
              <a:off x="4929089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8"/>
                    <a:pt x="86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9" name="Freeform 275"/>
            <p:cNvSpPr>
              <a:spLocks noChangeArrowheads="1"/>
            </p:cNvSpPr>
            <p:nvPr/>
          </p:nvSpPr>
          <p:spPr bwMode="auto">
            <a:xfrm>
              <a:off x="4983139" y="3297975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0" name="Freeform 276"/>
            <p:cNvSpPr>
              <a:spLocks noChangeArrowheads="1"/>
            </p:cNvSpPr>
            <p:nvPr/>
          </p:nvSpPr>
          <p:spPr bwMode="auto">
            <a:xfrm>
              <a:off x="5002216" y="3297975"/>
              <a:ext cx="44512" cy="66494"/>
            </a:xfrm>
            <a:custGeom>
              <a:avLst/>
              <a:gdLst>
                <a:gd name="T0" fmla="*/ 105 w 106"/>
                <a:gd name="T1" fmla="*/ 153 h 157"/>
                <a:gd name="T2" fmla="*/ 105 w 106"/>
                <a:gd name="T3" fmla="*/ 153 h 157"/>
                <a:gd name="T4" fmla="*/ 86 w 106"/>
                <a:gd name="T5" fmla="*/ 153 h 157"/>
                <a:gd name="T6" fmla="*/ 86 w 106"/>
                <a:gd name="T7" fmla="*/ 140 h 157"/>
                <a:gd name="T8" fmla="*/ 49 w 106"/>
                <a:gd name="T9" fmla="*/ 156 h 157"/>
                <a:gd name="T10" fmla="*/ 0 w 106"/>
                <a:gd name="T11" fmla="*/ 98 h 157"/>
                <a:gd name="T12" fmla="*/ 49 w 106"/>
                <a:gd name="T13" fmla="*/ 38 h 157"/>
                <a:gd name="T14" fmla="*/ 86 w 106"/>
                <a:gd name="T15" fmla="*/ 55 h 157"/>
                <a:gd name="T16" fmla="*/ 86 w 106"/>
                <a:gd name="T17" fmla="*/ 0 h 157"/>
                <a:gd name="T18" fmla="*/ 105 w 106"/>
                <a:gd name="T19" fmla="*/ 0 h 157"/>
                <a:gd name="T20" fmla="*/ 105 w 106"/>
                <a:gd name="T21" fmla="*/ 153 h 157"/>
                <a:gd name="T22" fmla="*/ 53 w 106"/>
                <a:gd name="T23" fmla="*/ 55 h 157"/>
                <a:gd name="T24" fmla="*/ 53 w 106"/>
                <a:gd name="T25" fmla="*/ 55 h 157"/>
                <a:gd name="T26" fmla="*/ 20 w 106"/>
                <a:gd name="T27" fmla="*/ 99 h 157"/>
                <a:gd name="T28" fmla="*/ 53 w 106"/>
                <a:gd name="T29" fmla="*/ 140 h 157"/>
                <a:gd name="T30" fmla="*/ 87 w 106"/>
                <a:gd name="T31" fmla="*/ 97 h 157"/>
                <a:gd name="T32" fmla="*/ 53 w 106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7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1" name="Freeform 277"/>
            <p:cNvSpPr>
              <a:spLocks noChangeArrowheads="1"/>
            </p:cNvSpPr>
            <p:nvPr/>
          </p:nvSpPr>
          <p:spPr bwMode="auto">
            <a:xfrm>
              <a:off x="5056266" y="3315390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2" name="Freeform 278"/>
            <p:cNvSpPr>
              <a:spLocks noChangeArrowheads="1"/>
            </p:cNvSpPr>
            <p:nvPr/>
          </p:nvSpPr>
          <p:spPr bwMode="auto">
            <a:xfrm>
              <a:off x="510554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3" name="Freeform 279"/>
            <p:cNvSpPr>
              <a:spLocks noChangeArrowheads="1"/>
            </p:cNvSpPr>
            <p:nvPr/>
          </p:nvSpPr>
          <p:spPr bwMode="auto">
            <a:xfrm>
              <a:off x="4890935" y="3407215"/>
              <a:ext cx="60409" cy="64912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29 w 145"/>
                <a:gd name="T9" fmla="*/ 0 h 154"/>
                <a:gd name="T10" fmla="*/ 68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5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3 h 154"/>
                <a:gd name="T26" fmla="*/ 120 w 145"/>
                <a:gd name="T27" fmla="*/ 37 h 154"/>
                <a:gd name="T28" fmla="*/ 80 w 145"/>
                <a:gd name="T29" fmla="*/ 153 h 154"/>
                <a:gd name="T30" fmla="*/ 60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0" y="37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4" name="Freeform 280"/>
            <p:cNvSpPr>
              <a:spLocks noChangeArrowheads="1"/>
            </p:cNvSpPr>
            <p:nvPr/>
          </p:nvSpPr>
          <p:spPr bwMode="auto">
            <a:xfrm>
              <a:off x="4964062" y="3424631"/>
              <a:ext cx="39742" cy="47496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7 w 94"/>
                <a:gd name="T19" fmla="*/ 115 h 116"/>
                <a:gd name="T20" fmla="*/ 4 w 94"/>
                <a:gd name="T21" fmla="*/ 100 h 116"/>
                <a:gd name="T22" fmla="*/ 0 w 94"/>
                <a:gd name="T23" fmla="*/ 73 h 116"/>
                <a:gd name="T24" fmla="*/ 0 w 94"/>
                <a:gd name="T25" fmla="*/ 68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7" y="115"/>
                  </a:cubicBezTo>
                  <a:cubicBezTo>
                    <a:pt x="22" y="115"/>
                    <a:pt x="10" y="109"/>
                    <a:pt x="4" y="100"/>
                  </a:cubicBezTo>
                  <a:cubicBezTo>
                    <a:pt x="0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5" name="Freeform 281"/>
            <p:cNvSpPr>
              <a:spLocks noChangeArrowheads="1"/>
            </p:cNvSpPr>
            <p:nvPr/>
          </p:nvSpPr>
          <p:spPr bwMode="auto">
            <a:xfrm>
              <a:off x="5013343" y="3421465"/>
              <a:ext cx="38153" cy="5066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7 w 93"/>
                <a:gd name="T9" fmla="*/ 69 h 120"/>
                <a:gd name="T10" fmla="*/ 36 w 93"/>
                <a:gd name="T11" fmla="*/ 63 h 120"/>
                <a:gd name="T12" fmla="*/ 4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1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30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7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6" name="Freeform 282"/>
            <p:cNvSpPr>
              <a:spLocks noChangeArrowheads="1"/>
            </p:cNvSpPr>
            <p:nvPr/>
          </p:nvSpPr>
          <p:spPr bwMode="auto">
            <a:xfrm>
              <a:off x="5061035" y="3407215"/>
              <a:ext cx="9538" cy="64912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1 h 154"/>
                <a:gd name="T6" fmla="*/ 0 w 21"/>
                <a:gd name="T7" fmla="*/ 21 h 154"/>
                <a:gd name="T8" fmla="*/ 0 w 21"/>
                <a:gd name="T9" fmla="*/ 0 h 154"/>
                <a:gd name="T10" fmla="*/ 0 w 21"/>
                <a:gd name="T11" fmla="*/ 42 h 154"/>
                <a:gd name="T12" fmla="*/ 20 w 21"/>
                <a:gd name="T13" fmla="*/ 42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" name="Freeform 283"/>
            <p:cNvSpPr>
              <a:spLocks noChangeArrowheads="1"/>
            </p:cNvSpPr>
            <p:nvPr/>
          </p:nvSpPr>
          <p:spPr bwMode="auto">
            <a:xfrm>
              <a:off x="5078522" y="3421465"/>
              <a:ext cx="39742" cy="50662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8 h 120"/>
                <a:gd name="T6" fmla="*/ 50 w 98"/>
                <a:gd name="T7" fmla="*/ 101 h 120"/>
                <a:gd name="T8" fmla="*/ 80 w 98"/>
                <a:gd name="T9" fmla="*/ 75 h 120"/>
                <a:gd name="T10" fmla="*/ 97 w 98"/>
                <a:gd name="T11" fmla="*/ 75 h 120"/>
                <a:gd name="T12" fmla="*/ 49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0 h 120"/>
                <a:gd name="T20" fmla="*/ 79 w 98"/>
                <a:gd name="T21" fmla="*/ 40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0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1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6" y="15"/>
                    <a:pt x="97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1" name="Group 757"/>
          <p:cNvGrpSpPr>
            <a:grpSpLocks/>
          </p:cNvGrpSpPr>
          <p:nvPr/>
        </p:nvGrpSpPr>
        <p:grpSpPr bwMode="auto">
          <a:xfrm>
            <a:off x="4884738" y="4249738"/>
            <a:ext cx="246062" cy="174625"/>
            <a:chOff x="4881397" y="4250252"/>
            <a:chExt cx="246406" cy="174152"/>
          </a:xfrm>
        </p:grpSpPr>
        <p:sp>
          <p:nvSpPr>
            <p:cNvPr id="759" name="Freeform 284"/>
            <p:cNvSpPr>
              <a:spLocks noChangeArrowheads="1"/>
            </p:cNvSpPr>
            <p:nvPr/>
          </p:nvSpPr>
          <p:spPr bwMode="auto">
            <a:xfrm>
              <a:off x="488139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0" name="Freeform 285"/>
            <p:cNvSpPr>
              <a:spLocks noChangeArrowheads="1"/>
            </p:cNvSpPr>
            <p:nvPr/>
          </p:nvSpPr>
          <p:spPr bwMode="auto">
            <a:xfrm>
              <a:off x="4929089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1" name="Freeform 286"/>
            <p:cNvSpPr>
              <a:spLocks noChangeArrowheads="1"/>
            </p:cNvSpPr>
            <p:nvPr/>
          </p:nvSpPr>
          <p:spPr bwMode="auto">
            <a:xfrm>
              <a:off x="498313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2" name="Freeform 287"/>
            <p:cNvSpPr>
              <a:spLocks noChangeArrowheads="1"/>
            </p:cNvSpPr>
            <p:nvPr/>
          </p:nvSpPr>
          <p:spPr bwMode="auto">
            <a:xfrm>
              <a:off x="5002216" y="4250252"/>
              <a:ext cx="44512" cy="66494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8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3 w 106"/>
                <a:gd name="T23" fmla="*/ 55 h 158"/>
                <a:gd name="T24" fmla="*/ 53 w 106"/>
                <a:gd name="T25" fmla="*/ 55 h 158"/>
                <a:gd name="T26" fmla="*/ 20 w 106"/>
                <a:gd name="T27" fmla="*/ 99 h 158"/>
                <a:gd name="T28" fmla="*/ 53 w 106"/>
                <a:gd name="T29" fmla="*/ 140 h 158"/>
                <a:gd name="T30" fmla="*/ 87 w 106"/>
                <a:gd name="T31" fmla="*/ 97 h 158"/>
                <a:gd name="T32" fmla="*/ 53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3" name="Freeform 288"/>
            <p:cNvSpPr>
              <a:spLocks noChangeArrowheads="1"/>
            </p:cNvSpPr>
            <p:nvPr/>
          </p:nvSpPr>
          <p:spPr bwMode="auto">
            <a:xfrm>
              <a:off x="5056266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4" name="Freeform 289"/>
            <p:cNvSpPr>
              <a:spLocks noChangeArrowheads="1"/>
            </p:cNvSpPr>
            <p:nvPr/>
          </p:nvSpPr>
          <p:spPr bwMode="auto">
            <a:xfrm>
              <a:off x="510554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5" name="Freeform 290"/>
            <p:cNvSpPr>
              <a:spLocks noChangeArrowheads="1"/>
            </p:cNvSpPr>
            <p:nvPr/>
          </p:nvSpPr>
          <p:spPr bwMode="auto">
            <a:xfrm>
              <a:off x="4906833" y="4357910"/>
              <a:ext cx="57230" cy="64911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89 h 155"/>
                <a:gd name="T20" fmla="*/ 68 w 138"/>
                <a:gd name="T21" fmla="*/ 22 h 155"/>
                <a:gd name="T22" fmla="*/ 44 w 138"/>
                <a:gd name="T23" fmla="*/ 89 h 155"/>
                <a:gd name="T24" fmla="*/ 92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89"/>
                  </a:moveTo>
                  <a:lnTo>
                    <a:pt x="68" y="22"/>
                  </a:lnTo>
                  <a:lnTo>
                    <a:pt x="44" y="89"/>
                  </a:lnTo>
                  <a:lnTo>
                    <a:pt x="92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6" name="Freeform 291"/>
            <p:cNvSpPr>
              <a:spLocks noChangeArrowheads="1"/>
            </p:cNvSpPr>
            <p:nvPr/>
          </p:nvSpPr>
          <p:spPr bwMode="auto">
            <a:xfrm>
              <a:off x="4970421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7" name="Freeform 292"/>
            <p:cNvSpPr>
              <a:spLocks noChangeArrowheads="1"/>
            </p:cNvSpPr>
            <p:nvPr/>
          </p:nvSpPr>
          <p:spPr bwMode="auto">
            <a:xfrm>
              <a:off x="4991087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" name="Freeform 293"/>
            <p:cNvSpPr>
              <a:spLocks noChangeArrowheads="1"/>
            </p:cNvSpPr>
            <p:nvPr/>
          </p:nvSpPr>
          <p:spPr bwMode="auto">
            <a:xfrm>
              <a:off x="5006984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2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9" name="Freeform 294"/>
            <p:cNvSpPr>
              <a:spLocks noChangeArrowheads="1"/>
            </p:cNvSpPr>
            <p:nvPr/>
          </p:nvSpPr>
          <p:spPr bwMode="auto">
            <a:xfrm>
              <a:off x="5056266" y="4373742"/>
              <a:ext cx="38153" cy="5066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6 w 92"/>
                <a:gd name="T9" fmla="*/ 69 h 120"/>
                <a:gd name="T10" fmla="*/ 35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7"/>
                    <a:pt x="45" y="17"/>
                  </a:cubicBezTo>
                  <a:cubicBezTo>
                    <a:pt x="30" y="17"/>
                    <a:pt x="21" y="22"/>
                    <a:pt x="21" y="33"/>
                  </a:cubicBezTo>
                  <a:cubicBezTo>
                    <a:pt x="21" y="40"/>
                    <a:pt x="28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6"/>
                    <a:pt x="91" y="63"/>
                    <a:pt x="91" y="83"/>
                  </a:cubicBezTo>
                  <a:cubicBezTo>
                    <a:pt x="91" y="106"/>
                    <a:pt x="74" y="119"/>
                    <a:pt x="45" y="119"/>
                  </a:cubicBezTo>
                  <a:cubicBezTo>
                    <a:pt x="16" y="119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2" name="Group 769"/>
          <p:cNvGrpSpPr>
            <a:grpSpLocks/>
          </p:cNvGrpSpPr>
          <p:nvPr/>
        </p:nvGrpSpPr>
        <p:grpSpPr bwMode="auto">
          <a:xfrm>
            <a:off x="4800600" y="5222875"/>
            <a:ext cx="415925" cy="66675"/>
            <a:chOff x="4798026" y="5222908"/>
            <a:chExt cx="415000" cy="66696"/>
          </a:xfrm>
        </p:grpSpPr>
        <p:sp>
          <p:nvSpPr>
            <p:cNvPr id="771" name="Freeform 295"/>
            <p:cNvSpPr>
              <a:spLocks noChangeArrowheads="1"/>
            </p:cNvSpPr>
            <p:nvPr/>
          </p:nvSpPr>
          <p:spPr bwMode="auto">
            <a:xfrm>
              <a:off x="4798026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2" name="Freeform 296"/>
            <p:cNvSpPr>
              <a:spLocks noChangeArrowheads="1"/>
            </p:cNvSpPr>
            <p:nvPr/>
          </p:nvSpPr>
          <p:spPr bwMode="auto">
            <a:xfrm>
              <a:off x="4850297" y="5222908"/>
              <a:ext cx="950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3" name="Freeform 297"/>
            <p:cNvSpPr>
              <a:spLocks noChangeArrowheads="1"/>
            </p:cNvSpPr>
            <p:nvPr/>
          </p:nvSpPr>
          <p:spPr bwMode="auto">
            <a:xfrm>
              <a:off x="4870889" y="5222908"/>
              <a:ext cx="7920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4" name="Freeform 298"/>
            <p:cNvSpPr>
              <a:spLocks noChangeArrowheads="1"/>
            </p:cNvSpPr>
            <p:nvPr/>
          </p:nvSpPr>
          <p:spPr bwMode="auto">
            <a:xfrm>
              <a:off x="4888313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5" name="Freeform 299"/>
            <p:cNvSpPr>
              <a:spLocks noChangeArrowheads="1"/>
            </p:cNvSpPr>
            <p:nvPr/>
          </p:nvSpPr>
          <p:spPr bwMode="auto">
            <a:xfrm>
              <a:off x="4964343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6" name="Freeform 300"/>
            <p:cNvSpPr>
              <a:spLocks noChangeArrowheads="1"/>
            </p:cNvSpPr>
            <p:nvPr/>
          </p:nvSpPr>
          <p:spPr bwMode="auto">
            <a:xfrm>
              <a:off x="5013446" y="5240377"/>
              <a:ext cx="45936" cy="49227"/>
            </a:xfrm>
            <a:custGeom>
              <a:avLst/>
              <a:gdLst>
                <a:gd name="T0" fmla="*/ 55 w 109"/>
                <a:gd name="T1" fmla="*/ 0 h 119"/>
                <a:gd name="T2" fmla="*/ 55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5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5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7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7" name="Freeform 301"/>
            <p:cNvSpPr>
              <a:spLocks noChangeArrowheads="1"/>
            </p:cNvSpPr>
            <p:nvPr/>
          </p:nvSpPr>
          <p:spPr bwMode="auto">
            <a:xfrm>
              <a:off x="5067301" y="5222908"/>
              <a:ext cx="6336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" name="Freeform 302"/>
            <p:cNvSpPr>
              <a:spLocks noChangeArrowheads="1"/>
            </p:cNvSpPr>
            <p:nvPr/>
          </p:nvSpPr>
          <p:spPr bwMode="auto">
            <a:xfrm>
              <a:off x="5084725" y="5222908"/>
              <a:ext cx="4435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" name="Freeform 303"/>
            <p:cNvSpPr>
              <a:spLocks noChangeArrowheads="1"/>
            </p:cNvSpPr>
            <p:nvPr/>
          </p:nvSpPr>
          <p:spPr bwMode="auto">
            <a:xfrm>
              <a:off x="5138580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" name="Freeform 304"/>
            <p:cNvSpPr>
              <a:spLocks noChangeArrowheads="1"/>
            </p:cNvSpPr>
            <p:nvPr/>
          </p:nvSpPr>
          <p:spPr bwMode="auto">
            <a:xfrm>
              <a:off x="5190850" y="5240377"/>
              <a:ext cx="22176" cy="4764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19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3" name="Group 780"/>
          <p:cNvGrpSpPr>
            <a:grpSpLocks/>
          </p:cNvGrpSpPr>
          <p:nvPr/>
        </p:nvGrpSpPr>
        <p:grpSpPr bwMode="auto">
          <a:xfrm>
            <a:off x="6586538" y="2347913"/>
            <a:ext cx="311150" cy="66675"/>
            <a:chOff x="6593273" y="2347550"/>
            <a:chExt cx="311250" cy="66696"/>
          </a:xfrm>
        </p:grpSpPr>
        <p:sp>
          <p:nvSpPr>
            <p:cNvPr id="782" name="Freeform 305"/>
            <p:cNvSpPr>
              <a:spLocks noChangeArrowheads="1"/>
            </p:cNvSpPr>
            <p:nvPr/>
          </p:nvSpPr>
          <p:spPr bwMode="auto">
            <a:xfrm>
              <a:off x="6593273" y="2347550"/>
              <a:ext cx="44464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3" name="Freeform 306"/>
            <p:cNvSpPr>
              <a:spLocks noChangeArrowheads="1"/>
            </p:cNvSpPr>
            <p:nvPr/>
          </p:nvSpPr>
          <p:spPr bwMode="auto">
            <a:xfrm>
              <a:off x="6639325" y="2361841"/>
              <a:ext cx="46053" cy="50816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9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7" y="102"/>
                    <a:pt x="89" y="88"/>
                    <a:pt x="89" y="60"/>
                  </a:cubicBezTo>
                  <a:cubicBezTo>
                    <a:pt x="89" y="31"/>
                    <a:pt x="77" y="17"/>
                    <a:pt x="55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4" name="Freeform 307"/>
            <p:cNvSpPr>
              <a:spLocks noChangeArrowheads="1"/>
            </p:cNvSpPr>
            <p:nvPr/>
          </p:nvSpPr>
          <p:spPr bwMode="auto">
            <a:xfrm>
              <a:off x="6694906" y="2347550"/>
              <a:ext cx="952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5" name="Freeform 308"/>
            <p:cNvSpPr>
              <a:spLocks noChangeArrowheads="1"/>
            </p:cNvSpPr>
            <p:nvPr/>
          </p:nvSpPr>
          <p:spPr bwMode="auto">
            <a:xfrm>
              <a:off x="6713962" y="2347550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6" name="Freeform 309"/>
            <p:cNvSpPr>
              <a:spLocks noChangeArrowheads="1"/>
            </p:cNvSpPr>
            <p:nvPr/>
          </p:nvSpPr>
          <p:spPr bwMode="auto">
            <a:xfrm>
              <a:off x="6764778" y="2361841"/>
              <a:ext cx="42876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7" name="Freeform 310"/>
            <p:cNvSpPr>
              <a:spLocks noChangeArrowheads="1"/>
            </p:cNvSpPr>
            <p:nvPr/>
          </p:nvSpPr>
          <p:spPr bwMode="auto">
            <a:xfrm>
              <a:off x="6817182" y="2361841"/>
              <a:ext cx="2223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" name="Freeform 311"/>
            <p:cNvSpPr>
              <a:spLocks noChangeArrowheads="1"/>
            </p:cNvSpPr>
            <p:nvPr/>
          </p:nvSpPr>
          <p:spPr bwMode="auto">
            <a:xfrm>
              <a:off x="6852118" y="2358665"/>
              <a:ext cx="52405" cy="53992"/>
            </a:xfrm>
            <a:custGeom>
              <a:avLst/>
              <a:gdLst>
                <a:gd name="T0" fmla="*/ 69 w 125"/>
                <a:gd name="T1" fmla="*/ 56 h 128"/>
                <a:gd name="T2" fmla="*/ 124 w 125"/>
                <a:gd name="T3" fmla="*/ 56 h 128"/>
                <a:gd name="T4" fmla="*/ 124 w 125"/>
                <a:gd name="T5" fmla="*/ 71 h 128"/>
                <a:gd name="T6" fmla="*/ 69 w 125"/>
                <a:gd name="T7" fmla="*/ 71 h 128"/>
                <a:gd name="T8" fmla="*/ 69 w 125"/>
                <a:gd name="T9" fmla="*/ 127 h 128"/>
                <a:gd name="T10" fmla="*/ 54 w 125"/>
                <a:gd name="T11" fmla="*/ 127 h 128"/>
                <a:gd name="T12" fmla="*/ 54 w 125"/>
                <a:gd name="T13" fmla="*/ 71 h 128"/>
                <a:gd name="T14" fmla="*/ 0 w 125"/>
                <a:gd name="T15" fmla="*/ 71 h 128"/>
                <a:gd name="T16" fmla="*/ 0 w 125"/>
                <a:gd name="T17" fmla="*/ 56 h 128"/>
                <a:gd name="T18" fmla="*/ 54 w 125"/>
                <a:gd name="T19" fmla="*/ 56 h 128"/>
                <a:gd name="T20" fmla="*/ 54 w 125"/>
                <a:gd name="T21" fmla="*/ 0 h 128"/>
                <a:gd name="T22" fmla="*/ 69 w 125"/>
                <a:gd name="T23" fmla="*/ 0 h 128"/>
                <a:gd name="T24" fmla="*/ 69 w 125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8">
                  <a:moveTo>
                    <a:pt x="69" y="56"/>
                  </a:moveTo>
                  <a:lnTo>
                    <a:pt x="124" y="56"/>
                  </a:lnTo>
                  <a:lnTo>
                    <a:pt x="124" y="71"/>
                  </a:lnTo>
                  <a:lnTo>
                    <a:pt x="69" y="71"/>
                  </a:lnTo>
                  <a:lnTo>
                    <a:pt x="69" y="127"/>
                  </a:lnTo>
                  <a:lnTo>
                    <a:pt x="54" y="127"/>
                  </a:lnTo>
                  <a:lnTo>
                    <a:pt x="54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69" y="0"/>
                  </a:lnTo>
                  <a:lnTo>
                    <a:pt x="69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4" name="Group 788"/>
          <p:cNvGrpSpPr>
            <a:grpSpLocks/>
          </p:cNvGrpSpPr>
          <p:nvPr/>
        </p:nvGrpSpPr>
        <p:grpSpPr bwMode="auto">
          <a:xfrm>
            <a:off x="6619875" y="3297238"/>
            <a:ext cx="246063" cy="193675"/>
            <a:chOff x="6632178" y="3297975"/>
            <a:chExt cx="246407" cy="192678"/>
          </a:xfrm>
        </p:grpSpPr>
        <p:sp>
          <p:nvSpPr>
            <p:cNvPr id="790" name="Freeform 312"/>
            <p:cNvSpPr>
              <a:spLocks noChangeArrowheads="1"/>
            </p:cNvSpPr>
            <p:nvPr/>
          </p:nvSpPr>
          <p:spPr bwMode="auto">
            <a:xfrm>
              <a:off x="663217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1" name="Freeform 313"/>
            <p:cNvSpPr>
              <a:spLocks noChangeArrowheads="1"/>
            </p:cNvSpPr>
            <p:nvPr/>
          </p:nvSpPr>
          <p:spPr bwMode="auto">
            <a:xfrm>
              <a:off x="6678280" y="3315347"/>
              <a:ext cx="44512" cy="4896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2" name="Freeform 314"/>
            <p:cNvSpPr>
              <a:spLocks noChangeArrowheads="1"/>
            </p:cNvSpPr>
            <p:nvPr/>
          </p:nvSpPr>
          <p:spPr bwMode="auto">
            <a:xfrm>
              <a:off x="6732331" y="3297975"/>
              <a:ext cx="9538" cy="6475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3" name="Freeform 315"/>
            <p:cNvSpPr>
              <a:spLocks noChangeArrowheads="1"/>
            </p:cNvSpPr>
            <p:nvPr/>
          </p:nvSpPr>
          <p:spPr bwMode="auto">
            <a:xfrm>
              <a:off x="675140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4" name="Freeform 316"/>
            <p:cNvSpPr>
              <a:spLocks noChangeArrowheads="1"/>
            </p:cNvSpPr>
            <p:nvPr/>
          </p:nvSpPr>
          <p:spPr bwMode="auto">
            <a:xfrm>
              <a:off x="6803868" y="3315347"/>
              <a:ext cx="4292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5" name="Freeform 317"/>
            <p:cNvSpPr>
              <a:spLocks noChangeArrowheads="1"/>
            </p:cNvSpPr>
            <p:nvPr/>
          </p:nvSpPr>
          <p:spPr bwMode="auto">
            <a:xfrm>
              <a:off x="685632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6" name="Freeform 318"/>
            <p:cNvSpPr>
              <a:spLocks noChangeArrowheads="1"/>
            </p:cNvSpPr>
            <p:nvPr/>
          </p:nvSpPr>
          <p:spPr bwMode="auto">
            <a:xfrm>
              <a:off x="6673511" y="3406948"/>
              <a:ext cx="46102" cy="6475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5 h 154"/>
                <a:gd name="T12" fmla="*/ 90 w 111"/>
                <a:gd name="T13" fmla="*/ 83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7" name="Freeform 319"/>
            <p:cNvSpPr>
              <a:spLocks noChangeArrowheads="1"/>
            </p:cNvSpPr>
            <p:nvPr/>
          </p:nvSpPr>
          <p:spPr bwMode="auto">
            <a:xfrm>
              <a:off x="6729151" y="3406948"/>
              <a:ext cx="794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8" name="Freeform 320"/>
            <p:cNvSpPr>
              <a:spLocks noChangeArrowheads="1"/>
            </p:cNvSpPr>
            <p:nvPr/>
          </p:nvSpPr>
          <p:spPr bwMode="auto">
            <a:xfrm>
              <a:off x="6746638" y="3422741"/>
              <a:ext cx="44512" cy="48960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0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5 h 120"/>
                <a:gd name="T32" fmla="*/ 94 w 107"/>
                <a:gd name="T33" fmla="*/ 116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5 h 120"/>
                <a:gd name="T42" fmla="*/ 39 w 107"/>
                <a:gd name="T43" fmla="*/ 65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2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9" name="Freeform 321"/>
            <p:cNvSpPr>
              <a:spLocks noChangeArrowheads="1"/>
            </p:cNvSpPr>
            <p:nvPr/>
          </p:nvSpPr>
          <p:spPr bwMode="auto">
            <a:xfrm>
              <a:off x="6792740" y="3424321"/>
              <a:ext cx="44512" cy="66332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4 w 104"/>
                <a:gd name="T7" fmla="*/ 158 h 159"/>
                <a:gd name="T8" fmla="*/ 12 w 104"/>
                <a:gd name="T9" fmla="*/ 157 h 159"/>
                <a:gd name="T10" fmla="*/ 12 w 104"/>
                <a:gd name="T11" fmla="*/ 138 h 159"/>
                <a:gd name="T12" fmla="*/ 23 w 104"/>
                <a:gd name="T13" fmla="*/ 141 h 159"/>
                <a:gd name="T14" fmla="*/ 37 w 104"/>
                <a:gd name="T15" fmla="*/ 131 h 159"/>
                <a:gd name="T16" fmla="*/ 41 w 104"/>
                <a:gd name="T17" fmla="*/ 119 h 159"/>
                <a:gd name="T18" fmla="*/ 0 w 104"/>
                <a:gd name="T19" fmla="*/ 0 h 159"/>
                <a:gd name="T20" fmla="*/ 21 w 104"/>
                <a:gd name="T21" fmla="*/ 0 h 159"/>
                <a:gd name="T22" fmla="*/ 52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20" y="158"/>
                    <a:pt x="15" y="158"/>
                    <a:pt x="12" y="15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40"/>
                    <a:pt x="20" y="141"/>
                    <a:pt x="23" y="141"/>
                  </a:cubicBezTo>
                  <a:cubicBezTo>
                    <a:pt x="30" y="141"/>
                    <a:pt x="34" y="137"/>
                    <a:pt x="37" y="131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5" name="Group 799"/>
          <p:cNvGrpSpPr>
            <a:grpSpLocks/>
          </p:cNvGrpSpPr>
          <p:nvPr/>
        </p:nvGrpSpPr>
        <p:grpSpPr bwMode="auto">
          <a:xfrm>
            <a:off x="6619875" y="4249738"/>
            <a:ext cx="246063" cy="173037"/>
            <a:chOff x="6632178" y="4250252"/>
            <a:chExt cx="246407" cy="172299"/>
          </a:xfrm>
        </p:grpSpPr>
        <p:sp>
          <p:nvSpPr>
            <p:cNvPr id="801" name="Freeform 322"/>
            <p:cNvSpPr>
              <a:spLocks noChangeArrowheads="1"/>
            </p:cNvSpPr>
            <p:nvPr/>
          </p:nvSpPr>
          <p:spPr bwMode="auto">
            <a:xfrm>
              <a:off x="6632178" y="4250252"/>
              <a:ext cx="44512" cy="6480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2" name="Freeform 323"/>
            <p:cNvSpPr>
              <a:spLocks noChangeArrowheads="1"/>
            </p:cNvSpPr>
            <p:nvPr/>
          </p:nvSpPr>
          <p:spPr bwMode="auto">
            <a:xfrm>
              <a:off x="6678280" y="4267640"/>
              <a:ext cx="44512" cy="4900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3" name="Freeform 324"/>
            <p:cNvSpPr>
              <a:spLocks noChangeArrowheads="1"/>
            </p:cNvSpPr>
            <p:nvPr/>
          </p:nvSpPr>
          <p:spPr bwMode="auto">
            <a:xfrm>
              <a:off x="6732331" y="4250252"/>
              <a:ext cx="9538" cy="6480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4" name="Freeform 325"/>
            <p:cNvSpPr>
              <a:spLocks noChangeArrowheads="1"/>
            </p:cNvSpPr>
            <p:nvPr/>
          </p:nvSpPr>
          <p:spPr bwMode="auto">
            <a:xfrm>
              <a:off x="6751407" y="4250252"/>
              <a:ext cx="44512" cy="66391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5" name="Freeform 326"/>
            <p:cNvSpPr>
              <a:spLocks noChangeArrowheads="1"/>
            </p:cNvSpPr>
            <p:nvPr/>
          </p:nvSpPr>
          <p:spPr bwMode="auto">
            <a:xfrm>
              <a:off x="6803868" y="4267640"/>
              <a:ext cx="42923" cy="4900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6" name="Freeform 327"/>
            <p:cNvSpPr>
              <a:spLocks noChangeArrowheads="1"/>
            </p:cNvSpPr>
            <p:nvPr/>
          </p:nvSpPr>
          <p:spPr bwMode="auto">
            <a:xfrm>
              <a:off x="6856329" y="4267640"/>
              <a:ext cx="22256" cy="474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7" name="Freeform 328"/>
            <p:cNvSpPr>
              <a:spLocks noChangeArrowheads="1"/>
            </p:cNvSpPr>
            <p:nvPr/>
          </p:nvSpPr>
          <p:spPr bwMode="auto">
            <a:xfrm>
              <a:off x="6676690" y="4357742"/>
              <a:ext cx="41333" cy="64809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8" name="Freeform 329"/>
            <p:cNvSpPr>
              <a:spLocks noChangeArrowheads="1"/>
            </p:cNvSpPr>
            <p:nvPr/>
          </p:nvSpPr>
          <p:spPr bwMode="auto">
            <a:xfrm>
              <a:off x="6722793" y="4357742"/>
              <a:ext cx="9538" cy="648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" name="Freeform 330"/>
            <p:cNvSpPr>
              <a:spLocks noChangeArrowheads="1"/>
            </p:cNvSpPr>
            <p:nvPr/>
          </p:nvSpPr>
          <p:spPr bwMode="auto">
            <a:xfrm>
              <a:off x="6743458" y="4375129"/>
              <a:ext cx="41333" cy="47422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0" name="Freeform 331"/>
            <p:cNvSpPr>
              <a:spLocks noChangeArrowheads="1"/>
            </p:cNvSpPr>
            <p:nvPr/>
          </p:nvSpPr>
          <p:spPr bwMode="auto">
            <a:xfrm>
              <a:off x="6792740" y="4357742"/>
              <a:ext cx="39742" cy="648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6" name="Group 810"/>
          <p:cNvGrpSpPr>
            <a:grpSpLocks/>
          </p:cNvGrpSpPr>
          <p:nvPr/>
        </p:nvGrpSpPr>
        <p:grpSpPr bwMode="auto">
          <a:xfrm>
            <a:off x="6632575" y="5222875"/>
            <a:ext cx="219075" cy="66675"/>
            <a:chOff x="6643295" y="5222908"/>
            <a:chExt cx="218616" cy="66696"/>
          </a:xfrm>
        </p:grpSpPr>
        <p:sp>
          <p:nvSpPr>
            <p:cNvPr id="812" name="Freeform 332"/>
            <p:cNvSpPr>
              <a:spLocks noChangeArrowheads="1"/>
            </p:cNvSpPr>
            <p:nvPr/>
          </p:nvSpPr>
          <p:spPr bwMode="auto">
            <a:xfrm>
              <a:off x="6643295" y="5222908"/>
              <a:ext cx="50694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3" y="65"/>
                    <a:pt x="88" y="71"/>
                  </a:cubicBezTo>
                  <a:cubicBezTo>
                    <a:pt x="106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3" name="Freeform 333"/>
            <p:cNvSpPr>
              <a:spLocks noChangeArrowheads="1"/>
            </p:cNvSpPr>
            <p:nvPr/>
          </p:nvSpPr>
          <p:spPr bwMode="auto">
            <a:xfrm>
              <a:off x="6700325" y="5240377"/>
              <a:ext cx="44357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4" name="Freeform 334"/>
            <p:cNvSpPr>
              <a:spLocks noChangeArrowheads="1"/>
            </p:cNvSpPr>
            <p:nvPr/>
          </p:nvSpPr>
          <p:spPr bwMode="auto">
            <a:xfrm>
              <a:off x="6749435" y="5240377"/>
              <a:ext cx="42772" cy="47640"/>
            </a:xfrm>
            <a:custGeom>
              <a:avLst/>
              <a:gdLst>
                <a:gd name="T0" fmla="*/ 38 w 103"/>
                <a:gd name="T1" fmla="*/ 55 h 113"/>
                <a:gd name="T2" fmla="*/ 1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5" name="Freeform 335"/>
            <p:cNvSpPr>
              <a:spLocks noChangeArrowheads="1"/>
            </p:cNvSpPr>
            <p:nvPr/>
          </p:nvSpPr>
          <p:spPr bwMode="auto">
            <a:xfrm>
              <a:off x="6819139" y="5224497"/>
              <a:ext cx="42772" cy="63520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2 w 102"/>
                <a:gd name="T9" fmla="*/ 45 h 151"/>
                <a:gd name="T10" fmla="*/ 51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4 w 102"/>
                <a:gd name="T17" fmla="*/ 54 h 151"/>
                <a:gd name="T18" fmla="*/ 4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9"/>
                    <a:pt x="82" y="45"/>
                  </a:cubicBezTo>
                  <a:cubicBezTo>
                    <a:pt x="82" y="29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ubicBezTo>
                    <a:pt x="4" y="20"/>
                    <a:pt x="22" y="0"/>
                    <a:pt x="52" y="0"/>
                  </a:cubicBezTo>
                  <a:cubicBezTo>
                    <a:pt x="83" y="0"/>
                    <a:pt x="101" y="18"/>
                    <a:pt x="101" y="45"/>
                  </a:cubicBezTo>
                  <a:cubicBezTo>
                    <a:pt x="101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9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7" name="Group 815"/>
          <p:cNvGrpSpPr>
            <a:grpSpLocks/>
          </p:cNvGrpSpPr>
          <p:nvPr/>
        </p:nvGrpSpPr>
        <p:grpSpPr bwMode="auto">
          <a:xfrm>
            <a:off x="5721350" y="2347913"/>
            <a:ext cx="298450" cy="66675"/>
            <a:chOff x="5741040" y="2347550"/>
            <a:chExt cx="298281" cy="66696"/>
          </a:xfrm>
        </p:grpSpPr>
        <p:sp>
          <p:nvSpPr>
            <p:cNvPr id="817" name="Freeform 336"/>
            <p:cNvSpPr>
              <a:spLocks noChangeArrowheads="1"/>
            </p:cNvSpPr>
            <p:nvPr/>
          </p:nvSpPr>
          <p:spPr bwMode="auto">
            <a:xfrm>
              <a:off x="5741040" y="2347550"/>
              <a:ext cx="44425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8" name="Freeform 337"/>
            <p:cNvSpPr>
              <a:spLocks noChangeArrowheads="1"/>
            </p:cNvSpPr>
            <p:nvPr/>
          </p:nvSpPr>
          <p:spPr bwMode="auto">
            <a:xfrm>
              <a:off x="5787052" y="2361841"/>
              <a:ext cx="46011" cy="50816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" name="Freeform 338"/>
            <p:cNvSpPr>
              <a:spLocks noChangeArrowheads="1"/>
            </p:cNvSpPr>
            <p:nvPr/>
          </p:nvSpPr>
          <p:spPr bwMode="auto">
            <a:xfrm>
              <a:off x="5842582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" name="Freeform 339"/>
            <p:cNvSpPr>
              <a:spLocks noChangeArrowheads="1"/>
            </p:cNvSpPr>
            <p:nvPr/>
          </p:nvSpPr>
          <p:spPr bwMode="auto">
            <a:xfrm>
              <a:off x="5860036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" name="Freeform 340"/>
            <p:cNvSpPr>
              <a:spLocks noChangeArrowheads="1"/>
            </p:cNvSpPr>
            <p:nvPr/>
          </p:nvSpPr>
          <p:spPr bwMode="auto">
            <a:xfrm>
              <a:off x="5913980" y="2361841"/>
              <a:ext cx="4125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" name="Freeform 341"/>
            <p:cNvSpPr>
              <a:spLocks noChangeArrowheads="1"/>
            </p:cNvSpPr>
            <p:nvPr/>
          </p:nvSpPr>
          <p:spPr bwMode="auto">
            <a:xfrm>
              <a:off x="5964751" y="2361841"/>
              <a:ext cx="2221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" name="Freeform 342"/>
            <p:cNvSpPr>
              <a:spLocks noChangeArrowheads="1"/>
            </p:cNvSpPr>
            <p:nvPr/>
          </p:nvSpPr>
          <p:spPr bwMode="auto">
            <a:xfrm>
              <a:off x="6017109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8" name="Group 823"/>
          <p:cNvGrpSpPr>
            <a:grpSpLocks/>
          </p:cNvGrpSpPr>
          <p:nvPr/>
        </p:nvGrpSpPr>
        <p:grpSpPr bwMode="auto">
          <a:xfrm>
            <a:off x="5746750" y="3297238"/>
            <a:ext cx="247650" cy="174625"/>
            <a:chOff x="5766978" y="3297975"/>
            <a:chExt cx="248259" cy="174152"/>
          </a:xfrm>
        </p:grpSpPr>
        <p:sp>
          <p:nvSpPr>
            <p:cNvPr id="825" name="Freeform 343"/>
            <p:cNvSpPr>
              <a:spLocks noChangeArrowheads="1"/>
            </p:cNvSpPr>
            <p:nvPr/>
          </p:nvSpPr>
          <p:spPr bwMode="auto">
            <a:xfrm>
              <a:off x="5766978" y="3297975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6" name="Freeform 344"/>
            <p:cNvSpPr>
              <a:spLocks noChangeArrowheads="1"/>
            </p:cNvSpPr>
            <p:nvPr/>
          </p:nvSpPr>
          <p:spPr bwMode="auto">
            <a:xfrm>
              <a:off x="5814720" y="3315390"/>
              <a:ext cx="44559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7" name="Freeform 345"/>
            <p:cNvSpPr>
              <a:spLocks noChangeArrowheads="1"/>
            </p:cNvSpPr>
            <p:nvPr/>
          </p:nvSpPr>
          <p:spPr bwMode="auto">
            <a:xfrm>
              <a:off x="5868828" y="3297975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8" name="Freeform 346"/>
            <p:cNvSpPr>
              <a:spLocks noChangeArrowheads="1"/>
            </p:cNvSpPr>
            <p:nvPr/>
          </p:nvSpPr>
          <p:spPr bwMode="auto">
            <a:xfrm>
              <a:off x="5887925" y="3297975"/>
              <a:ext cx="44559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" name="Freeform 347"/>
            <p:cNvSpPr>
              <a:spLocks noChangeArrowheads="1"/>
            </p:cNvSpPr>
            <p:nvPr/>
          </p:nvSpPr>
          <p:spPr bwMode="auto">
            <a:xfrm>
              <a:off x="5940442" y="3315390"/>
              <a:ext cx="42967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0" name="Freeform 348"/>
            <p:cNvSpPr>
              <a:spLocks noChangeArrowheads="1"/>
            </p:cNvSpPr>
            <p:nvPr/>
          </p:nvSpPr>
          <p:spPr bwMode="auto">
            <a:xfrm>
              <a:off x="5991366" y="3316973"/>
              <a:ext cx="23871" cy="47496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9 w 56"/>
                <a:gd name="T5" fmla="*/ 2 h 114"/>
                <a:gd name="T6" fmla="*/ 19 w 56"/>
                <a:gd name="T7" fmla="*/ 22 h 114"/>
                <a:gd name="T8" fmla="*/ 50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20 w 56"/>
                <a:gd name="T17" fmla="*/ 51 h 114"/>
                <a:gd name="T18" fmla="*/ 20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1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1" name="Freeform 349"/>
            <p:cNvSpPr>
              <a:spLocks noChangeArrowheads="1"/>
            </p:cNvSpPr>
            <p:nvPr/>
          </p:nvSpPr>
          <p:spPr bwMode="auto">
            <a:xfrm>
              <a:off x="5798806" y="3407215"/>
              <a:ext cx="46151" cy="64912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6 h 154"/>
                <a:gd name="T10" fmla="*/ 111 w 112"/>
                <a:gd name="T11" fmla="*/ 45 h 154"/>
                <a:gd name="T12" fmla="*/ 91 w 112"/>
                <a:gd name="T13" fmla="*/ 83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6 w 112"/>
                <a:gd name="T25" fmla="*/ 70 h 154"/>
                <a:gd name="T26" fmla="*/ 56 w 112"/>
                <a:gd name="T27" fmla="*/ 70 h 154"/>
                <a:gd name="T28" fmla="*/ 89 w 112"/>
                <a:gd name="T29" fmla="*/ 45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6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2" name="Freeform 350"/>
            <p:cNvSpPr>
              <a:spLocks noChangeArrowheads="1"/>
            </p:cNvSpPr>
            <p:nvPr/>
          </p:nvSpPr>
          <p:spPr bwMode="auto">
            <a:xfrm>
              <a:off x="5854506" y="3407215"/>
              <a:ext cx="954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3" name="Freeform 351"/>
            <p:cNvSpPr>
              <a:spLocks noChangeArrowheads="1"/>
            </p:cNvSpPr>
            <p:nvPr/>
          </p:nvSpPr>
          <p:spPr bwMode="auto">
            <a:xfrm>
              <a:off x="5870420" y="3421465"/>
              <a:ext cx="42967" cy="5066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4" name="Freeform 352"/>
            <p:cNvSpPr>
              <a:spLocks noChangeArrowheads="1"/>
            </p:cNvSpPr>
            <p:nvPr/>
          </p:nvSpPr>
          <p:spPr bwMode="auto">
            <a:xfrm>
              <a:off x="5914979" y="3410382"/>
              <a:ext cx="23871" cy="61745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5" name="Freeform 353"/>
            <p:cNvSpPr>
              <a:spLocks noChangeArrowheads="1"/>
            </p:cNvSpPr>
            <p:nvPr/>
          </p:nvSpPr>
          <p:spPr bwMode="auto">
            <a:xfrm>
              <a:off x="5943624" y="3421465"/>
              <a:ext cx="38194" cy="5066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9" name="Group 835"/>
          <p:cNvGrpSpPr>
            <a:grpSpLocks/>
          </p:cNvGrpSpPr>
          <p:nvPr/>
        </p:nvGrpSpPr>
        <p:grpSpPr bwMode="auto">
          <a:xfrm>
            <a:off x="5746750" y="4249738"/>
            <a:ext cx="247650" cy="174625"/>
            <a:chOff x="5766978" y="4250252"/>
            <a:chExt cx="248259" cy="174152"/>
          </a:xfrm>
        </p:grpSpPr>
        <p:sp>
          <p:nvSpPr>
            <p:cNvPr id="837" name="Freeform 354"/>
            <p:cNvSpPr>
              <a:spLocks noChangeArrowheads="1"/>
            </p:cNvSpPr>
            <p:nvPr/>
          </p:nvSpPr>
          <p:spPr bwMode="auto">
            <a:xfrm>
              <a:off x="5766978" y="4250252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8" name="Freeform 355"/>
            <p:cNvSpPr>
              <a:spLocks noChangeArrowheads="1"/>
            </p:cNvSpPr>
            <p:nvPr/>
          </p:nvSpPr>
          <p:spPr bwMode="auto">
            <a:xfrm>
              <a:off x="5814720" y="4267667"/>
              <a:ext cx="44559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" name="Freeform 356"/>
            <p:cNvSpPr>
              <a:spLocks noChangeArrowheads="1"/>
            </p:cNvSpPr>
            <p:nvPr/>
          </p:nvSpPr>
          <p:spPr bwMode="auto">
            <a:xfrm>
              <a:off x="5868828" y="4250252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" name="Freeform 357"/>
            <p:cNvSpPr>
              <a:spLocks noChangeArrowheads="1"/>
            </p:cNvSpPr>
            <p:nvPr/>
          </p:nvSpPr>
          <p:spPr bwMode="auto">
            <a:xfrm>
              <a:off x="5887925" y="4250252"/>
              <a:ext cx="44559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19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1" name="Freeform 358"/>
            <p:cNvSpPr>
              <a:spLocks noChangeArrowheads="1"/>
            </p:cNvSpPr>
            <p:nvPr/>
          </p:nvSpPr>
          <p:spPr bwMode="auto">
            <a:xfrm>
              <a:off x="5940442" y="4267667"/>
              <a:ext cx="42967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2" name="Freeform 359"/>
            <p:cNvSpPr>
              <a:spLocks noChangeArrowheads="1"/>
            </p:cNvSpPr>
            <p:nvPr/>
          </p:nvSpPr>
          <p:spPr bwMode="auto">
            <a:xfrm>
              <a:off x="5991366" y="4267667"/>
              <a:ext cx="23871" cy="47496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20 w 56"/>
                <a:gd name="T17" fmla="*/ 52 h 115"/>
                <a:gd name="T18" fmla="*/ 20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2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3" name="Freeform 360"/>
            <p:cNvSpPr>
              <a:spLocks noChangeArrowheads="1"/>
            </p:cNvSpPr>
            <p:nvPr/>
          </p:nvSpPr>
          <p:spPr bwMode="auto">
            <a:xfrm>
              <a:off x="5824269" y="4357910"/>
              <a:ext cx="50925" cy="64911"/>
            </a:xfrm>
            <a:custGeom>
              <a:avLst/>
              <a:gdLst>
                <a:gd name="T0" fmla="*/ 0 w 121"/>
                <a:gd name="T1" fmla="*/ 0 h 155"/>
                <a:gd name="T2" fmla="*/ 21 w 121"/>
                <a:gd name="T3" fmla="*/ 0 h 155"/>
                <a:gd name="T4" fmla="*/ 21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1 w 121"/>
                <a:gd name="T19" fmla="*/ 82 h 155"/>
                <a:gd name="T20" fmla="*/ 21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4" name="Freeform 361"/>
            <p:cNvSpPr>
              <a:spLocks noChangeArrowheads="1"/>
            </p:cNvSpPr>
            <p:nvPr/>
          </p:nvSpPr>
          <p:spPr bwMode="auto">
            <a:xfrm>
              <a:off x="5886334" y="4373742"/>
              <a:ext cx="46150" cy="5066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5" name="Freeform 362"/>
            <p:cNvSpPr>
              <a:spLocks noChangeArrowheads="1"/>
            </p:cNvSpPr>
            <p:nvPr/>
          </p:nvSpPr>
          <p:spPr bwMode="auto">
            <a:xfrm>
              <a:off x="5934076" y="4361076"/>
              <a:ext cx="23871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0" name="Group 845"/>
          <p:cNvGrpSpPr>
            <a:grpSpLocks/>
          </p:cNvGrpSpPr>
          <p:nvPr/>
        </p:nvGrpSpPr>
        <p:grpSpPr bwMode="auto">
          <a:xfrm>
            <a:off x="5795963" y="5222875"/>
            <a:ext cx="149225" cy="66675"/>
            <a:chOff x="5817000" y="5222908"/>
            <a:chExt cx="148214" cy="66696"/>
          </a:xfrm>
        </p:grpSpPr>
        <p:sp>
          <p:nvSpPr>
            <p:cNvPr id="847" name="Freeform 363"/>
            <p:cNvSpPr>
              <a:spLocks noChangeArrowheads="1"/>
            </p:cNvSpPr>
            <p:nvPr/>
          </p:nvSpPr>
          <p:spPr bwMode="auto">
            <a:xfrm>
              <a:off x="5817000" y="5222908"/>
              <a:ext cx="50456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09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8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4"/>
                    <a:pt x="102" y="65"/>
                    <a:pt x="88" y="71"/>
                  </a:cubicBezTo>
                  <a:cubicBezTo>
                    <a:pt x="105" y="74"/>
                    <a:pt x="117" y="89"/>
                    <a:pt x="117" y="108"/>
                  </a:cubicBezTo>
                  <a:cubicBezTo>
                    <a:pt x="117" y="135"/>
                    <a:pt x="97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6"/>
                    <a:pt x="95" y="107"/>
                  </a:cubicBezTo>
                  <a:cubicBezTo>
                    <a:pt x="95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8" name="Freeform 364"/>
            <p:cNvSpPr>
              <a:spLocks noChangeArrowheads="1"/>
            </p:cNvSpPr>
            <p:nvPr/>
          </p:nvSpPr>
          <p:spPr bwMode="auto">
            <a:xfrm>
              <a:off x="5873763" y="5240377"/>
              <a:ext cx="47302" cy="49227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59"/>
                  </a:cubicBezTo>
                  <a:cubicBezTo>
                    <a:pt x="108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9" name="Freeform 365"/>
            <p:cNvSpPr>
              <a:spLocks noChangeArrowheads="1"/>
            </p:cNvSpPr>
            <p:nvPr/>
          </p:nvSpPr>
          <p:spPr bwMode="auto">
            <a:xfrm>
              <a:off x="5922641" y="5240377"/>
              <a:ext cx="42573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1" name="Group 849"/>
          <p:cNvGrpSpPr>
            <a:grpSpLocks/>
          </p:cNvGrpSpPr>
          <p:nvPr/>
        </p:nvGrpSpPr>
        <p:grpSpPr bwMode="auto">
          <a:xfrm>
            <a:off x="3117850" y="2347913"/>
            <a:ext cx="319088" cy="66675"/>
            <a:chOff x="3108383" y="2347550"/>
            <a:chExt cx="318661" cy="66696"/>
          </a:xfrm>
        </p:grpSpPr>
        <p:sp>
          <p:nvSpPr>
            <p:cNvPr id="851" name="Freeform 366"/>
            <p:cNvSpPr>
              <a:spLocks noChangeArrowheads="1"/>
            </p:cNvSpPr>
            <p:nvPr/>
          </p:nvSpPr>
          <p:spPr bwMode="auto">
            <a:xfrm>
              <a:off x="310838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2" name="Freeform 367"/>
            <p:cNvSpPr>
              <a:spLocks noChangeArrowheads="1"/>
            </p:cNvSpPr>
            <p:nvPr/>
          </p:nvSpPr>
          <p:spPr bwMode="auto">
            <a:xfrm>
              <a:off x="3154359" y="2361841"/>
              <a:ext cx="44391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3" name="Freeform 368"/>
            <p:cNvSpPr>
              <a:spLocks noChangeArrowheads="1"/>
            </p:cNvSpPr>
            <p:nvPr/>
          </p:nvSpPr>
          <p:spPr bwMode="auto">
            <a:xfrm>
              <a:off x="3209847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4" name="Freeform 369"/>
            <p:cNvSpPr>
              <a:spLocks noChangeArrowheads="1"/>
            </p:cNvSpPr>
            <p:nvPr/>
          </p:nvSpPr>
          <p:spPr bwMode="auto">
            <a:xfrm>
              <a:off x="3227287" y="2347550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7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5" name="Freeform 370"/>
            <p:cNvSpPr>
              <a:spLocks noChangeArrowheads="1"/>
            </p:cNvSpPr>
            <p:nvPr/>
          </p:nvSpPr>
          <p:spPr bwMode="auto">
            <a:xfrm>
              <a:off x="3281189" y="2361841"/>
              <a:ext cx="42805" cy="50816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8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6" name="Freeform 371"/>
            <p:cNvSpPr>
              <a:spLocks noChangeArrowheads="1"/>
            </p:cNvSpPr>
            <p:nvPr/>
          </p:nvSpPr>
          <p:spPr bwMode="auto">
            <a:xfrm>
              <a:off x="3331921" y="2361841"/>
              <a:ext cx="25366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7" name="Freeform 372"/>
            <p:cNvSpPr>
              <a:spLocks noChangeArrowheads="1"/>
            </p:cNvSpPr>
            <p:nvPr/>
          </p:nvSpPr>
          <p:spPr bwMode="auto">
            <a:xfrm>
              <a:off x="3382653" y="2350726"/>
              <a:ext cx="44391" cy="61931"/>
            </a:xfrm>
            <a:custGeom>
              <a:avLst/>
              <a:gdLst>
                <a:gd name="T0" fmla="*/ 65 w 106"/>
                <a:gd name="T1" fmla="*/ 108 h 146"/>
                <a:gd name="T2" fmla="*/ 0 w 106"/>
                <a:gd name="T3" fmla="*/ 108 h 146"/>
                <a:gd name="T4" fmla="*/ 0 w 106"/>
                <a:gd name="T5" fmla="*/ 89 h 146"/>
                <a:gd name="T6" fmla="*/ 65 w 106"/>
                <a:gd name="T7" fmla="*/ 0 h 146"/>
                <a:gd name="T8" fmla="*/ 85 w 106"/>
                <a:gd name="T9" fmla="*/ 0 h 146"/>
                <a:gd name="T10" fmla="*/ 85 w 106"/>
                <a:gd name="T11" fmla="*/ 91 h 146"/>
                <a:gd name="T12" fmla="*/ 105 w 106"/>
                <a:gd name="T13" fmla="*/ 91 h 146"/>
                <a:gd name="T14" fmla="*/ 105 w 106"/>
                <a:gd name="T15" fmla="*/ 108 h 146"/>
                <a:gd name="T16" fmla="*/ 85 w 106"/>
                <a:gd name="T17" fmla="*/ 108 h 146"/>
                <a:gd name="T18" fmla="*/ 85 w 106"/>
                <a:gd name="T19" fmla="*/ 145 h 146"/>
                <a:gd name="T20" fmla="*/ 65 w 106"/>
                <a:gd name="T21" fmla="*/ 145 h 146"/>
                <a:gd name="T22" fmla="*/ 65 w 106"/>
                <a:gd name="T23" fmla="*/ 108 h 146"/>
                <a:gd name="T24" fmla="*/ 65 w 106"/>
                <a:gd name="T25" fmla="*/ 91 h 146"/>
                <a:gd name="T26" fmla="*/ 65 w 106"/>
                <a:gd name="T27" fmla="*/ 24 h 146"/>
                <a:gd name="T28" fmla="*/ 18 w 106"/>
                <a:gd name="T29" fmla="*/ 91 h 146"/>
                <a:gd name="T30" fmla="*/ 65 w 106"/>
                <a:gd name="T31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6">
                  <a:moveTo>
                    <a:pt x="65" y="108"/>
                  </a:moveTo>
                  <a:lnTo>
                    <a:pt x="0" y="108"/>
                  </a:lnTo>
                  <a:lnTo>
                    <a:pt x="0" y="89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1"/>
                  </a:lnTo>
                  <a:lnTo>
                    <a:pt x="105" y="91"/>
                  </a:lnTo>
                  <a:lnTo>
                    <a:pt x="105" y="108"/>
                  </a:lnTo>
                  <a:lnTo>
                    <a:pt x="85" y="108"/>
                  </a:lnTo>
                  <a:lnTo>
                    <a:pt x="85" y="145"/>
                  </a:lnTo>
                  <a:lnTo>
                    <a:pt x="65" y="145"/>
                  </a:lnTo>
                  <a:lnTo>
                    <a:pt x="65" y="108"/>
                  </a:lnTo>
                  <a:close/>
                  <a:moveTo>
                    <a:pt x="65" y="91"/>
                  </a:moveTo>
                  <a:lnTo>
                    <a:pt x="65" y="24"/>
                  </a:lnTo>
                  <a:lnTo>
                    <a:pt x="18" y="91"/>
                  </a:lnTo>
                  <a:lnTo>
                    <a:pt x="65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2" name="Group 857"/>
          <p:cNvGrpSpPr>
            <a:grpSpLocks/>
          </p:cNvGrpSpPr>
          <p:nvPr/>
        </p:nvGrpSpPr>
        <p:grpSpPr bwMode="auto">
          <a:xfrm>
            <a:off x="3154363" y="3297238"/>
            <a:ext cx="246062" cy="174625"/>
            <a:chOff x="3145437" y="3297975"/>
            <a:chExt cx="246406" cy="174152"/>
          </a:xfrm>
        </p:grpSpPr>
        <p:sp>
          <p:nvSpPr>
            <p:cNvPr id="859" name="Freeform 373"/>
            <p:cNvSpPr>
              <a:spLocks noChangeArrowheads="1"/>
            </p:cNvSpPr>
            <p:nvPr/>
          </p:nvSpPr>
          <p:spPr bwMode="auto">
            <a:xfrm>
              <a:off x="314543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" name="Freeform 374"/>
            <p:cNvSpPr>
              <a:spLocks noChangeArrowheads="1"/>
            </p:cNvSpPr>
            <p:nvPr/>
          </p:nvSpPr>
          <p:spPr bwMode="auto">
            <a:xfrm>
              <a:off x="3191538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" name="Freeform 375"/>
            <p:cNvSpPr>
              <a:spLocks noChangeArrowheads="1"/>
            </p:cNvSpPr>
            <p:nvPr/>
          </p:nvSpPr>
          <p:spPr bwMode="auto">
            <a:xfrm>
              <a:off x="3247179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2" name="Freeform 376"/>
            <p:cNvSpPr>
              <a:spLocks noChangeArrowheads="1"/>
            </p:cNvSpPr>
            <p:nvPr/>
          </p:nvSpPr>
          <p:spPr bwMode="auto">
            <a:xfrm>
              <a:off x="3264665" y="3297975"/>
              <a:ext cx="44512" cy="66494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5 w 105"/>
                <a:gd name="T5" fmla="*/ 153 h 157"/>
                <a:gd name="T6" fmla="*/ 85 w 105"/>
                <a:gd name="T7" fmla="*/ 140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8 h 157"/>
                <a:gd name="T14" fmla="*/ 85 w 105"/>
                <a:gd name="T15" fmla="*/ 55 h 157"/>
                <a:gd name="T16" fmla="*/ 85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40 h 157"/>
                <a:gd name="T30" fmla="*/ 86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3" name="Freeform 377"/>
            <p:cNvSpPr>
              <a:spLocks noChangeArrowheads="1"/>
            </p:cNvSpPr>
            <p:nvPr/>
          </p:nvSpPr>
          <p:spPr bwMode="auto">
            <a:xfrm>
              <a:off x="3317127" y="3315390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4" name="Freeform 378"/>
            <p:cNvSpPr>
              <a:spLocks noChangeArrowheads="1"/>
            </p:cNvSpPr>
            <p:nvPr/>
          </p:nvSpPr>
          <p:spPr bwMode="auto">
            <a:xfrm>
              <a:off x="336958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5" name="Freeform 379"/>
            <p:cNvSpPr>
              <a:spLocks noChangeArrowheads="1"/>
            </p:cNvSpPr>
            <p:nvPr/>
          </p:nvSpPr>
          <p:spPr bwMode="auto">
            <a:xfrm>
              <a:off x="3188359" y="3407215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6" name="Freeform 380"/>
            <p:cNvSpPr>
              <a:spLocks noChangeArrowheads="1"/>
            </p:cNvSpPr>
            <p:nvPr/>
          </p:nvSpPr>
          <p:spPr bwMode="auto">
            <a:xfrm>
              <a:off x="3205846" y="3421465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7" name="Freeform 381"/>
            <p:cNvSpPr>
              <a:spLocks noChangeArrowheads="1"/>
            </p:cNvSpPr>
            <p:nvPr/>
          </p:nvSpPr>
          <p:spPr bwMode="auto">
            <a:xfrm>
              <a:off x="3258307" y="3421465"/>
              <a:ext cx="42923" cy="5066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8" name="Freeform 382"/>
            <p:cNvSpPr>
              <a:spLocks noChangeArrowheads="1"/>
            </p:cNvSpPr>
            <p:nvPr/>
          </p:nvSpPr>
          <p:spPr bwMode="auto">
            <a:xfrm>
              <a:off x="3309178" y="3407215"/>
              <a:ext cx="39743" cy="64912"/>
            </a:xfrm>
            <a:custGeom>
              <a:avLst/>
              <a:gdLst>
                <a:gd name="T0" fmla="*/ 0 w 95"/>
                <a:gd name="T1" fmla="*/ 0 h 154"/>
                <a:gd name="T2" fmla="*/ 19 w 95"/>
                <a:gd name="T3" fmla="*/ 0 h 154"/>
                <a:gd name="T4" fmla="*/ 19 w 95"/>
                <a:gd name="T5" fmla="*/ 92 h 154"/>
                <a:gd name="T6" fmla="*/ 70 w 95"/>
                <a:gd name="T7" fmla="*/ 42 h 154"/>
                <a:gd name="T8" fmla="*/ 94 w 95"/>
                <a:gd name="T9" fmla="*/ 42 h 154"/>
                <a:gd name="T10" fmla="*/ 51 w 95"/>
                <a:gd name="T11" fmla="*/ 83 h 154"/>
                <a:gd name="T12" fmla="*/ 93 w 95"/>
                <a:gd name="T13" fmla="*/ 153 h 154"/>
                <a:gd name="T14" fmla="*/ 72 w 95"/>
                <a:gd name="T15" fmla="*/ 153 h 154"/>
                <a:gd name="T16" fmla="*/ 39 w 95"/>
                <a:gd name="T17" fmla="*/ 96 h 154"/>
                <a:gd name="T18" fmla="*/ 19 w 95"/>
                <a:gd name="T19" fmla="*/ 115 h 154"/>
                <a:gd name="T20" fmla="*/ 19 w 95"/>
                <a:gd name="T21" fmla="*/ 153 h 154"/>
                <a:gd name="T22" fmla="*/ 0 w 95"/>
                <a:gd name="T23" fmla="*/ 153 h 154"/>
                <a:gd name="T24" fmla="*/ 0 w 95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4" y="42"/>
                  </a:lnTo>
                  <a:lnTo>
                    <a:pt x="51" y="83"/>
                  </a:lnTo>
                  <a:lnTo>
                    <a:pt x="93" y="153"/>
                  </a:lnTo>
                  <a:lnTo>
                    <a:pt x="72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3" name="Group 868"/>
          <p:cNvGrpSpPr>
            <a:grpSpLocks/>
          </p:cNvGrpSpPr>
          <p:nvPr/>
        </p:nvGrpSpPr>
        <p:grpSpPr bwMode="auto">
          <a:xfrm>
            <a:off x="3154363" y="4249738"/>
            <a:ext cx="246062" cy="174625"/>
            <a:chOff x="3145437" y="4250252"/>
            <a:chExt cx="246406" cy="174152"/>
          </a:xfrm>
        </p:grpSpPr>
        <p:sp>
          <p:nvSpPr>
            <p:cNvPr id="870" name="Freeform 383"/>
            <p:cNvSpPr>
              <a:spLocks noChangeArrowheads="1"/>
            </p:cNvSpPr>
            <p:nvPr/>
          </p:nvSpPr>
          <p:spPr bwMode="auto">
            <a:xfrm>
              <a:off x="314543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" name="Freeform 384"/>
            <p:cNvSpPr>
              <a:spLocks noChangeArrowheads="1"/>
            </p:cNvSpPr>
            <p:nvPr/>
          </p:nvSpPr>
          <p:spPr bwMode="auto">
            <a:xfrm>
              <a:off x="319153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2" name="Freeform 385"/>
            <p:cNvSpPr>
              <a:spLocks noChangeArrowheads="1"/>
            </p:cNvSpPr>
            <p:nvPr/>
          </p:nvSpPr>
          <p:spPr bwMode="auto">
            <a:xfrm>
              <a:off x="3247179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3" name="Freeform 386"/>
            <p:cNvSpPr>
              <a:spLocks noChangeArrowheads="1"/>
            </p:cNvSpPr>
            <p:nvPr/>
          </p:nvSpPr>
          <p:spPr bwMode="auto">
            <a:xfrm>
              <a:off x="3264665" y="4250252"/>
              <a:ext cx="44512" cy="66494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4" name="Freeform 387"/>
            <p:cNvSpPr>
              <a:spLocks noChangeArrowheads="1"/>
            </p:cNvSpPr>
            <p:nvPr/>
          </p:nvSpPr>
          <p:spPr bwMode="auto">
            <a:xfrm>
              <a:off x="3317127" y="4267667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5" name="Freeform 388"/>
            <p:cNvSpPr>
              <a:spLocks noChangeArrowheads="1"/>
            </p:cNvSpPr>
            <p:nvPr/>
          </p:nvSpPr>
          <p:spPr bwMode="auto">
            <a:xfrm>
              <a:off x="336958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6" name="Freeform 389"/>
            <p:cNvSpPr>
              <a:spLocks noChangeArrowheads="1"/>
            </p:cNvSpPr>
            <p:nvPr/>
          </p:nvSpPr>
          <p:spPr bwMode="auto">
            <a:xfrm>
              <a:off x="3169282" y="4357910"/>
              <a:ext cx="50871" cy="64911"/>
            </a:xfrm>
            <a:custGeom>
              <a:avLst/>
              <a:gdLst>
                <a:gd name="T0" fmla="*/ 48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69 w 119"/>
                <a:gd name="T11" fmla="*/ 19 h 155"/>
                <a:gd name="T12" fmla="*/ 69 w 119"/>
                <a:gd name="T13" fmla="*/ 154 h 155"/>
                <a:gd name="T14" fmla="*/ 48 w 119"/>
                <a:gd name="T15" fmla="*/ 154 h 155"/>
                <a:gd name="T16" fmla="*/ 48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69" y="19"/>
                  </a:lnTo>
                  <a:lnTo>
                    <a:pt x="69" y="154"/>
                  </a:lnTo>
                  <a:lnTo>
                    <a:pt x="48" y="154"/>
                  </a:lnTo>
                  <a:lnTo>
                    <a:pt x="48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7" name="Freeform 390"/>
            <p:cNvSpPr>
              <a:spLocks noChangeArrowheads="1"/>
            </p:cNvSpPr>
            <p:nvPr/>
          </p:nvSpPr>
          <p:spPr bwMode="auto">
            <a:xfrm>
              <a:off x="3223333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8" name="Freeform 391"/>
            <p:cNvSpPr>
              <a:spLocks noChangeArrowheads="1"/>
            </p:cNvSpPr>
            <p:nvPr/>
          </p:nvSpPr>
          <p:spPr bwMode="auto">
            <a:xfrm>
              <a:off x="3244000" y="4373742"/>
              <a:ext cx="65178" cy="49079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9 w 156"/>
                <a:gd name="T11" fmla="*/ 115 h 116"/>
                <a:gd name="T12" fmla="*/ 69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6" y="6"/>
                    <a:pt x="151" y="15"/>
                  </a:cubicBezTo>
                  <a:cubicBezTo>
                    <a:pt x="155" y="23"/>
                    <a:pt x="155" y="33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9" name="Freeform 392"/>
            <p:cNvSpPr>
              <a:spLocks noChangeArrowheads="1"/>
            </p:cNvSpPr>
            <p:nvPr/>
          </p:nvSpPr>
          <p:spPr bwMode="auto">
            <a:xfrm>
              <a:off x="3317127" y="4373742"/>
              <a:ext cx="42922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4" name="Group 879"/>
          <p:cNvGrpSpPr>
            <a:grpSpLocks/>
          </p:cNvGrpSpPr>
          <p:nvPr/>
        </p:nvGrpSpPr>
        <p:grpSpPr bwMode="auto">
          <a:xfrm>
            <a:off x="3117850" y="5222875"/>
            <a:ext cx="319088" cy="66675"/>
            <a:chOff x="3108383" y="5222908"/>
            <a:chExt cx="318661" cy="66696"/>
          </a:xfrm>
        </p:grpSpPr>
        <p:sp>
          <p:nvSpPr>
            <p:cNvPr id="881" name="Freeform 393"/>
            <p:cNvSpPr>
              <a:spLocks noChangeArrowheads="1"/>
            </p:cNvSpPr>
            <p:nvPr/>
          </p:nvSpPr>
          <p:spPr bwMode="auto">
            <a:xfrm>
              <a:off x="310838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2" name="Freeform 394"/>
            <p:cNvSpPr>
              <a:spLocks noChangeArrowheads="1"/>
            </p:cNvSpPr>
            <p:nvPr/>
          </p:nvSpPr>
          <p:spPr bwMode="auto">
            <a:xfrm>
              <a:off x="3154359" y="5240377"/>
              <a:ext cx="44391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3" name="Freeform 395"/>
            <p:cNvSpPr>
              <a:spLocks noChangeArrowheads="1"/>
            </p:cNvSpPr>
            <p:nvPr/>
          </p:nvSpPr>
          <p:spPr bwMode="auto">
            <a:xfrm>
              <a:off x="3209847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4" name="Freeform 396"/>
            <p:cNvSpPr>
              <a:spLocks noChangeArrowheads="1"/>
            </p:cNvSpPr>
            <p:nvPr/>
          </p:nvSpPr>
          <p:spPr bwMode="auto">
            <a:xfrm>
              <a:off x="3227287" y="5222908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1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7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5" name="Freeform 397"/>
            <p:cNvSpPr>
              <a:spLocks noChangeArrowheads="1"/>
            </p:cNvSpPr>
            <p:nvPr/>
          </p:nvSpPr>
          <p:spPr bwMode="auto">
            <a:xfrm>
              <a:off x="3281189" y="5240377"/>
              <a:ext cx="42805" cy="49227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6" name="Freeform 398"/>
            <p:cNvSpPr>
              <a:spLocks noChangeArrowheads="1"/>
            </p:cNvSpPr>
            <p:nvPr/>
          </p:nvSpPr>
          <p:spPr bwMode="auto">
            <a:xfrm>
              <a:off x="3331921" y="5240377"/>
              <a:ext cx="25366" cy="4764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7" name="Freeform 399"/>
            <p:cNvSpPr>
              <a:spLocks noChangeArrowheads="1"/>
            </p:cNvSpPr>
            <p:nvPr/>
          </p:nvSpPr>
          <p:spPr bwMode="auto">
            <a:xfrm>
              <a:off x="338423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2" y="80"/>
                    <a:pt x="70" y="9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9"/>
                    <a:pt x="25" y="118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5" name="Group 887"/>
          <p:cNvGrpSpPr>
            <a:grpSpLocks/>
          </p:cNvGrpSpPr>
          <p:nvPr/>
        </p:nvGrpSpPr>
        <p:grpSpPr bwMode="auto">
          <a:xfrm>
            <a:off x="7458075" y="2347913"/>
            <a:ext cx="298450" cy="66675"/>
            <a:chOff x="7458473" y="2347550"/>
            <a:chExt cx="298282" cy="66696"/>
          </a:xfrm>
        </p:grpSpPr>
        <p:sp>
          <p:nvSpPr>
            <p:cNvPr id="889" name="Freeform 400"/>
            <p:cNvSpPr>
              <a:spLocks noChangeArrowheads="1"/>
            </p:cNvSpPr>
            <p:nvPr/>
          </p:nvSpPr>
          <p:spPr bwMode="auto">
            <a:xfrm>
              <a:off x="7458473" y="2347550"/>
              <a:ext cx="44425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0" name="Freeform 401"/>
            <p:cNvSpPr>
              <a:spLocks noChangeArrowheads="1"/>
            </p:cNvSpPr>
            <p:nvPr/>
          </p:nvSpPr>
          <p:spPr bwMode="auto">
            <a:xfrm>
              <a:off x="7506071" y="2361841"/>
              <a:ext cx="44425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" name="Freeform 402"/>
            <p:cNvSpPr>
              <a:spLocks noChangeArrowheads="1"/>
            </p:cNvSpPr>
            <p:nvPr/>
          </p:nvSpPr>
          <p:spPr bwMode="auto">
            <a:xfrm>
              <a:off x="7560016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2" name="Freeform 403"/>
            <p:cNvSpPr>
              <a:spLocks noChangeArrowheads="1"/>
            </p:cNvSpPr>
            <p:nvPr/>
          </p:nvSpPr>
          <p:spPr bwMode="auto">
            <a:xfrm>
              <a:off x="757905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3" name="Freeform 404"/>
            <p:cNvSpPr>
              <a:spLocks noChangeArrowheads="1"/>
            </p:cNvSpPr>
            <p:nvPr/>
          </p:nvSpPr>
          <p:spPr bwMode="auto">
            <a:xfrm>
              <a:off x="7633000" y="2361841"/>
              <a:ext cx="4283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4" name="Freeform 405"/>
            <p:cNvSpPr>
              <a:spLocks noChangeArrowheads="1"/>
            </p:cNvSpPr>
            <p:nvPr/>
          </p:nvSpPr>
          <p:spPr bwMode="auto">
            <a:xfrm>
              <a:off x="7682185" y="2361841"/>
              <a:ext cx="22212" cy="49229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7 w 54"/>
                <a:gd name="T5" fmla="*/ 3 h 116"/>
                <a:gd name="T6" fmla="*/ 17 w 54"/>
                <a:gd name="T7" fmla="*/ 23 h 116"/>
                <a:gd name="T8" fmla="*/ 48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8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8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5" name="Freeform 406"/>
            <p:cNvSpPr>
              <a:spLocks noChangeArrowheads="1"/>
            </p:cNvSpPr>
            <p:nvPr/>
          </p:nvSpPr>
          <p:spPr bwMode="auto">
            <a:xfrm>
              <a:off x="7734543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6" name="Group 895"/>
          <p:cNvGrpSpPr>
            <a:grpSpLocks/>
          </p:cNvGrpSpPr>
          <p:nvPr/>
        </p:nvGrpSpPr>
        <p:grpSpPr bwMode="auto">
          <a:xfrm>
            <a:off x="7481888" y="3297238"/>
            <a:ext cx="246062" cy="192087"/>
            <a:chOff x="7486264" y="3297975"/>
            <a:chExt cx="246406" cy="190825"/>
          </a:xfrm>
        </p:grpSpPr>
        <p:sp>
          <p:nvSpPr>
            <p:cNvPr id="897" name="Freeform 407"/>
            <p:cNvSpPr>
              <a:spLocks noChangeArrowheads="1"/>
            </p:cNvSpPr>
            <p:nvPr/>
          </p:nvSpPr>
          <p:spPr bwMode="auto">
            <a:xfrm>
              <a:off x="7486264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8" name="Freeform 408"/>
            <p:cNvSpPr>
              <a:spLocks noChangeArrowheads="1"/>
            </p:cNvSpPr>
            <p:nvPr/>
          </p:nvSpPr>
          <p:spPr bwMode="auto">
            <a:xfrm>
              <a:off x="7532365" y="3315322"/>
              <a:ext cx="46102" cy="48890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9" name="Freeform 409"/>
            <p:cNvSpPr>
              <a:spLocks noChangeArrowheads="1"/>
            </p:cNvSpPr>
            <p:nvPr/>
          </p:nvSpPr>
          <p:spPr bwMode="auto">
            <a:xfrm>
              <a:off x="7588006" y="3297975"/>
              <a:ext cx="7948" cy="64659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0" name="Freeform 410"/>
            <p:cNvSpPr>
              <a:spLocks noChangeArrowheads="1"/>
            </p:cNvSpPr>
            <p:nvPr/>
          </p:nvSpPr>
          <p:spPr bwMode="auto">
            <a:xfrm>
              <a:off x="7605492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" name="Freeform 411"/>
            <p:cNvSpPr>
              <a:spLocks noChangeArrowheads="1"/>
            </p:cNvSpPr>
            <p:nvPr/>
          </p:nvSpPr>
          <p:spPr bwMode="auto">
            <a:xfrm>
              <a:off x="7657954" y="3315322"/>
              <a:ext cx="42922" cy="4889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" name="Freeform 412"/>
            <p:cNvSpPr>
              <a:spLocks noChangeArrowheads="1"/>
            </p:cNvSpPr>
            <p:nvPr/>
          </p:nvSpPr>
          <p:spPr bwMode="auto">
            <a:xfrm>
              <a:off x="7710414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3" name="Freeform 413"/>
            <p:cNvSpPr>
              <a:spLocks noChangeArrowheads="1"/>
            </p:cNvSpPr>
            <p:nvPr/>
          </p:nvSpPr>
          <p:spPr bwMode="auto">
            <a:xfrm>
              <a:off x="7545083" y="3406792"/>
              <a:ext cx="50871" cy="64660"/>
            </a:xfrm>
            <a:custGeom>
              <a:avLst/>
              <a:gdLst>
                <a:gd name="T0" fmla="*/ 0 w 118"/>
                <a:gd name="T1" fmla="*/ 137 h 154"/>
                <a:gd name="T2" fmla="*/ 93 w 118"/>
                <a:gd name="T3" fmla="*/ 18 h 154"/>
                <a:gd name="T4" fmla="*/ 6 w 118"/>
                <a:gd name="T5" fmla="*/ 18 h 154"/>
                <a:gd name="T6" fmla="*/ 6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26 w 118"/>
                <a:gd name="T13" fmla="*/ 135 h 154"/>
                <a:gd name="T14" fmla="*/ 117 w 118"/>
                <a:gd name="T15" fmla="*/ 135 h 154"/>
                <a:gd name="T16" fmla="*/ 117 w 118"/>
                <a:gd name="T17" fmla="*/ 153 h 154"/>
                <a:gd name="T18" fmla="*/ 0 w 118"/>
                <a:gd name="T19" fmla="*/ 153 h 154"/>
                <a:gd name="T20" fmla="*/ 0 w 118"/>
                <a:gd name="T21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4">
                  <a:moveTo>
                    <a:pt x="0" y="137"/>
                  </a:moveTo>
                  <a:lnTo>
                    <a:pt x="93" y="18"/>
                  </a:lnTo>
                  <a:lnTo>
                    <a:pt x="6" y="18"/>
                  </a:lnTo>
                  <a:lnTo>
                    <a:pt x="6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26" y="135"/>
                  </a:lnTo>
                  <a:lnTo>
                    <a:pt x="117" y="135"/>
                  </a:lnTo>
                  <a:lnTo>
                    <a:pt x="117" y="153"/>
                  </a:lnTo>
                  <a:lnTo>
                    <a:pt x="0" y="153"/>
                  </a:lnTo>
                  <a:lnTo>
                    <a:pt x="0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4" name="Freeform 414"/>
            <p:cNvSpPr>
              <a:spLocks noChangeArrowheads="1"/>
            </p:cNvSpPr>
            <p:nvPr/>
          </p:nvSpPr>
          <p:spPr bwMode="auto">
            <a:xfrm>
              <a:off x="7602313" y="3406792"/>
              <a:ext cx="9538" cy="6466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5" name="Freeform 415"/>
            <p:cNvSpPr>
              <a:spLocks noChangeArrowheads="1"/>
            </p:cNvSpPr>
            <p:nvPr/>
          </p:nvSpPr>
          <p:spPr bwMode="auto">
            <a:xfrm>
              <a:off x="7622980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8"/>
                  </a:cubicBezTo>
                  <a:cubicBezTo>
                    <a:pt x="103" y="96"/>
                    <a:pt x="83" y="119"/>
                    <a:pt x="54" y="119"/>
                  </a:cubicBezTo>
                  <a:cubicBezTo>
                    <a:pt x="38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59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7" name="Group 905"/>
          <p:cNvGrpSpPr>
            <a:grpSpLocks/>
          </p:cNvGrpSpPr>
          <p:nvPr/>
        </p:nvGrpSpPr>
        <p:grpSpPr bwMode="auto">
          <a:xfrm>
            <a:off x="7481888" y="4249738"/>
            <a:ext cx="246062" cy="174625"/>
            <a:chOff x="7486264" y="4250252"/>
            <a:chExt cx="246406" cy="174152"/>
          </a:xfrm>
        </p:grpSpPr>
        <p:sp>
          <p:nvSpPr>
            <p:cNvPr id="907" name="Freeform 416"/>
            <p:cNvSpPr>
              <a:spLocks noChangeArrowheads="1"/>
            </p:cNvSpPr>
            <p:nvPr/>
          </p:nvSpPr>
          <p:spPr bwMode="auto">
            <a:xfrm>
              <a:off x="7486264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8" name="Freeform 417"/>
            <p:cNvSpPr>
              <a:spLocks noChangeArrowheads="1"/>
            </p:cNvSpPr>
            <p:nvPr/>
          </p:nvSpPr>
          <p:spPr bwMode="auto">
            <a:xfrm>
              <a:off x="7532365" y="4267667"/>
              <a:ext cx="46102" cy="49080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9" name="Freeform 418"/>
            <p:cNvSpPr>
              <a:spLocks noChangeArrowheads="1"/>
            </p:cNvSpPr>
            <p:nvPr/>
          </p:nvSpPr>
          <p:spPr bwMode="auto">
            <a:xfrm>
              <a:off x="7588006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0" name="Freeform 419"/>
            <p:cNvSpPr>
              <a:spLocks noChangeArrowheads="1"/>
            </p:cNvSpPr>
            <p:nvPr/>
          </p:nvSpPr>
          <p:spPr bwMode="auto">
            <a:xfrm>
              <a:off x="7605492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1" name="Freeform 420"/>
            <p:cNvSpPr>
              <a:spLocks noChangeArrowheads="1"/>
            </p:cNvSpPr>
            <p:nvPr/>
          </p:nvSpPr>
          <p:spPr bwMode="auto">
            <a:xfrm>
              <a:off x="7657954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" name="Freeform 421"/>
            <p:cNvSpPr>
              <a:spLocks noChangeArrowheads="1"/>
            </p:cNvSpPr>
            <p:nvPr/>
          </p:nvSpPr>
          <p:spPr bwMode="auto">
            <a:xfrm>
              <a:off x="7710414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3" name="Freeform 422"/>
            <p:cNvSpPr>
              <a:spLocks noChangeArrowheads="1"/>
            </p:cNvSpPr>
            <p:nvPr/>
          </p:nvSpPr>
          <p:spPr bwMode="auto">
            <a:xfrm>
              <a:off x="7497392" y="4357910"/>
              <a:ext cx="49282" cy="64911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4" name="Freeform 423"/>
            <p:cNvSpPr>
              <a:spLocks noChangeArrowheads="1"/>
            </p:cNvSpPr>
            <p:nvPr/>
          </p:nvSpPr>
          <p:spPr bwMode="auto">
            <a:xfrm>
              <a:off x="7546673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5" name="Freeform 424"/>
            <p:cNvSpPr>
              <a:spLocks noChangeArrowheads="1"/>
            </p:cNvSpPr>
            <p:nvPr/>
          </p:nvSpPr>
          <p:spPr bwMode="auto">
            <a:xfrm>
              <a:off x="7575288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6" name="Freeform 425"/>
            <p:cNvSpPr>
              <a:spLocks noChangeArrowheads="1"/>
            </p:cNvSpPr>
            <p:nvPr/>
          </p:nvSpPr>
          <p:spPr bwMode="auto">
            <a:xfrm>
              <a:off x="7622980" y="4373742"/>
              <a:ext cx="39742" cy="5066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5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2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1" y="63"/>
                    <a:pt x="91" y="83"/>
                  </a:cubicBezTo>
                  <a:cubicBezTo>
                    <a:pt x="91" y="106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7" name="Freeform 426"/>
            <p:cNvSpPr>
              <a:spLocks noChangeArrowheads="1"/>
            </p:cNvSpPr>
            <p:nvPr/>
          </p:nvSpPr>
          <p:spPr bwMode="auto">
            <a:xfrm>
              <a:off x="7669081" y="4357910"/>
              <a:ext cx="41333" cy="6491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39"/>
                    <a:pt x="54" y="39"/>
                  </a:cubicBezTo>
                  <a:cubicBezTo>
                    <a:pt x="71" y="39"/>
                    <a:pt x="83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8" name="Group 917"/>
          <p:cNvGrpSpPr>
            <a:grpSpLocks/>
          </p:cNvGrpSpPr>
          <p:nvPr/>
        </p:nvGrpSpPr>
        <p:grpSpPr bwMode="auto">
          <a:xfrm>
            <a:off x="7431088" y="5222875"/>
            <a:ext cx="355600" cy="66675"/>
            <a:chOff x="7430684" y="5222908"/>
            <a:chExt cx="355714" cy="66696"/>
          </a:xfrm>
        </p:grpSpPr>
        <p:sp>
          <p:nvSpPr>
            <p:cNvPr id="919" name="Freeform 427"/>
            <p:cNvSpPr>
              <a:spLocks noChangeArrowheads="1"/>
            </p:cNvSpPr>
            <p:nvPr/>
          </p:nvSpPr>
          <p:spPr bwMode="auto">
            <a:xfrm>
              <a:off x="7430684" y="5222908"/>
              <a:ext cx="49228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0" name="Freeform 428"/>
            <p:cNvSpPr>
              <a:spLocks noChangeArrowheads="1"/>
            </p:cNvSpPr>
            <p:nvPr/>
          </p:nvSpPr>
          <p:spPr bwMode="auto">
            <a:xfrm>
              <a:off x="7486264" y="5240377"/>
              <a:ext cx="44464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" name="Freeform 429"/>
            <p:cNvSpPr>
              <a:spLocks noChangeArrowheads="1"/>
            </p:cNvSpPr>
            <p:nvPr/>
          </p:nvSpPr>
          <p:spPr bwMode="auto">
            <a:xfrm>
              <a:off x="7533904" y="5240377"/>
              <a:ext cx="42877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" name="Freeform 430"/>
            <p:cNvSpPr>
              <a:spLocks noChangeArrowheads="1"/>
            </p:cNvSpPr>
            <p:nvPr/>
          </p:nvSpPr>
          <p:spPr bwMode="auto">
            <a:xfrm>
              <a:off x="7610129" y="5222908"/>
              <a:ext cx="44464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" name="Freeform 431"/>
            <p:cNvSpPr>
              <a:spLocks noChangeArrowheads="1"/>
            </p:cNvSpPr>
            <p:nvPr/>
          </p:nvSpPr>
          <p:spPr bwMode="auto">
            <a:xfrm>
              <a:off x="7660945" y="5222908"/>
              <a:ext cx="794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" name="Freeform 432"/>
            <p:cNvSpPr>
              <a:spLocks noChangeArrowheads="1"/>
            </p:cNvSpPr>
            <p:nvPr/>
          </p:nvSpPr>
          <p:spPr bwMode="auto">
            <a:xfrm>
              <a:off x="7680001" y="5222908"/>
              <a:ext cx="9528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" name="Freeform 433"/>
            <p:cNvSpPr>
              <a:spLocks noChangeArrowheads="1"/>
            </p:cNvSpPr>
            <p:nvPr/>
          </p:nvSpPr>
          <p:spPr bwMode="auto">
            <a:xfrm>
              <a:off x="7699057" y="5240377"/>
              <a:ext cx="4287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6" name="Freeform 434"/>
            <p:cNvSpPr>
              <a:spLocks noChangeArrowheads="1"/>
            </p:cNvSpPr>
            <p:nvPr/>
          </p:nvSpPr>
          <p:spPr bwMode="auto">
            <a:xfrm>
              <a:off x="7746697" y="5240377"/>
              <a:ext cx="39701" cy="49227"/>
            </a:xfrm>
            <a:custGeom>
              <a:avLst/>
              <a:gdLst>
                <a:gd name="T0" fmla="*/ 17 w 92"/>
                <a:gd name="T1" fmla="*/ 79 h 119"/>
                <a:gd name="T2" fmla="*/ 17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7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7" y="79"/>
                  </a:moveTo>
                  <a:lnTo>
                    <a:pt x="17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6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7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2"/>
                    <a:pt x="21" y="32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9" name="Group 926"/>
          <p:cNvGrpSpPr>
            <a:grpSpLocks/>
          </p:cNvGrpSpPr>
          <p:nvPr/>
        </p:nvGrpSpPr>
        <p:grpSpPr bwMode="auto">
          <a:xfrm>
            <a:off x="8353425" y="2347913"/>
            <a:ext cx="246063" cy="171450"/>
            <a:chOff x="8353318" y="2347550"/>
            <a:chExt cx="246405" cy="172300"/>
          </a:xfrm>
        </p:grpSpPr>
        <p:sp>
          <p:nvSpPr>
            <p:cNvPr id="928" name="Freeform 435"/>
            <p:cNvSpPr>
              <a:spLocks noChangeArrowheads="1"/>
            </p:cNvSpPr>
            <p:nvPr/>
          </p:nvSpPr>
          <p:spPr bwMode="auto">
            <a:xfrm>
              <a:off x="8353318" y="2347550"/>
              <a:ext cx="44512" cy="65410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9" name="Freeform 436"/>
            <p:cNvSpPr>
              <a:spLocks noChangeArrowheads="1"/>
            </p:cNvSpPr>
            <p:nvPr/>
          </p:nvSpPr>
          <p:spPr bwMode="auto">
            <a:xfrm>
              <a:off x="8399420" y="2361908"/>
              <a:ext cx="44512" cy="5105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0" name="Freeform 437"/>
            <p:cNvSpPr>
              <a:spLocks noChangeArrowheads="1"/>
            </p:cNvSpPr>
            <p:nvPr/>
          </p:nvSpPr>
          <p:spPr bwMode="auto">
            <a:xfrm>
              <a:off x="8453470" y="2347550"/>
              <a:ext cx="9538" cy="65410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" name="Freeform 438"/>
            <p:cNvSpPr>
              <a:spLocks noChangeArrowheads="1"/>
            </p:cNvSpPr>
            <p:nvPr/>
          </p:nvSpPr>
          <p:spPr bwMode="auto">
            <a:xfrm>
              <a:off x="8472546" y="2347550"/>
              <a:ext cx="44512" cy="6700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" name="Freeform 439"/>
            <p:cNvSpPr>
              <a:spLocks noChangeArrowheads="1"/>
            </p:cNvSpPr>
            <p:nvPr/>
          </p:nvSpPr>
          <p:spPr bwMode="auto">
            <a:xfrm>
              <a:off x="8525006" y="2361908"/>
              <a:ext cx="42923" cy="5105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" name="Freeform 440"/>
            <p:cNvSpPr>
              <a:spLocks noChangeArrowheads="1"/>
            </p:cNvSpPr>
            <p:nvPr/>
          </p:nvSpPr>
          <p:spPr bwMode="auto">
            <a:xfrm>
              <a:off x="8577467" y="2361908"/>
              <a:ext cx="22256" cy="4786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4" name="Freeform 441"/>
            <p:cNvSpPr>
              <a:spLocks noChangeArrowheads="1"/>
            </p:cNvSpPr>
            <p:nvPr/>
          </p:nvSpPr>
          <p:spPr bwMode="auto">
            <a:xfrm>
              <a:off x="8364446" y="2454439"/>
              <a:ext cx="52460" cy="65411"/>
            </a:xfrm>
            <a:custGeom>
              <a:avLst/>
              <a:gdLst>
                <a:gd name="T0" fmla="*/ 0 w 125"/>
                <a:gd name="T1" fmla="*/ 0 h 154"/>
                <a:gd name="T2" fmla="*/ 0 w 125"/>
                <a:gd name="T3" fmla="*/ 0 h 154"/>
                <a:gd name="T4" fmla="*/ 58 w 125"/>
                <a:gd name="T5" fmla="*/ 0 h 154"/>
                <a:gd name="T6" fmla="*/ 124 w 125"/>
                <a:gd name="T7" fmla="*/ 74 h 154"/>
                <a:gd name="T8" fmla="*/ 57 w 125"/>
                <a:gd name="T9" fmla="*/ 153 h 154"/>
                <a:gd name="T10" fmla="*/ 0 w 125"/>
                <a:gd name="T11" fmla="*/ 153 h 154"/>
                <a:gd name="T12" fmla="*/ 0 w 125"/>
                <a:gd name="T13" fmla="*/ 0 h 154"/>
                <a:gd name="T14" fmla="*/ 20 w 125"/>
                <a:gd name="T15" fmla="*/ 18 h 154"/>
                <a:gd name="T16" fmla="*/ 20 w 125"/>
                <a:gd name="T17" fmla="*/ 18 h 154"/>
                <a:gd name="T18" fmla="*/ 20 w 125"/>
                <a:gd name="T19" fmla="*/ 134 h 154"/>
                <a:gd name="T20" fmla="*/ 57 w 125"/>
                <a:gd name="T21" fmla="*/ 134 h 154"/>
                <a:gd name="T22" fmla="*/ 103 w 125"/>
                <a:gd name="T23" fmla="*/ 75 h 154"/>
                <a:gd name="T24" fmla="*/ 57 w 125"/>
                <a:gd name="T25" fmla="*/ 18 h 154"/>
                <a:gd name="T26" fmla="*/ 20 w 125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4" y="26"/>
                    <a:pt x="124" y="74"/>
                  </a:cubicBezTo>
                  <a:cubicBezTo>
                    <a:pt x="124" y="125"/>
                    <a:pt x="100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5" name="Freeform 442"/>
            <p:cNvSpPr>
              <a:spLocks noChangeArrowheads="1"/>
            </p:cNvSpPr>
            <p:nvPr/>
          </p:nvSpPr>
          <p:spPr bwMode="auto">
            <a:xfrm>
              <a:off x="8423265" y="2470393"/>
              <a:ext cx="44512" cy="49457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6" name="Freeform 443"/>
            <p:cNvSpPr>
              <a:spLocks noChangeArrowheads="1"/>
            </p:cNvSpPr>
            <p:nvPr/>
          </p:nvSpPr>
          <p:spPr bwMode="auto">
            <a:xfrm>
              <a:off x="8474136" y="2471989"/>
              <a:ext cx="65178" cy="46265"/>
            </a:xfrm>
            <a:custGeom>
              <a:avLst/>
              <a:gdLst>
                <a:gd name="T0" fmla="*/ 0 w 153"/>
                <a:gd name="T1" fmla="*/ 0 h 112"/>
                <a:gd name="T2" fmla="*/ 20 w 153"/>
                <a:gd name="T3" fmla="*/ 0 h 112"/>
                <a:gd name="T4" fmla="*/ 43 w 153"/>
                <a:gd name="T5" fmla="*/ 85 h 112"/>
                <a:gd name="T6" fmla="*/ 65 w 153"/>
                <a:gd name="T7" fmla="*/ 0 h 112"/>
                <a:gd name="T8" fmla="*/ 86 w 153"/>
                <a:gd name="T9" fmla="*/ 0 h 112"/>
                <a:gd name="T10" fmla="*/ 108 w 153"/>
                <a:gd name="T11" fmla="*/ 85 h 112"/>
                <a:gd name="T12" fmla="*/ 133 w 153"/>
                <a:gd name="T13" fmla="*/ 0 h 112"/>
                <a:gd name="T14" fmla="*/ 152 w 153"/>
                <a:gd name="T15" fmla="*/ 0 h 112"/>
                <a:gd name="T16" fmla="*/ 119 w 153"/>
                <a:gd name="T17" fmla="*/ 111 h 112"/>
                <a:gd name="T18" fmla="*/ 100 w 153"/>
                <a:gd name="T19" fmla="*/ 111 h 112"/>
                <a:gd name="T20" fmla="*/ 76 w 153"/>
                <a:gd name="T21" fmla="*/ 25 h 112"/>
                <a:gd name="T22" fmla="*/ 52 w 153"/>
                <a:gd name="T23" fmla="*/ 111 h 112"/>
                <a:gd name="T24" fmla="*/ 33 w 153"/>
                <a:gd name="T25" fmla="*/ 111 h 112"/>
                <a:gd name="T26" fmla="*/ 0 w 153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2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5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9" y="111"/>
                  </a:lnTo>
                  <a:lnTo>
                    <a:pt x="100" y="111"/>
                  </a:lnTo>
                  <a:lnTo>
                    <a:pt x="76" y="25"/>
                  </a:lnTo>
                  <a:lnTo>
                    <a:pt x="52" y="111"/>
                  </a:ln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7" name="Freeform 444"/>
            <p:cNvSpPr>
              <a:spLocks noChangeArrowheads="1"/>
            </p:cNvSpPr>
            <p:nvPr/>
          </p:nvSpPr>
          <p:spPr bwMode="auto">
            <a:xfrm>
              <a:off x="8544083" y="2471989"/>
              <a:ext cx="39743" cy="47861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60" name="Group 937"/>
          <p:cNvGrpSpPr>
            <a:grpSpLocks/>
          </p:cNvGrpSpPr>
          <p:nvPr/>
        </p:nvGrpSpPr>
        <p:grpSpPr bwMode="auto">
          <a:xfrm>
            <a:off x="8353425" y="3297238"/>
            <a:ext cx="246063" cy="174625"/>
            <a:chOff x="8353318" y="3297975"/>
            <a:chExt cx="246405" cy="174152"/>
          </a:xfrm>
        </p:grpSpPr>
        <p:sp>
          <p:nvSpPr>
            <p:cNvPr id="939" name="Freeform 445"/>
            <p:cNvSpPr>
              <a:spLocks noChangeArrowheads="1"/>
            </p:cNvSpPr>
            <p:nvPr/>
          </p:nvSpPr>
          <p:spPr bwMode="auto">
            <a:xfrm>
              <a:off x="8353318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0" name="Freeform 446"/>
            <p:cNvSpPr>
              <a:spLocks noChangeArrowheads="1"/>
            </p:cNvSpPr>
            <p:nvPr/>
          </p:nvSpPr>
          <p:spPr bwMode="auto">
            <a:xfrm>
              <a:off x="8399420" y="3315390"/>
              <a:ext cx="44512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1" name="Freeform 447"/>
            <p:cNvSpPr>
              <a:spLocks noChangeArrowheads="1"/>
            </p:cNvSpPr>
            <p:nvPr/>
          </p:nvSpPr>
          <p:spPr bwMode="auto">
            <a:xfrm>
              <a:off x="8453470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" name="Freeform 448"/>
            <p:cNvSpPr>
              <a:spLocks noChangeArrowheads="1"/>
            </p:cNvSpPr>
            <p:nvPr/>
          </p:nvSpPr>
          <p:spPr bwMode="auto">
            <a:xfrm>
              <a:off x="8472546" y="3297975"/>
              <a:ext cx="44512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3" name="Freeform 449"/>
            <p:cNvSpPr>
              <a:spLocks noChangeArrowheads="1"/>
            </p:cNvSpPr>
            <p:nvPr/>
          </p:nvSpPr>
          <p:spPr bwMode="auto">
            <a:xfrm>
              <a:off x="8525006" y="3315390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4" name="Freeform 450"/>
            <p:cNvSpPr>
              <a:spLocks noChangeArrowheads="1"/>
            </p:cNvSpPr>
            <p:nvPr/>
          </p:nvSpPr>
          <p:spPr bwMode="auto">
            <a:xfrm>
              <a:off x="8577467" y="3316973"/>
              <a:ext cx="22256" cy="47496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8 w 54"/>
                <a:gd name="T17" fmla="*/ 51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5" name="Freeform 451"/>
            <p:cNvSpPr>
              <a:spLocks noChangeArrowheads="1"/>
            </p:cNvSpPr>
            <p:nvPr/>
          </p:nvSpPr>
          <p:spPr bwMode="auto">
            <a:xfrm>
              <a:off x="8408958" y="3407215"/>
              <a:ext cx="44512" cy="6491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6 h 154"/>
                <a:gd name="T10" fmla="*/ 92 w 104"/>
                <a:gd name="T11" fmla="*/ 66 h 154"/>
                <a:gd name="T12" fmla="*/ 92 w 104"/>
                <a:gd name="T13" fmla="*/ 85 h 154"/>
                <a:gd name="T14" fmla="*/ 21 w 104"/>
                <a:gd name="T15" fmla="*/ 85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5"/>
                  </a:lnTo>
                  <a:lnTo>
                    <a:pt x="21" y="85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6" name="Freeform 452"/>
            <p:cNvSpPr>
              <a:spLocks noChangeArrowheads="1"/>
            </p:cNvSpPr>
            <p:nvPr/>
          </p:nvSpPr>
          <p:spPr bwMode="auto">
            <a:xfrm>
              <a:off x="8461418" y="3407215"/>
              <a:ext cx="635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7" name="Freeform 453"/>
            <p:cNvSpPr>
              <a:spLocks noChangeArrowheads="1"/>
            </p:cNvSpPr>
            <p:nvPr/>
          </p:nvSpPr>
          <p:spPr bwMode="auto">
            <a:xfrm>
              <a:off x="8480495" y="3407215"/>
              <a:ext cx="794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8" name="Freeform 454"/>
            <p:cNvSpPr>
              <a:spLocks noChangeArrowheads="1"/>
            </p:cNvSpPr>
            <p:nvPr/>
          </p:nvSpPr>
          <p:spPr bwMode="auto">
            <a:xfrm>
              <a:off x="8497982" y="3421465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61" name="Group 948"/>
          <p:cNvGrpSpPr>
            <a:grpSpLocks/>
          </p:cNvGrpSpPr>
          <p:nvPr/>
        </p:nvGrpSpPr>
        <p:grpSpPr bwMode="auto">
          <a:xfrm>
            <a:off x="8353425" y="4249738"/>
            <a:ext cx="246063" cy="174625"/>
            <a:chOff x="8353318" y="4250252"/>
            <a:chExt cx="246405" cy="174152"/>
          </a:xfrm>
        </p:grpSpPr>
        <p:sp>
          <p:nvSpPr>
            <p:cNvPr id="950" name="Freeform 455"/>
            <p:cNvSpPr>
              <a:spLocks noChangeArrowheads="1"/>
            </p:cNvSpPr>
            <p:nvPr/>
          </p:nvSpPr>
          <p:spPr bwMode="auto">
            <a:xfrm>
              <a:off x="83533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1" name="Freeform 456"/>
            <p:cNvSpPr>
              <a:spLocks noChangeArrowheads="1"/>
            </p:cNvSpPr>
            <p:nvPr/>
          </p:nvSpPr>
          <p:spPr bwMode="auto">
            <a:xfrm>
              <a:off x="8399420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" name="Freeform 457"/>
            <p:cNvSpPr>
              <a:spLocks noChangeArrowheads="1"/>
            </p:cNvSpPr>
            <p:nvPr/>
          </p:nvSpPr>
          <p:spPr bwMode="auto">
            <a:xfrm>
              <a:off x="8453470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" name="Freeform 458"/>
            <p:cNvSpPr>
              <a:spLocks noChangeArrowheads="1"/>
            </p:cNvSpPr>
            <p:nvPr/>
          </p:nvSpPr>
          <p:spPr bwMode="auto">
            <a:xfrm>
              <a:off x="847254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" name="Freeform 459"/>
            <p:cNvSpPr>
              <a:spLocks noChangeArrowheads="1"/>
            </p:cNvSpPr>
            <p:nvPr/>
          </p:nvSpPr>
          <p:spPr bwMode="auto">
            <a:xfrm>
              <a:off x="8525006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5" name="Freeform 460"/>
            <p:cNvSpPr>
              <a:spLocks noChangeArrowheads="1"/>
            </p:cNvSpPr>
            <p:nvPr/>
          </p:nvSpPr>
          <p:spPr bwMode="auto">
            <a:xfrm>
              <a:off x="8577467" y="4267667"/>
              <a:ext cx="22256" cy="47496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8 w 54"/>
                <a:gd name="T17" fmla="*/ 52 h 115"/>
                <a:gd name="T18" fmla="*/ 18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6" name="Freeform 461"/>
            <p:cNvSpPr>
              <a:spLocks noChangeArrowheads="1"/>
            </p:cNvSpPr>
            <p:nvPr/>
          </p:nvSpPr>
          <p:spPr bwMode="auto">
            <a:xfrm>
              <a:off x="8356497" y="4356326"/>
              <a:ext cx="57229" cy="68078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4" y="18"/>
                    <a:pt x="70" y="18"/>
                  </a:cubicBezTo>
                  <a:cubicBezTo>
                    <a:pt x="39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7" name="Freeform 462"/>
            <p:cNvSpPr>
              <a:spLocks noChangeArrowheads="1"/>
            </p:cNvSpPr>
            <p:nvPr/>
          </p:nvSpPr>
          <p:spPr bwMode="auto">
            <a:xfrm>
              <a:off x="8421676" y="4357910"/>
              <a:ext cx="9538" cy="64911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8" name="Freeform 463"/>
            <p:cNvSpPr>
              <a:spLocks noChangeArrowheads="1"/>
            </p:cNvSpPr>
            <p:nvPr/>
          </p:nvSpPr>
          <p:spPr bwMode="auto">
            <a:xfrm>
              <a:off x="8440752" y="4373742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9" name="Freeform 464"/>
            <p:cNvSpPr>
              <a:spLocks noChangeArrowheads="1"/>
            </p:cNvSpPr>
            <p:nvPr/>
          </p:nvSpPr>
          <p:spPr bwMode="auto">
            <a:xfrm>
              <a:off x="8494802" y="4373742"/>
              <a:ext cx="39742" cy="49079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90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6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1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0" name="Freeform 465"/>
            <p:cNvSpPr>
              <a:spLocks noChangeArrowheads="1"/>
            </p:cNvSpPr>
            <p:nvPr/>
          </p:nvSpPr>
          <p:spPr bwMode="auto">
            <a:xfrm>
              <a:off x="8544083" y="4357910"/>
              <a:ext cx="44512" cy="66494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62" name="Group 960"/>
          <p:cNvGrpSpPr>
            <a:grpSpLocks/>
          </p:cNvGrpSpPr>
          <p:nvPr/>
        </p:nvGrpSpPr>
        <p:grpSpPr bwMode="auto">
          <a:xfrm>
            <a:off x="8367713" y="5222875"/>
            <a:ext cx="217487" cy="66675"/>
            <a:chOff x="8366286" y="5222908"/>
            <a:chExt cx="218616" cy="66696"/>
          </a:xfrm>
        </p:grpSpPr>
        <p:sp>
          <p:nvSpPr>
            <p:cNvPr id="962" name="Freeform 466"/>
            <p:cNvSpPr>
              <a:spLocks noChangeArrowheads="1"/>
            </p:cNvSpPr>
            <p:nvPr/>
          </p:nvSpPr>
          <p:spPr bwMode="auto">
            <a:xfrm>
              <a:off x="8366286" y="5222908"/>
              <a:ext cx="49467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8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5 h 155"/>
                <a:gd name="T34" fmla="*/ 62 w 117"/>
                <a:gd name="T35" fmla="*/ 135 h 155"/>
                <a:gd name="T36" fmla="*/ 94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2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6"/>
                    <a:pt x="94" y="107"/>
                  </a:cubicBezTo>
                  <a:cubicBezTo>
                    <a:pt x="94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" name="Freeform 467"/>
            <p:cNvSpPr>
              <a:spLocks noChangeArrowheads="1"/>
            </p:cNvSpPr>
            <p:nvPr/>
          </p:nvSpPr>
          <p:spPr bwMode="auto">
            <a:xfrm>
              <a:off x="8422136" y="5240377"/>
              <a:ext cx="4468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" name="Freeform 468"/>
            <p:cNvSpPr>
              <a:spLocks noChangeArrowheads="1"/>
            </p:cNvSpPr>
            <p:nvPr/>
          </p:nvSpPr>
          <p:spPr bwMode="auto">
            <a:xfrm>
              <a:off x="8470009" y="5240377"/>
              <a:ext cx="43086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" name="Freeform 469"/>
            <p:cNvSpPr>
              <a:spLocks noChangeArrowheads="1"/>
            </p:cNvSpPr>
            <p:nvPr/>
          </p:nvSpPr>
          <p:spPr bwMode="auto">
            <a:xfrm>
              <a:off x="8540221" y="5224497"/>
              <a:ext cx="44681" cy="65107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7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7" y="59"/>
                    <a:pt x="77" y="42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6"/>
                    <a:pt x="83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334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Folders</a:t>
            </a:r>
          </a:p>
        </p:txBody>
      </p:sp>
      <p:sp>
        <p:nvSpPr>
          <p:cNvPr id="16386" name="Freeform 51"/>
          <p:cNvSpPr>
            <a:spLocks noChangeArrowheads="1"/>
          </p:cNvSpPr>
          <p:nvPr/>
        </p:nvSpPr>
        <p:spPr bwMode="auto">
          <a:xfrm>
            <a:off x="7486650" y="4751388"/>
            <a:ext cx="244475" cy="284162"/>
          </a:xfrm>
          <a:custGeom>
            <a:avLst/>
            <a:gdLst>
              <a:gd name="T0" fmla="*/ 3373 w 580"/>
              <a:gd name="T1" fmla="*/ 137320 h 675"/>
              <a:gd name="T2" fmla="*/ 3373 w 580"/>
              <a:gd name="T3" fmla="*/ 137320 h 675"/>
              <a:gd name="T4" fmla="*/ 38370 w 580"/>
              <a:gd name="T5" fmla="*/ 101205 h 675"/>
              <a:gd name="T6" fmla="*/ 38370 w 580"/>
              <a:gd name="T7" fmla="*/ 44514 h 675"/>
              <a:gd name="T8" fmla="*/ 43429 w 580"/>
              <a:gd name="T9" fmla="*/ 39474 h 675"/>
              <a:gd name="T10" fmla="*/ 58187 w 580"/>
              <a:gd name="T11" fmla="*/ 39474 h 675"/>
              <a:gd name="T12" fmla="*/ 58187 w 580"/>
              <a:gd name="T13" fmla="*/ 24776 h 675"/>
              <a:gd name="T14" fmla="*/ 63247 w 580"/>
              <a:gd name="T15" fmla="*/ 19737 h 675"/>
              <a:gd name="T16" fmla="*/ 77583 w 580"/>
              <a:gd name="T17" fmla="*/ 19737 h 675"/>
              <a:gd name="T18" fmla="*/ 77583 w 580"/>
              <a:gd name="T19" fmla="*/ 5039 h 675"/>
              <a:gd name="T20" fmla="*/ 82642 w 580"/>
              <a:gd name="T21" fmla="*/ 0 h 675"/>
              <a:gd name="T22" fmla="*/ 200703 w 580"/>
              <a:gd name="T23" fmla="*/ 0 h 675"/>
              <a:gd name="T24" fmla="*/ 205763 w 580"/>
              <a:gd name="T25" fmla="*/ 5039 h 675"/>
              <a:gd name="T26" fmla="*/ 205763 w 580"/>
              <a:gd name="T27" fmla="*/ 79788 h 675"/>
              <a:gd name="T28" fmla="*/ 236964 w 580"/>
              <a:gd name="T29" fmla="*/ 79788 h 675"/>
              <a:gd name="T30" fmla="*/ 196065 w 580"/>
              <a:gd name="T31" fmla="*/ 114643 h 675"/>
              <a:gd name="T32" fmla="*/ 196065 w 580"/>
              <a:gd name="T33" fmla="*/ 87347 h 675"/>
              <a:gd name="T34" fmla="*/ 196065 w 580"/>
              <a:gd name="T35" fmla="*/ 79788 h 675"/>
              <a:gd name="T36" fmla="*/ 196065 w 580"/>
              <a:gd name="T37" fmla="*/ 9659 h 675"/>
              <a:gd name="T38" fmla="*/ 87702 w 580"/>
              <a:gd name="T39" fmla="*/ 9659 h 675"/>
              <a:gd name="T40" fmla="*/ 87702 w 580"/>
              <a:gd name="T41" fmla="*/ 19737 h 675"/>
              <a:gd name="T42" fmla="*/ 181307 w 580"/>
              <a:gd name="T43" fmla="*/ 19737 h 675"/>
              <a:gd name="T44" fmla="*/ 186367 w 580"/>
              <a:gd name="T45" fmla="*/ 24776 h 675"/>
              <a:gd name="T46" fmla="*/ 186367 w 580"/>
              <a:gd name="T47" fmla="*/ 123042 h 675"/>
              <a:gd name="T48" fmla="*/ 176248 w 580"/>
              <a:gd name="T49" fmla="*/ 131861 h 675"/>
              <a:gd name="T50" fmla="*/ 176248 w 580"/>
              <a:gd name="T51" fmla="*/ 29396 h 675"/>
              <a:gd name="T52" fmla="*/ 68306 w 580"/>
              <a:gd name="T53" fmla="*/ 29396 h 675"/>
              <a:gd name="T54" fmla="*/ 68306 w 580"/>
              <a:gd name="T55" fmla="*/ 39474 h 675"/>
              <a:gd name="T56" fmla="*/ 161490 w 580"/>
              <a:gd name="T57" fmla="*/ 39474 h 675"/>
              <a:gd name="T58" fmla="*/ 166550 w 580"/>
              <a:gd name="T59" fmla="*/ 44514 h 675"/>
              <a:gd name="T60" fmla="*/ 166550 w 580"/>
              <a:gd name="T61" fmla="*/ 137320 h 675"/>
              <a:gd name="T62" fmla="*/ 156430 w 580"/>
              <a:gd name="T63" fmla="*/ 137320 h 675"/>
              <a:gd name="T64" fmla="*/ 156430 w 580"/>
              <a:gd name="T65" fmla="*/ 49133 h 675"/>
              <a:gd name="T66" fmla="*/ 48489 w 580"/>
              <a:gd name="T67" fmla="*/ 49133 h 675"/>
              <a:gd name="T68" fmla="*/ 48489 w 580"/>
              <a:gd name="T69" fmla="*/ 137320 h 675"/>
              <a:gd name="T70" fmla="*/ 3373 w 580"/>
              <a:gd name="T71" fmla="*/ 137320 h 675"/>
              <a:gd name="T72" fmla="*/ 176248 w 580"/>
              <a:gd name="T73" fmla="*/ 144459 h 675"/>
              <a:gd name="T74" fmla="*/ 176248 w 580"/>
              <a:gd name="T75" fmla="*/ 144459 h 675"/>
              <a:gd name="T76" fmla="*/ 176248 w 580"/>
              <a:gd name="T77" fmla="*/ 280099 h 675"/>
              <a:gd name="T78" fmla="*/ 242867 w 580"/>
              <a:gd name="T79" fmla="*/ 218368 h 675"/>
              <a:gd name="T80" fmla="*/ 244132 w 580"/>
              <a:gd name="T81" fmla="*/ 215849 h 675"/>
              <a:gd name="T82" fmla="*/ 244132 w 580"/>
              <a:gd name="T83" fmla="*/ 86927 h 675"/>
              <a:gd name="T84" fmla="*/ 176248 w 580"/>
              <a:gd name="T85" fmla="*/ 144459 h 675"/>
              <a:gd name="T86" fmla="*/ 166550 w 580"/>
              <a:gd name="T87" fmla="*/ 283039 h 675"/>
              <a:gd name="T88" fmla="*/ 166550 w 580"/>
              <a:gd name="T89" fmla="*/ 283039 h 675"/>
              <a:gd name="T90" fmla="*/ 4216 w 580"/>
              <a:gd name="T91" fmla="*/ 283039 h 675"/>
              <a:gd name="T92" fmla="*/ 0 w 580"/>
              <a:gd name="T93" fmla="*/ 279680 h 675"/>
              <a:gd name="T94" fmla="*/ 0 w 580"/>
              <a:gd name="T95" fmla="*/ 146979 h 675"/>
              <a:gd name="T96" fmla="*/ 166550 w 580"/>
              <a:gd name="T97" fmla="*/ 146979 h 675"/>
              <a:gd name="T98" fmla="*/ 166550 w 580"/>
              <a:gd name="T99" fmla="*/ 283039 h 675"/>
              <a:gd name="T100" fmla="*/ 112579 w 580"/>
              <a:gd name="T101" fmla="*/ 181414 h 675"/>
              <a:gd name="T102" fmla="*/ 112579 w 580"/>
              <a:gd name="T103" fmla="*/ 181414 h 675"/>
              <a:gd name="T104" fmla="*/ 107098 w 580"/>
              <a:gd name="T105" fmla="*/ 176374 h 675"/>
              <a:gd name="T106" fmla="*/ 68306 w 580"/>
              <a:gd name="T107" fmla="*/ 176374 h 675"/>
              <a:gd name="T108" fmla="*/ 63247 w 580"/>
              <a:gd name="T109" fmla="*/ 181414 h 675"/>
              <a:gd name="T110" fmla="*/ 68306 w 580"/>
              <a:gd name="T111" fmla="*/ 186453 h 675"/>
              <a:gd name="T112" fmla="*/ 107098 w 580"/>
              <a:gd name="T113" fmla="*/ 186453 h 675"/>
              <a:gd name="T114" fmla="*/ 112579 w 580"/>
              <a:gd name="T115" fmla="*/ 181414 h 6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80" h="675">
                <a:moveTo>
                  <a:pt x="8" y="327"/>
                </a:moveTo>
                <a:lnTo>
                  <a:pt x="8" y="327"/>
                </a:lnTo>
                <a:cubicBezTo>
                  <a:pt x="91" y="241"/>
                  <a:pt x="91" y="241"/>
                  <a:pt x="91" y="241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1" y="99"/>
                  <a:pt x="96" y="94"/>
                  <a:pt x="103" y="94"/>
                </a:cubicBezTo>
                <a:cubicBezTo>
                  <a:pt x="138" y="94"/>
                  <a:pt x="138" y="94"/>
                  <a:pt x="138" y="94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38" y="52"/>
                  <a:pt x="143" y="47"/>
                  <a:pt x="150" y="47"/>
                </a:cubicBezTo>
                <a:cubicBezTo>
                  <a:pt x="184" y="47"/>
                  <a:pt x="184" y="47"/>
                  <a:pt x="184" y="47"/>
                </a:cubicBezTo>
                <a:cubicBezTo>
                  <a:pt x="184" y="12"/>
                  <a:pt x="184" y="12"/>
                  <a:pt x="184" y="12"/>
                </a:cubicBezTo>
                <a:cubicBezTo>
                  <a:pt x="184" y="6"/>
                  <a:pt x="190" y="0"/>
                  <a:pt x="196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83" y="0"/>
                  <a:pt x="488" y="6"/>
                  <a:pt x="488" y="12"/>
                </a:cubicBezTo>
                <a:cubicBezTo>
                  <a:pt x="488" y="190"/>
                  <a:pt x="488" y="190"/>
                  <a:pt x="488" y="190"/>
                </a:cubicBezTo>
                <a:cubicBezTo>
                  <a:pt x="562" y="190"/>
                  <a:pt x="562" y="190"/>
                  <a:pt x="562" y="190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5" y="208"/>
                  <a:pt x="465" y="208"/>
                  <a:pt x="465" y="208"/>
                </a:cubicBezTo>
                <a:cubicBezTo>
                  <a:pt x="465" y="190"/>
                  <a:pt x="465" y="190"/>
                  <a:pt x="465" y="190"/>
                </a:cubicBezTo>
                <a:cubicBezTo>
                  <a:pt x="465" y="23"/>
                  <a:pt x="465" y="23"/>
                  <a:pt x="465" y="23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8" y="47"/>
                  <a:pt x="208" y="47"/>
                  <a:pt x="208" y="47"/>
                </a:cubicBezTo>
                <a:cubicBezTo>
                  <a:pt x="430" y="47"/>
                  <a:pt x="430" y="47"/>
                  <a:pt x="430" y="47"/>
                </a:cubicBezTo>
                <a:cubicBezTo>
                  <a:pt x="436" y="47"/>
                  <a:pt x="442" y="52"/>
                  <a:pt x="442" y="59"/>
                </a:cubicBezTo>
                <a:cubicBezTo>
                  <a:pt x="442" y="293"/>
                  <a:pt x="442" y="293"/>
                  <a:pt x="442" y="293"/>
                </a:cubicBezTo>
                <a:cubicBezTo>
                  <a:pt x="418" y="314"/>
                  <a:pt x="418" y="314"/>
                  <a:pt x="418" y="314"/>
                </a:cubicBezTo>
                <a:cubicBezTo>
                  <a:pt x="418" y="70"/>
                  <a:pt x="418" y="70"/>
                  <a:pt x="418" y="70"/>
                </a:cubicBezTo>
                <a:cubicBezTo>
                  <a:pt x="162" y="70"/>
                  <a:pt x="162" y="70"/>
                  <a:pt x="162" y="70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383" y="94"/>
                  <a:pt x="383" y="94"/>
                  <a:pt x="383" y="94"/>
                </a:cubicBezTo>
                <a:cubicBezTo>
                  <a:pt x="390" y="94"/>
                  <a:pt x="395" y="99"/>
                  <a:pt x="395" y="106"/>
                </a:cubicBezTo>
                <a:cubicBezTo>
                  <a:pt x="395" y="327"/>
                  <a:pt x="395" y="327"/>
                  <a:pt x="395" y="327"/>
                </a:cubicBezTo>
                <a:cubicBezTo>
                  <a:pt x="371" y="327"/>
                  <a:pt x="371" y="327"/>
                  <a:pt x="371" y="327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5" y="327"/>
                  <a:pt x="115" y="327"/>
                  <a:pt x="115" y="327"/>
                </a:cubicBezTo>
                <a:lnTo>
                  <a:pt x="8" y="327"/>
                </a:lnTo>
                <a:close/>
                <a:moveTo>
                  <a:pt x="418" y="344"/>
                </a:moveTo>
                <a:lnTo>
                  <a:pt x="418" y="344"/>
                </a:lnTo>
                <a:cubicBezTo>
                  <a:pt x="418" y="667"/>
                  <a:pt x="418" y="667"/>
                  <a:pt x="418" y="667"/>
                </a:cubicBezTo>
                <a:cubicBezTo>
                  <a:pt x="576" y="520"/>
                  <a:pt x="576" y="520"/>
                  <a:pt x="576" y="520"/>
                </a:cubicBezTo>
                <a:cubicBezTo>
                  <a:pt x="578" y="519"/>
                  <a:pt x="579" y="516"/>
                  <a:pt x="579" y="514"/>
                </a:cubicBezTo>
                <a:cubicBezTo>
                  <a:pt x="579" y="207"/>
                  <a:pt x="579" y="207"/>
                  <a:pt x="579" y="207"/>
                </a:cubicBezTo>
                <a:lnTo>
                  <a:pt x="418" y="344"/>
                </a:lnTo>
                <a:close/>
                <a:moveTo>
                  <a:pt x="395" y="674"/>
                </a:moveTo>
                <a:lnTo>
                  <a:pt x="395" y="674"/>
                </a:lnTo>
                <a:cubicBezTo>
                  <a:pt x="10" y="674"/>
                  <a:pt x="10" y="674"/>
                  <a:pt x="10" y="674"/>
                </a:cubicBezTo>
                <a:cubicBezTo>
                  <a:pt x="4" y="674"/>
                  <a:pt x="0" y="670"/>
                  <a:pt x="0" y="666"/>
                </a:cubicBezTo>
                <a:cubicBezTo>
                  <a:pt x="0" y="350"/>
                  <a:pt x="0" y="350"/>
                  <a:pt x="0" y="350"/>
                </a:cubicBezTo>
                <a:cubicBezTo>
                  <a:pt x="395" y="350"/>
                  <a:pt x="395" y="350"/>
                  <a:pt x="395" y="350"/>
                </a:cubicBezTo>
                <a:lnTo>
                  <a:pt x="395" y="674"/>
                </a:lnTo>
                <a:close/>
                <a:moveTo>
                  <a:pt x="267" y="432"/>
                </a:moveTo>
                <a:lnTo>
                  <a:pt x="267" y="432"/>
                </a:lnTo>
                <a:cubicBezTo>
                  <a:pt x="267" y="425"/>
                  <a:pt x="261" y="420"/>
                  <a:pt x="254" y="420"/>
                </a:cubicBezTo>
                <a:cubicBezTo>
                  <a:pt x="162" y="420"/>
                  <a:pt x="162" y="420"/>
                  <a:pt x="162" y="420"/>
                </a:cubicBezTo>
                <a:cubicBezTo>
                  <a:pt x="155" y="420"/>
                  <a:pt x="150" y="425"/>
                  <a:pt x="150" y="432"/>
                </a:cubicBezTo>
                <a:cubicBezTo>
                  <a:pt x="150" y="439"/>
                  <a:pt x="155" y="444"/>
                  <a:pt x="162" y="444"/>
                </a:cubicBezTo>
                <a:cubicBezTo>
                  <a:pt x="254" y="444"/>
                  <a:pt x="254" y="444"/>
                  <a:pt x="254" y="444"/>
                </a:cubicBezTo>
                <a:cubicBezTo>
                  <a:pt x="261" y="444"/>
                  <a:pt x="267" y="439"/>
                  <a:pt x="267" y="43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Freeform 52"/>
          <p:cNvSpPr>
            <a:spLocks noChangeArrowheads="1"/>
          </p:cNvSpPr>
          <p:nvPr/>
        </p:nvSpPr>
        <p:spPr bwMode="auto">
          <a:xfrm>
            <a:off x="6621463" y="4776788"/>
            <a:ext cx="242887" cy="233362"/>
          </a:xfrm>
          <a:custGeom>
            <a:avLst/>
            <a:gdLst>
              <a:gd name="T0" fmla="*/ 150482 w 579"/>
              <a:gd name="T1" fmla="*/ 0 h 555"/>
              <a:gd name="T2" fmla="*/ 150482 w 579"/>
              <a:gd name="T3" fmla="*/ 0 h 555"/>
              <a:gd name="T4" fmla="*/ 214196 w 579"/>
              <a:gd name="T5" fmla="*/ 0 h 555"/>
              <a:gd name="T6" fmla="*/ 234317 w 579"/>
              <a:gd name="T7" fmla="*/ 0 h 555"/>
              <a:gd name="T8" fmla="*/ 187369 w 579"/>
              <a:gd name="T9" fmla="*/ 67718 h 555"/>
              <a:gd name="T10" fmla="*/ 99763 w 579"/>
              <a:gd name="T11" fmla="*/ 67718 h 555"/>
              <a:gd name="T12" fmla="*/ 150482 w 579"/>
              <a:gd name="T13" fmla="*/ 0 h 555"/>
              <a:gd name="T14" fmla="*/ 87607 w 579"/>
              <a:gd name="T15" fmla="*/ 67718 h 555"/>
              <a:gd name="T16" fmla="*/ 87607 w 579"/>
              <a:gd name="T17" fmla="*/ 67718 h 555"/>
              <a:gd name="T18" fmla="*/ 137907 w 579"/>
              <a:gd name="T19" fmla="*/ 0 h 555"/>
              <a:gd name="T20" fmla="*/ 54073 w 579"/>
              <a:gd name="T21" fmla="*/ 0 h 555"/>
              <a:gd name="T22" fmla="*/ 50720 w 579"/>
              <a:gd name="T23" fmla="*/ 1262 h 555"/>
              <a:gd name="T24" fmla="*/ 2934 w 579"/>
              <a:gd name="T25" fmla="*/ 67718 h 555"/>
              <a:gd name="T26" fmla="*/ 87607 w 579"/>
              <a:gd name="T27" fmla="*/ 67718 h 555"/>
              <a:gd name="T28" fmla="*/ 184854 w 579"/>
              <a:gd name="T29" fmla="*/ 233017 h 555"/>
              <a:gd name="T30" fmla="*/ 184854 w 579"/>
              <a:gd name="T31" fmla="*/ 233017 h 555"/>
              <a:gd name="T32" fmla="*/ 3773 w 579"/>
              <a:gd name="T33" fmla="*/ 233017 h 555"/>
              <a:gd name="T34" fmla="*/ 0 w 579"/>
              <a:gd name="T35" fmla="*/ 229653 h 555"/>
              <a:gd name="T36" fmla="*/ 0 w 579"/>
              <a:gd name="T37" fmla="*/ 76971 h 555"/>
              <a:gd name="T38" fmla="*/ 184854 w 579"/>
              <a:gd name="T39" fmla="*/ 76971 h 555"/>
              <a:gd name="T40" fmla="*/ 184854 w 579"/>
              <a:gd name="T41" fmla="*/ 233017 h 555"/>
              <a:gd name="T42" fmla="*/ 121140 w 579"/>
              <a:gd name="T43" fmla="*/ 121556 h 555"/>
              <a:gd name="T44" fmla="*/ 121140 w 579"/>
              <a:gd name="T45" fmla="*/ 121556 h 555"/>
              <a:gd name="T46" fmla="*/ 116110 w 579"/>
              <a:gd name="T47" fmla="*/ 116509 h 555"/>
              <a:gd name="T48" fmla="*/ 67487 w 579"/>
              <a:gd name="T49" fmla="*/ 116509 h 555"/>
              <a:gd name="T50" fmla="*/ 62456 w 579"/>
              <a:gd name="T51" fmla="*/ 121556 h 555"/>
              <a:gd name="T52" fmla="*/ 67487 w 579"/>
              <a:gd name="T53" fmla="*/ 126603 h 555"/>
              <a:gd name="T54" fmla="*/ 116110 w 579"/>
              <a:gd name="T55" fmla="*/ 126603 h 555"/>
              <a:gd name="T56" fmla="*/ 121140 w 579"/>
              <a:gd name="T57" fmla="*/ 121556 h 555"/>
              <a:gd name="T58" fmla="*/ 194915 w 579"/>
              <a:gd name="T59" fmla="*/ 74027 h 555"/>
              <a:gd name="T60" fmla="*/ 194915 w 579"/>
              <a:gd name="T61" fmla="*/ 74027 h 555"/>
              <a:gd name="T62" fmla="*/ 194915 w 579"/>
              <a:gd name="T63" fmla="*/ 228391 h 555"/>
              <a:gd name="T64" fmla="*/ 241862 w 579"/>
              <a:gd name="T65" fmla="*/ 143007 h 555"/>
              <a:gd name="T66" fmla="*/ 242281 w 579"/>
              <a:gd name="T67" fmla="*/ 140904 h 555"/>
              <a:gd name="T68" fmla="*/ 242281 w 579"/>
              <a:gd name="T69" fmla="*/ 5047 h 555"/>
              <a:gd name="T70" fmla="*/ 194915 w 579"/>
              <a:gd name="T71" fmla="*/ 74027 h 55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9" h="555">
                <a:moveTo>
                  <a:pt x="359" y="0"/>
                </a:moveTo>
                <a:lnTo>
                  <a:pt x="359" y="0"/>
                </a:lnTo>
                <a:cubicBezTo>
                  <a:pt x="511" y="0"/>
                  <a:pt x="511" y="0"/>
                  <a:pt x="511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447" y="161"/>
                  <a:pt x="447" y="161"/>
                  <a:pt x="447" y="161"/>
                </a:cubicBezTo>
                <a:cubicBezTo>
                  <a:pt x="238" y="161"/>
                  <a:pt x="238" y="161"/>
                  <a:pt x="238" y="161"/>
                </a:cubicBezTo>
                <a:lnTo>
                  <a:pt x="359" y="0"/>
                </a:lnTo>
                <a:close/>
                <a:moveTo>
                  <a:pt x="209" y="161"/>
                </a:moveTo>
                <a:lnTo>
                  <a:pt x="209" y="161"/>
                </a:lnTo>
                <a:cubicBezTo>
                  <a:pt x="329" y="0"/>
                  <a:pt x="329" y="0"/>
                  <a:pt x="3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5" y="0"/>
                  <a:pt x="123" y="1"/>
                  <a:pt x="121" y="3"/>
                </a:cubicBezTo>
                <a:cubicBezTo>
                  <a:pt x="7" y="161"/>
                  <a:pt x="7" y="161"/>
                  <a:pt x="7" y="161"/>
                </a:cubicBezTo>
                <a:lnTo>
                  <a:pt x="209" y="161"/>
                </a:lnTo>
                <a:close/>
                <a:moveTo>
                  <a:pt x="441" y="554"/>
                </a:moveTo>
                <a:lnTo>
                  <a:pt x="441" y="554"/>
                </a:lnTo>
                <a:cubicBezTo>
                  <a:pt x="9" y="554"/>
                  <a:pt x="9" y="554"/>
                  <a:pt x="9" y="554"/>
                </a:cubicBezTo>
                <a:cubicBezTo>
                  <a:pt x="5" y="554"/>
                  <a:pt x="0" y="551"/>
                  <a:pt x="0" y="546"/>
                </a:cubicBezTo>
                <a:cubicBezTo>
                  <a:pt x="0" y="183"/>
                  <a:pt x="0" y="183"/>
                  <a:pt x="0" y="183"/>
                </a:cubicBezTo>
                <a:cubicBezTo>
                  <a:pt x="441" y="183"/>
                  <a:pt x="441" y="183"/>
                  <a:pt x="441" y="183"/>
                </a:cubicBezTo>
                <a:lnTo>
                  <a:pt x="441" y="554"/>
                </a:lnTo>
                <a:close/>
                <a:moveTo>
                  <a:pt x="289" y="289"/>
                </a:moveTo>
                <a:lnTo>
                  <a:pt x="289" y="289"/>
                </a:lnTo>
                <a:cubicBezTo>
                  <a:pt x="289" y="282"/>
                  <a:pt x="284" y="277"/>
                  <a:pt x="277" y="277"/>
                </a:cubicBezTo>
                <a:cubicBezTo>
                  <a:pt x="161" y="277"/>
                  <a:pt x="161" y="277"/>
                  <a:pt x="161" y="277"/>
                </a:cubicBezTo>
                <a:cubicBezTo>
                  <a:pt x="155" y="277"/>
                  <a:pt x="149" y="282"/>
                  <a:pt x="149" y="289"/>
                </a:cubicBezTo>
                <a:cubicBezTo>
                  <a:pt x="149" y="296"/>
                  <a:pt x="155" y="301"/>
                  <a:pt x="161" y="301"/>
                </a:cubicBezTo>
                <a:cubicBezTo>
                  <a:pt x="277" y="301"/>
                  <a:pt x="277" y="301"/>
                  <a:pt x="277" y="301"/>
                </a:cubicBezTo>
                <a:cubicBezTo>
                  <a:pt x="284" y="301"/>
                  <a:pt x="289" y="296"/>
                  <a:pt x="289" y="289"/>
                </a:cubicBezTo>
                <a:close/>
                <a:moveTo>
                  <a:pt x="465" y="176"/>
                </a:moveTo>
                <a:lnTo>
                  <a:pt x="465" y="176"/>
                </a:lnTo>
                <a:cubicBezTo>
                  <a:pt x="465" y="543"/>
                  <a:pt x="465" y="543"/>
                  <a:pt x="465" y="543"/>
                </a:cubicBezTo>
                <a:cubicBezTo>
                  <a:pt x="577" y="340"/>
                  <a:pt x="577" y="340"/>
                  <a:pt x="577" y="340"/>
                </a:cubicBezTo>
                <a:cubicBezTo>
                  <a:pt x="578" y="339"/>
                  <a:pt x="578" y="338"/>
                  <a:pt x="578" y="335"/>
                </a:cubicBezTo>
                <a:cubicBezTo>
                  <a:pt x="578" y="12"/>
                  <a:pt x="578" y="12"/>
                  <a:pt x="578" y="12"/>
                </a:cubicBezTo>
                <a:lnTo>
                  <a:pt x="465" y="17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Freeform 53"/>
          <p:cNvSpPr>
            <a:spLocks noChangeArrowheads="1"/>
          </p:cNvSpPr>
          <p:nvPr/>
        </p:nvSpPr>
        <p:spPr bwMode="auto">
          <a:xfrm>
            <a:off x="5729288" y="4770438"/>
            <a:ext cx="292100" cy="246062"/>
          </a:xfrm>
          <a:custGeom>
            <a:avLst/>
            <a:gdLst>
              <a:gd name="T0" fmla="*/ 263088 w 691"/>
              <a:gd name="T1" fmla="*/ 42817 h 587"/>
              <a:gd name="T2" fmla="*/ 263088 w 691"/>
              <a:gd name="T3" fmla="*/ 42817 h 587"/>
              <a:gd name="T4" fmla="*/ 149855 w 691"/>
              <a:gd name="T5" fmla="*/ 82695 h 587"/>
              <a:gd name="T6" fmla="*/ 149855 w 691"/>
              <a:gd name="T7" fmla="*/ 0 h 587"/>
              <a:gd name="T8" fmla="*/ 263088 w 691"/>
              <a:gd name="T9" fmla="*/ 42817 h 587"/>
              <a:gd name="T10" fmla="*/ 287502 w 691"/>
              <a:gd name="T11" fmla="*/ 88992 h 587"/>
              <a:gd name="T12" fmla="*/ 287502 w 691"/>
              <a:gd name="T13" fmla="*/ 88992 h 587"/>
              <a:gd name="T14" fmla="*/ 290028 w 691"/>
              <a:gd name="T15" fmla="*/ 86893 h 587"/>
              <a:gd name="T16" fmla="*/ 289186 w 691"/>
              <a:gd name="T17" fmla="*/ 83955 h 587"/>
              <a:gd name="T18" fmla="*/ 271086 w 691"/>
              <a:gd name="T19" fmla="*/ 49953 h 587"/>
              <a:gd name="T20" fmla="*/ 145225 w 691"/>
              <a:gd name="T21" fmla="*/ 95289 h 587"/>
              <a:gd name="T22" fmla="*/ 172165 w 691"/>
              <a:gd name="T23" fmla="*/ 133068 h 587"/>
              <a:gd name="T24" fmla="*/ 287502 w 691"/>
              <a:gd name="T25" fmla="*/ 88992 h 587"/>
              <a:gd name="T26" fmla="*/ 132596 w 691"/>
              <a:gd name="T27" fmla="*/ 112499 h 587"/>
              <a:gd name="T28" fmla="*/ 132596 w 691"/>
              <a:gd name="T29" fmla="*/ 112499 h 587"/>
              <a:gd name="T30" fmla="*/ 118705 w 691"/>
              <a:gd name="T31" fmla="*/ 138945 h 587"/>
              <a:gd name="T32" fmla="*/ 117863 w 691"/>
              <a:gd name="T33" fmla="*/ 139785 h 587"/>
              <a:gd name="T34" fmla="*/ 116180 w 691"/>
              <a:gd name="T35" fmla="*/ 141044 h 587"/>
              <a:gd name="T36" fmla="*/ 115338 w 691"/>
              <a:gd name="T37" fmla="*/ 141464 h 587"/>
              <a:gd name="T38" fmla="*/ 114075 w 691"/>
              <a:gd name="T39" fmla="*/ 141883 h 587"/>
              <a:gd name="T40" fmla="*/ 112391 w 691"/>
              <a:gd name="T41" fmla="*/ 141464 h 587"/>
              <a:gd name="T42" fmla="*/ 25677 w 691"/>
              <a:gd name="T43" fmla="*/ 108302 h 587"/>
              <a:gd name="T44" fmla="*/ 25677 w 691"/>
              <a:gd name="T45" fmla="*/ 198133 h 587"/>
              <a:gd name="T46" fmla="*/ 27782 w 691"/>
              <a:gd name="T47" fmla="*/ 201911 h 587"/>
              <a:gd name="T48" fmla="*/ 132596 w 691"/>
              <a:gd name="T49" fmla="*/ 245567 h 587"/>
              <a:gd name="T50" fmla="*/ 132596 w 691"/>
              <a:gd name="T51" fmla="*/ 112499 h 587"/>
              <a:gd name="T52" fmla="*/ 172165 w 691"/>
              <a:gd name="T53" fmla="*/ 143563 h 587"/>
              <a:gd name="T54" fmla="*/ 172165 w 691"/>
              <a:gd name="T55" fmla="*/ 143563 h 587"/>
              <a:gd name="T56" fmla="*/ 170481 w 691"/>
              <a:gd name="T57" fmla="*/ 143982 h 587"/>
              <a:gd name="T58" fmla="*/ 170481 w 691"/>
              <a:gd name="T59" fmla="*/ 143982 h 587"/>
              <a:gd name="T60" fmla="*/ 170481 w 691"/>
              <a:gd name="T61" fmla="*/ 143982 h 587"/>
              <a:gd name="T62" fmla="*/ 170481 w 691"/>
              <a:gd name="T63" fmla="*/ 143982 h 587"/>
              <a:gd name="T64" fmla="*/ 170481 w 691"/>
              <a:gd name="T65" fmla="*/ 143982 h 587"/>
              <a:gd name="T66" fmla="*/ 167955 w 691"/>
              <a:gd name="T67" fmla="*/ 143143 h 587"/>
              <a:gd name="T68" fmla="*/ 167534 w 691"/>
              <a:gd name="T69" fmla="*/ 142723 h 587"/>
              <a:gd name="T70" fmla="*/ 166693 w 691"/>
              <a:gd name="T71" fmla="*/ 141883 h 587"/>
              <a:gd name="T72" fmla="*/ 142278 w 691"/>
              <a:gd name="T73" fmla="*/ 107882 h 587"/>
              <a:gd name="T74" fmla="*/ 142278 w 691"/>
              <a:gd name="T75" fmla="*/ 245987 h 587"/>
              <a:gd name="T76" fmla="*/ 266035 w 691"/>
              <a:gd name="T77" fmla="*/ 201911 h 587"/>
              <a:gd name="T78" fmla="*/ 268981 w 691"/>
              <a:gd name="T79" fmla="*/ 198133 h 587"/>
              <a:gd name="T80" fmla="*/ 268981 w 691"/>
              <a:gd name="T81" fmla="*/ 106622 h 587"/>
              <a:gd name="T82" fmla="*/ 172165 w 691"/>
              <a:gd name="T83" fmla="*/ 143563 h 587"/>
              <a:gd name="T84" fmla="*/ 111970 w 691"/>
              <a:gd name="T85" fmla="*/ 130550 h 587"/>
              <a:gd name="T86" fmla="*/ 111970 w 691"/>
              <a:gd name="T87" fmla="*/ 130550 h 587"/>
              <a:gd name="T88" fmla="*/ 130492 w 691"/>
              <a:gd name="T89" fmla="*/ 95289 h 587"/>
              <a:gd name="T90" fmla="*/ 19784 w 691"/>
              <a:gd name="T91" fmla="*/ 49953 h 587"/>
              <a:gd name="T92" fmla="*/ 842 w 691"/>
              <a:gd name="T93" fmla="*/ 83955 h 587"/>
              <a:gd name="T94" fmla="*/ 421 w 691"/>
              <a:gd name="T95" fmla="*/ 86893 h 587"/>
              <a:gd name="T96" fmla="*/ 2947 w 691"/>
              <a:gd name="T97" fmla="*/ 88992 h 587"/>
              <a:gd name="T98" fmla="*/ 25677 w 691"/>
              <a:gd name="T99" fmla="*/ 97807 h 587"/>
              <a:gd name="T100" fmla="*/ 111970 w 691"/>
              <a:gd name="T101" fmla="*/ 130550 h 587"/>
              <a:gd name="T102" fmla="*/ 140173 w 691"/>
              <a:gd name="T103" fmla="*/ 86473 h 587"/>
              <a:gd name="T104" fmla="*/ 140173 w 691"/>
              <a:gd name="T105" fmla="*/ 86473 h 587"/>
              <a:gd name="T106" fmla="*/ 140173 w 691"/>
              <a:gd name="T107" fmla="*/ 0 h 587"/>
              <a:gd name="T108" fmla="*/ 27361 w 691"/>
              <a:gd name="T109" fmla="*/ 42817 h 587"/>
              <a:gd name="T110" fmla="*/ 137227 w 691"/>
              <a:gd name="T111" fmla="*/ 87313 h 587"/>
              <a:gd name="T112" fmla="*/ 140173 w 691"/>
              <a:gd name="T113" fmla="*/ 86473 h 5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91" h="587">
                <a:moveTo>
                  <a:pt x="625" y="102"/>
                </a:moveTo>
                <a:lnTo>
                  <a:pt x="625" y="102"/>
                </a:lnTo>
                <a:cubicBezTo>
                  <a:pt x="356" y="197"/>
                  <a:pt x="356" y="197"/>
                  <a:pt x="356" y="197"/>
                </a:cubicBezTo>
                <a:cubicBezTo>
                  <a:pt x="356" y="0"/>
                  <a:pt x="356" y="0"/>
                  <a:pt x="356" y="0"/>
                </a:cubicBezTo>
                <a:lnTo>
                  <a:pt x="625" y="102"/>
                </a:lnTo>
                <a:close/>
                <a:moveTo>
                  <a:pt x="683" y="212"/>
                </a:moveTo>
                <a:lnTo>
                  <a:pt x="683" y="212"/>
                </a:lnTo>
                <a:cubicBezTo>
                  <a:pt x="685" y="211"/>
                  <a:pt x="687" y="209"/>
                  <a:pt x="689" y="207"/>
                </a:cubicBezTo>
                <a:cubicBezTo>
                  <a:pt x="690" y="205"/>
                  <a:pt x="689" y="202"/>
                  <a:pt x="687" y="200"/>
                </a:cubicBezTo>
                <a:cubicBezTo>
                  <a:pt x="644" y="119"/>
                  <a:pt x="644" y="119"/>
                  <a:pt x="644" y="119"/>
                </a:cubicBezTo>
                <a:cubicBezTo>
                  <a:pt x="345" y="227"/>
                  <a:pt x="345" y="227"/>
                  <a:pt x="345" y="227"/>
                </a:cubicBezTo>
                <a:cubicBezTo>
                  <a:pt x="409" y="317"/>
                  <a:pt x="409" y="317"/>
                  <a:pt x="409" y="317"/>
                </a:cubicBezTo>
                <a:lnTo>
                  <a:pt x="683" y="212"/>
                </a:lnTo>
                <a:close/>
                <a:moveTo>
                  <a:pt x="315" y="268"/>
                </a:moveTo>
                <a:lnTo>
                  <a:pt x="315" y="268"/>
                </a:lnTo>
                <a:cubicBezTo>
                  <a:pt x="282" y="331"/>
                  <a:pt x="282" y="331"/>
                  <a:pt x="282" y="331"/>
                </a:cubicBezTo>
                <a:cubicBezTo>
                  <a:pt x="281" y="332"/>
                  <a:pt x="280" y="332"/>
                  <a:pt x="280" y="333"/>
                </a:cubicBezTo>
                <a:cubicBezTo>
                  <a:pt x="279" y="334"/>
                  <a:pt x="278" y="335"/>
                  <a:pt x="276" y="336"/>
                </a:cubicBezTo>
                <a:cubicBezTo>
                  <a:pt x="275" y="337"/>
                  <a:pt x="275" y="337"/>
                  <a:pt x="274" y="337"/>
                </a:cubicBezTo>
                <a:cubicBezTo>
                  <a:pt x="273" y="337"/>
                  <a:pt x="272" y="338"/>
                  <a:pt x="271" y="338"/>
                </a:cubicBezTo>
                <a:cubicBezTo>
                  <a:pt x="270" y="338"/>
                  <a:pt x="269" y="337"/>
                  <a:pt x="267" y="337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472"/>
                  <a:pt x="61" y="472"/>
                  <a:pt x="61" y="472"/>
                </a:cubicBezTo>
                <a:cubicBezTo>
                  <a:pt x="61" y="475"/>
                  <a:pt x="63" y="479"/>
                  <a:pt x="66" y="481"/>
                </a:cubicBezTo>
                <a:cubicBezTo>
                  <a:pt x="315" y="585"/>
                  <a:pt x="315" y="585"/>
                  <a:pt x="315" y="585"/>
                </a:cubicBezTo>
                <a:lnTo>
                  <a:pt x="315" y="268"/>
                </a:lnTo>
                <a:close/>
                <a:moveTo>
                  <a:pt x="409" y="342"/>
                </a:moveTo>
                <a:lnTo>
                  <a:pt x="409" y="342"/>
                </a:lnTo>
                <a:cubicBezTo>
                  <a:pt x="408" y="342"/>
                  <a:pt x="406" y="343"/>
                  <a:pt x="405" y="343"/>
                </a:cubicBezTo>
                <a:cubicBezTo>
                  <a:pt x="403" y="343"/>
                  <a:pt x="401" y="342"/>
                  <a:pt x="399" y="341"/>
                </a:cubicBezTo>
                <a:cubicBezTo>
                  <a:pt x="399" y="341"/>
                  <a:pt x="399" y="340"/>
                  <a:pt x="398" y="340"/>
                </a:cubicBezTo>
                <a:cubicBezTo>
                  <a:pt x="397" y="339"/>
                  <a:pt x="397" y="339"/>
                  <a:pt x="396" y="338"/>
                </a:cubicBezTo>
                <a:cubicBezTo>
                  <a:pt x="338" y="257"/>
                  <a:pt x="338" y="257"/>
                  <a:pt x="338" y="257"/>
                </a:cubicBezTo>
                <a:cubicBezTo>
                  <a:pt x="338" y="586"/>
                  <a:pt x="338" y="586"/>
                  <a:pt x="338" y="586"/>
                </a:cubicBezTo>
                <a:cubicBezTo>
                  <a:pt x="632" y="481"/>
                  <a:pt x="632" y="481"/>
                  <a:pt x="632" y="481"/>
                </a:cubicBezTo>
                <a:cubicBezTo>
                  <a:pt x="636" y="480"/>
                  <a:pt x="639" y="476"/>
                  <a:pt x="639" y="472"/>
                </a:cubicBezTo>
                <a:cubicBezTo>
                  <a:pt x="639" y="254"/>
                  <a:pt x="639" y="254"/>
                  <a:pt x="639" y="254"/>
                </a:cubicBezTo>
                <a:lnTo>
                  <a:pt x="409" y="342"/>
                </a:lnTo>
                <a:close/>
                <a:moveTo>
                  <a:pt x="266" y="311"/>
                </a:moveTo>
                <a:lnTo>
                  <a:pt x="266" y="311"/>
                </a:lnTo>
                <a:cubicBezTo>
                  <a:pt x="310" y="227"/>
                  <a:pt x="310" y="227"/>
                  <a:pt x="310" y="227"/>
                </a:cubicBezTo>
                <a:cubicBezTo>
                  <a:pt x="47" y="119"/>
                  <a:pt x="47" y="119"/>
                  <a:pt x="47" y="119"/>
                </a:cubicBezTo>
                <a:cubicBezTo>
                  <a:pt x="2" y="200"/>
                  <a:pt x="2" y="200"/>
                  <a:pt x="2" y="200"/>
                </a:cubicBezTo>
                <a:cubicBezTo>
                  <a:pt x="1" y="202"/>
                  <a:pt x="0" y="205"/>
                  <a:pt x="1" y="207"/>
                </a:cubicBezTo>
                <a:cubicBezTo>
                  <a:pt x="2" y="209"/>
                  <a:pt x="4" y="211"/>
                  <a:pt x="7" y="212"/>
                </a:cubicBezTo>
                <a:cubicBezTo>
                  <a:pt x="61" y="233"/>
                  <a:pt x="61" y="233"/>
                  <a:pt x="61" y="233"/>
                </a:cubicBezTo>
                <a:lnTo>
                  <a:pt x="266" y="311"/>
                </a:lnTo>
                <a:close/>
                <a:moveTo>
                  <a:pt x="333" y="206"/>
                </a:moveTo>
                <a:lnTo>
                  <a:pt x="333" y="206"/>
                </a:lnTo>
                <a:cubicBezTo>
                  <a:pt x="333" y="0"/>
                  <a:pt x="333" y="0"/>
                  <a:pt x="333" y="0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326" y="208"/>
                  <a:pt x="326" y="208"/>
                  <a:pt x="326" y="208"/>
                </a:cubicBezTo>
                <a:lnTo>
                  <a:pt x="333" y="20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Freeform 54"/>
          <p:cNvSpPr>
            <a:spLocks noChangeArrowheads="1"/>
          </p:cNvSpPr>
          <p:nvPr/>
        </p:nvSpPr>
        <p:spPr bwMode="auto">
          <a:xfrm>
            <a:off x="4878388" y="4762500"/>
            <a:ext cx="260350" cy="261938"/>
          </a:xfrm>
          <a:custGeom>
            <a:avLst/>
            <a:gdLst>
              <a:gd name="T0" fmla="*/ 242688 w 620"/>
              <a:gd name="T1" fmla="*/ 69942 h 620"/>
              <a:gd name="T2" fmla="*/ 242688 w 620"/>
              <a:gd name="T3" fmla="*/ 69942 h 620"/>
              <a:gd name="T4" fmla="*/ 21067 w 620"/>
              <a:gd name="T5" fmla="*/ 69942 h 620"/>
              <a:gd name="T6" fmla="*/ 27387 w 620"/>
              <a:gd name="T7" fmla="*/ 42134 h 620"/>
              <a:gd name="T8" fmla="*/ 237211 w 620"/>
              <a:gd name="T9" fmla="*/ 42134 h 620"/>
              <a:gd name="T10" fmla="*/ 242688 w 620"/>
              <a:gd name="T11" fmla="*/ 69942 h 620"/>
              <a:gd name="T12" fmla="*/ 243952 w 620"/>
              <a:gd name="T13" fmla="*/ 77104 h 620"/>
              <a:gd name="T14" fmla="*/ 243952 w 620"/>
              <a:gd name="T15" fmla="*/ 77104 h 620"/>
              <a:gd name="T16" fmla="*/ 19381 w 620"/>
              <a:gd name="T17" fmla="*/ 77104 h 620"/>
              <a:gd name="T18" fmla="*/ 10955 w 620"/>
              <a:gd name="T19" fmla="*/ 113339 h 620"/>
              <a:gd name="T20" fmla="*/ 251536 w 620"/>
              <a:gd name="T21" fmla="*/ 113339 h 620"/>
              <a:gd name="T22" fmla="*/ 243952 w 620"/>
              <a:gd name="T23" fmla="*/ 77104 h 620"/>
              <a:gd name="T24" fmla="*/ 252800 w 620"/>
              <a:gd name="T25" fmla="*/ 120923 h 620"/>
              <a:gd name="T26" fmla="*/ 252800 w 620"/>
              <a:gd name="T27" fmla="*/ 120923 h 620"/>
              <a:gd name="T28" fmla="*/ 9269 w 620"/>
              <a:gd name="T29" fmla="*/ 120923 h 620"/>
              <a:gd name="T30" fmla="*/ 843 w 620"/>
              <a:gd name="T31" fmla="*/ 157158 h 620"/>
              <a:gd name="T32" fmla="*/ 260384 w 620"/>
              <a:gd name="T33" fmla="*/ 157158 h 620"/>
              <a:gd name="T34" fmla="*/ 252800 w 620"/>
              <a:gd name="T35" fmla="*/ 120923 h 620"/>
              <a:gd name="T36" fmla="*/ 235947 w 620"/>
              <a:gd name="T37" fmla="*/ 34550 h 620"/>
              <a:gd name="T38" fmla="*/ 235947 w 620"/>
              <a:gd name="T39" fmla="*/ 34550 h 620"/>
              <a:gd name="T40" fmla="*/ 229206 w 620"/>
              <a:gd name="T41" fmla="*/ 2528 h 620"/>
              <a:gd name="T42" fmla="*/ 225835 w 620"/>
              <a:gd name="T43" fmla="*/ 0 h 620"/>
              <a:gd name="T44" fmla="*/ 40027 w 620"/>
              <a:gd name="T45" fmla="*/ 0 h 620"/>
              <a:gd name="T46" fmla="*/ 36235 w 620"/>
              <a:gd name="T47" fmla="*/ 2528 h 620"/>
              <a:gd name="T48" fmla="*/ 29072 w 620"/>
              <a:gd name="T49" fmla="*/ 34550 h 620"/>
              <a:gd name="T50" fmla="*/ 235947 w 620"/>
              <a:gd name="T51" fmla="*/ 34550 h 620"/>
              <a:gd name="T52" fmla="*/ 86795 w 620"/>
              <a:gd name="T53" fmla="*/ 218252 h 620"/>
              <a:gd name="T54" fmla="*/ 86795 w 620"/>
              <a:gd name="T55" fmla="*/ 218252 h 620"/>
              <a:gd name="T56" fmla="*/ 174854 w 620"/>
              <a:gd name="T57" fmla="*/ 218252 h 620"/>
              <a:gd name="T58" fmla="*/ 174854 w 620"/>
              <a:gd name="T59" fmla="*/ 190865 h 620"/>
              <a:gd name="T60" fmla="*/ 86795 w 620"/>
              <a:gd name="T61" fmla="*/ 190865 h 620"/>
              <a:gd name="T62" fmla="*/ 86795 w 620"/>
              <a:gd name="T63" fmla="*/ 218252 h 620"/>
              <a:gd name="T64" fmla="*/ 260806 w 620"/>
              <a:gd name="T65" fmla="*/ 164742 h 620"/>
              <a:gd name="T66" fmla="*/ 260806 w 620"/>
              <a:gd name="T67" fmla="*/ 164742 h 620"/>
              <a:gd name="T68" fmla="*/ 260806 w 620"/>
              <a:gd name="T69" fmla="*/ 228364 h 620"/>
              <a:gd name="T70" fmla="*/ 231734 w 620"/>
              <a:gd name="T71" fmla="*/ 260807 h 620"/>
              <a:gd name="T72" fmla="*/ 34128 w 620"/>
              <a:gd name="T73" fmla="*/ 260807 h 620"/>
              <a:gd name="T74" fmla="*/ 0 w 620"/>
              <a:gd name="T75" fmla="*/ 228364 h 620"/>
              <a:gd name="T76" fmla="*/ 0 w 620"/>
              <a:gd name="T77" fmla="*/ 164742 h 620"/>
              <a:gd name="T78" fmla="*/ 260806 w 620"/>
              <a:gd name="T79" fmla="*/ 164742 h 620"/>
              <a:gd name="T80" fmla="*/ 182438 w 620"/>
              <a:gd name="T81" fmla="*/ 187073 h 620"/>
              <a:gd name="T82" fmla="*/ 182438 w 620"/>
              <a:gd name="T83" fmla="*/ 187073 h 620"/>
              <a:gd name="T84" fmla="*/ 178646 w 620"/>
              <a:gd name="T85" fmla="*/ 182860 h 620"/>
              <a:gd name="T86" fmla="*/ 82581 w 620"/>
              <a:gd name="T87" fmla="*/ 182860 h 620"/>
              <a:gd name="T88" fmla="*/ 78789 w 620"/>
              <a:gd name="T89" fmla="*/ 187073 h 620"/>
              <a:gd name="T90" fmla="*/ 78789 w 620"/>
              <a:gd name="T91" fmla="*/ 222044 h 620"/>
              <a:gd name="T92" fmla="*/ 82581 w 620"/>
              <a:gd name="T93" fmla="*/ 225414 h 620"/>
              <a:gd name="T94" fmla="*/ 178646 w 620"/>
              <a:gd name="T95" fmla="*/ 225414 h 620"/>
              <a:gd name="T96" fmla="*/ 182438 w 620"/>
              <a:gd name="T97" fmla="*/ 222044 h 620"/>
              <a:gd name="T98" fmla="*/ 182438 w 620"/>
              <a:gd name="T99" fmla="*/ 187073 h 62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20" h="620">
                <a:moveTo>
                  <a:pt x="576" y="166"/>
                </a:moveTo>
                <a:lnTo>
                  <a:pt x="576" y="166"/>
                </a:lnTo>
                <a:cubicBezTo>
                  <a:pt x="50" y="166"/>
                  <a:pt x="50" y="166"/>
                  <a:pt x="50" y="166"/>
                </a:cubicBezTo>
                <a:cubicBezTo>
                  <a:pt x="65" y="100"/>
                  <a:pt x="65" y="100"/>
                  <a:pt x="65" y="100"/>
                </a:cubicBezTo>
                <a:cubicBezTo>
                  <a:pt x="563" y="100"/>
                  <a:pt x="563" y="100"/>
                  <a:pt x="563" y="100"/>
                </a:cubicBezTo>
                <a:lnTo>
                  <a:pt x="576" y="166"/>
                </a:lnTo>
                <a:close/>
                <a:moveTo>
                  <a:pt x="579" y="183"/>
                </a:moveTo>
                <a:lnTo>
                  <a:pt x="579" y="183"/>
                </a:lnTo>
                <a:cubicBezTo>
                  <a:pt x="46" y="183"/>
                  <a:pt x="46" y="183"/>
                  <a:pt x="46" y="183"/>
                </a:cubicBezTo>
                <a:cubicBezTo>
                  <a:pt x="26" y="269"/>
                  <a:pt x="26" y="269"/>
                  <a:pt x="26" y="269"/>
                </a:cubicBezTo>
                <a:cubicBezTo>
                  <a:pt x="597" y="269"/>
                  <a:pt x="597" y="269"/>
                  <a:pt x="597" y="269"/>
                </a:cubicBezTo>
                <a:lnTo>
                  <a:pt x="579" y="183"/>
                </a:lnTo>
                <a:close/>
                <a:moveTo>
                  <a:pt x="600" y="287"/>
                </a:moveTo>
                <a:lnTo>
                  <a:pt x="600" y="287"/>
                </a:lnTo>
                <a:cubicBezTo>
                  <a:pt x="22" y="287"/>
                  <a:pt x="22" y="287"/>
                  <a:pt x="22" y="287"/>
                </a:cubicBezTo>
                <a:cubicBezTo>
                  <a:pt x="2" y="373"/>
                  <a:pt x="2" y="373"/>
                  <a:pt x="2" y="373"/>
                </a:cubicBezTo>
                <a:cubicBezTo>
                  <a:pt x="618" y="373"/>
                  <a:pt x="618" y="373"/>
                  <a:pt x="618" y="373"/>
                </a:cubicBezTo>
                <a:lnTo>
                  <a:pt x="600" y="287"/>
                </a:lnTo>
                <a:close/>
                <a:moveTo>
                  <a:pt x="560" y="82"/>
                </a:moveTo>
                <a:lnTo>
                  <a:pt x="560" y="82"/>
                </a:lnTo>
                <a:cubicBezTo>
                  <a:pt x="544" y="6"/>
                  <a:pt x="544" y="6"/>
                  <a:pt x="544" y="6"/>
                </a:cubicBezTo>
                <a:cubicBezTo>
                  <a:pt x="543" y="2"/>
                  <a:pt x="540" y="0"/>
                  <a:pt x="536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1" y="0"/>
                  <a:pt x="87" y="2"/>
                  <a:pt x="86" y="6"/>
                </a:cubicBezTo>
                <a:cubicBezTo>
                  <a:pt x="69" y="82"/>
                  <a:pt x="69" y="82"/>
                  <a:pt x="69" y="82"/>
                </a:cubicBezTo>
                <a:lnTo>
                  <a:pt x="560" y="82"/>
                </a:lnTo>
                <a:close/>
                <a:moveTo>
                  <a:pt x="206" y="518"/>
                </a:moveTo>
                <a:lnTo>
                  <a:pt x="206" y="518"/>
                </a:lnTo>
                <a:cubicBezTo>
                  <a:pt x="415" y="518"/>
                  <a:pt x="415" y="518"/>
                  <a:pt x="415" y="518"/>
                </a:cubicBezTo>
                <a:cubicBezTo>
                  <a:pt x="415" y="453"/>
                  <a:pt x="415" y="453"/>
                  <a:pt x="415" y="453"/>
                </a:cubicBezTo>
                <a:cubicBezTo>
                  <a:pt x="206" y="453"/>
                  <a:pt x="206" y="453"/>
                  <a:pt x="206" y="453"/>
                </a:cubicBezTo>
                <a:lnTo>
                  <a:pt x="206" y="518"/>
                </a:lnTo>
                <a:close/>
                <a:moveTo>
                  <a:pt x="619" y="391"/>
                </a:moveTo>
                <a:lnTo>
                  <a:pt x="619" y="391"/>
                </a:lnTo>
                <a:cubicBezTo>
                  <a:pt x="619" y="542"/>
                  <a:pt x="619" y="542"/>
                  <a:pt x="619" y="542"/>
                </a:cubicBezTo>
                <a:cubicBezTo>
                  <a:pt x="619" y="578"/>
                  <a:pt x="592" y="619"/>
                  <a:pt x="550" y="619"/>
                </a:cubicBezTo>
                <a:cubicBezTo>
                  <a:pt x="81" y="619"/>
                  <a:pt x="81" y="619"/>
                  <a:pt x="81" y="619"/>
                </a:cubicBezTo>
                <a:cubicBezTo>
                  <a:pt x="40" y="619"/>
                  <a:pt x="0" y="580"/>
                  <a:pt x="0" y="542"/>
                </a:cubicBezTo>
                <a:cubicBezTo>
                  <a:pt x="0" y="391"/>
                  <a:pt x="0" y="391"/>
                  <a:pt x="0" y="391"/>
                </a:cubicBezTo>
                <a:lnTo>
                  <a:pt x="619" y="391"/>
                </a:lnTo>
                <a:close/>
                <a:moveTo>
                  <a:pt x="433" y="444"/>
                </a:moveTo>
                <a:lnTo>
                  <a:pt x="433" y="444"/>
                </a:lnTo>
                <a:cubicBezTo>
                  <a:pt x="433" y="439"/>
                  <a:pt x="429" y="434"/>
                  <a:pt x="424" y="434"/>
                </a:cubicBezTo>
                <a:cubicBezTo>
                  <a:pt x="196" y="434"/>
                  <a:pt x="196" y="434"/>
                  <a:pt x="196" y="434"/>
                </a:cubicBezTo>
                <a:cubicBezTo>
                  <a:pt x="191" y="434"/>
                  <a:pt x="187" y="439"/>
                  <a:pt x="187" y="444"/>
                </a:cubicBezTo>
                <a:cubicBezTo>
                  <a:pt x="187" y="527"/>
                  <a:pt x="187" y="527"/>
                  <a:pt x="187" y="527"/>
                </a:cubicBezTo>
                <a:cubicBezTo>
                  <a:pt x="187" y="531"/>
                  <a:pt x="191" y="535"/>
                  <a:pt x="196" y="535"/>
                </a:cubicBezTo>
                <a:cubicBezTo>
                  <a:pt x="424" y="535"/>
                  <a:pt x="424" y="535"/>
                  <a:pt x="424" y="535"/>
                </a:cubicBezTo>
                <a:cubicBezTo>
                  <a:pt x="429" y="535"/>
                  <a:pt x="433" y="531"/>
                  <a:pt x="433" y="527"/>
                </a:cubicBezTo>
                <a:lnTo>
                  <a:pt x="433" y="44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55"/>
          <p:cNvSpPr>
            <a:spLocks noChangeArrowheads="1"/>
          </p:cNvSpPr>
          <p:nvPr/>
        </p:nvSpPr>
        <p:spPr bwMode="auto">
          <a:xfrm>
            <a:off x="2265363" y="1938338"/>
            <a:ext cx="290512" cy="244475"/>
          </a:xfrm>
          <a:custGeom>
            <a:avLst/>
            <a:gdLst>
              <a:gd name="T0" fmla="*/ 19699 w 694"/>
              <a:gd name="T1" fmla="*/ 244132 h 580"/>
              <a:gd name="T2" fmla="*/ 19699 w 694"/>
              <a:gd name="T3" fmla="*/ 244132 h 580"/>
              <a:gd name="T4" fmla="*/ 19699 w 694"/>
              <a:gd name="T5" fmla="*/ 244132 h 580"/>
              <a:gd name="T6" fmla="*/ 5449 w 694"/>
              <a:gd name="T7" fmla="*/ 239073 h 580"/>
              <a:gd name="T8" fmla="*/ 0 w 694"/>
              <a:gd name="T9" fmla="*/ 224315 h 580"/>
              <a:gd name="T10" fmla="*/ 0 w 694"/>
              <a:gd name="T11" fmla="*/ 16866 h 580"/>
              <a:gd name="T12" fmla="*/ 16346 w 694"/>
              <a:gd name="T13" fmla="*/ 0 h 580"/>
              <a:gd name="T14" fmla="*/ 76280 w 694"/>
              <a:gd name="T15" fmla="*/ 0 h 580"/>
              <a:gd name="T16" fmla="*/ 93464 w 694"/>
              <a:gd name="T17" fmla="*/ 11384 h 580"/>
              <a:gd name="T18" fmla="*/ 101847 w 694"/>
              <a:gd name="T19" fmla="*/ 31623 h 580"/>
              <a:gd name="T20" fmla="*/ 226326 w 694"/>
              <a:gd name="T21" fmla="*/ 31623 h 580"/>
              <a:gd name="T22" fmla="*/ 243091 w 694"/>
              <a:gd name="T23" fmla="*/ 48489 h 580"/>
              <a:gd name="T24" fmla="*/ 243091 w 694"/>
              <a:gd name="T25" fmla="*/ 48911 h 580"/>
              <a:gd name="T26" fmla="*/ 67479 w 694"/>
              <a:gd name="T27" fmla="*/ 48911 h 580"/>
              <a:gd name="T28" fmla="*/ 49876 w 694"/>
              <a:gd name="T29" fmla="*/ 66620 h 580"/>
              <a:gd name="T30" fmla="*/ 31015 w 694"/>
              <a:gd name="T31" fmla="*/ 234435 h 580"/>
              <a:gd name="T32" fmla="*/ 19699 w 694"/>
              <a:gd name="T33" fmla="*/ 244132 h 580"/>
              <a:gd name="T34" fmla="*/ 274106 w 694"/>
              <a:gd name="T35" fmla="*/ 59030 h 580"/>
              <a:gd name="T36" fmla="*/ 274106 w 694"/>
              <a:gd name="T37" fmla="*/ 59030 h 580"/>
              <a:gd name="T38" fmla="*/ 243510 w 694"/>
              <a:gd name="T39" fmla="*/ 59030 h 580"/>
              <a:gd name="T40" fmla="*/ 67479 w 694"/>
              <a:gd name="T41" fmla="*/ 59030 h 580"/>
              <a:gd name="T42" fmla="*/ 59096 w 694"/>
              <a:gd name="T43" fmla="*/ 67042 h 580"/>
              <a:gd name="T44" fmla="*/ 41074 w 694"/>
              <a:gd name="T45" fmla="*/ 234856 h 580"/>
              <a:gd name="T46" fmla="*/ 37721 w 694"/>
              <a:gd name="T47" fmla="*/ 244132 h 580"/>
              <a:gd name="T48" fmla="*/ 253988 w 694"/>
              <a:gd name="T49" fmla="*/ 244132 h 580"/>
              <a:gd name="T50" fmla="*/ 270753 w 694"/>
              <a:gd name="T51" fmla="*/ 228110 h 580"/>
              <a:gd name="T52" fmla="*/ 290452 w 694"/>
              <a:gd name="T53" fmla="*/ 75474 h 580"/>
              <a:gd name="T54" fmla="*/ 274106 w 694"/>
              <a:gd name="T55" fmla="*/ 59030 h 58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94" h="580">
                <a:moveTo>
                  <a:pt x="47" y="579"/>
                </a:moveTo>
                <a:lnTo>
                  <a:pt x="47" y="579"/>
                </a:lnTo>
                <a:cubicBezTo>
                  <a:pt x="33" y="579"/>
                  <a:pt x="22" y="575"/>
                  <a:pt x="13" y="567"/>
                </a:cubicBezTo>
                <a:cubicBezTo>
                  <a:pt x="4" y="557"/>
                  <a:pt x="0" y="545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5" y="11"/>
                  <a:pt x="223" y="27"/>
                </a:cubicBezTo>
                <a:cubicBezTo>
                  <a:pt x="243" y="75"/>
                  <a:pt x="243" y="75"/>
                  <a:pt x="243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0" y="93"/>
                  <a:pt x="580" y="115"/>
                </a:cubicBezTo>
                <a:cubicBezTo>
                  <a:pt x="580" y="116"/>
                  <a:pt x="580" y="116"/>
                  <a:pt x="580" y="116"/>
                </a:cubicBezTo>
                <a:cubicBezTo>
                  <a:pt x="161" y="116"/>
                  <a:pt x="161" y="116"/>
                  <a:pt x="161" y="116"/>
                </a:cubicBezTo>
                <a:cubicBezTo>
                  <a:pt x="137" y="116"/>
                  <a:pt x="119" y="136"/>
                  <a:pt x="119" y="158"/>
                </a:cubicBezTo>
                <a:cubicBezTo>
                  <a:pt x="119" y="158"/>
                  <a:pt x="75" y="552"/>
                  <a:pt x="74" y="556"/>
                </a:cubicBezTo>
                <a:cubicBezTo>
                  <a:pt x="74" y="562"/>
                  <a:pt x="72" y="579"/>
                  <a:pt x="47" y="579"/>
                </a:cubicBezTo>
                <a:close/>
                <a:moveTo>
                  <a:pt x="654" y="140"/>
                </a:moveTo>
                <a:lnTo>
                  <a:pt x="654" y="140"/>
                </a:lnTo>
                <a:cubicBezTo>
                  <a:pt x="581" y="140"/>
                  <a:pt x="581" y="140"/>
                  <a:pt x="581" y="140"/>
                </a:cubicBezTo>
                <a:cubicBezTo>
                  <a:pt x="161" y="140"/>
                  <a:pt x="161" y="140"/>
                  <a:pt x="161" y="140"/>
                </a:cubicBezTo>
                <a:cubicBezTo>
                  <a:pt x="150" y="140"/>
                  <a:pt x="141" y="148"/>
                  <a:pt x="141" y="159"/>
                </a:cubicBezTo>
                <a:cubicBezTo>
                  <a:pt x="141" y="160"/>
                  <a:pt x="98" y="554"/>
                  <a:pt x="98" y="557"/>
                </a:cubicBezTo>
                <a:cubicBezTo>
                  <a:pt x="97" y="564"/>
                  <a:pt x="96" y="572"/>
                  <a:pt x="90" y="579"/>
                </a:cubicBezTo>
                <a:cubicBezTo>
                  <a:pt x="606" y="579"/>
                  <a:pt x="606" y="579"/>
                  <a:pt x="606" y="579"/>
                </a:cubicBezTo>
                <a:cubicBezTo>
                  <a:pt x="628" y="579"/>
                  <a:pt x="646" y="562"/>
                  <a:pt x="646" y="541"/>
                </a:cubicBezTo>
                <a:cubicBezTo>
                  <a:pt x="693" y="179"/>
                  <a:pt x="693" y="179"/>
                  <a:pt x="693" y="179"/>
                </a:cubicBezTo>
                <a:cubicBezTo>
                  <a:pt x="693" y="158"/>
                  <a:pt x="676" y="140"/>
                  <a:pt x="654" y="14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Freeform 56"/>
          <p:cNvSpPr>
            <a:spLocks noChangeArrowheads="1"/>
          </p:cNvSpPr>
          <p:nvPr/>
        </p:nvSpPr>
        <p:spPr bwMode="auto">
          <a:xfrm>
            <a:off x="3141663" y="1938338"/>
            <a:ext cx="273050" cy="244475"/>
          </a:xfrm>
          <a:custGeom>
            <a:avLst/>
            <a:gdLst>
              <a:gd name="T0" fmla="*/ 19363 w 647"/>
              <a:gd name="T1" fmla="*/ 244132 h 580"/>
              <a:gd name="T2" fmla="*/ 19363 w 647"/>
              <a:gd name="T3" fmla="*/ 244132 h 580"/>
              <a:gd name="T4" fmla="*/ 19363 w 647"/>
              <a:gd name="T5" fmla="*/ 244132 h 580"/>
              <a:gd name="T6" fmla="*/ 4209 w 647"/>
              <a:gd name="T7" fmla="*/ 237808 h 580"/>
              <a:gd name="T8" fmla="*/ 0 w 647"/>
              <a:gd name="T9" fmla="*/ 224315 h 580"/>
              <a:gd name="T10" fmla="*/ 0 w 647"/>
              <a:gd name="T11" fmla="*/ 16866 h 580"/>
              <a:gd name="T12" fmla="*/ 16416 w 647"/>
              <a:gd name="T13" fmla="*/ 0 h 580"/>
              <a:gd name="T14" fmla="*/ 76610 w 647"/>
              <a:gd name="T15" fmla="*/ 0 h 580"/>
              <a:gd name="T16" fmla="*/ 93447 w 647"/>
              <a:gd name="T17" fmla="*/ 11384 h 580"/>
              <a:gd name="T18" fmla="*/ 102286 w 647"/>
              <a:gd name="T19" fmla="*/ 31623 h 580"/>
              <a:gd name="T20" fmla="*/ 227303 w 647"/>
              <a:gd name="T21" fmla="*/ 31623 h 580"/>
              <a:gd name="T22" fmla="*/ 244141 w 647"/>
              <a:gd name="T23" fmla="*/ 48489 h 580"/>
              <a:gd name="T24" fmla="*/ 244141 w 647"/>
              <a:gd name="T25" fmla="*/ 51019 h 580"/>
              <a:gd name="T26" fmla="*/ 49670 w 647"/>
              <a:gd name="T27" fmla="*/ 51019 h 580"/>
              <a:gd name="T28" fmla="*/ 31570 w 647"/>
              <a:gd name="T29" fmla="*/ 69150 h 580"/>
              <a:gd name="T30" fmla="*/ 31570 w 647"/>
              <a:gd name="T31" fmla="*/ 223050 h 580"/>
              <a:gd name="T32" fmla="*/ 31570 w 647"/>
              <a:gd name="T33" fmla="*/ 235699 h 580"/>
              <a:gd name="T34" fmla="*/ 19363 w 647"/>
              <a:gd name="T35" fmla="*/ 244132 h 580"/>
              <a:gd name="T36" fmla="*/ 257610 w 647"/>
              <a:gd name="T37" fmla="*/ 60717 h 580"/>
              <a:gd name="T38" fmla="*/ 257610 w 647"/>
              <a:gd name="T39" fmla="*/ 60717 h 580"/>
              <a:gd name="T40" fmla="*/ 244561 w 647"/>
              <a:gd name="T41" fmla="*/ 60717 h 580"/>
              <a:gd name="T42" fmla="*/ 49670 w 647"/>
              <a:gd name="T43" fmla="*/ 60717 h 580"/>
              <a:gd name="T44" fmla="*/ 40830 w 647"/>
              <a:gd name="T45" fmla="*/ 69150 h 580"/>
              <a:gd name="T46" fmla="*/ 40830 w 647"/>
              <a:gd name="T47" fmla="*/ 223050 h 580"/>
              <a:gd name="T48" fmla="*/ 40830 w 647"/>
              <a:gd name="T49" fmla="*/ 237386 h 580"/>
              <a:gd name="T50" fmla="*/ 38305 w 647"/>
              <a:gd name="T51" fmla="*/ 244132 h 580"/>
              <a:gd name="T52" fmla="*/ 255085 w 647"/>
              <a:gd name="T53" fmla="*/ 244132 h 580"/>
              <a:gd name="T54" fmla="*/ 271922 w 647"/>
              <a:gd name="T55" fmla="*/ 227688 h 580"/>
              <a:gd name="T56" fmla="*/ 271922 w 647"/>
              <a:gd name="T57" fmla="*/ 77583 h 580"/>
              <a:gd name="T58" fmla="*/ 257610 w 647"/>
              <a:gd name="T59" fmla="*/ 60717 h 58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47" h="580">
                <a:moveTo>
                  <a:pt x="46" y="579"/>
                </a:moveTo>
                <a:lnTo>
                  <a:pt x="46" y="579"/>
                </a:lnTo>
                <a:cubicBezTo>
                  <a:pt x="28" y="579"/>
                  <a:pt x="16" y="571"/>
                  <a:pt x="10" y="564"/>
                </a:cubicBezTo>
                <a:cubicBezTo>
                  <a:pt x="3" y="555"/>
                  <a:pt x="0" y="544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7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5" y="11"/>
                  <a:pt x="222" y="27"/>
                </a:cubicBezTo>
                <a:cubicBezTo>
                  <a:pt x="243" y="75"/>
                  <a:pt x="243" y="75"/>
                  <a:pt x="243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0" y="93"/>
                  <a:pt x="580" y="115"/>
                </a:cubicBezTo>
                <a:cubicBezTo>
                  <a:pt x="580" y="121"/>
                  <a:pt x="580" y="121"/>
                  <a:pt x="580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94" y="121"/>
                  <a:pt x="75" y="140"/>
                  <a:pt x="75" y="164"/>
                </a:cubicBezTo>
                <a:cubicBezTo>
                  <a:pt x="75" y="529"/>
                  <a:pt x="75" y="529"/>
                  <a:pt x="75" y="529"/>
                </a:cubicBezTo>
                <a:cubicBezTo>
                  <a:pt x="75" y="529"/>
                  <a:pt x="75" y="556"/>
                  <a:pt x="75" y="559"/>
                </a:cubicBezTo>
                <a:cubicBezTo>
                  <a:pt x="74" y="566"/>
                  <a:pt x="69" y="579"/>
                  <a:pt x="46" y="579"/>
                </a:cubicBezTo>
                <a:close/>
                <a:moveTo>
                  <a:pt x="612" y="144"/>
                </a:moveTo>
                <a:lnTo>
                  <a:pt x="612" y="144"/>
                </a:lnTo>
                <a:cubicBezTo>
                  <a:pt x="581" y="144"/>
                  <a:pt x="581" y="144"/>
                  <a:pt x="581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07" y="144"/>
                  <a:pt x="97" y="153"/>
                  <a:pt x="97" y="164"/>
                </a:cubicBezTo>
                <a:cubicBezTo>
                  <a:pt x="97" y="529"/>
                  <a:pt x="97" y="529"/>
                  <a:pt x="97" y="529"/>
                </a:cubicBezTo>
                <a:cubicBezTo>
                  <a:pt x="99" y="559"/>
                  <a:pt x="97" y="562"/>
                  <a:pt x="97" y="563"/>
                </a:cubicBezTo>
                <a:cubicBezTo>
                  <a:pt x="97" y="569"/>
                  <a:pt x="94" y="574"/>
                  <a:pt x="91" y="579"/>
                </a:cubicBezTo>
                <a:cubicBezTo>
                  <a:pt x="606" y="579"/>
                  <a:pt x="606" y="579"/>
                  <a:pt x="606" y="579"/>
                </a:cubicBezTo>
                <a:cubicBezTo>
                  <a:pt x="627" y="579"/>
                  <a:pt x="646" y="562"/>
                  <a:pt x="646" y="540"/>
                </a:cubicBezTo>
                <a:cubicBezTo>
                  <a:pt x="646" y="184"/>
                  <a:pt x="646" y="184"/>
                  <a:pt x="646" y="184"/>
                </a:cubicBezTo>
                <a:cubicBezTo>
                  <a:pt x="646" y="160"/>
                  <a:pt x="633" y="144"/>
                  <a:pt x="612" y="14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Freeform 57"/>
          <p:cNvSpPr>
            <a:spLocks noChangeArrowheads="1"/>
          </p:cNvSpPr>
          <p:nvPr/>
        </p:nvSpPr>
        <p:spPr bwMode="auto">
          <a:xfrm>
            <a:off x="4008438" y="1938338"/>
            <a:ext cx="273050" cy="244475"/>
          </a:xfrm>
          <a:custGeom>
            <a:avLst/>
            <a:gdLst>
              <a:gd name="T0" fmla="*/ 31521 w 648"/>
              <a:gd name="T1" fmla="*/ 69150 h 580"/>
              <a:gd name="T2" fmla="*/ 31521 w 648"/>
              <a:gd name="T3" fmla="*/ 69150 h 580"/>
              <a:gd name="T4" fmla="*/ 31521 w 648"/>
              <a:gd name="T5" fmla="*/ 223050 h 580"/>
              <a:gd name="T6" fmla="*/ 31521 w 648"/>
              <a:gd name="T7" fmla="*/ 235699 h 580"/>
              <a:gd name="T8" fmla="*/ 19753 w 648"/>
              <a:gd name="T9" fmla="*/ 244132 h 580"/>
              <a:gd name="T10" fmla="*/ 19753 w 648"/>
              <a:gd name="T11" fmla="*/ 244132 h 580"/>
              <a:gd name="T12" fmla="*/ 4623 w 648"/>
              <a:gd name="T13" fmla="*/ 237808 h 580"/>
              <a:gd name="T14" fmla="*/ 0 w 648"/>
              <a:gd name="T15" fmla="*/ 224315 h 580"/>
              <a:gd name="T16" fmla="*/ 0 w 648"/>
              <a:gd name="T17" fmla="*/ 16866 h 580"/>
              <a:gd name="T18" fmla="*/ 16811 w 648"/>
              <a:gd name="T19" fmla="*/ 0 h 580"/>
              <a:gd name="T20" fmla="*/ 76491 w 648"/>
              <a:gd name="T21" fmla="*/ 0 h 580"/>
              <a:gd name="T22" fmla="*/ 93723 w 648"/>
              <a:gd name="T23" fmla="*/ 11384 h 580"/>
              <a:gd name="T24" fmla="*/ 102549 w 648"/>
              <a:gd name="T25" fmla="*/ 31623 h 580"/>
              <a:gd name="T26" fmla="*/ 226953 w 648"/>
              <a:gd name="T27" fmla="*/ 31623 h 580"/>
              <a:gd name="T28" fmla="*/ 243764 w 648"/>
              <a:gd name="T29" fmla="*/ 48489 h 580"/>
              <a:gd name="T30" fmla="*/ 243764 w 648"/>
              <a:gd name="T31" fmla="*/ 51019 h 580"/>
              <a:gd name="T32" fmla="*/ 50014 w 648"/>
              <a:gd name="T33" fmla="*/ 51019 h 580"/>
              <a:gd name="T34" fmla="*/ 31521 w 648"/>
              <a:gd name="T35" fmla="*/ 69150 h 580"/>
              <a:gd name="T36" fmla="*/ 271923 w 648"/>
              <a:gd name="T37" fmla="*/ 77583 h 580"/>
              <a:gd name="T38" fmla="*/ 271923 w 648"/>
              <a:gd name="T39" fmla="*/ 77583 h 580"/>
              <a:gd name="T40" fmla="*/ 271923 w 648"/>
              <a:gd name="T41" fmla="*/ 227688 h 580"/>
              <a:gd name="T42" fmla="*/ 254691 w 648"/>
              <a:gd name="T43" fmla="*/ 244132 h 580"/>
              <a:gd name="T44" fmla="*/ 38666 w 648"/>
              <a:gd name="T45" fmla="*/ 244132 h 580"/>
              <a:gd name="T46" fmla="*/ 41188 w 648"/>
              <a:gd name="T47" fmla="*/ 237386 h 580"/>
              <a:gd name="T48" fmla="*/ 41188 w 648"/>
              <a:gd name="T49" fmla="*/ 223050 h 580"/>
              <a:gd name="T50" fmla="*/ 41188 w 648"/>
              <a:gd name="T51" fmla="*/ 69150 h 580"/>
              <a:gd name="T52" fmla="*/ 50014 w 648"/>
              <a:gd name="T53" fmla="*/ 60717 h 580"/>
              <a:gd name="T54" fmla="*/ 244184 w 648"/>
              <a:gd name="T55" fmla="*/ 60717 h 580"/>
              <a:gd name="T56" fmla="*/ 257213 w 648"/>
              <a:gd name="T57" fmla="*/ 60717 h 580"/>
              <a:gd name="T58" fmla="*/ 271923 w 648"/>
              <a:gd name="T59" fmla="*/ 77583 h 580"/>
              <a:gd name="T60" fmla="*/ 231576 w 648"/>
              <a:gd name="T61" fmla="*/ 197330 h 580"/>
              <a:gd name="T62" fmla="*/ 231576 w 648"/>
              <a:gd name="T63" fmla="*/ 197330 h 580"/>
              <a:gd name="T64" fmla="*/ 251329 w 648"/>
              <a:gd name="T65" fmla="*/ 177934 h 580"/>
              <a:gd name="T66" fmla="*/ 251329 w 648"/>
              <a:gd name="T67" fmla="*/ 170766 h 580"/>
              <a:gd name="T68" fmla="*/ 244184 w 648"/>
              <a:gd name="T69" fmla="*/ 170766 h 580"/>
              <a:gd name="T70" fmla="*/ 224851 w 648"/>
              <a:gd name="T71" fmla="*/ 190162 h 580"/>
              <a:gd name="T72" fmla="*/ 205518 w 648"/>
              <a:gd name="T73" fmla="*/ 170766 h 580"/>
              <a:gd name="T74" fmla="*/ 198794 w 648"/>
              <a:gd name="T75" fmla="*/ 170766 h 580"/>
              <a:gd name="T76" fmla="*/ 198794 w 648"/>
              <a:gd name="T77" fmla="*/ 177934 h 580"/>
              <a:gd name="T78" fmla="*/ 218127 w 648"/>
              <a:gd name="T79" fmla="*/ 197330 h 580"/>
              <a:gd name="T80" fmla="*/ 198794 w 648"/>
              <a:gd name="T81" fmla="*/ 216725 h 580"/>
              <a:gd name="T82" fmla="*/ 198794 w 648"/>
              <a:gd name="T83" fmla="*/ 223472 h 580"/>
              <a:gd name="T84" fmla="*/ 202156 w 648"/>
              <a:gd name="T85" fmla="*/ 224737 h 580"/>
              <a:gd name="T86" fmla="*/ 205518 w 648"/>
              <a:gd name="T87" fmla="*/ 223472 h 580"/>
              <a:gd name="T88" fmla="*/ 224851 w 648"/>
              <a:gd name="T89" fmla="*/ 204076 h 580"/>
              <a:gd name="T90" fmla="*/ 244184 w 648"/>
              <a:gd name="T91" fmla="*/ 223472 h 580"/>
              <a:gd name="T92" fmla="*/ 247546 w 648"/>
              <a:gd name="T93" fmla="*/ 224737 h 580"/>
              <a:gd name="T94" fmla="*/ 251329 w 648"/>
              <a:gd name="T95" fmla="*/ 223472 h 580"/>
              <a:gd name="T96" fmla="*/ 251329 w 648"/>
              <a:gd name="T97" fmla="*/ 216725 h 580"/>
              <a:gd name="T98" fmla="*/ 231576 w 648"/>
              <a:gd name="T99" fmla="*/ 197330 h 5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48" h="580">
                <a:moveTo>
                  <a:pt x="75" y="164"/>
                </a:moveTo>
                <a:lnTo>
                  <a:pt x="75" y="164"/>
                </a:lnTo>
                <a:cubicBezTo>
                  <a:pt x="75" y="529"/>
                  <a:pt x="75" y="529"/>
                  <a:pt x="75" y="529"/>
                </a:cubicBezTo>
                <a:cubicBezTo>
                  <a:pt x="75" y="529"/>
                  <a:pt x="75" y="556"/>
                  <a:pt x="75" y="559"/>
                </a:cubicBezTo>
                <a:cubicBezTo>
                  <a:pt x="74" y="566"/>
                  <a:pt x="70" y="579"/>
                  <a:pt x="47" y="579"/>
                </a:cubicBezTo>
                <a:cubicBezTo>
                  <a:pt x="28" y="579"/>
                  <a:pt x="17" y="571"/>
                  <a:pt x="11" y="564"/>
                </a:cubicBezTo>
                <a:cubicBezTo>
                  <a:pt x="3" y="555"/>
                  <a:pt x="0" y="544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3" y="27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0" y="93"/>
                  <a:pt x="580" y="115"/>
                </a:cubicBezTo>
                <a:cubicBezTo>
                  <a:pt x="580" y="121"/>
                  <a:pt x="580" y="121"/>
                  <a:pt x="580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95" y="121"/>
                  <a:pt x="75" y="140"/>
                  <a:pt x="75" y="164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40"/>
                  <a:pt x="647" y="540"/>
                  <a:pt x="647" y="540"/>
                </a:cubicBezTo>
                <a:cubicBezTo>
                  <a:pt x="647" y="562"/>
                  <a:pt x="628" y="579"/>
                  <a:pt x="606" y="579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4"/>
                  <a:pt x="98" y="569"/>
                  <a:pt x="98" y="563"/>
                </a:cubicBezTo>
                <a:cubicBezTo>
                  <a:pt x="98" y="562"/>
                  <a:pt x="99" y="559"/>
                  <a:pt x="98" y="529"/>
                </a:cubicBezTo>
                <a:cubicBezTo>
                  <a:pt x="98" y="164"/>
                  <a:pt x="98" y="164"/>
                  <a:pt x="98" y="164"/>
                </a:cubicBezTo>
                <a:cubicBezTo>
                  <a:pt x="98" y="153"/>
                  <a:pt x="107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2" y="144"/>
                  <a:pt x="612" y="144"/>
                  <a:pt x="612" y="144"/>
                </a:cubicBezTo>
                <a:cubicBezTo>
                  <a:pt x="633" y="144"/>
                  <a:pt x="647" y="160"/>
                  <a:pt x="647" y="184"/>
                </a:cubicBezTo>
                <a:close/>
                <a:moveTo>
                  <a:pt x="551" y="468"/>
                </a:moveTo>
                <a:lnTo>
                  <a:pt x="551" y="468"/>
                </a:lnTo>
                <a:cubicBezTo>
                  <a:pt x="598" y="422"/>
                  <a:pt x="598" y="422"/>
                  <a:pt x="598" y="422"/>
                </a:cubicBezTo>
                <a:cubicBezTo>
                  <a:pt x="602" y="417"/>
                  <a:pt x="602" y="410"/>
                  <a:pt x="598" y="405"/>
                </a:cubicBezTo>
                <a:cubicBezTo>
                  <a:pt x="593" y="401"/>
                  <a:pt x="585" y="401"/>
                  <a:pt x="581" y="405"/>
                </a:cubicBezTo>
                <a:cubicBezTo>
                  <a:pt x="535" y="451"/>
                  <a:pt x="535" y="451"/>
                  <a:pt x="535" y="451"/>
                </a:cubicBezTo>
                <a:cubicBezTo>
                  <a:pt x="489" y="405"/>
                  <a:pt x="489" y="405"/>
                  <a:pt x="489" y="405"/>
                </a:cubicBezTo>
                <a:cubicBezTo>
                  <a:pt x="484" y="401"/>
                  <a:pt x="477" y="401"/>
                  <a:pt x="473" y="405"/>
                </a:cubicBezTo>
                <a:cubicBezTo>
                  <a:pt x="468" y="410"/>
                  <a:pt x="468" y="417"/>
                  <a:pt x="473" y="422"/>
                </a:cubicBezTo>
                <a:cubicBezTo>
                  <a:pt x="519" y="468"/>
                  <a:pt x="519" y="468"/>
                  <a:pt x="519" y="468"/>
                </a:cubicBezTo>
                <a:cubicBezTo>
                  <a:pt x="473" y="514"/>
                  <a:pt x="473" y="514"/>
                  <a:pt x="473" y="514"/>
                </a:cubicBezTo>
                <a:cubicBezTo>
                  <a:pt x="468" y="518"/>
                  <a:pt x="468" y="525"/>
                  <a:pt x="473" y="530"/>
                </a:cubicBezTo>
                <a:cubicBezTo>
                  <a:pt x="475" y="532"/>
                  <a:pt x="478" y="533"/>
                  <a:pt x="481" y="533"/>
                </a:cubicBezTo>
                <a:cubicBezTo>
                  <a:pt x="483" y="533"/>
                  <a:pt x="486" y="532"/>
                  <a:pt x="489" y="530"/>
                </a:cubicBezTo>
                <a:cubicBezTo>
                  <a:pt x="535" y="484"/>
                  <a:pt x="535" y="484"/>
                  <a:pt x="535" y="484"/>
                </a:cubicBezTo>
                <a:cubicBezTo>
                  <a:pt x="581" y="530"/>
                  <a:pt x="581" y="530"/>
                  <a:pt x="581" y="530"/>
                </a:cubicBezTo>
                <a:cubicBezTo>
                  <a:pt x="583" y="532"/>
                  <a:pt x="586" y="533"/>
                  <a:pt x="589" y="533"/>
                </a:cubicBezTo>
                <a:cubicBezTo>
                  <a:pt x="591" y="533"/>
                  <a:pt x="595" y="532"/>
                  <a:pt x="598" y="530"/>
                </a:cubicBezTo>
                <a:cubicBezTo>
                  <a:pt x="602" y="525"/>
                  <a:pt x="602" y="518"/>
                  <a:pt x="598" y="514"/>
                </a:cubicBezTo>
                <a:lnTo>
                  <a:pt x="551" y="46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Freeform 58"/>
          <p:cNvSpPr>
            <a:spLocks noChangeArrowheads="1"/>
          </p:cNvSpPr>
          <p:nvPr/>
        </p:nvSpPr>
        <p:spPr bwMode="auto">
          <a:xfrm>
            <a:off x="8340725" y="1938338"/>
            <a:ext cx="271463" cy="244475"/>
          </a:xfrm>
          <a:custGeom>
            <a:avLst/>
            <a:gdLst>
              <a:gd name="T0" fmla="*/ 31570 w 647"/>
              <a:gd name="T1" fmla="*/ 69150 h 580"/>
              <a:gd name="T2" fmla="*/ 31570 w 647"/>
              <a:gd name="T3" fmla="*/ 69150 h 580"/>
              <a:gd name="T4" fmla="*/ 31570 w 647"/>
              <a:gd name="T5" fmla="*/ 223050 h 580"/>
              <a:gd name="T6" fmla="*/ 31570 w 647"/>
              <a:gd name="T7" fmla="*/ 235699 h 580"/>
              <a:gd name="T8" fmla="*/ 19784 w 647"/>
              <a:gd name="T9" fmla="*/ 244132 h 580"/>
              <a:gd name="T10" fmla="*/ 19784 w 647"/>
              <a:gd name="T11" fmla="*/ 244132 h 580"/>
              <a:gd name="T12" fmla="*/ 4209 w 647"/>
              <a:gd name="T13" fmla="*/ 237386 h 580"/>
              <a:gd name="T14" fmla="*/ 0 w 647"/>
              <a:gd name="T15" fmla="*/ 224315 h 580"/>
              <a:gd name="T16" fmla="*/ 0 w 647"/>
              <a:gd name="T17" fmla="*/ 16866 h 580"/>
              <a:gd name="T18" fmla="*/ 16416 w 647"/>
              <a:gd name="T19" fmla="*/ 0 h 580"/>
              <a:gd name="T20" fmla="*/ 76610 w 647"/>
              <a:gd name="T21" fmla="*/ 0 h 580"/>
              <a:gd name="T22" fmla="*/ 94289 w 647"/>
              <a:gd name="T23" fmla="*/ 11384 h 580"/>
              <a:gd name="T24" fmla="*/ 103128 w 647"/>
              <a:gd name="T25" fmla="*/ 31623 h 580"/>
              <a:gd name="T26" fmla="*/ 227303 w 647"/>
              <a:gd name="T27" fmla="*/ 31623 h 580"/>
              <a:gd name="T28" fmla="*/ 244141 w 647"/>
              <a:gd name="T29" fmla="*/ 48911 h 580"/>
              <a:gd name="T30" fmla="*/ 244561 w 647"/>
              <a:gd name="T31" fmla="*/ 51019 h 580"/>
              <a:gd name="T32" fmla="*/ 50091 w 647"/>
              <a:gd name="T33" fmla="*/ 51019 h 580"/>
              <a:gd name="T34" fmla="*/ 31570 w 647"/>
              <a:gd name="T35" fmla="*/ 69150 h 580"/>
              <a:gd name="T36" fmla="*/ 271922 w 647"/>
              <a:gd name="T37" fmla="*/ 77161 h 580"/>
              <a:gd name="T38" fmla="*/ 271922 w 647"/>
              <a:gd name="T39" fmla="*/ 77161 h 580"/>
              <a:gd name="T40" fmla="*/ 271922 w 647"/>
              <a:gd name="T41" fmla="*/ 227688 h 580"/>
              <a:gd name="T42" fmla="*/ 255506 w 647"/>
              <a:gd name="T43" fmla="*/ 244132 h 580"/>
              <a:gd name="T44" fmla="*/ 39147 w 647"/>
              <a:gd name="T45" fmla="*/ 244132 h 580"/>
              <a:gd name="T46" fmla="*/ 41672 w 647"/>
              <a:gd name="T47" fmla="*/ 237386 h 580"/>
              <a:gd name="T48" fmla="*/ 41672 w 647"/>
              <a:gd name="T49" fmla="*/ 223050 h 580"/>
              <a:gd name="T50" fmla="*/ 41672 w 647"/>
              <a:gd name="T51" fmla="*/ 69150 h 580"/>
              <a:gd name="T52" fmla="*/ 50091 w 647"/>
              <a:gd name="T53" fmla="*/ 60717 h 580"/>
              <a:gd name="T54" fmla="*/ 244561 w 647"/>
              <a:gd name="T55" fmla="*/ 60717 h 580"/>
              <a:gd name="T56" fmla="*/ 258031 w 647"/>
              <a:gd name="T57" fmla="*/ 60717 h 580"/>
              <a:gd name="T58" fmla="*/ 271922 w 647"/>
              <a:gd name="T59" fmla="*/ 77161 h 580"/>
              <a:gd name="T60" fmla="*/ 253822 w 647"/>
              <a:gd name="T61" fmla="*/ 185524 h 580"/>
              <a:gd name="T62" fmla="*/ 253822 w 647"/>
              <a:gd name="T63" fmla="*/ 185524 h 580"/>
              <a:gd name="T64" fmla="*/ 246666 w 647"/>
              <a:gd name="T65" fmla="*/ 185524 h 580"/>
              <a:gd name="T66" fmla="*/ 227303 w 647"/>
              <a:gd name="T67" fmla="*/ 204498 h 580"/>
              <a:gd name="T68" fmla="*/ 227303 w 647"/>
              <a:gd name="T69" fmla="*/ 144624 h 580"/>
              <a:gd name="T70" fmla="*/ 225620 w 647"/>
              <a:gd name="T71" fmla="*/ 140829 h 580"/>
              <a:gd name="T72" fmla="*/ 222673 w 647"/>
              <a:gd name="T73" fmla="*/ 139564 h 580"/>
              <a:gd name="T74" fmla="*/ 217201 w 647"/>
              <a:gd name="T75" fmla="*/ 144624 h 580"/>
              <a:gd name="T76" fmla="*/ 217201 w 647"/>
              <a:gd name="T77" fmla="*/ 204498 h 580"/>
              <a:gd name="T78" fmla="*/ 197838 w 647"/>
              <a:gd name="T79" fmla="*/ 185524 h 580"/>
              <a:gd name="T80" fmla="*/ 191103 w 647"/>
              <a:gd name="T81" fmla="*/ 185524 h 580"/>
              <a:gd name="T82" fmla="*/ 191103 w 647"/>
              <a:gd name="T83" fmla="*/ 192270 h 580"/>
              <a:gd name="T84" fmla="*/ 218885 w 647"/>
              <a:gd name="T85" fmla="*/ 220099 h 580"/>
              <a:gd name="T86" fmla="*/ 222673 w 647"/>
              <a:gd name="T87" fmla="*/ 221364 h 580"/>
              <a:gd name="T88" fmla="*/ 225620 w 647"/>
              <a:gd name="T89" fmla="*/ 220099 h 580"/>
              <a:gd name="T90" fmla="*/ 253822 w 647"/>
              <a:gd name="T91" fmla="*/ 192270 h 580"/>
              <a:gd name="T92" fmla="*/ 253822 w 647"/>
              <a:gd name="T93" fmla="*/ 185524 h 5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7" h="580">
                <a:moveTo>
                  <a:pt x="75" y="164"/>
                </a:moveTo>
                <a:lnTo>
                  <a:pt x="75" y="164"/>
                </a:lnTo>
                <a:cubicBezTo>
                  <a:pt x="75" y="529"/>
                  <a:pt x="75" y="529"/>
                  <a:pt x="75" y="529"/>
                </a:cubicBezTo>
                <a:cubicBezTo>
                  <a:pt x="75" y="529"/>
                  <a:pt x="76" y="556"/>
                  <a:pt x="75" y="559"/>
                </a:cubicBezTo>
                <a:cubicBezTo>
                  <a:pt x="75" y="566"/>
                  <a:pt x="70" y="579"/>
                  <a:pt x="47" y="579"/>
                </a:cubicBezTo>
                <a:cubicBezTo>
                  <a:pt x="28" y="579"/>
                  <a:pt x="17" y="571"/>
                  <a:pt x="10" y="563"/>
                </a:cubicBezTo>
                <a:cubicBezTo>
                  <a:pt x="4" y="555"/>
                  <a:pt x="0" y="544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0" y="94"/>
                  <a:pt x="580" y="116"/>
                </a:cubicBezTo>
                <a:cubicBezTo>
                  <a:pt x="581" y="121"/>
                  <a:pt x="581" y="121"/>
                  <a:pt x="581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95" y="121"/>
                  <a:pt x="75" y="140"/>
                  <a:pt x="75" y="164"/>
                </a:cubicBezTo>
                <a:close/>
                <a:moveTo>
                  <a:pt x="646" y="183"/>
                </a:moveTo>
                <a:lnTo>
                  <a:pt x="646" y="183"/>
                </a:lnTo>
                <a:cubicBezTo>
                  <a:pt x="646" y="540"/>
                  <a:pt x="646" y="540"/>
                  <a:pt x="646" y="540"/>
                </a:cubicBezTo>
                <a:cubicBezTo>
                  <a:pt x="646" y="561"/>
                  <a:pt x="629" y="579"/>
                  <a:pt x="607" y="57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4"/>
                  <a:pt x="98" y="569"/>
                  <a:pt x="99" y="563"/>
                </a:cubicBezTo>
                <a:cubicBezTo>
                  <a:pt x="99" y="562"/>
                  <a:pt x="99" y="559"/>
                  <a:pt x="99" y="529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53"/>
                  <a:pt x="107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3" y="144"/>
                  <a:pt x="613" y="144"/>
                  <a:pt x="613" y="144"/>
                </a:cubicBezTo>
                <a:cubicBezTo>
                  <a:pt x="633" y="144"/>
                  <a:pt x="646" y="160"/>
                  <a:pt x="646" y="183"/>
                </a:cubicBezTo>
                <a:close/>
                <a:moveTo>
                  <a:pt x="603" y="440"/>
                </a:moveTo>
                <a:lnTo>
                  <a:pt x="603" y="440"/>
                </a:lnTo>
                <a:cubicBezTo>
                  <a:pt x="599" y="434"/>
                  <a:pt x="590" y="434"/>
                  <a:pt x="586" y="440"/>
                </a:cubicBezTo>
                <a:cubicBezTo>
                  <a:pt x="540" y="485"/>
                  <a:pt x="540" y="485"/>
                  <a:pt x="540" y="485"/>
                </a:cubicBezTo>
                <a:cubicBezTo>
                  <a:pt x="540" y="343"/>
                  <a:pt x="540" y="343"/>
                  <a:pt x="540" y="343"/>
                </a:cubicBezTo>
                <a:cubicBezTo>
                  <a:pt x="540" y="340"/>
                  <a:pt x="539" y="337"/>
                  <a:pt x="536" y="334"/>
                </a:cubicBezTo>
                <a:cubicBezTo>
                  <a:pt x="534" y="332"/>
                  <a:pt x="532" y="331"/>
                  <a:pt x="529" y="331"/>
                </a:cubicBezTo>
                <a:cubicBezTo>
                  <a:pt x="521" y="331"/>
                  <a:pt x="516" y="337"/>
                  <a:pt x="516" y="343"/>
                </a:cubicBezTo>
                <a:cubicBezTo>
                  <a:pt x="516" y="485"/>
                  <a:pt x="516" y="485"/>
                  <a:pt x="516" y="485"/>
                </a:cubicBezTo>
                <a:cubicBezTo>
                  <a:pt x="470" y="440"/>
                  <a:pt x="470" y="440"/>
                  <a:pt x="470" y="440"/>
                </a:cubicBezTo>
                <a:cubicBezTo>
                  <a:pt x="466" y="434"/>
                  <a:pt x="459" y="434"/>
                  <a:pt x="454" y="440"/>
                </a:cubicBezTo>
                <a:cubicBezTo>
                  <a:pt x="450" y="444"/>
                  <a:pt x="450" y="451"/>
                  <a:pt x="454" y="456"/>
                </a:cubicBezTo>
                <a:cubicBezTo>
                  <a:pt x="520" y="522"/>
                  <a:pt x="520" y="522"/>
                  <a:pt x="520" y="522"/>
                </a:cubicBezTo>
                <a:cubicBezTo>
                  <a:pt x="523" y="524"/>
                  <a:pt x="526" y="525"/>
                  <a:pt x="529" y="525"/>
                </a:cubicBezTo>
                <a:cubicBezTo>
                  <a:pt x="531" y="525"/>
                  <a:pt x="534" y="524"/>
                  <a:pt x="536" y="522"/>
                </a:cubicBezTo>
                <a:cubicBezTo>
                  <a:pt x="603" y="456"/>
                  <a:pt x="603" y="456"/>
                  <a:pt x="603" y="456"/>
                </a:cubicBezTo>
                <a:cubicBezTo>
                  <a:pt x="607" y="451"/>
                  <a:pt x="607" y="444"/>
                  <a:pt x="603" y="44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Freeform 59"/>
          <p:cNvSpPr>
            <a:spLocks noChangeArrowheads="1"/>
          </p:cNvSpPr>
          <p:nvPr/>
        </p:nvSpPr>
        <p:spPr bwMode="auto">
          <a:xfrm>
            <a:off x="541338" y="2879725"/>
            <a:ext cx="271462" cy="244475"/>
          </a:xfrm>
          <a:custGeom>
            <a:avLst/>
            <a:gdLst>
              <a:gd name="T0" fmla="*/ 31942 w 648"/>
              <a:gd name="T1" fmla="*/ 68610 h 581"/>
              <a:gd name="T2" fmla="*/ 31942 w 648"/>
              <a:gd name="T3" fmla="*/ 68610 h 581"/>
              <a:gd name="T4" fmla="*/ 31942 w 648"/>
              <a:gd name="T5" fmla="*/ 223087 h 581"/>
              <a:gd name="T6" fmla="*/ 31942 w 648"/>
              <a:gd name="T7" fmla="*/ 235294 h 581"/>
              <a:gd name="T8" fmla="*/ 19753 w 648"/>
              <a:gd name="T9" fmla="*/ 243712 h 581"/>
              <a:gd name="T10" fmla="*/ 19753 w 648"/>
              <a:gd name="T11" fmla="*/ 243712 h 581"/>
              <a:gd name="T12" fmla="*/ 5043 w 648"/>
              <a:gd name="T13" fmla="*/ 236977 h 581"/>
              <a:gd name="T14" fmla="*/ 0 w 648"/>
              <a:gd name="T15" fmla="*/ 223929 h 581"/>
              <a:gd name="T16" fmla="*/ 0 w 648"/>
              <a:gd name="T17" fmla="*/ 16837 h 581"/>
              <a:gd name="T18" fmla="*/ 16811 w 648"/>
              <a:gd name="T19" fmla="*/ 0 h 581"/>
              <a:gd name="T20" fmla="*/ 76492 w 648"/>
              <a:gd name="T21" fmla="*/ 0 h 581"/>
              <a:gd name="T22" fmla="*/ 94144 w 648"/>
              <a:gd name="T23" fmla="*/ 11786 h 581"/>
              <a:gd name="T24" fmla="*/ 102970 w 648"/>
              <a:gd name="T25" fmla="*/ 31990 h 581"/>
              <a:gd name="T26" fmla="*/ 227794 w 648"/>
              <a:gd name="T27" fmla="*/ 31990 h 581"/>
              <a:gd name="T28" fmla="*/ 244185 w 648"/>
              <a:gd name="T29" fmla="*/ 48406 h 581"/>
              <a:gd name="T30" fmla="*/ 244185 w 648"/>
              <a:gd name="T31" fmla="*/ 50510 h 581"/>
              <a:gd name="T32" fmla="*/ 50014 w 648"/>
              <a:gd name="T33" fmla="*/ 50510 h 581"/>
              <a:gd name="T34" fmla="*/ 31942 w 648"/>
              <a:gd name="T35" fmla="*/ 68610 h 581"/>
              <a:gd name="T36" fmla="*/ 271924 w 648"/>
              <a:gd name="T37" fmla="*/ 77449 h 581"/>
              <a:gd name="T38" fmla="*/ 271924 w 648"/>
              <a:gd name="T39" fmla="*/ 77449 h 581"/>
              <a:gd name="T40" fmla="*/ 271924 w 648"/>
              <a:gd name="T41" fmla="*/ 226875 h 581"/>
              <a:gd name="T42" fmla="*/ 255112 w 648"/>
              <a:gd name="T43" fmla="*/ 244133 h 581"/>
              <a:gd name="T44" fmla="*/ 39086 w 648"/>
              <a:gd name="T45" fmla="*/ 243712 h 581"/>
              <a:gd name="T46" fmla="*/ 41608 w 648"/>
              <a:gd name="T47" fmla="*/ 236977 h 581"/>
              <a:gd name="T48" fmla="*/ 41608 w 648"/>
              <a:gd name="T49" fmla="*/ 222666 h 581"/>
              <a:gd name="T50" fmla="*/ 41608 w 648"/>
              <a:gd name="T51" fmla="*/ 68610 h 581"/>
              <a:gd name="T52" fmla="*/ 50014 w 648"/>
              <a:gd name="T53" fmla="*/ 60191 h 581"/>
              <a:gd name="T54" fmla="*/ 244185 w 648"/>
              <a:gd name="T55" fmla="*/ 60191 h 581"/>
              <a:gd name="T56" fmla="*/ 257634 w 648"/>
              <a:gd name="T57" fmla="*/ 60191 h 581"/>
              <a:gd name="T58" fmla="*/ 271924 w 648"/>
              <a:gd name="T59" fmla="*/ 77449 h 581"/>
              <a:gd name="T60" fmla="*/ 191229 w 648"/>
              <a:gd name="T61" fmla="*/ 175523 h 581"/>
              <a:gd name="T62" fmla="*/ 191229 w 648"/>
              <a:gd name="T63" fmla="*/ 175523 h 581"/>
              <a:gd name="T64" fmla="*/ 198374 w 648"/>
              <a:gd name="T65" fmla="*/ 175523 h 581"/>
              <a:gd name="T66" fmla="*/ 217707 w 648"/>
              <a:gd name="T67" fmla="*/ 155740 h 581"/>
              <a:gd name="T68" fmla="*/ 217707 w 648"/>
              <a:gd name="T69" fmla="*/ 215932 h 581"/>
              <a:gd name="T70" fmla="*/ 218968 w 648"/>
              <a:gd name="T71" fmla="*/ 219299 h 581"/>
              <a:gd name="T72" fmla="*/ 222330 w 648"/>
              <a:gd name="T73" fmla="*/ 220983 h 581"/>
              <a:gd name="T74" fmla="*/ 227374 w 648"/>
              <a:gd name="T75" fmla="*/ 215932 h 581"/>
              <a:gd name="T76" fmla="*/ 227374 w 648"/>
              <a:gd name="T77" fmla="*/ 155740 h 581"/>
              <a:gd name="T78" fmla="*/ 246707 w 648"/>
              <a:gd name="T79" fmla="*/ 175523 h 581"/>
              <a:gd name="T80" fmla="*/ 253431 w 648"/>
              <a:gd name="T81" fmla="*/ 175523 h 581"/>
              <a:gd name="T82" fmla="*/ 253431 w 648"/>
              <a:gd name="T83" fmla="*/ 168789 h 581"/>
              <a:gd name="T84" fmla="*/ 225692 w 648"/>
              <a:gd name="T85" fmla="*/ 140587 h 581"/>
              <a:gd name="T86" fmla="*/ 222330 w 648"/>
              <a:gd name="T87" fmla="*/ 139324 h 581"/>
              <a:gd name="T88" fmla="*/ 218968 w 648"/>
              <a:gd name="T89" fmla="*/ 140587 h 581"/>
              <a:gd name="T90" fmla="*/ 191229 w 648"/>
              <a:gd name="T91" fmla="*/ 168789 h 581"/>
              <a:gd name="T92" fmla="*/ 191229 w 648"/>
              <a:gd name="T93" fmla="*/ 175523 h 5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8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1" y="579"/>
                  <a:pt x="47" y="579"/>
                </a:cubicBezTo>
                <a:cubicBezTo>
                  <a:pt x="28" y="579"/>
                  <a:pt x="18" y="570"/>
                  <a:pt x="12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7" y="11"/>
                  <a:pt x="224" y="28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542" y="76"/>
                  <a:pt x="542" y="76"/>
                  <a:pt x="542" y="76"/>
                </a:cubicBezTo>
                <a:cubicBezTo>
                  <a:pt x="563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39"/>
                  <a:pt x="76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9" y="580"/>
                  <a:pt x="607" y="580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8"/>
                  <a:pt x="99" y="563"/>
                </a:cubicBezTo>
                <a:cubicBezTo>
                  <a:pt x="99" y="562"/>
                  <a:pt x="100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9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4" y="143"/>
                  <a:pt x="647" y="159"/>
                  <a:pt x="647" y="184"/>
                </a:cubicBezTo>
                <a:close/>
                <a:moveTo>
                  <a:pt x="455" y="417"/>
                </a:moveTo>
                <a:lnTo>
                  <a:pt x="455" y="417"/>
                </a:lnTo>
                <a:cubicBezTo>
                  <a:pt x="459" y="421"/>
                  <a:pt x="467" y="421"/>
                  <a:pt x="472" y="417"/>
                </a:cubicBezTo>
                <a:cubicBezTo>
                  <a:pt x="518" y="370"/>
                  <a:pt x="518" y="370"/>
                  <a:pt x="518" y="370"/>
                </a:cubicBezTo>
                <a:cubicBezTo>
                  <a:pt x="518" y="513"/>
                  <a:pt x="518" y="513"/>
                  <a:pt x="518" y="513"/>
                </a:cubicBezTo>
                <a:cubicBezTo>
                  <a:pt x="518" y="516"/>
                  <a:pt x="519" y="519"/>
                  <a:pt x="521" y="521"/>
                </a:cubicBezTo>
                <a:cubicBezTo>
                  <a:pt x="523" y="523"/>
                  <a:pt x="526" y="525"/>
                  <a:pt x="529" y="525"/>
                </a:cubicBezTo>
                <a:cubicBezTo>
                  <a:pt x="535" y="525"/>
                  <a:pt x="541" y="520"/>
                  <a:pt x="541" y="513"/>
                </a:cubicBezTo>
                <a:cubicBezTo>
                  <a:pt x="541" y="370"/>
                  <a:pt x="541" y="370"/>
                  <a:pt x="541" y="370"/>
                </a:cubicBezTo>
                <a:cubicBezTo>
                  <a:pt x="587" y="417"/>
                  <a:pt x="587" y="417"/>
                  <a:pt x="587" y="417"/>
                </a:cubicBezTo>
                <a:cubicBezTo>
                  <a:pt x="592" y="421"/>
                  <a:pt x="599" y="421"/>
                  <a:pt x="603" y="417"/>
                </a:cubicBezTo>
                <a:cubicBezTo>
                  <a:pt x="608" y="412"/>
                  <a:pt x="608" y="405"/>
                  <a:pt x="603" y="401"/>
                </a:cubicBezTo>
                <a:cubicBezTo>
                  <a:pt x="537" y="334"/>
                  <a:pt x="537" y="334"/>
                  <a:pt x="537" y="334"/>
                </a:cubicBezTo>
                <a:cubicBezTo>
                  <a:pt x="535" y="332"/>
                  <a:pt x="532" y="331"/>
                  <a:pt x="529" y="331"/>
                </a:cubicBezTo>
                <a:cubicBezTo>
                  <a:pt x="526" y="331"/>
                  <a:pt x="523" y="332"/>
                  <a:pt x="521" y="334"/>
                </a:cubicBezTo>
                <a:cubicBezTo>
                  <a:pt x="455" y="401"/>
                  <a:pt x="455" y="401"/>
                  <a:pt x="455" y="401"/>
                </a:cubicBezTo>
                <a:cubicBezTo>
                  <a:pt x="450" y="405"/>
                  <a:pt x="450" y="412"/>
                  <a:pt x="455" y="41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Freeform 60"/>
          <p:cNvSpPr>
            <a:spLocks noChangeArrowheads="1"/>
          </p:cNvSpPr>
          <p:nvPr/>
        </p:nvSpPr>
        <p:spPr bwMode="auto">
          <a:xfrm>
            <a:off x="541338" y="3822700"/>
            <a:ext cx="271462" cy="242888"/>
          </a:xfrm>
          <a:custGeom>
            <a:avLst/>
            <a:gdLst>
              <a:gd name="T0" fmla="*/ 31942 w 648"/>
              <a:gd name="T1" fmla="*/ 68325 h 579"/>
              <a:gd name="T2" fmla="*/ 31942 w 648"/>
              <a:gd name="T3" fmla="*/ 68325 h 579"/>
              <a:gd name="T4" fmla="*/ 31942 w 648"/>
              <a:gd name="T5" fmla="*/ 221322 h 579"/>
              <a:gd name="T6" fmla="*/ 31942 w 648"/>
              <a:gd name="T7" fmla="*/ 233897 h 579"/>
              <a:gd name="T8" fmla="*/ 19753 w 648"/>
              <a:gd name="T9" fmla="*/ 242281 h 579"/>
              <a:gd name="T10" fmla="*/ 19753 w 648"/>
              <a:gd name="T11" fmla="*/ 242281 h 579"/>
              <a:gd name="T12" fmla="*/ 5043 w 648"/>
              <a:gd name="T13" fmla="*/ 235993 h 579"/>
              <a:gd name="T14" fmla="*/ 0 w 648"/>
              <a:gd name="T15" fmla="*/ 222580 h 579"/>
              <a:gd name="T16" fmla="*/ 0 w 648"/>
              <a:gd name="T17" fmla="*/ 16767 h 579"/>
              <a:gd name="T18" fmla="*/ 16811 w 648"/>
              <a:gd name="T19" fmla="*/ 0 h 579"/>
              <a:gd name="T20" fmla="*/ 76492 w 648"/>
              <a:gd name="T21" fmla="*/ 0 h 579"/>
              <a:gd name="T22" fmla="*/ 94144 w 648"/>
              <a:gd name="T23" fmla="*/ 11318 h 579"/>
              <a:gd name="T24" fmla="*/ 102970 w 648"/>
              <a:gd name="T25" fmla="*/ 31438 h 579"/>
              <a:gd name="T26" fmla="*/ 227794 w 648"/>
              <a:gd name="T27" fmla="*/ 31438 h 579"/>
              <a:gd name="T28" fmla="*/ 244185 w 648"/>
              <a:gd name="T29" fmla="*/ 48205 h 579"/>
              <a:gd name="T30" fmla="*/ 244185 w 648"/>
              <a:gd name="T31" fmla="*/ 50301 h 579"/>
              <a:gd name="T32" fmla="*/ 50014 w 648"/>
              <a:gd name="T33" fmla="*/ 50301 h 579"/>
              <a:gd name="T34" fmla="*/ 31942 w 648"/>
              <a:gd name="T35" fmla="*/ 68325 h 579"/>
              <a:gd name="T36" fmla="*/ 271924 w 648"/>
              <a:gd name="T37" fmla="*/ 77127 h 579"/>
              <a:gd name="T38" fmla="*/ 271924 w 648"/>
              <a:gd name="T39" fmla="*/ 77127 h 579"/>
              <a:gd name="T40" fmla="*/ 271924 w 648"/>
              <a:gd name="T41" fmla="*/ 225933 h 579"/>
              <a:gd name="T42" fmla="*/ 255112 w 648"/>
              <a:gd name="T43" fmla="*/ 242281 h 579"/>
              <a:gd name="T44" fmla="*/ 39086 w 648"/>
              <a:gd name="T45" fmla="*/ 242281 h 579"/>
              <a:gd name="T46" fmla="*/ 41608 w 648"/>
              <a:gd name="T47" fmla="*/ 235574 h 579"/>
              <a:gd name="T48" fmla="*/ 41608 w 648"/>
              <a:gd name="T49" fmla="*/ 221322 h 579"/>
              <a:gd name="T50" fmla="*/ 41608 w 648"/>
              <a:gd name="T51" fmla="*/ 68325 h 579"/>
              <a:gd name="T52" fmla="*/ 50014 w 648"/>
              <a:gd name="T53" fmla="*/ 60361 h 579"/>
              <a:gd name="T54" fmla="*/ 244185 w 648"/>
              <a:gd name="T55" fmla="*/ 60361 h 579"/>
              <a:gd name="T56" fmla="*/ 257634 w 648"/>
              <a:gd name="T57" fmla="*/ 60361 h 579"/>
              <a:gd name="T58" fmla="*/ 271924 w 648"/>
              <a:gd name="T59" fmla="*/ 77127 h 579"/>
              <a:gd name="T60" fmla="*/ 254692 w 648"/>
              <a:gd name="T61" fmla="*/ 171441 h 579"/>
              <a:gd name="T62" fmla="*/ 254692 w 648"/>
              <a:gd name="T63" fmla="*/ 171441 h 579"/>
              <a:gd name="T64" fmla="*/ 251330 w 648"/>
              <a:gd name="T65" fmla="*/ 169345 h 579"/>
              <a:gd name="T66" fmla="*/ 224432 w 648"/>
              <a:gd name="T67" fmla="*/ 169345 h 579"/>
              <a:gd name="T68" fmla="*/ 216446 w 648"/>
              <a:gd name="T69" fmla="*/ 144195 h 579"/>
              <a:gd name="T70" fmla="*/ 212664 w 648"/>
              <a:gd name="T71" fmla="*/ 141680 h 579"/>
              <a:gd name="T72" fmla="*/ 209301 w 648"/>
              <a:gd name="T73" fmla="*/ 144195 h 579"/>
              <a:gd name="T74" fmla="*/ 200896 w 648"/>
              <a:gd name="T75" fmla="*/ 169345 h 579"/>
              <a:gd name="T76" fmla="*/ 173998 w 648"/>
              <a:gd name="T77" fmla="*/ 169345 h 579"/>
              <a:gd name="T78" fmla="*/ 170215 w 648"/>
              <a:gd name="T79" fmla="*/ 171441 h 579"/>
              <a:gd name="T80" fmla="*/ 171896 w 648"/>
              <a:gd name="T81" fmla="*/ 176052 h 579"/>
              <a:gd name="T82" fmla="*/ 192910 w 648"/>
              <a:gd name="T83" fmla="*/ 188627 h 579"/>
              <a:gd name="T84" fmla="*/ 185345 w 648"/>
              <a:gd name="T85" fmla="*/ 210424 h 579"/>
              <a:gd name="T86" fmla="*/ 186606 w 648"/>
              <a:gd name="T87" fmla="*/ 215035 h 579"/>
              <a:gd name="T88" fmla="*/ 190809 w 648"/>
              <a:gd name="T89" fmla="*/ 215035 h 579"/>
              <a:gd name="T90" fmla="*/ 212243 w 648"/>
              <a:gd name="T91" fmla="*/ 199525 h 579"/>
              <a:gd name="T92" fmla="*/ 234098 w 648"/>
              <a:gd name="T93" fmla="*/ 216292 h 579"/>
              <a:gd name="T94" fmla="*/ 236200 w 648"/>
              <a:gd name="T95" fmla="*/ 217131 h 579"/>
              <a:gd name="T96" fmla="*/ 238721 w 648"/>
              <a:gd name="T97" fmla="*/ 216292 h 579"/>
              <a:gd name="T98" fmla="*/ 239982 w 648"/>
              <a:gd name="T99" fmla="*/ 211681 h 579"/>
              <a:gd name="T100" fmla="*/ 231997 w 648"/>
              <a:gd name="T101" fmla="*/ 188627 h 579"/>
              <a:gd name="T102" fmla="*/ 253431 w 648"/>
              <a:gd name="T103" fmla="*/ 176052 h 579"/>
              <a:gd name="T104" fmla="*/ 254692 w 648"/>
              <a:gd name="T105" fmla="*/ 171441 h 57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48" h="579">
                <a:moveTo>
                  <a:pt x="76" y="163"/>
                </a:moveTo>
                <a:lnTo>
                  <a:pt x="76" y="163"/>
                </a:lnTo>
                <a:cubicBezTo>
                  <a:pt x="76" y="528"/>
                  <a:pt x="76" y="528"/>
                  <a:pt x="76" y="528"/>
                </a:cubicBezTo>
                <a:cubicBezTo>
                  <a:pt x="76" y="528"/>
                  <a:pt x="76" y="554"/>
                  <a:pt x="76" y="558"/>
                </a:cubicBezTo>
                <a:cubicBezTo>
                  <a:pt x="75" y="564"/>
                  <a:pt x="71" y="578"/>
                  <a:pt x="47" y="578"/>
                </a:cubicBezTo>
                <a:cubicBezTo>
                  <a:pt x="28" y="578"/>
                  <a:pt x="18" y="569"/>
                  <a:pt x="12" y="563"/>
                </a:cubicBezTo>
                <a:cubicBezTo>
                  <a:pt x="4" y="554"/>
                  <a:pt x="0" y="543"/>
                  <a:pt x="0" y="5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7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2" y="75"/>
                  <a:pt x="542" y="75"/>
                  <a:pt x="542" y="75"/>
                </a:cubicBezTo>
                <a:cubicBezTo>
                  <a:pt x="563" y="75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40"/>
                  <a:pt x="76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0"/>
                  <a:pt x="629" y="578"/>
                  <a:pt x="607" y="578"/>
                </a:cubicBezTo>
                <a:cubicBezTo>
                  <a:pt x="93" y="578"/>
                  <a:pt x="93" y="578"/>
                  <a:pt x="93" y="578"/>
                </a:cubicBezTo>
                <a:cubicBezTo>
                  <a:pt x="96" y="572"/>
                  <a:pt x="98" y="567"/>
                  <a:pt x="99" y="562"/>
                </a:cubicBezTo>
                <a:cubicBezTo>
                  <a:pt x="99" y="560"/>
                  <a:pt x="100" y="558"/>
                  <a:pt x="99" y="528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2"/>
                  <a:pt x="109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3" y="144"/>
                  <a:pt x="613" y="144"/>
                  <a:pt x="613" y="144"/>
                </a:cubicBezTo>
                <a:cubicBezTo>
                  <a:pt x="634" y="144"/>
                  <a:pt x="647" y="160"/>
                  <a:pt x="647" y="184"/>
                </a:cubicBezTo>
                <a:close/>
                <a:moveTo>
                  <a:pt x="606" y="409"/>
                </a:moveTo>
                <a:lnTo>
                  <a:pt x="606" y="409"/>
                </a:lnTo>
                <a:cubicBezTo>
                  <a:pt x="605" y="407"/>
                  <a:pt x="602" y="404"/>
                  <a:pt x="598" y="404"/>
                </a:cubicBezTo>
                <a:cubicBezTo>
                  <a:pt x="534" y="404"/>
                  <a:pt x="534" y="404"/>
                  <a:pt x="534" y="404"/>
                </a:cubicBezTo>
                <a:cubicBezTo>
                  <a:pt x="515" y="344"/>
                  <a:pt x="515" y="344"/>
                  <a:pt x="515" y="344"/>
                </a:cubicBezTo>
                <a:cubicBezTo>
                  <a:pt x="513" y="340"/>
                  <a:pt x="509" y="338"/>
                  <a:pt x="506" y="338"/>
                </a:cubicBezTo>
                <a:cubicBezTo>
                  <a:pt x="502" y="338"/>
                  <a:pt x="499" y="340"/>
                  <a:pt x="498" y="344"/>
                </a:cubicBezTo>
                <a:cubicBezTo>
                  <a:pt x="478" y="404"/>
                  <a:pt x="478" y="404"/>
                  <a:pt x="478" y="404"/>
                </a:cubicBezTo>
                <a:cubicBezTo>
                  <a:pt x="414" y="404"/>
                  <a:pt x="414" y="404"/>
                  <a:pt x="414" y="404"/>
                </a:cubicBezTo>
                <a:cubicBezTo>
                  <a:pt x="409" y="404"/>
                  <a:pt x="406" y="407"/>
                  <a:pt x="405" y="409"/>
                </a:cubicBezTo>
                <a:cubicBezTo>
                  <a:pt x="404" y="414"/>
                  <a:pt x="405" y="418"/>
                  <a:pt x="409" y="420"/>
                </a:cubicBezTo>
                <a:cubicBezTo>
                  <a:pt x="459" y="450"/>
                  <a:pt x="459" y="450"/>
                  <a:pt x="459" y="450"/>
                </a:cubicBezTo>
                <a:cubicBezTo>
                  <a:pt x="441" y="502"/>
                  <a:pt x="441" y="502"/>
                  <a:pt x="441" y="502"/>
                </a:cubicBezTo>
                <a:cubicBezTo>
                  <a:pt x="440" y="506"/>
                  <a:pt x="441" y="511"/>
                  <a:pt x="444" y="513"/>
                </a:cubicBezTo>
                <a:cubicBezTo>
                  <a:pt x="447" y="515"/>
                  <a:pt x="451" y="515"/>
                  <a:pt x="454" y="513"/>
                </a:cubicBezTo>
                <a:cubicBezTo>
                  <a:pt x="505" y="476"/>
                  <a:pt x="505" y="476"/>
                  <a:pt x="505" y="476"/>
                </a:cubicBezTo>
                <a:cubicBezTo>
                  <a:pt x="557" y="516"/>
                  <a:pt x="557" y="516"/>
                  <a:pt x="557" y="516"/>
                </a:cubicBezTo>
                <a:cubicBezTo>
                  <a:pt x="559" y="517"/>
                  <a:pt x="561" y="518"/>
                  <a:pt x="562" y="518"/>
                </a:cubicBezTo>
                <a:cubicBezTo>
                  <a:pt x="565" y="518"/>
                  <a:pt x="567" y="517"/>
                  <a:pt x="568" y="516"/>
                </a:cubicBezTo>
                <a:cubicBezTo>
                  <a:pt x="571" y="514"/>
                  <a:pt x="573" y="509"/>
                  <a:pt x="571" y="505"/>
                </a:cubicBezTo>
                <a:cubicBezTo>
                  <a:pt x="552" y="450"/>
                  <a:pt x="552" y="450"/>
                  <a:pt x="552" y="450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6" y="418"/>
                  <a:pt x="607" y="414"/>
                  <a:pt x="606" y="40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Freeform 61"/>
          <p:cNvSpPr>
            <a:spLocks noChangeArrowheads="1"/>
          </p:cNvSpPr>
          <p:nvPr/>
        </p:nvSpPr>
        <p:spPr bwMode="auto">
          <a:xfrm>
            <a:off x="1408113" y="3822700"/>
            <a:ext cx="271462" cy="242888"/>
          </a:xfrm>
          <a:custGeom>
            <a:avLst/>
            <a:gdLst>
              <a:gd name="T0" fmla="*/ 31570 w 647"/>
              <a:gd name="T1" fmla="*/ 68325 h 579"/>
              <a:gd name="T2" fmla="*/ 31570 w 647"/>
              <a:gd name="T3" fmla="*/ 68325 h 579"/>
              <a:gd name="T4" fmla="*/ 31570 w 647"/>
              <a:gd name="T5" fmla="*/ 221322 h 579"/>
              <a:gd name="T6" fmla="*/ 31570 w 647"/>
              <a:gd name="T7" fmla="*/ 233897 h 579"/>
              <a:gd name="T8" fmla="*/ 19363 w 647"/>
              <a:gd name="T9" fmla="*/ 242281 h 579"/>
              <a:gd name="T10" fmla="*/ 19363 w 647"/>
              <a:gd name="T11" fmla="*/ 242281 h 579"/>
              <a:gd name="T12" fmla="*/ 4630 w 647"/>
              <a:gd name="T13" fmla="*/ 235993 h 579"/>
              <a:gd name="T14" fmla="*/ 0 w 647"/>
              <a:gd name="T15" fmla="*/ 222580 h 579"/>
              <a:gd name="T16" fmla="*/ 0 w 647"/>
              <a:gd name="T17" fmla="*/ 16767 h 579"/>
              <a:gd name="T18" fmla="*/ 16416 w 647"/>
              <a:gd name="T19" fmla="*/ 0 h 579"/>
              <a:gd name="T20" fmla="*/ 76610 w 647"/>
              <a:gd name="T21" fmla="*/ 0 h 579"/>
              <a:gd name="T22" fmla="*/ 93868 w 647"/>
              <a:gd name="T23" fmla="*/ 11318 h 579"/>
              <a:gd name="T24" fmla="*/ 102707 w 647"/>
              <a:gd name="T25" fmla="*/ 31438 h 579"/>
              <a:gd name="T26" fmla="*/ 227303 w 647"/>
              <a:gd name="T27" fmla="*/ 31438 h 579"/>
              <a:gd name="T28" fmla="*/ 244561 w 647"/>
              <a:gd name="T29" fmla="*/ 48205 h 579"/>
              <a:gd name="T30" fmla="*/ 244561 w 647"/>
              <a:gd name="T31" fmla="*/ 50301 h 579"/>
              <a:gd name="T32" fmla="*/ 49670 w 647"/>
              <a:gd name="T33" fmla="*/ 50301 h 579"/>
              <a:gd name="T34" fmla="*/ 31570 w 647"/>
              <a:gd name="T35" fmla="*/ 68325 h 579"/>
              <a:gd name="T36" fmla="*/ 271922 w 647"/>
              <a:gd name="T37" fmla="*/ 77127 h 579"/>
              <a:gd name="T38" fmla="*/ 271922 w 647"/>
              <a:gd name="T39" fmla="*/ 77127 h 579"/>
              <a:gd name="T40" fmla="*/ 271922 w 647"/>
              <a:gd name="T41" fmla="*/ 225933 h 579"/>
              <a:gd name="T42" fmla="*/ 255506 w 647"/>
              <a:gd name="T43" fmla="*/ 242281 h 579"/>
              <a:gd name="T44" fmla="*/ 38726 w 647"/>
              <a:gd name="T45" fmla="*/ 242281 h 579"/>
              <a:gd name="T46" fmla="*/ 41251 w 647"/>
              <a:gd name="T47" fmla="*/ 235574 h 579"/>
              <a:gd name="T48" fmla="*/ 41251 w 647"/>
              <a:gd name="T49" fmla="*/ 221322 h 579"/>
              <a:gd name="T50" fmla="*/ 41251 w 647"/>
              <a:gd name="T51" fmla="*/ 68325 h 579"/>
              <a:gd name="T52" fmla="*/ 49670 w 647"/>
              <a:gd name="T53" fmla="*/ 60361 h 579"/>
              <a:gd name="T54" fmla="*/ 244561 w 647"/>
              <a:gd name="T55" fmla="*/ 60361 h 579"/>
              <a:gd name="T56" fmla="*/ 258031 w 647"/>
              <a:gd name="T57" fmla="*/ 60361 h 579"/>
              <a:gd name="T58" fmla="*/ 271922 w 647"/>
              <a:gd name="T59" fmla="*/ 77127 h 579"/>
              <a:gd name="T60" fmla="*/ 242036 w 647"/>
              <a:gd name="T61" fmla="*/ 170183 h 579"/>
              <a:gd name="T62" fmla="*/ 242036 w 647"/>
              <a:gd name="T63" fmla="*/ 170183 h 579"/>
              <a:gd name="T64" fmla="*/ 213833 w 647"/>
              <a:gd name="T65" fmla="*/ 158027 h 579"/>
              <a:gd name="T66" fmla="*/ 208361 w 647"/>
              <a:gd name="T67" fmla="*/ 162638 h 579"/>
              <a:gd name="T68" fmla="*/ 207940 w 647"/>
              <a:gd name="T69" fmla="*/ 162219 h 579"/>
              <a:gd name="T70" fmla="*/ 195312 w 647"/>
              <a:gd name="T71" fmla="*/ 155093 h 579"/>
              <a:gd name="T72" fmla="*/ 176371 w 647"/>
              <a:gd name="T73" fmla="*/ 166411 h 579"/>
              <a:gd name="T74" fmla="*/ 174687 w 647"/>
              <a:gd name="T75" fmla="*/ 172279 h 579"/>
              <a:gd name="T76" fmla="*/ 178896 w 647"/>
              <a:gd name="T77" fmla="*/ 187369 h 579"/>
              <a:gd name="T78" fmla="*/ 183526 w 647"/>
              <a:gd name="T79" fmla="*/ 192819 h 579"/>
              <a:gd name="T80" fmla="*/ 207940 w 647"/>
              <a:gd name="T81" fmla="*/ 214196 h 579"/>
              <a:gd name="T82" fmla="*/ 209203 w 647"/>
              <a:gd name="T83" fmla="*/ 214196 h 579"/>
              <a:gd name="T84" fmla="*/ 220568 w 647"/>
              <a:gd name="T85" fmla="*/ 205394 h 579"/>
              <a:gd name="T86" fmla="*/ 238248 w 647"/>
              <a:gd name="T87" fmla="*/ 187789 h 579"/>
              <a:gd name="T88" fmla="*/ 242036 w 647"/>
              <a:gd name="T89" fmla="*/ 170183 h 57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47" h="579">
                <a:moveTo>
                  <a:pt x="75" y="163"/>
                </a:moveTo>
                <a:lnTo>
                  <a:pt x="75" y="163"/>
                </a:lnTo>
                <a:cubicBezTo>
                  <a:pt x="75" y="528"/>
                  <a:pt x="75" y="528"/>
                  <a:pt x="75" y="528"/>
                </a:cubicBezTo>
                <a:cubicBezTo>
                  <a:pt x="75" y="528"/>
                  <a:pt x="76" y="554"/>
                  <a:pt x="75" y="558"/>
                </a:cubicBezTo>
                <a:cubicBezTo>
                  <a:pt x="75" y="564"/>
                  <a:pt x="69" y="578"/>
                  <a:pt x="46" y="578"/>
                </a:cubicBezTo>
                <a:cubicBezTo>
                  <a:pt x="28" y="578"/>
                  <a:pt x="16" y="569"/>
                  <a:pt x="11" y="563"/>
                </a:cubicBezTo>
                <a:cubicBezTo>
                  <a:pt x="4" y="554"/>
                  <a:pt x="0" y="543"/>
                  <a:pt x="0" y="5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7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6" y="11"/>
                  <a:pt x="223" y="27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94" y="120"/>
                  <a:pt x="75" y="140"/>
                  <a:pt x="75" y="163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0"/>
                  <a:pt x="628" y="578"/>
                  <a:pt x="607" y="578"/>
                </a:cubicBezTo>
                <a:cubicBezTo>
                  <a:pt x="92" y="578"/>
                  <a:pt x="92" y="578"/>
                  <a:pt x="92" y="578"/>
                </a:cubicBezTo>
                <a:cubicBezTo>
                  <a:pt x="95" y="572"/>
                  <a:pt x="97" y="567"/>
                  <a:pt x="98" y="562"/>
                </a:cubicBezTo>
                <a:cubicBezTo>
                  <a:pt x="98" y="560"/>
                  <a:pt x="98" y="558"/>
                  <a:pt x="98" y="528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8" y="152"/>
                  <a:pt x="107" y="144"/>
                  <a:pt x="118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3" y="144"/>
                  <a:pt x="613" y="144"/>
                  <a:pt x="613" y="144"/>
                </a:cubicBezTo>
                <a:cubicBezTo>
                  <a:pt x="633" y="144"/>
                  <a:pt x="646" y="160"/>
                  <a:pt x="646" y="184"/>
                </a:cubicBezTo>
                <a:close/>
                <a:moveTo>
                  <a:pt x="575" y="406"/>
                </a:moveTo>
                <a:lnTo>
                  <a:pt x="575" y="406"/>
                </a:lnTo>
                <a:cubicBezTo>
                  <a:pt x="571" y="375"/>
                  <a:pt x="534" y="358"/>
                  <a:pt x="508" y="377"/>
                </a:cubicBezTo>
                <a:cubicBezTo>
                  <a:pt x="503" y="380"/>
                  <a:pt x="499" y="383"/>
                  <a:pt x="495" y="388"/>
                </a:cubicBezTo>
                <a:lnTo>
                  <a:pt x="494" y="387"/>
                </a:lnTo>
                <a:cubicBezTo>
                  <a:pt x="486" y="376"/>
                  <a:pt x="476" y="371"/>
                  <a:pt x="464" y="370"/>
                </a:cubicBezTo>
                <a:cubicBezTo>
                  <a:pt x="440" y="368"/>
                  <a:pt x="426" y="380"/>
                  <a:pt x="419" y="397"/>
                </a:cubicBezTo>
                <a:cubicBezTo>
                  <a:pt x="416" y="401"/>
                  <a:pt x="415" y="406"/>
                  <a:pt x="415" y="411"/>
                </a:cubicBezTo>
                <a:cubicBezTo>
                  <a:pt x="415" y="424"/>
                  <a:pt x="417" y="437"/>
                  <a:pt x="425" y="447"/>
                </a:cubicBezTo>
                <a:cubicBezTo>
                  <a:pt x="430" y="451"/>
                  <a:pt x="433" y="455"/>
                  <a:pt x="436" y="460"/>
                </a:cubicBezTo>
                <a:cubicBezTo>
                  <a:pt x="452" y="479"/>
                  <a:pt x="473" y="496"/>
                  <a:pt x="494" y="511"/>
                </a:cubicBezTo>
                <a:cubicBezTo>
                  <a:pt x="496" y="512"/>
                  <a:pt x="496" y="512"/>
                  <a:pt x="497" y="511"/>
                </a:cubicBezTo>
                <a:cubicBezTo>
                  <a:pt x="507" y="503"/>
                  <a:pt x="516" y="497"/>
                  <a:pt x="524" y="490"/>
                </a:cubicBezTo>
                <a:cubicBezTo>
                  <a:pt x="540" y="477"/>
                  <a:pt x="553" y="464"/>
                  <a:pt x="566" y="448"/>
                </a:cubicBezTo>
                <a:cubicBezTo>
                  <a:pt x="575" y="435"/>
                  <a:pt x="577" y="421"/>
                  <a:pt x="575" y="40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Freeform 62"/>
          <p:cNvSpPr>
            <a:spLocks noChangeArrowheads="1"/>
          </p:cNvSpPr>
          <p:nvPr/>
        </p:nvSpPr>
        <p:spPr bwMode="auto">
          <a:xfrm>
            <a:off x="2274888" y="3822700"/>
            <a:ext cx="271462" cy="242888"/>
          </a:xfrm>
          <a:custGeom>
            <a:avLst/>
            <a:gdLst>
              <a:gd name="T0" fmla="*/ 31941 w 648"/>
              <a:gd name="T1" fmla="*/ 68325 h 579"/>
              <a:gd name="T2" fmla="*/ 31941 w 648"/>
              <a:gd name="T3" fmla="*/ 233897 h 579"/>
              <a:gd name="T4" fmla="*/ 19753 w 648"/>
              <a:gd name="T5" fmla="*/ 242281 h 579"/>
              <a:gd name="T6" fmla="*/ 0 w 648"/>
              <a:gd name="T7" fmla="*/ 222580 h 579"/>
              <a:gd name="T8" fmla="*/ 17232 w 648"/>
              <a:gd name="T9" fmla="*/ 0 h 579"/>
              <a:gd name="T10" fmla="*/ 94143 w 648"/>
              <a:gd name="T11" fmla="*/ 11318 h 579"/>
              <a:gd name="T12" fmla="*/ 227373 w 648"/>
              <a:gd name="T13" fmla="*/ 31438 h 579"/>
              <a:gd name="T14" fmla="*/ 244184 w 648"/>
              <a:gd name="T15" fmla="*/ 50301 h 579"/>
              <a:gd name="T16" fmla="*/ 31941 w 648"/>
              <a:gd name="T17" fmla="*/ 68325 h 579"/>
              <a:gd name="T18" fmla="*/ 211822 w 648"/>
              <a:gd name="T19" fmla="*/ 164734 h 579"/>
              <a:gd name="T20" fmla="*/ 211822 w 648"/>
              <a:gd name="T21" fmla="*/ 199945 h 579"/>
              <a:gd name="T22" fmla="*/ 211822 w 648"/>
              <a:gd name="T23" fmla="*/ 164734 h 579"/>
              <a:gd name="T24" fmla="*/ 271923 w 648"/>
              <a:gd name="T25" fmla="*/ 77127 h 579"/>
              <a:gd name="T26" fmla="*/ 255111 w 648"/>
              <a:gd name="T27" fmla="*/ 242281 h 579"/>
              <a:gd name="T28" fmla="*/ 41608 w 648"/>
              <a:gd name="T29" fmla="*/ 235574 h 579"/>
              <a:gd name="T30" fmla="*/ 41608 w 648"/>
              <a:gd name="T31" fmla="*/ 68325 h 579"/>
              <a:gd name="T32" fmla="*/ 244184 w 648"/>
              <a:gd name="T33" fmla="*/ 60361 h 579"/>
              <a:gd name="T34" fmla="*/ 271923 w 648"/>
              <a:gd name="T35" fmla="*/ 77127 h 579"/>
              <a:gd name="T36" fmla="*/ 248807 w 648"/>
              <a:gd name="T37" fmla="*/ 182339 h 579"/>
              <a:gd name="T38" fmla="*/ 238720 w 648"/>
              <a:gd name="T39" fmla="*/ 177309 h 579"/>
              <a:gd name="T40" fmla="*/ 237880 w 648"/>
              <a:gd name="T41" fmla="*/ 163477 h 579"/>
              <a:gd name="T42" fmla="*/ 231155 w 648"/>
              <a:gd name="T43" fmla="*/ 156351 h 579"/>
              <a:gd name="T44" fmla="*/ 216445 w 648"/>
              <a:gd name="T45" fmla="*/ 155512 h 579"/>
              <a:gd name="T46" fmla="*/ 211822 w 648"/>
              <a:gd name="T47" fmla="*/ 145452 h 579"/>
              <a:gd name="T48" fmla="*/ 206359 w 648"/>
              <a:gd name="T49" fmla="*/ 155512 h 579"/>
              <a:gd name="T50" fmla="*/ 192069 w 648"/>
              <a:gd name="T51" fmla="*/ 156351 h 579"/>
              <a:gd name="T52" fmla="*/ 184924 w 648"/>
              <a:gd name="T53" fmla="*/ 163477 h 579"/>
              <a:gd name="T54" fmla="*/ 184084 w 648"/>
              <a:gd name="T55" fmla="*/ 177309 h 579"/>
              <a:gd name="T56" fmla="*/ 173997 w 648"/>
              <a:gd name="T57" fmla="*/ 182339 h 579"/>
              <a:gd name="T58" fmla="*/ 184084 w 648"/>
              <a:gd name="T59" fmla="*/ 187369 h 579"/>
              <a:gd name="T60" fmla="*/ 184924 w 648"/>
              <a:gd name="T61" fmla="*/ 201621 h 579"/>
              <a:gd name="T62" fmla="*/ 188707 w 648"/>
              <a:gd name="T63" fmla="*/ 210005 h 579"/>
              <a:gd name="T64" fmla="*/ 195852 w 648"/>
              <a:gd name="T65" fmla="*/ 204975 h 579"/>
              <a:gd name="T66" fmla="*/ 206359 w 648"/>
              <a:gd name="T67" fmla="*/ 215035 h 579"/>
              <a:gd name="T68" fmla="*/ 216445 w 648"/>
              <a:gd name="T69" fmla="*/ 215035 h 579"/>
              <a:gd name="T70" fmla="*/ 227373 w 648"/>
              <a:gd name="T71" fmla="*/ 204975 h 579"/>
              <a:gd name="T72" fmla="*/ 234518 w 648"/>
              <a:gd name="T73" fmla="*/ 210005 h 579"/>
              <a:gd name="T74" fmla="*/ 237880 w 648"/>
              <a:gd name="T75" fmla="*/ 201621 h 579"/>
              <a:gd name="T76" fmla="*/ 238720 w 648"/>
              <a:gd name="T77" fmla="*/ 187369 h 579"/>
              <a:gd name="T78" fmla="*/ 248807 w 648"/>
              <a:gd name="T79" fmla="*/ 182339 h 57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8" h="579">
                <a:moveTo>
                  <a:pt x="76" y="163"/>
                </a:moveTo>
                <a:lnTo>
                  <a:pt x="76" y="163"/>
                </a:lnTo>
                <a:cubicBezTo>
                  <a:pt x="76" y="528"/>
                  <a:pt x="76" y="528"/>
                  <a:pt x="76" y="528"/>
                </a:cubicBezTo>
                <a:cubicBezTo>
                  <a:pt x="76" y="528"/>
                  <a:pt x="76" y="554"/>
                  <a:pt x="76" y="558"/>
                </a:cubicBezTo>
                <a:cubicBezTo>
                  <a:pt x="75" y="564"/>
                  <a:pt x="71" y="578"/>
                  <a:pt x="48" y="578"/>
                </a:cubicBezTo>
                <a:cubicBezTo>
                  <a:pt x="47" y="578"/>
                  <a:pt x="47" y="578"/>
                  <a:pt x="47" y="578"/>
                </a:cubicBezTo>
                <a:cubicBezTo>
                  <a:pt x="29" y="578"/>
                  <a:pt x="18" y="569"/>
                  <a:pt x="11" y="563"/>
                </a:cubicBezTo>
                <a:cubicBezTo>
                  <a:pt x="4" y="554"/>
                  <a:pt x="0" y="543"/>
                  <a:pt x="0" y="5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9" y="0"/>
                  <a:pt x="41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7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1" y="75"/>
                  <a:pt x="541" y="75"/>
                  <a:pt x="541" y="75"/>
                </a:cubicBezTo>
                <a:cubicBezTo>
                  <a:pt x="563" y="75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6" y="120"/>
                  <a:pt x="76" y="140"/>
                  <a:pt x="76" y="163"/>
                </a:cubicBezTo>
                <a:close/>
                <a:moveTo>
                  <a:pt x="504" y="393"/>
                </a:moveTo>
                <a:lnTo>
                  <a:pt x="504" y="393"/>
                </a:lnTo>
                <a:cubicBezTo>
                  <a:pt x="480" y="393"/>
                  <a:pt x="461" y="412"/>
                  <a:pt x="461" y="435"/>
                </a:cubicBezTo>
                <a:cubicBezTo>
                  <a:pt x="461" y="458"/>
                  <a:pt x="480" y="477"/>
                  <a:pt x="504" y="477"/>
                </a:cubicBezTo>
                <a:cubicBezTo>
                  <a:pt x="527" y="477"/>
                  <a:pt x="547" y="458"/>
                  <a:pt x="547" y="435"/>
                </a:cubicBezTo>
                <a:cubicBezTo>
                  <a:pt x="547" y="412"/>
                  <a:pt x="527" y="393"/>
                  <a:pt x="504" y="39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0"/>
                  <a:pt x="629" y="578"/>
                  <a:pt x="607" y="578"/>
                </a:cubicBezTo>
                <a:cubicBezTo>
                  <a:pt x="93" y="578"/>
                  <a:pt x="93" y="578"/>
                  <a:pt x="93" y="578"/>
                </a:cubicBezTo>
                <a:cubicBezTo>
                  <a:pt x="96" y="572"/>
                  <a:pt x="98" y="567"/>
                  <a:pt x="99" y="562"/>
                </a:cubicBezTo>
                <a:cubicBezTo>
                  <a:pt x="99" y="560"/>
                  <a:pt x="100" y="558"/>
                  <a:pt x="99" y="528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2"/>
                  <a:pt x="108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3" y="144"/>
                  <a:pt x="613" y="144"/>
                  <a:pt x="613" y="144"/>
                </a:cubicBezTo>
                <a:cubicBezTo>
                  <a:pt x="634" y="144"/>
                  <a:pt x="647" y="160"/>
                  <a:pt x="647" y="184"/>
                </a:cubicBezTo>
                <a:close/>
                <a:moveTo>
                  <a:pt x="592" y="435"/>
                </a:moveTo>
                <a:lnTo>
                  <a:pt x="592" y="435"/>
                </a:lnTo>
                <a:cubicBezTo>
                  <a:pt x="592" y="428"/>
                  <a:pt x="587" y="423"/>
                  <a:pt x="581" y="423"/>
                </a:cubicBezTo>
                <a:cubicBezTo>
                  <a:pt x="568" y="423"/>
                  <a:pt x="568" y="423"/>
                  <a:pt x="568" y="423"/>
                </a:cubicBezTo>
                <a:cubicBezTo>
                  <a:pt x="566" y="414"/>
                  <a:pt x="563" y="406"/>
                  <a:pt x="558" y="398"/>
                </a:cubicBezTo>
                <a:cubicBezTo>
                  <a:pt x="566" y="390"/>
                  <a:pt x="566" y="390"/>
                  <a:pt x="566" y="390"/>
                </a:cubicBezTo>
                <a:cubicBezTo>
                  <a:pt x="572" y="384"/>
                  <a:pt x="572" y="377"/>
                  <a:pt x="566" y="373"/>
                </a:cubicBezTo>
                <a:cubicBezTo>
                  <a:pt x="562" y="368"/>
                  <a:pt x="555" y="368"/>
                  <a:pt x="550" y="373"/>
                </a:cubicBezTo>
                <a:cubicBezTo>
                  <a:pt x="541" y="381"/>
                  <a:pt x="541" y="381"/>
                  <a:pt x="541" y="381"/>
                </a:cubicBezTo>
                <a:cubicBezTo>
                  <a:pt x="533" y="376"/>
                  <a:pt x="525" y="373"/>
                  <a:pt x="515" y="371"/>
                </a:cubicBezTo>
                <a:cubicBezTo>
                  <a:pt x="515" y="358"/>
                  <a:pt x="515" y="358"/>
                  <a:pt x="515" y="358"/>
                </a:cubicBezTo>
                <a:cubicBezTo>
                  <a:pt x="515" y="352"/>
                  <a:pt x="510" y="347"/>
                  <a:pt x="504" y="347"/>
                </a:cubicBezTo>
                <a:cubicBezTo>
                  <a:pt x="497" y="347"/>
                  <a:pt x="491" y="352"/>
                  <a:pt x="491" y="358"/>
                </a:cubicBezTo>
                <a:cubicBezTo>
                  <a:pt x="491" y="371"/>
                  <a:pt x="491" y="371"/>
                  <a:pt x="491" y="371"/>
                </a:cubicBezTo>
                <a:cubicBezTo>
                  <a:pt x="482" y="373"/>
                  <a:pt x="474" y="376"/>
                  <a:pt x="466" y="381"/>
                </a:cubicBezTo>
                <a:cubicBezTo>
                  <a:pt x="457" y="373"/>
                  <a:pt x="457" y="373"/>
                  <a:pt x="457" y="373"/>
                </a:cubicBezTo>
                <a:cubicBezTo>
                  <a:pt x="453" y="368"/>
                  <a:pt x="445" y="368"/>
                  <a:pt x="440" y="373"/>
                </a:cubicBezTo>
                <a:cubicBezTo>
                  <a:pt x="436" y="377"/>
                  <a:pt x="436" y="384"/>
                  <a:pt x="440" y="390"/>
                </a:cubicBezTo>
                <a:cubicBezTo>
                  <a:pt x="450" y="398"/>
                  <a:pt x="450" y="398"/>
                  <a:pt x="450" y="398"/>
                </a:cubicBezTo>
                <a:cubicBezTo>
                  <a:pt x="445" y="406"/>
                  <a:pt x="440" y="414"/>
                  <a:pt x="438" y="423"/>
                </a:cubicBezTo>
                <a:cubicBezTo>
                  <a:pt x="426" y="423"/>
                  <a:pt x="426" y="423"/>
                  <a:pt x="426" y="423"/>
                </a:cubicBezTo>
                <a:cubicBezTo>
                  <a:pt x="420" y="423"/>
                  <a:pt x="414" y="428"/>
                  <a:pt x="414" y="435"/>
                </a:cubicBezTo>
                <a:cubicBezTo>
                  <a:pt x="414" y="442"/>
                  <a:pt x="420" y="447"/>
                  <a:pt x="426" y="447"/>
                </a:cubicBezTo>
                <a:cubicBezTo>
                  <a:pt x="438" y="447"/>
                  <a:pt x="438" y="447"/>
                  <a:pt x="438" y="447"/>
                </a:cubicBezTo>
                <a:cubicBezTo>
                  <a:pt x="440" y="456"/>
                  <a:pt x="445" y="465"/>
                  <a:pt x="450" y="472"/>
                </a:cubicBezTo>
                <a:cubicBezTo>
                  <a:pt x="440" y="481"/>
                  <a:pt x="440" y="481"/>
                  <a:pt x="440" y="481"/>
                </a:cubicBezTo>
                <a:cubicBezTo>
                  <a:pt x="436" y="486"/>
                  <a:pt x="436" y="493"/>
                  <a:pt x="440" y="498"/>
                </a:cubicBezTo>
                <a:cubicBezTo>
                  <a:pt x="443" y="500"/>
                  <a:pt x="446" y="501"/>
                  <a:pt x="449" y="501"/>
                </a:cubicBezTo>
                <a:cubicBezTo>
                  <a:pt x="452" y="501"/>
                  <a:pt x="455" y="500"/>
                  <a:pt x="457" y="498"/>
                </a:cubicBezTo>
                <a:cubicBezTo>
                  <a:pt x="466" y="489"/>
                  <a:pt x="466" y="489"/>
                  <a:pt x="466" y="489"/>
                </a:cubicBezTo>
                <a:cubicBezTo>
                  <a:pt x="474" y="494"/>
                  <a:pt x="482" y="498"/>
                  <a:pt x="491" y="500"/>
                </a:cubicBezTo>
                <a:cubicBezTo>
                  <a:pt x="491" y="513"/>
                  <a:pt x="491" y="513"/>
                  <a:pt x="491" y="513"/>
                </a:cubicBezTo>
                <a:cubicBezTo>
                  <a:pt x="491" y="519"/>
                  <a:pt x="497" y="524"/>
                  <a:pt x="504" y="524"/>
                </a:cubicBezTo>
                <a:cubicBezTo>
                  <a:pt x="510" y="524"/>
                  <a:pt x="515" y="519"/>
                  <a:pt x="515" y="513"/>
                </a:cubicBezTo>
                <a:cubicBezTo>
                  <a:pt x="515" y="500"/>
                  <a:pt x="515" y="500"/>
                  <a:pt x="515" y="500"/>
                </a:cubicBezTo>
                <a:cubicBezTo>
                  <a:pt x="525" y="498"/>
                  <a:pt x="533" y="494"/>
                  <a:pt x="541" y="489"/>
                </a:cubicBezTo>
                <a:cubicBezTo>
                  <a:pt x="550" y="498"/>
                  <a:pt x="550" y="498"/>
                  <a:pt x="550" y="498"/>
                </a:cubicBezTo>
                <a:cubicBezTo>
                  <a:pt x="552" y="500"/>
                  <a:pt x="555" y="501"/>
                  <a:pt x="558" y="501"/>
                </a:cubicBezTo>
                <a:cubicBezTo>
                  <a:pt x="561" y="501"/>
                  <a:pt x="564" y="500"/>
                  <a:pt x="566" y="498"/>
                </a:cubicBezTo>
                <a:cubicBezTo>
                  <a:pt x="572" y="493"/>
                  <a:pt x="572" y="486"/>
                  <a:pt x="566" y="481"/>
                </a:cubicBezTo>
                <a:cubicBezTo>
                  <a:pt x="558" y="472"/>
                  <a:pt x="558" y="472"/>
                  <a:pt x="558" y="472"/>
                </a:cubicBezTo>
                <a:cubicBezTo>
                  <a:pt x="563" y="465"/>
                  <a:pt x="566" y="456"/>
                  <a:pt x="568" y="447"/>
                </a:cubicBezTo>
                <a:cubicBezTo>
                  <a:pt x="581" y="447"/>
                  <a:pt x="581" y="447"/>
                  <a:pt x="581" y="447"/>
                </a:cubicBezTo>
                <a:cubicBezTo>
                  <a:pt x="587" y="447"/>
                  <a:pt x="592" y="442"/>
                  <a:pt x="592" y="43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63"/>
          <p:cNvSpPr>
            <a:spLocks noChangeArrowheads="1"/>
          </p:cNvSpPr>
          <p:nvPr/>
        </p:nvSpPr>
        <p:spPr bwMode="auto">
          <a:xfrm>
            <a:off x="5738813" y="3822700"/>
            <a:ext cx="273050" cy="242888"/>
          </a:xfrm>
          <a:custGeom>
            <a:avLst/>
            <a:gdLst>
              <a:gd name="T0" fmla="*/ 31570 w 647"/>
              <a:gd name="T1" fmla="*/ 68325 h 579"/>
              <a:gd name="T2" fmla="*/ 31570 w 647"/>
              <a:gd name="T3" fmla="*/ 68325 h 579"/>
              <a:gd name="T4" fmla="*/ 31570 w 647"/>
              <a:gd name="T5" fmla="*/ 221322 h 579"/>
              <a:gd name="T6" fmla="*/ 31570 w 647"/>
              <a:gd name="T7" fmla="*/ 233897 h 579"/>
              <a:gd name="T8" fmla="*/ 19784 w 647"/>
              <a:gd name="T9" fmla="*/ 242281 h 579"/>
              <a:gd name="T10" fmla="*/ 19784 w 647"/>
              <a:gd name="T11" fmla="*/ 242281 h 579"/>
              <a:gd name="T12" fmla="*/ 4630 w 647"/>
              <a:gd name="T13" fmla="*/ 235993 h 579"/>
              <a:gd name="T14" fmla="*/ 0 w 647"/>
              <a:gd name="T15" fmla="*/ 222580 h 579"/>
              <a:gd name="T16" fmla="*/ 0 w 647"/>
              <a:gd name="T17" fmla="*/ 16767 h 579"/>
              <a:gd name="T18" fmla="*/ 16837 w 647"/>
              <a:gd name="T19" fmla="*/ 0 h 579"/>
              <a:gd name="T20" fmla="*/ 76189 w 647"/>
              <a:gd name="T21" fmla="*/ 0 h 579"/>
              <a:gd name="T22" fmla="*/ 93868 w 647"/>
              <a:gd name="T23" fmla="*/ 11318 h 579"/>
              <a:gd name="T24" fmla="*/ 102708 w 647"/>
              <a:gd name="T25" fmla="*/ 31438 h 579"/>
              <a:gd name="T26" fmla="*/ 227725 w 647"/>
              <a:gd name="T27" fmla="*/ 31438 h 579"/>
              <a:gd name="T28" fmla="*/ 244141 w 647"/>
              <a:gd name="T29" fmla="*/ 48205 h 579"/>
              <a:gd name="T30" fmla="*/ 244141 w 647"/>
              <a:gd name="T31" fmla="*/ 50301 h 579"/>
              <a:gd name="T32" fmla="*/ 50091 w 647"/>
              <a:gd name="T33" fmla="*/ 50301 h 579"/>
              <a:gd name="T34" fmla="*/ 31570 w 647"/>
              <a:gd name="T35" fmla="*/ 68325 h 579"/>
              <a:gd name="T36" fmla="*/ 271923 w 647"/>
              <a:gd name="T37" fmla="*/ 77127 h 579"/>
              <a:gd name="T38" fmla="*/ 271923 w 647"/>
              <a:gd name="T39" fmla="*/ 77127 h 579"/>
              <a:gd name="T40" fmla="*/ 271923 w 647"/>
              <a:gd name="T41" fmla="*/ 225933 h 579"/>
              <a:gd name="T42" fmla="*/ 255086 w 647"/>
              <a:gd name="T43" fmla="*/ 242281 h 579"/>
              <a:gd name="T44" fmla="*/ 38726 w 647"/>
              <a:gd name="T45" fmla="*/ 242281 h 579"/>
              <a:gd name="T46" fmla="*/ 41251 w 647"/>
              <a:gd name="T47" fmla="*/ 235574 h 579"/>
              <a:gd name="T48" fmla="*/ 41251 w 647"/>
              <a:gd name="T49" fmla="*/ 221322 h 579"/>
              <a:gd name="T50" fmla="*/ 41251 w 647"/>
              <a:gd name="T51" fmla="*/ 68325 h 579"/>
              <a:gd name="T52" fmla="*/ 50091 w 647"/>
              <a:gd name="T53" fmla="*/ 60361 h 579"/>
              <a:gd name="T54" fmla="*/ 244562 w 647"/>
              <a:gd name="T55" fmla="*/ 60361 h 579"/>
              <a:gd name="T56" fmla="*/ 257611 w 647"/>
              <a:gd name="T57" fmla="*/ 60361 h 579"/>
              <a:gd name="T58" fmla="*/ 271923 w 647"/>
              <a:gd name="T59" fmla="*/ 77127 h 579"/>
              <a:gd name="T60" fmla="*/ 234460 w 647"/>
              <a:gd name="T61" fmla="*/ 153836 h 579"/>
              <a:gd name="T62" fmla="*/ 234460 w 647"/>
              <a:gd name="T63" fmla="*/ 153836 h 579"/>
              <a:gd name="T64" fmla="*/ 231934 w 647"/>
              <a:gd name="T65" fmla="*/ 152997 h 579"/>
              <a:gd name="T66" fmla="*/ 230672 w 647"/>
              <a:gd name="T67" fmla="*/ 155093 h 579"/>
              <a:gd name="T68" fmla="*/ 224358 w 647"/>
              <a:gd name="T69" fmla="*/ 172279 h 579"/>
              <a:gd name="T70" fmla="*/ 212151 w 647"/>
              <a:gd name="T71" fmla="*/ 129105 h 579"/>
              <a:gd name="T72" fmla="*/ 210467 w 647"/>
              <a:gd name="T73" fmla="*/ 127009 h 579"/>
              <a:gd name="T74" fmla="*/ 207941 w 647"/>
              <a:gd name="T75" fmla="*/ 127847 h 579"/>
              <a:gd name="T76" fmla="*/ 197839 w 647"/>
              <a:gd name="T77" fmla="*/ 187369 h 579"/>
              <a:gd name="T78" fmla="*/ 188999 w 647"/>
              <a:gd name="T79" fmla="*/ 170183 h 579"/>
              <a:gd name="T80" fmla="*/ 187736 w 647"/>
              <a:gd name="T81" fmla="*/ 168088 h 579"/>
              <a:gd name="T82" fmla="*/ 185211 w 647"/>
              <a:gd name="T83" fmla="*/ 168507 h 579"/>
              <a:gd name="T84" fmla="*/ 178055 w 647"/>
              <a:gd name="T85" fmla="*/ 205813 h 579"/>
              <a:gd name="T86" fmla="*/ 186894 w 647"/>
              <a:gd name="T87" fmla="*/ 214196 h 579"/>
              <a:gd name="T88" fmla="*/ 240774 w 647"/>
              <a:gd name="T89" fmla="*/ 214196 h 579"/>
              <a:gd name="T90" fmla="*/ 242879 w 647"/>
              <a:gd name="T91" fmla="*/ 212101 h 579"/>
              <a:gd name="T92" fmla="*/ 234460 w 647"/>
              <a:gd name="T93" fmla="*/ 153836 h 57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7" h="579">
                <a:moveTo>
                  <a:pt x="75" y="163"/>
                </a:moveTo>
                <a:lnTo>
                  <a:pt x="75" y="163"/>
                </a:lnTo>
                <a:cubicBezTo>
                  <a:pt x="75" y="528"/>
                  <a:pt x="75" y="528"/>
                  <a:pt x="75" y="528"/>
                </a:cubicBezTo>
                <a:cubicBezTo>
                  <a:pt x="75" y="528"/>
                  <a:pt x="75" y="554"/>
                  <a:pt x="75" y="558"/>
                </a:cubicBezTo>
                <a:cubicBezTo>
                  <a:pt x="74" y="564"/>
                  <a:pt x="70" y="578"/>
                  <a:pt x="47" y="578"/>
                </a:cubicBezTo>
                <a:cubicBezTo>
                  <a:pt x="28" y="578"/>
                  <a:pt x="17" y="569"/>
                  <a:pt x="11" y="563"/>
                </a:cubicBezTo>
                <a:cubicBezTo>
                  <a:pt x="3" y="554"/>
                  <a:pt x="0" y="543"/>
                  <a:pt x="0" y="5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0" y="0"/>
                  <a:pt x="216" y="11"/>
                  <a:pt x="223" y="27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1" y="75"/>
                  <a:pt x="541" y="75"/>
                  <a:pt x="541" y="75"/>
                </a:cubicBezTo>
                <a:cubicBezTo>
                  <a:pt x="562" y="75"/>
                  <a:pt x="580" y="93"/>
                  <a:pt x="580" y="115"/>
                </a:cubicBezTo>
                <a:cubicBezTo>
                  <a:pt x="580" y="120"/>
                  <a:pt x="580" y="120"/>
                  <a:pt x="580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5" y="140"/>
                  <a:pt x="75" y="163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0"/>
                  <a:pt x="628" y="578"/>
                  <a:pt x="606" y="578"/>
                </a:cubicBezTo>
                <a:cubicBezTo>
                  <a:pt x="92" y="578"/>
                  <a:pt x="92" y="578"/>
                  <a:pt x="92" y="578"/>
                </a:cubicBezTo>
                <a:cubicBezTo>
                  <a:pt x="95" y="572"/>
                  <a:pt x="98" y="567"/>
                  <a:pt x="98" y="562"/>
                </a:cubicBezTo>
                <a:cubicBezTo>
                  <a:pt x="98" y="560"/>
                  <a:pt x="99" y="558"/>
                  <a:pt x="98" y="528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8" y="152"/>
                  <a:pt x="107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2" y="144"/>
                  <a:pt x="612" y="144"/>
                  <a:pt x="612" y="144"/>
                </a:cubicBezTo>
                <a:cubicBezTo>
                  <a:pt x="633" y="144"/>
                  <a:pt x="646" y="160"/>
                  <a:pt x="646" y="184"/>
                </a:cubicBezTo>
                <a:close/>
                <a:moveTo>
                  <a:pt x="557" y="367"/>
                </a:moveTo>
                <a:lnTo>
                  <a:pt x="557" y="367"/>
                </a:lnTo>
                <a:cubicBezTo>
                  <a:pt x="555" y="365"/>
                  <a:pt x="553" y="365"/>
                  <a:pt x="551" y="365"/>
                </a:cubicBezTo>
                <a:cubicBezTo>
                  <a:pt x="549" y="366"/>
                  <a:pt x="548" y="368"/>
                  <a:pt x="548" y="370"/>
                </a:cubicBezTo>
                <a:cubicBezTo>
                  <a:pt x="548" y="388"/>
                  <a:pt x="548" y="396"/>
                  <a:pt x="533" y="411"/>
                </a:cubicBezTo>
                <a:cubicBezTo>
                  <a:pt x="521" y="407"/>
                  <a:pt x="504" y="363"/>
                  <a:pt x="504" y="308"/>
                </a:cubicBezTo>
                <a:cubicBezTo>
                  <a:pt x="504" y="306"/>
                  <a:pt x="502" y="304"/>
                  <a:pt x="500" y="303"/>
                </a:cubicBezTo>
                <a:cubicBezTo>
                  <a:pt x="498" y="302"/>
                  <a:pt x="495" y="303"/>
                  <a:pt x="494" y="305"/>
                </a:cubicBezTo>
                <a:cubicBezTo>
                  <a:pt x="457" y="359"/>
                  <a:pt x="457" y="412"/>
                  <a:pt x="470" y="447"/>
                </a:cubicBezTo>
                <a:cubicBezTo>
                  <a:pt x="459" y="439"/>
                  <a:pt x="449" y="419"/>
                  <a:pt x="449" y="406"/>
                </a:cubicBezTo>
                <a:cubicBezTo>
                  <a:pt x="449" y="404"/>
                  <a:pt x="447" y="402"/>
                  <a:pt x="446" y="401"/>
                </a:cubicBezTo>
                <a:cubicBezTo>
                  <a:pt x="444" y="400"/>
                  <a:pt x="441" y="401"/>
                  <a:pt x="440" y="402"/>
                </a:cubicBezTo>
                <a:cubicBezTo>
                  <a:pt x="411" y="429"/>
                  <a:pt x="415" y="470"/>
                  <a:pt x="423" y="491"/>
                </a:cubicBezTo>
                <a:cubicBezTo>
                  <a:pt x="428" y="503"/>
                  <a:pt x="435" y="511"/>
                  <a:pt x="444" y="511"/>
                </a:cubicBezTo>
                <a:cubicBezTo>
                  <a:pt x="572" y="511"/>
                  <a:pt x="572" y="511"/>
                  <a:pt x="572" y="511"/>
                </a:cubicBezTo>
                <a:cubicBezTo>
                  <a:pt x="574" y="511"/>
                  <a:pt x="576" y="509"/>
                  <a:pt x="577" y="506"/>
                </a:cubicBezTo>
                <a:cubicBezTo>
                  <a:pt x="596" y="447"/>
                  <a:pt x="577" y="387"/>
                  <a:pt x="557" y="36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3" name="Group 1692"/>
          <p:cNvGrpSpPr/>
          <p:nvPr/>
        </p:nvGrpSpPr>
        <p:grpSpPr>
          <a:xfrm>
            <a:off x="6606241" y="3822282"/>
            <a:ext cx="272344" cy="244554"/>
            <a:chOff x="6604389" y="3831546"/>
            <a:chExt cx="272344" cy="244554"/>
          </a:xfrm>
          <a:solidFill>
            <a:srgbClr val="02D35F"/>
          </a:solidFill>
        </p:grpSpPr>
        <p:sp>
          <p:nvSpPr>
            <p:cNvPr id="1694" name="Freeform 64"/>
            <p:cNvSpPr>
              <a:spLocks noChangeArrowheads="1"/>
            </p:cNvSpPr>
            <p:nvPr/>
          </p:nvSpPr>
          <p:spPr bwMode="auto">
            <a:xfrm>
              <a:off x="6604389" y="3831546"/>
              <a:ext cx="244554" cy="242700"/>
            </a:xfrm>
            <a:custGeom>
              <a:avLst/>
              <a:gdLst>
                <a:gd name="T0" fmla="*/ 120 w 582"/>
                <a:gd name="T1" fmla="*/ 120 h 579"/>
                <a:gd name="T2" fmla="*/ 120 w 582"/>
                <a:gd name="T3" fmla="*/ 120 h 579"/>
                <a:gd name="T4" fmla="*/ 581 w 582"/>
                <a:gd name="T5" fmla="*/ 120 h 579"/>
                <a:gd name="T6" fmla="*/ 581 w 582"/>
                <a:gd name="T7" fmla="*/ 115 h 579"/>
                <a:gd name="T8" fmla="*/ 541 w 582"/>
                <a:gd name="T9" fmla="*/ 75 h 579"/>
                <a:gd name="T10" fmla="*/ 245 w 582"/>
                <a:gd name="T11" fmla="*/ 75 h 579"/>
                <a:gd name="T12" fmla="*/ 224 w 582"/>
                <a:gd name="T13" fmla="*/ 27 h 579"/>
                <a:gd name="T14" fmla="*/ 182 w 582"/>
                <a:gd name="T15" fmla="*/ 0 h 579"/>
                <a:gd name="T16" fmla="*/ 41 w 582"/>
                <a:gd name="T17" fmla="*/ 0 h 579"/>
                <a:gd name="T18" fmla="*/ 0 w 582"/>
                <a:gd name="T19" fmla="*/ 40 h 579"/>
                <a:gd name="T20" fmla="*/ 0 w 582"/>
                <a:gd name="T21" fmla="*/ 531 h 579"/>
                <a:gd name="T22" fmla="*/ 12 w 582"/>
                <a:gd name="T23" fmla="*/ 563 h 579"/>
                <a:gd name="T24" fmla="*/ 48 w 582"/>
                <a:gd name="T25" fmla="*/ 578 h 579"/>
                <a:gd name="T26" fmla="*/ 48 w 582"/>
                <a:gd name="T27" fmla="*/ 578 h 579"/>
                <a:gd name="T28" fmla="*/ 76 w 582"/>
                <a:gd name="T29" fmla="*/ 558 h 579"/>
                <a:gd name="T30" fmla="*/ 76 w 582"/>
                <a:gd name="T31" fmla="*/ 528 h 579"/>
                <a:gd name="T32" fmla="*/ 76 w 582"/>
                <a:gd name="T33" fmla="*/ 163 h 579"/>
                <a:gd name="T34" fmla="*/ 120 w 582"/>
                <a:gd name="T35" fmla="*/ 12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579">
                  <a:moveTo>
                    <a:pt x="120" y="120"/>
                  </a:moveTo>
                  <a:lnTo>
                    <a:pt x="120" y="120"/>
                  </a:lnTo>
                  <a:cubicBezTo>
                    <a:pt x="581" y="120"/>
                    <a:pt x="581" y="120"/>
                    <a:pt x="581" y="120"/>
                  </a:cubicBezTo>
                  <a:cubicBezTo>
                    <a:pt x="581" y="115"/>
                    <a:pt x="581" y="115"/>
                    <a:pt x="581" y="115"/>
                  </a:cubicBezTo>
                  <a:cubicBezTo>
                    <a:pt x="581" y="93"/>
                    <a:pt x="563" y="75"/>
                    <a:pt x="541" y="75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7" y="11"/>
                    <a:pt x="201" y="0"/>
                    <a:pt x="18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43"/>
                    <a:pt x="4" y="554"/>
                    <a:pt x="12" y="563"/>
                  </a:cubicBezTo>
                  <a:cubicBezTo>
                    <a:pt x="18" y="569"/>
                    <a:pt x="29" y="578"/>
                    <a:pt x="48" y="578"/>
                  </a:cubicBezTo>
                  <a:lnTo>
                    <a:pt x="48" y="578"/>
                  </a:lnTo>
                  <a:cubicBezTo>
                    <a:pt x="71" y="578"/>
                    <a:pt x="75" y="564"/>
                    <a:pt x="76" y="558"/>
                  </a:cubicBezTo>
                  <a:cubicBezTo>
                    <a:pt x="76" y="554"/>
                    <a:pt x="76" y="528"/>
                    <a:pt x="76" y="528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40"/>
                    <a:pt x="96" y="120"/>
                    <a:pt x="120" y="1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5" name="Freeform 65"/>
            <p:cNvSpPr>
              <a:spLocks noChangeArrowheads="1"/>
            </p:cNvSpPr>
            <p:nvPr/>
          </p:nvSpPr>
          <p:spPr bwMode="auto">
            <a:xfrm>
              <a:off x="6643295" y="3892684"/>
              <a:ext cx="233438" cy="183416"/>
            </a:xfrm>
            <a:custGeom>
              <a:avLst/>
              <a:gdLst>
                <a:gd name="T0" fmla="*/ 520 w 555"/>
                <a:gd name="T1" fmla="*/ 0 h 435"/>
                <a:gd name="T2" fmla="*/ 520 w 555"/>
                <a:gd name="T3" fmla="*/ 0 h 435"/>
                <a:gd name="T4" fmla="*/ 488 w 555"/>
                <a:gd name="T5" fmla="*/ 0 h 435"/>
                <a:gd name="T6" fmla="*/ 27 w 555"/>
                <a:gd name="T7" fmla="*/ 0 h 435"/>
                <a:gd name="T8" fmla="*/ 6 w 555"/>
                <a:gd name="T9" fmla="*/ 19 h 435"/>
                <a:gd name="T10" fmla="*/ 6 w 555"/>
                <a:gd name="T11" fmla="*/ 384 h 435"/>
                <a:gd name="T12" fmla="*/ 6 w 555"/>
                <a:gd name="T13" fmla="*/ 418 h 435"/>
                <a:gd name="T14" fmla="*/ 0 w 555"/>
                <a:gd name="T15" fmla="*/ 434 h 435"/>
                <a:gd name="T16" fmla="*/ 514 w 555"/>
                <a:gd name="T17" fmla="*/ 434 h 435"/>
                <a:gd name="T18" fmla="*/ 554 w 555"/>
                <a:gd name="T19" fmla="*/ 395 h 435"/>
                <a:gd name="T20" fmla="*/ 554 w 555"/>
                <a:gd name="T21" fmla="*/ 40 h 435"/>
                <a:gd name="T22" fmla="*/ 520 w 555"/>
                <a:gd name="T23" fmla="*/ 0 h 435"/>
                <a:gd name="T24" fmla="*/ 345 w 555"/>
                <a:gd name="T25" fmla="*/ 352 h 435"/>
                <a:gd name="T26" fmla="*/ 345 w 555"/>
                <a:gd name="T27" fmla="*/ 352 h 435"/>
                <a:gd name="T28" fmla="*/ 313 w 555"/>
                <a:gd name="T29" fmla="*/ 362 h 435"/>
                <a:gd name="T30" fmla="*/ 260 w 555"/>
                <a:gd name="T31" fmla="*/ 310 h 435"/>
                <a:gd name="T32" fmla="*/ 311 w 555"/>
                <a:gd name="T33" fmla="*/ 258 h 435"/>
                <a:gd name="T34" fmla="*/ 341 w 555"/>
                <a:gd name="T35" fmla="*/ 268 h 435"/>
                <a:gd name="T36" fmla="*/ 343 w 555"/>
                <a:gd name="T37" fmla="*/ 284 h 435"/>
                <a:gd name="T38" fmla="*/ 327 w 555"/>
                <a:gd name="T39" fmla="*/ 286 h 435"/>
                <a:gd name="T40" fmla="*/ 311 w 555"/>
                <a:gd name="T41" fmla="*/ 281 h 435"/>
                <a:gd name="T42" fmla="*/ 283 w 555"/>
                <a:gd name="T43" fmla="*/ 310 h 435"/>
                <a:gd name="T44" fmla="*/ 313 w 555"/>
                <a:gd name="T45" fmla="*/ 339 h 435"/>
                <a:gd name="T46" fmla="*/ 331 w 555"/>
                <a:gd name="T47" fmla="*/ 333 h 435"/>
                <a:gd name="T48" fmla="*/ 347 w 555"/>
                <a:gd name="T49" fmla="*/ 336 h 435"/>
                <a:gd name="T50" fmla="*/ 345 w 555"/>
                <a:gd name="T51" fmla="*/ 352 h 435"/>
                <a:gd name="T52" fmla="*/ 431 w 555"/>
                <a:gd name="T53" fmla="*/ 298 h 435"/>
                <a:gd name="T54" fmla="*/ 431 w 555"/>
                <a:gd name="T55" fmla="*/ 298 h 435"/>
                <a:gd name="T56" fmla="*/ 442 w 555"/>
                <a:gd name="T57" fmla="*/ 309 h 435"/>
                <a:gd name="T58" fmla="*/ 431 w 555"/>
                <a:gd name="T59" fmla="*/ 321 h 435"/>
                <a:gd name="T60" fmla="*/ 321 w 555"/>
                <a:gd name="T61" fmla="*/ 321 h 435"/>
                <a:gd name="T62" fmla="*/ 310 w 555"/>
                <a:gd name="T63" fmla="*/ 309 h 435"/>
                <a:gd name="T64" fmla="*/ 321 w 555"/>
                <a:gd name="T65" fmla="*/ 298 h 435"/>
                <a:gd name="T66" fmla="*/ 431 w 555"/>
                <a:gd name="T67" fmla="*/ 298 h 435"/>
                <a:gd name="T68" fmla="*/ 436 w 555"/>
                <a:gd name="T69" fmla="*/ 362 h 435"/>
                <a:gd name="T70" fmla="*/ 436 w 555"/>
                <a:gd name="T71" fmla="*/ 362 h 435"/>
                <a:gd name="T72" fmla="*/ 405 w 555"/>
                <a:gd name="T73" fmla="*/ 352 h 435"/>
                <a:gd name="T74" fmla="*/ 402 w 555"/>
                <a:gd name="T75" fmla="*/ 336 h 435"/>
                <a:gd name="T76" fmla="*/ 418 w 555"/>
                <a:gd name="T77" fmla="*/ 333 h 435"/>
                <a:gd name="T78" fmla="*/ 436 w 555"/>
                <a:gd name="T79" fmla="*/ 339 h 435"/>
                <a:gd name="T80" fmla="*/ 466 w 555"/>
                <a:gd name="T81" fmla="*/ 310 h 435"/>
                <a:gd name="T82" fmla="*/ 438 w 555"/>
                <a:gd name="T83" fmla="*/ 281 h 435"/>
                <a:gd name="T84" fmla="*/ 422 w 555"/>
                <a:gd name="T85" fmla="*/ 286 h 435"/>
                <a:gd name="T86" fmla="*/ 406 w 555"/>
                <a:gd name="T87" fmla="*/ 284 h 435"/>
                <a:gd name="T88" fmla="*/ 409 w 555"/>
                <a:gd name="T89" fmla="*/ 268 h 435"/>
                <a:gd name="T90" fmla="*/ 438 w 555"/>
                <a:gd name="T91" fmla="*/ 258 h 435"/>
                <a:gd name="T92" fmla="*/ 489 w 555"/>
                <a:gd name="T93" fmla="*/ 310 h 435"/>
                <a:gd name="T94" fmla="*/ 436 w 555"/>
                <a:gd name="T95" fmla="*/ 36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5" h="435">
                  <a:moveTo>
                    <a:pt x="520" y="0"/>
                  </a:moveTo>
                  <a:lnTo>
                    <a:pt x="520" y="0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5" y="0"/>
                    <a:pt x="6" y="8"/>
                    <a:pt x="6" y="19"/>
                  </a:cubicBezTo>
                  <a:cubicBezTo>
                    <a:pt x="6" y="384"/>
                    <a:pt x="6" y="384"/>
                    <a:pt x="6" y="384"/>
                  </a:cubicBezTo>
                  <a:cubicBezTo>
                    <a:pt x="7" y="414"/>
                    <a:pt x="6" y="416"/>
                    <a:pt x="6" y="418"/>
                  </a:cubicBezTo>
                  <a:cubicBezTo>
                    <a:pt x="5" y="423"/>
                    <a:pt x="3" y="428"/>
                    <a:pt x="0" y="434"/>
                  </a:cubicBezTo>
                  <a:cubicBezTo>
                    <a:pt x="514" y="434"/>
                    <a:pt x="514" y="434"/>
                    <a:pt x="514" y="434"/>
                  </a:cubicBezTo>
                  <a:cubicBezTo>
                    <a:pt x="536" y="434"/>
                    <a:pt x="554" y="416"/>
                    <a:pt x="554" y="395"/>
                  </a:cubicBezTo>
                  <a:cubicBezTo>
                    <a:pt x="554" y="40"/>
                    <a:pt x="554" y="40"/>
                    <a:pt x="554" y="40"/>
                  </a:cubicBezTo>
                  <a:cubicBezTo>
                    <a:pt x="554" y="16"/>
                    <a:pt x="541" y="0"/>
                    <a:pt x="520" y="0"/>
                  </a:cubicBezTo>
                  <a:close/>
                  <a:moveTo>
                    <a:pt x="345" y="352"/>
                  </a:moveTo>
                  <a:lnTo>
                    <a:pt x="345" y="352"/>
                  </a:lnTo>
                  <a:cubicBezTo>
                    <a:pt x="336" y="359"/>
                    <a:pt x="325" y="362"/>
                    <a:pt x="313" y="362"/>
                  </a:cubicBezTo>
                  <a:cubicBezTo>
                    <a:pt x="284" y="362"/>
                    <a:pt x="260" y="339"/>
                    <a:pt x="260" y="310"/>
                  </a:cubicBezTo>
                  <a:cubicBezTo>
                    <a:pt x="260" y="280"/>
                    <a:pt x="283" y="258"/>
                    <a:pt x="311" y="258"/>
                  </a:cubicBezTo>
                  <a:cubicBezTo>
                    <a:pt x="325" y="258"/>
                    <a:pt x="334" y="263"/>
                    <a:pt x="341" y="268"/>
                  </a:cubicBezTo>
                  <a:cubicBezTo>
                    <a:pt x="346" y="272"/>
                    <a:pt x="347" y="279"/>
                    <a:pt x="343" y="284"/>
                  </a:cubicBezTo>
                  <a:cubicBezTo>
                    <a:pt x="339" y="289"/>
                    <a:pt x="332" y="291"/>
                    <a:pt x="327" y="286"/>
                  </a:cubicBezTo>
                  <a:cubicBezTo>
                    <a:pt x="320" y="282"/>
                    <a:pt x="317" y="281"/>
                    <a:pt x="311" y="281"/>
                  </a:cubicBezTo>
                  <a:cubicBezTo>
                    <a:pt x="295" y="281"/>
                    <a:pt x="283" y="294"/>
                    <a:pt x="283" y="310"/>
                  </a:cubicBezTo>
                  <a:cubicBezTo>
                    <a:pt x="283" y="326"/>
                    <a:pt x="296" y="339"/>
                    <a:pt x="313" y="339"/>
                  </a:cubicBezTo>
                  <a:cubicBezTo>
                    <a:pt x="319" y="339"/>
                    <a:pt x="326" y="337"/>
                    <a:pt x="331" y="333"/>
                  </a:cubicBezTo>
                  <a:cubicBezTo>
                    <a:pt x="336" y="330"/>
                    <a:pt x="343" y="331"/>
                    <a:pt x="347" y="336"/>
                  </a:cubicBezTo>
                  <a:cubicBezTo>
                    <a:pt x="352" y="342"/>
                    <a:pt x="350" y="349"/>
                    <a:pt x="345" y="352"/>
                  </a:cubicBezTo>
                  <a:close/>
                  <a:moveTo>
                    <a:pt x="431" y="298"/>
                  </a:moveTo>
                  <a:lnTo>
                    <a:pt x="431" y="298"/>
                  </a:lnTo>
                  <a:cubicBezTo>
                    <a:pt x="437" y="298"/>
                    <a:pt x="442" y="303"/>
                    <a:pt x="442" y="309"/>
                  </a:cubicBezTo>
                  <a:cubicBezTo>
                    <a:pt x="442" y="316"/>
                    <a:pt x="437" y="321"/>
                    <a:pt x="431" y="321"/>
                  </a:cubicBezTo>
                  <a:cubicBezTo>
                    <a:pt x="321" y="321"/>
                    <a:pt x="321" y="321"/>
                    <a:pt x="321" y="321"/>
                  </a:cubicBezTo>
                  <a:cubicBezTo>
                    <a:pt x="315" y="321"/>
                    <a:pt x="310" y="316"/>
                    <a:pt x="310" y="309"/>
                  </a:cubicBezTo>
                  <a:cubicBezTo>
                    <a:pt x="310" y="303"/>
                    <a:pt x="315" y="298"/>
                    <a:pt x="321" y="298"/>
                  </a:cubicBezTo>
                  <a:lnTo>
                    <a:pt x="431" y="298"/>
                  </a:lnTo>
                  <a:close/>
                  <a:moveTo>
                    <a:pt x="436" y="362"/>
                  </a:moveTo>
                  <a:lnTo>
                    <a:pt x="436" y="362"/>
                  </a:lnTo>
                  <a:cubicBezTo>
                    <a:pt x="425" y="362"/>
                    <a:pt x="413" y="359"/>
                    <a:pt x="405" y="352"/>
                  </a:cubicBezTo>
                  <a:cubicBezTo>
                    <a:pt x="400" y="349"/>
                    <a:pt x="398" y="342"/>
                    <a:pt x="402" y="336"/>
                  </a:cubicBezTo>
                  <a:cubicBezTo>
                    <a:pt x="406" y="331"/>
                    <a:pt x="413" y="330"/>
                    <a:pt x="418" y="333"/>
                  </a:cubicBezTo>
                  <a:cubicBezTo>
                    <a:pt x="423" y="337"/>
                    <a:pt x="430" y="339"/>
                    <a:pt x="436" y="339"/>
                  </a:cubicBezTo>
                  <a:cubicBezTo>
                    <a:pt x="453" y="339"/>
                    <a:pt x="466" y="326"/>
                    <a:pt x="466" y="310"/>
                  </a:cubicBezTo>
                  <a:cubicBezTo>
                    <a:pt x="466" y="294"/>
                    <a:pt x="454" y="281"/>
                    <a:pt x="438" y="281"/>
                  </a:cubicBezTo>
                  <a:cubicBezTo>
                    <a:pt x="432" y="281"/>
                    <a:pt x="429" y="282"/>
                    <a:pt x="422" y="286"/>
                  </a:cubicBezTo>
                  <a:cubicBezTo>
                    <a:pt x="417" y="291"/>
                    <a:pt x="410" y="289"/>
                    <a:pt x="406" y="284"/>
                  </a:cubicBezTo>
                  <a:cubicBezTo>
                    <a:pt x="403" y="279"/>
                    <a:pt x="404" y="272"/>
                    <a:pt x="409" y="268"/>
                  </a:cubicBezTo>
                  <a:cubicBezTo>
                    <a:pt x="415" y="263"/>
                    <a:pt x="425" y="258"/>
                    <a:pt x="438" y="258"/>
                  </a:cubicBezTo>
                  <a:cubicBezTo>
                    <a:pt x="467" y="258"/>
                    <a:pt x="489" y="280"/>
                    <a:pt x="489" y="310"/>
                  </a:cubicBezTo>
                  <a:cubicBezTo>
                    <a:pt x="489" y="339"/>
                    <a:pt x="465" y="362"/>
                    <a:pt x="436" y="36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00" name="Freeform 66"/>
          <p:cNvSpPr>
            <a:spLocks noChangeArrowheads="1"/>
          </p:cNvSpPr>
          <p:nvPr/>
        </p:nvSpPr>
        <p:spPr bwMode="auto">
          <a:xfrm>
            <a:off x="7473950" y="3822700"/>
            <a:ext cx="271463" cy="242888"/>
          </a:xfrm>
          <a:custGeom>
            <a:avLst/>
            <a:gdLst>
              <a:gd name="T0" fmla="*/ 31942 w 648"/>
              <a:gd name="T1" fmla="*/ 68325 h 579"/>
              <a:gd name="T2" fmla="*/ 31942 w 648"/>
              <a:gd name="T3" fmla="*/ 233897 h 579"/>
              <a:gd name="T4" fmla="*/ 19753 w 648"/>
              <a:gd name="T5" fmla="*/ 242281 h 579"/>
              <a:gd name="T6" fmla="*/ 0 w 648"/>
              <a:gd name="T7" fmla="*/ 222580 h 579"/>
              <a:gd name="T8" fmla="*/ 17232 w 648"/>
              <a:gd name="T9" fmla="*/ 0 h 579"/>
              <a:gd name="T10" fmla="*/ 94144 w 648"/>
              <a:gd name="T11" fmla="*/ 11318 h 579"/>
              <a:gd name="T12" fmla="*/ 227794 w 648"/>
              <a:gd name="T13" fmla="*/ 31438 h 579"/>
              <a:gd name="T14" fmla="*/ 244185 w 648"/>
              <a:gd name="T15" fmla="*/ 50301 h 579"/>
              <a:gd name="T16" fmla="*/ 31942 w 648"/>
              <a:gd name="T17" fmla="*/ 68325 h 579"/>
              <a:gd name="T18" fmla="*/ 271924 w 648"/>
              <a:gd name="T19" fmla="*/ 77127 h 579"/>
              <a:gd name="T20" fmla="*/ 255112 w 648"/>
              <a:gd name="T21" fmla="*/ 242281 h 579"/>
              <a:gd name="T22" fmla="*/ 41608 w 648"/>
              <a:gd name="T23" fmla="*/ 235574 h 579"/>
              <a:gd name="T24" fmla="*/ 41608 w 648"/>
              <a:gd name="T25" fmla="*/ 68325 h 579"/>
              <a:gd name="T26" fmla="*/ 244185 w 648"/>
              <a:gd name="T27" fmla="*/ 60361 h 579"/>
              <a:gd name="T28" fmla="*/ 271924 w 648"/>
              <a:gd name="T29" fmla="*/ 77127 h 579"/>
              <a:gd name="T30" fmla="*/ 245866 w 648"/>
              <a:gd name="T31" fmla="*/ 158866 h 579"/>
              <a:gd name="T32" fmla="*/ 223171 w 648"/>
              <a:gd name="T33" fmla="*/ 153836 h 579"/>
              <a:gd name="T34" fmla="*/ 218548 w 648"/>
              <a:gd name="T35" fmla="*/ 141261 h 579"/>
              <a:gd name="T36" fmla="*/ 200896 w 648"/>
              <a:gd name="T37" fmla="*/ 146291 h 579"/>
              <a:gd name="T38" fmla="*/ 183664 w 648"/>
              <a:gd name="T39" fmla="*/ 153836 h 579"/>
              <a:gd name="T40" fmla="*/ 181983 w 648"/>
              <a:gd name="T41" fmla="*/ 163058 h 579"/>
              <a:gd name="T42" fmla="*/ 186606 w 648"/>
              <a:gd name="T43" fmla="*/ 214196 h 579"/>
              <a:gd name="T44" fmla="*/ 242504 w 648"/>
              <a:gd name="T45" fmla="*/ 209166 h 579"/>
              <a:gd name="T46" fmla="*/ 245866 w 648"/>
              <a:gd name="T47" fmla="*/ 158866 h 579"/>
              <a:gd name="T48" fmla="*/ 223171 w 648"/>
              <a:gd name="T49" fmla="*/ 186950 h 579"/>
              <a:gd name="T50" fmla="*/ 213925 w 648"/>
              <a:gd name="T51" fmla="*/ 186950 h 579"/>
              <a:gd name="T52" fmla="*/ 210562 w 648"/>
              <a:gd name="T53" fmla="*/ 163896 h 579"/>
              <a:gd name="T54" fmla="*/ 205939 w 648"/>
              <a:gd name="T55" fmla="*/ 191561 h 579"/>
              <a:gd name="T56" fmla="*/ 200896 w 648"/>
              <a:gd name="T57" fmla="*/ 163896 h 579"/>
              <a:gd name="T58" fmla="*/ 191649 w 648"/>
              <a:gd name="T59" fmla="*/ 204555 h 579"/>
              <a:gd name="T60" fmla="*/ 232417 w 648"/>
              <a:gd name="T61" fmla="*/ 163896 h 579"/>
              <a:gd name="T62" fmla="*/ 223171 w 648"/>
              <a:gd name="T63" fmla="*/ 186950 h 5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48" h="579">
                <a:moveTo>
                  <a:pt x="76" y="163"/>
                </a:moveTo>
                <a:lnTo>
                  <a:pt x="76" y="163"/>
                </a:lnTo>
                <a:cubicBezTo>
                  <a:pt x="76" y="528"/>
                  <a:pt x="76" y="528"/>
                  <a:pt x="76" y="528"/>
                </a:cubicBezTo>
                <a:cubicBezTo>
                  <a:pt x="76" y="528"/>
                  <a:pt x="76" y="554"/>
                  <a:pt x="76" y="558"/>
                </a:cubicBezTo>
                <a:cubicBezTo>
                  <a:pt x="75" y="564"/>
                  <a:pt x="71" y="578"/>
                  <a:pt x="47" y="578"/>
                </a:cubicBezTo>
                <a:cubicBezTo>
                  <a:pt x="29" y="578"/>
                  <a:pt x="18" y="569"/>
                  <a:pt x="12" y="563"/>
                </a:cubicBezTo>
                <a:cubicBezTo>
                  <a:pt x="5" y="554"/>
                  <a:pt x="0" y="543"/>
                  <a:pt x="0" y="5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0"/>
                  <a:pt x="217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2" y="75"/>
                  <a:pt x="542" y="75"/>
                  <a:pt x="542" y="75"/>
                </a:cubicBezTo>
                <a:cubicBezTo>
                  <a:pt x="564" y="75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40"/>
                  <a:pt x="76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0"/>
                  <a:pt x="629" y="578"/>
                  <a:pt x="607" y="578"/>
                </a:cubicBezTo>
                <a:cubicBezTo>
                  <a:pt x="93" y="578"/>
                  <a:pt x="93" y="578"/>
                  <a:pt x="93" y="578"/>
                </a:cubicBezTo>
                <a:cubicBezTo>
                  <a:pt x="96" y="572"/>
                  <a:pt x="98" y="567"/>
                  <a:pt x="99" y="562"/>
                </a:cubicBezTo>
                <a:cubicBezTo>
                  <a:pt x="99" y="560"/>
                  <a:pt x="100" y="558"/>
                  <a:pt x="99" y="528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2"/>
                  <a:pt x="109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4" y="144"/>
                  <a:pt x="614" y="144"/>
                  <a:pt x="614" y="144"/>
                </a:cubicBezTo>
                <a:cubicBezTo>
                  <a:pt x="634" y="144"/>
                  <a:pt x="647" y="160"/>
                  <a:pt x="647" y="184"/>
                </a:cubicBezTo>
                <a:close/>
                <a:moveTo>
                  <a:pt x="585" y="379"/>
                </a:moveTo>
                <a:lnTo>
                  <a:pt x="585" y="379"/>
                </a:lnTo>
                <a:cubicBezTo>
                  <a:pt x="585" y="372"/>
                  <a:pt x="579" y="367"/>
                  <a:pt x="573" y="367"/>
                </a:cubicBezTo>
                <a:cubicBezTo>
                  <a:pt x="531" y="367"/>
                  <a:pt x="531" y="367"/>
                  <a:pt x="531" y="367"/>
                </a:cubicBezTo>
                <a:cubicBezTo>
                  <a:pt x="531" y="349"/>
                  <a:pt x="531" y="349"/>
                  <a:pt x="531" y="349"/>
                </a:cubicBezTo>
                <a:cubicBezTo>
                  <a:pt x="531" y="342"/>
                  <a:pt x="526" y="337"/>
                  <a:pt x="520" y="337"/>
                </a:cubicBezTo>
                <a:cubicBezTo>
                  <a:pt x="490" y="337"/>
                  <a:pt x="490" y="337"/>
                  <a:pt x="490" y="337"/>
                </a:cubicBezTo>
                <a:cubicBezTo>
                  <a:pt x="484" y="337"/>
                  <a:pt x="478" y="342"/>
                  <a:pt x="478" y="349"/>
                </a:cubicBezTo>
                <a:cubicBezTo>
                  <a:pt x="478" y="367"/>
                  <a:pt x="478" y="367"/>
                  <a:pt x="478" y="367"/>
                </a:cubicBezTo>
                <a:cubicBezTo>
                  <a:pt x="437" y="367"/>
                  <a:pt x="437" y="367"/>
                  <a:pt x="437" y="367"/>
                </a:cubicBezTo>
                <a:cubicBezTo>
                  <a:pt x="430" y="367"/>
                  <a:pt x="425" y="372"/>
                  <a:pt x="425" y="379"/>
                </a:cubicBezTo>
                <a:cubicBezTo>
                  <a:pt x="425" y="383"/>
                  <a:pt x="428" y="388"/>
                  <a:pt x="433" y="389"/>
                </a:cubicBezTo>
                <a:cubicBezTo>
                  <a:pt x="433" y="499"/>
                  <a:pt x="433" y="499"/>
                  <a:pt x="433" y="499"/>
                </a:cubicBezTo>
                <a:cubicBezTo>
                  <a:pt x="433" y="505"/>
                  <a:pt x="438" y="511"/>
                  <a:pt x="444" y="511"/>
                </a:cubicBezTo>
                <a:cubicBezTo>
                  <a:pt x="565" y="511"/>
                  <a:pt x="565" y="511"/>
                  <a:pt x="565" y="511"/>
                </a:cubicBezTo>
                <a:cubicBezTo>
                  <a:pt x="572" y="511"/>
                  <a:pt x="577" y="505"/>
                  <a:pt x="577" y="499"/>
                </a:cubicBezTo>
                <a:cubicBezTo>
                  <a:pt x="577" y="389"/>
                  <a:pt x="577" y="389"/>
                  <a:pt x="577" y="389"/>
                </a:cubicBezTo>
                <a:cubicBezTo>
                  <a:pt x="581" y="388"/>
                  <a:pt x="585" y="383"/>
                  <a:pt x="585" y="379"/>
                </a:cubicBezTo>
                <a:close/>
                <a:moveTo>
                  <a:pt x="531" y="446"/>
                </a:moveTo>
                <a:lnTo>
                  <a:pt x="531" y="446"/>
                </a:lnTo>
                <a:cubicBezTo>
                  <a:pt x="531" y="452"/>
                  <a:pt x="526" y="457"/>
                  <a:pt x="520" y="457"/>
                </a:cubicBezTo>
                <a:cubicBezTo>
                  <a:pt x="514" y="457"/>
                  <a:pt x="509" y="452"/>
                  <a:pt x="509" y="446"/>
                </a:cubicBezTo>
                <a:cubicBezTo>
                  <a:pt x="509" y="391"/>
                  <a:pt x="509" y="391"/>
                  <a:pt x="509" y="391"/>
                </a:cubicBezTo>
                <a:cubicBezTo>
                  <a:pt x="501" y="391"/>
                  <a:pt x="501" y="391"/>
                  <a:pt x="501" y="391"/>
                </a:cubicBezTo>
                <a:cubicBezTo>
                  <a:pt x="501" y="446"/>
                  <a:pt x="501" y="446"/>
                  <a:pt x="501" y="446"/>
                </a:cubicBezTo>
                <a:cubicBezTo>
                  <a:pt x="501" y="452"/>
                  <a:pt x="496" y="457"/>
                  <a:pt x="490" y="457"/>
                </a:cubicBezTo>
                <a:cubicBezTo>
                  <a:pt x="484" y="457"/>
                  <a:pt x="478" y="452"/>
                  <a:pt x="478" y="446"/>
                </a:cubicBezTo>
                <a:cubicBezTo>
                  <a:pt x="478" y="391"/>
                  <a:pt x="478" y="391"/>
                  <a:pt x="478" y="391"/>
                </a:cubicBezTo>
                <a:cubicBezTo>
                  <a:pt x="456" y="391"/>
                  <a:pt x="456" y="391"/>
                  <a:pt x="456" y="391"/>
                </a:cubicBezTo>
                <a:cubicBezTo>
                  <a:pt x="456" y="488"/>
                  <a:pt x="456" y="488"/>
                  <a:pt x="456" y="488"/>
                </a:cubicBezTo>
                <a:cubicBezTo>
                  <a:pt x="553" y="488"/>
                  <a:pt x="553" y="488"/>
                  <a:pt x="553" y="488"/>
                </a:cubicBezTo>
                <a:cubicBezTo>
                  <a:pt x="553" y="391"/>
                  <a:pt x="553" y="391"/>
                  <a:pt x="553" y="391"/>
                </a:cubicBezTo>
                <a:cubicBezTo>
                  <a:pt x="531" y="391"/>
                  <a:pt x="531" y="391"/>
                  <a:pt x="531" y="391"/>
                </a:cubicBezTo>
                <a:lnTo>
                  <a:pt x="531" y="44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7" name="Group 1696"/>
          <p:cNvGrpSpPr/>
          <p:nvPr/>
        </p:nvGrpSpPr>
        <p:grpSpPr>
          <a:xfrm>
            <a:off x="8340348" y="3822282"/>
            <a:ext cx="272345" cy="244554"/>
            <a:chOff x="8336643" y="3831546"/>
            <a:chExt cx="272345" cy="244554"/>
          </a:xfrm>
          <a:solidFill>
            <a:srgbClr val="02D35F"/>
          </a:solidFill>
        </p:grpSpPr>
        <p:sp>
          <p:nvSpPr>
            <p:cNvPr id="1698" name="Freeform 67"/>
            <p:cNvSpPr>
              <a:spLocks noChangeArrowheads="1"/>
            </p:cNvSpPr>
            <p:nvPr/>
          </p:nvSpPr>
          <p:spPr bwMode="auto">
            <a:xfrm>
              <a:off x="8336643" y="3831546"/>
              <a:ext cx="244554" cy="242700"/>
            </a:xfrm>
            <a:custGeom>
              <a:avLst/>
              <a:gdLst>
                <a:gd name="T0" fmla="*/ 120 w 582"/>
                <a:gd name="T1" fmla="*/ 120 h 579"/>
                <a:gd name="T2" fmla="*/ 120 w 582"/>
                <a:gd name="T3" fmla="*/ 120 h 579"/>
                <a:gd name="T4" fmla="*/ 581 w 582"/>
                <a:gd name="T5" fmla="*/ 120 h 579"/>
                <a:gd name="T6" fmla="*/ 581 w 582"/>
                <a:gd name="T7" fmla="*/ 115 h 579"/>
                <a:gd name="T8" fmla="*/ 541 w 582"/>
                <a:gd name="T9" fmla="*/ 75 h 579"/>
                <a:gd name="T10" fmla="*/ 245 w 582"/>
                <a:gd name="T11" fmla="*/ 75 h 579"/>
                <a:gd name="T12" fmla="*/ 224 w 582"/>
                <a:gd name="T13" fmla="*/ 27 h 579"/>
                <a:gd name="T14" fmla="*/ 182 w 582"/>
                <a:gd name="T15" fmla="*/ 0 h 579"/>
                <a:gd name="T16" fmla="*/ 41 w 582"/>
                <a:gd name="T17" fmla="*/ 0 h 579"/>
                <a:gd name="T18" fmla="*/ 0 w 582"/>
                <a:gd name="T19" fmla="*/ 40 h 579"/>
                <a:gd name="T20" fmla="*/ 0 w 582"/>
                <a:gd name="T21" fmla="*/ 531 h 579"/>
                <a:gd name="T22" fmla="*/ 11 w 582"/>
                <a:gd name="T23" fmla="*/ 563 h 579"/>
                <a:gd name="T24" fmla="*/ 48 w 582"/>
                <a:gd name="T25" fmla="*/ 578 h 579"/>
                <a:gd name="T26" fmla="*/ 48 w 582"/>
                <a:gd name="T27" fmla="*/ 578 h 579"/>
                <a:gd name="T28" fmla="*/ 76 w 582"/>
                <a:gd name="T29" fmla="*/ 558 h 579"/>
                <a:gd name="T30" fmla="*/ 76 w 582"/>
                <a:gd name="T31" fmla="*/ 528 h 579"/>
                <a:gd name="T32" fmla="*/ 76 w 582"/>
                <a:gd name="T33" fmla="*/ 163 h 579"/>
                <a:gd name="T34" fmla="*/ 120 w 582"/>
                <a:gd name="T35" fmla="*/ 12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579">
                  <a:moveTo>
                    <a:pt x="120" y="120"/>
                  </a:moveTo>
                  <a:lnTo>
                    <a:pt x="120" y="120"/>
                  </a:lnTo>
                  <a:cubicBezTo>
                    <a:pt x="581" y="120"/>
                    <a:pt x="581" y="120"/>
                    <a:pt x="581" y="120"/>
                  </a:cubicBezTo>
                  <a:cubicBezTo>
                    <a:pt x="581" y="115"/>
                    <a:pt x="581" y="115"/>
                    <a:pt x="581" y="115"/>
                  </a:cubicBezTo>
                  <a:cubicBezTo>
                    <a:pt x="581" y="93"/>
                    <a:pt x="563" y="75"/>
                    <a:pt x="541" y="75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7" y="11"/>
                    <a:pt x="201" y="0"/>
                    <a:pt x="18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43"/>
                    <a:pt x="4" y="554"/>
                    <a:pt x="11" y="563"/>
                  </a:cubicBezTo>
                  <a:cubicBezTo>
                    <a:pt x="18" y="569"/>
                    <a:pt x="29" y="578"/>
                    <a:pt x="48" y="578"/>
                  </a:cubicBezTo>
                  <a:lnTo>
                    <a:pt x="48" y="578"/>
                  </a:lnTo>
                  <a:cubicBezTo>
                    <a:pt x="71" y="578"/>
                    <a:pt x="75" y="564"/>
                    <a:pt x="76" y="558"/>
                  </a:cubicBezTo>
                  <a:cubicBezTo>
                    <a:pt x="76" y="554"/>
                    <a:pt x="76" y="528"/>
                    <a:pt x="76" y="528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40"/>
                    <a:pt x="96" y="120"/>
                    <a:pt x="120" y="1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9" name="Freeform 68"/>
            <p:cNvSpPr>
              <a:spLocks noChangeArrowheads="1"/>
            </p:cNvSpPr>
            <p:nvPr/>
          </p:nvSpPr>
          <p:spPr bwMode="auto">
            <a:xfrm>
              <a:off x="8375550" y="3892684"/>
              <a:ext cx="233438" cy="183416"/>
            </a:xfrm>
            <a:custGeom>
              <a:avLst/>
              <a:gdLst>
                <a:gd name="T0" fmla="*/ 520 w 555"/>
                <a:gd name="T1" fmla="*/ 0 h 435"/>
                <a:gd name="T2" fmla="*/ 520 w 555"/>
                <a:gd name="T3" fmla="*/ 0 h 435"/>
                <a:gd name="T4" fmla="*/ 488 w 555"/>
                <a:gd name="T5" fmla="*/ 0 h 435"/>
                <a:gd name="T6" fmla="*/ 27 w 555"/>
                <a:gd name="T7" fmla="*/ 0 h 435"/>
                <a:gd name="T8" fmla="*/ 6 w 555"/>
                <a:gd name="T9" fmla="*/ 19 h 435"/>
                <a:gd name="T10" fmla="*/ 6 w 555"/>
                <a:gd name="T11" fmla="*/ 384 h 435"/>
                <a:gd name="T12" fmla="*/ 6 w 555"/>
                <a:gd name="T13" fmla="*/ 418 h 435"/>
                <a:gd name="T14" fmla="*/ 0 w 555"/>
                <a:gd name="T15" fmla="*/ 434 h 435"/>
                <a:gd name="T16" fmla="*/ 514 w 555"/>
                <a:gd name="T17" fmla="*/ 434 h 435"/>
                <a:gd name="T18" fmla="*/ 554 w 555"/>
                <a:gd name="T19" fmla="*/ 395 h 435"/>
                <a:gd name="T20" fmla="*/ 554 w 555"/>
                <a:gd name="T21" fmla="*/ 40 h 435"/>
                <a:gd name="T22" fmla="*/ 520 w 555"/>
                <a:gd name="T23" fmla="*/ 0 h 435"/>
                <a:gd name="T24" fmla="*/ 436 w 555"/>
                <a:gd name="T25" fmla="*/ 359 h 435"/>
                <a:gd name="T26" fmla="*/ 436 w 555"/>
                <a:gd name="T27" fmla="*/ 359 h 435"/>
                <a:gd name="T28" fmla="*/ 434 w 555"/>
                <a:gd name="T29" fmla="*/ 359 h 435"/>
                <a:gd name="T30" fmla="*/ 432 w 555"/>
                <a:gd name="T31" fmla="*/ 359 h 435"/>
                <a:gd name="T32" fmla="*/ 430 w 555"/>
                <a:gd name="T33" fmla="*/ 360 h 435"/>
                <a:gd name="T34" fmla="*/ 428 w 555"/>
                <a:gd name="T35" fmla="*/ 359 h 435"/>
                <a:gd name="T36" fmla="*/ 294 w 555"/>
                <a:gd name="T37" fmla="*/ 359 h 435"/>
                <a:gd name="T38" fmla="*/ 290 w 555"/>
                <a:gd name="T39" fmla="*/ 359 h 435"/>
                <a:gd name="T40" fmla="*/ 286 w 555"/>
                <a:gd name="T41" fmla="*/ 359 h 435"/>
                <a:gd name="T42" fmla="*/ 282 w 555"/>
                <a:gd name="T43" fmla="*/ 358 h 435"/>
                <a:gd name="T44" fmla="*/ 239 w 555"/>
                <a:gd name="T45" fmla="*/ 306 h 435"/>
                <a:gd name="T46" fmla="*/ 292 w 555"/>
                <a:gd name="T47" fmla="*/ 254 h 435"/>
                <a:gd name="T48" fmla="*/ 308 w 555"/>
                <a:gd name="T49" fmla="*/ 256 h 435"/>
                <a:gd name="T50" fmla="*/ 364 w 555"/>
                <a:gd name="T51" fmla="*/ 212 h 435"/>
                <a:gd name="T52" fmla="*/ 418 w 555"/>
                <a:gd name="T53" fmla="*/ 248 h 435"/>
                <a:gd name="T54" fmla="*/ 487 w 555"/>
                <a:gd name="T55" fmla="*/ 302 h 435"/>
                <a:gd name="T56" fmla="*/ 436 w 555"/>
                <a:gd name="T57" fmla="*/ 35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5" h="435">
                  <a:moveTo>
                    <a:pt x="520" y="0"/>
                  </a:moveTo>
                  <a:lnTo>
                    <a:pt x="520" y="0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5" y="0"/>
                    <a:pt x="6" y="8"/>
                    <a:pt x="6" y="19"/>
                  </a:cubicBezTo>
                  <a:cubicBezTo>
                    <a:pt x="6" y="384"/>
                    <a:pt x="6" y="384"/>
                    <a:pt x="6" y="384"/>
                  </a:cubicBezTo>
                  <a:cubicBezTo>
                    <a:pt x="7" y="414"/>
                    <a:pt x="6" y="416"/>
                    <a:pt x="6" y="418"/>
                  </a:cubicBezTo>
                  <a:cubicBezTo>
                    <a:pt x="5" y="423"/>
                    <a:pt x="3" y="428"/>
                    <a:pt x="0" y="434"/>
                  </a:cubicBezTo>
                  <a:cubicBezTo>
                    <a:pt x="514" y="434"/>
                    <a:pt x="514" y="434"/>
                    <a:pt x="514" y="434"/>
                  </a:cubicBezTo>
                  <a:cubicBezTo>
                    <a:pt x="536" y="434"/>
                    <a:pt x="554" y="416"/>
                    <a:pt x="554" y="395"/>
                  </a:cubicBezTo>
                  <a:cubicBezTo>
                    <a:pt x="554" y="40"/>
                    <a:pt x="554" y="40"/>
                    <a:pt x="554" y="40"/>
                  </a:cubicBezTo>
                  <a:cubicBezTo>
                    <a:pt x="554" y="16"/>
                    <a:pt x="541" y="0"/>
                    <a:pt x="520" y="0"/>
                  </a:cubicBezTo>
                  <a:close/>
                  <a:moveTo>
                    <a:pt x="436" y="359"/>
                  </a:moveTo>
                  <a:lnTo>
                    <a:pt x="436" y="359"/>
                  </a:lnTo>
                  <a:cubicBezTo>
                    <a:pt x="436" y="359"/>
                    <a:pt x="435" y="359"/>
                    <a:pt x="434" y="359"/>
                  </a:cubicBezTo>
                  <a:cubicBezTo>
                    <a:pt x="432" y="359"/>
                    <a:pt x="432" y="359"/>
                    <a:pt x="432" y="359"/>
                  </a:cubicBezTo>
                  <a:cubicBezTo>
                    <a:pt x="431" y="359"/>
                    <a:pt x="430" y="360"/>
                    <a:pt x="430" y="360"/>
                  </a:cubicBezTo>
                  <a:cubicBezTo>
                    <a:pt x="429" y="360"/>
                    <a:pt x="429" y="359"/>
                    <a:pt x="428" y="359"/>
                  </a:cubicBezTo>
                  <a:cubicBezTo>
                    <a:pt x="294" y="359"/>
                    <a:pt x="294" y="359"/>
                    <a:pt x="294" y="359"/>
                  </a:cubicBezTo>
                  <a:cubicBezTo>
                    <a:pt x="291" y="360"/>
                    <a:pt x="291" y="360"/>
                    <a:pt x="290" y="359"/>
                  </a:cubicBezTo>
                  <a:cubicBezTo>
                    <a:pt x="286" y="359"/>
                    <a:pt x="286" y="359"/>
                    <a:pt x="286" y="359"/>
                  </a:cubicBezTo>
                  <a:cubicBezTo>
                    <a:pt x="285" y="359"/>
                    <a:pt x="283" y="359"/>
                    <a:pt x="282" y="358"/>
                  </a:cubicBezTo>
                  <a:cubicBezTo>
                    <a:pt x="258" y="354"/>
                    <a:pt x="239" y="332"/>
                    <a:pt x="239" y="306"/>
                  </a:cubicBezTo>
                  <a:cubicBezTo>
                    <a:pt x="239" y="277"/>
                    <a:pt x="263" y="254"/>
                    <a:pt x="292" y="254"/>
                  </a:cubicBezTo>
                  <a:cubicBezTo>
                    <a:pt x="297" y="254"/>
                    <a:pt x="303" y="255"/>
                    <a:pt x="308" y="256"/>
                  </a:cubicBezTo>
                  <a:cubicBezTo>
                    <a:pt x="314" y="231"/>
                    <a:pt x="337" y="212"/>
                    <a:pt x="364" y="212"/>
                  </a:cubicBezTo>
                  <a:cubicBezTo>
                    <a:pt x="388" y="212"/>
                    <a:pt x="409" y="227"/>
                    <a:pt x="418" y="248"/>
                  </a:cubicBezTo>
                  <a:cubicBezTo>
                    <a:pt x="455" y="239"/>
                    <a:pt x="487" y="267"/>
                    <a:pt x="487" y="302"/>
                  </a:cubicBezTo>
                  <a:cubicBezTo>
                    <a:pt x="487" y="331"/>
                    <a:pt x="465" y="356"/>
                    <a:pt x="436" y="3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02" name="Freeform 69"/>
          <p:cNvSpPr>
            <a:spLocks noChangeArrowheads="1"/>
          </p:cNvSpPr>
          <p:nvPr/>
        </p:nvSpPr>
        <p:spPr bwMode="auto">
          <a:xfrm>
            <a:off x="1408113" y="2879725"/>
            <a:ext cx="271462" cy="244475"/>
          </a:xfrm>
          <a:custGeom>
            <a:avLst/>
            <a:gdLst>
              <a:gd name="T0" fmla="*/ 31991 w 647"/>
              <a:gd name="T1" fmla="*/ 68610 h 581"/>
              <a:gd name="T2" fmla="*/ 31991 w 647"/>
              <a:gd name="T3" fmla="*/ 68610 h 581"/>
              <a:gd name="T4" fmla="*/ 31991 w 647"/>
              <a:gd name="T5" fmla="*/ 223087 h 581"/>
              <a:gd name="T6" fmla="*/ 31991 w 647"/>
              <a:gd name="T7" fmla="*/ 235294 h 581"/>
              <a:gd name="T8" fmla="*/ 19784 w 647"/>
              <a:gd name="T9" fmla="*/ 243712 h 581"/>
              <a:gd name="T10" fmla="*/ 19784 w 647"/>
              <a:gd name="T11" fmla="*/ 243712 h 581"/>
              <a:gd name="T12" fmla="*/ 4630 w 647"/>
              <a:gd name="T13" fmla="*/ 236977 h 581"/>
              <a:gd name="T14" fmla="*/ 0 w 647"/>
              <a:gd name="T15" fmla="*/ 223929 h 581"/>
              <a:gd name="T16" fmla="*/ 0 w 647"/>
              <a:gd name="T17" fmla="*/ 16837 h 581"/>
              <a:gd name="T18" fmla="*/ 17258 w 647"/>
              <a:gd name="T19" fmla="*/ 0 h 581"/>
              <a:gd name="T20" fmla="*/ 76610 w 647"/>
              <a:gd name="T21" fmla="*/ 0 h 581"/>
              <a:gd name="T22" fmla="*/ 94289 w 647"/>
              <a:gd name="T23" fmla="*/ 11786 h 581"/>
              <a:gd name="T24" fmla="*/ 103128 w 647"/>
              <a:gd name="T25" fmla="*/ 31990 h 581"/>
              <a:gd name="T26" fmla="*/ 227724 w 647"/>
              <a:gd name="T27" fmla="*/ 31990 h 581"/>
              <a:gd name="T28" fmla="*/ 244561 w 647"/>
              <a:gd name="T29" fmla="*/ 48406 h 581"/>
              <a:gd name="T30" fmla="*/ 244561 w 647"/>
              <a:gd name="T31" fmla="*/ 50510 h 581"/>
              <a:gd name="T32" fmla="*/ 50091 w 647"/>
              <a:gd name="T33" fmla="*/ 50510 h 581"/>
              <a:gd name="T34" fmla="*/ 31991 w 647"/>
              <a:gd name="T35" fmla="*/ 68610 h 581"/>
              <a:gd name="T36" fmla="*/ 271922 w 647"/>
              <a:gd name="T37" fmla="*/ 77449 h 581"/>
              <a:gd name="T38" fmla="*/ 271922 w 647"/>
              <a:gd name="T39" fmla="*/ 77449 h 581"/>
              <a:gd name="T40" fmla="*/ 271922 w 647"/>
              <a:gd name="T41" fmla="*/ 226875 h 581"/>
              <a:gd name="T42" fmla="*/ 255506 w 647"/>
              <a:gd name="T43" fmla="*/ 244133 h 581"/>
              <a:gd name="T44" fmla="*/ 39147 w 647"/>
              <a:gd name="T45" fmla="*/ 243712 h 581"/>
              <a:gd name="T46" fmla="*/ 41672 w 647"/>
              <a:gd name="T47" fmla="*/ 236977 h 581"/>
              <a:gd name="T48" fmla="*/ 41672 w 647"/>
              <a:gd name="T49" fmla="*/ 222666 h 581"/>
              <a:gd name="T50" fmla="*/ 41672 w 647"/>
              <a:gd name="T51" fmla="*/ 68610 h 581"/>
              <a:gd name="T52" fmla="*/ 50091 w 647"/>
              <a:gd name="T53" fmla="*/ 60191 h 581"/>
              <a:gd name="T54" fmla="*/ 244561 w 647"/>
              <a:gd name="T55" fmla="*/ 60191 h 581"/>
              <a:gd name="T56" fmla="*/ 258031 w 647"/>
              <a:gd name="T57" fmla="*/ 60191 h 581"/>
              <a:gd name="T58" fmla="*/ 271922 w 647"/>
              <a:gd name="T59" fmla="*/ 77449 h 581"/>
              <a:gd name="T60" fmla="*/ 255927 w 647"/>
              <a:gd name="T61" fmla="*/ 180153 h 581"/>
              <a:gd name="T62" fmla="*/ 255927 w 647"/>
              <a:gd name="T63" fmla="*/ 180153 h 581"/>
              <a:gd name="T64" fmla="*/ 254664 w 647"/>
              <a:gd name="T65" fmla="*/ 176365 h 581"/>
              <a:gd name="T66" fmla="*/ 226882 w 647"/>
              <a:gd name="T67" fmla="*/ 149005 h 581"/>
              <a:gd name="T68" fmla="*/ 220147 w 647"/>
              <a:gd name="T69" fmla="*/ 149005 h 581"/>
              <a:gd name="T70" fmla="*/ 220147 w 647"/>
              <a:gd name="T71" fmla="*/ 155740 h 581"/>
              <a:gd name="T72" fmla="*/ 239089 w 647"/>
              <a:gd name="T73" fmla="*/ 175102 h 581"/>
              <a:gd name="T74" fmla="*/ 213413 w 647"/>
              <a:gd name="T75" fmla="*/ 175102 h 581"/>
              <a:gd name="T76" fmla="*/ 174266 w 647"/>
              <a:gd name="T77" fmla="*/ 214669 h 581"/>
              <a:gd name="T78" fmla="*/ 179317 w 647"/>
              <a:gd name="T79" fmla="*/ 219299 h 581"/>
              <a:gd name="T80" fmla="*/ 183947 w 647"/>
              <a:gd name="T81" fmla="*/ 214669 h 581"/>
              <a:gd name="T82" fmla="*/ 213413 w 647"/>
              <a:gd name="T83" fmla="*/ 185204 h 581"/>
              <a:gd name="T84" fmla="*/ 213413 w 647"/>
              <a:gd name="T85" fmla="*/ 185204 h 581"/>
              <a:gd name="T86" fmla="*/ 239089 w 647"/>
              <a:gd name="T87" fmla="*/ 185204 h 581"/>
              <a:gd name="T88" fmla="*/ 220147 w 647"/>
              <a:gd name="T89" fmla="*/ 204567 h 581"/>
              <a:gd name="T90" fmla="*/ 220147 w 647"/>
              <a:gd name="T91" fmla="*/ 211722 h 581"/>
              <a:gd name="T92" fmla="*/ 226882 w 647"/>
              <a:gd name="T93" fmla="*/ 211722 h 581"/>
              <a:gd name="T94" fmla="*/ 254664 w 647"/>
              <a:gd name="T95" fmla="*/ 183521 h 581"/>
              <a:gd name="T96" fmla="*/ 255927 w 647"/>
              <a:gd name="T97" fmla="*/ 180153 h 58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47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1" y="579"/>
                  <a:pt x="47" y="579"/>
                </a:cubicBezTo>
                <a:cubicBezTo>
                  <a:pt x="29" y="579"/>
                  <a:pt x="18" y="570"/>
                  <a:pt x="11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1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7" y="11"/>
                  <a:pt x="224" y="28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63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39"/>
                  <a:pt x="76" y="163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1"/>
                  <a:pt x="629" y="580"/>
                  <a:pt x="607" y="580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8"/>
                  <a:pt x="99" y="563"/>
                </a:cubicBezTo>
                <a:cubicBezTo>
                  <a:pt x="99" y="562"/>
                  <a:pt x="100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8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4" y="143"/>
                  <a:pt x="646" y="159"/>
                  <a:pt x="646" y="184"/>
                </a:cubicBezTo>
                <a:close/>
                <a:moveTo>
                  <a:pt x="608" y="428"/>
                </a:moveTo>
                <a:lnTo>
                  <a:pt x="608" y="428"/>
                </a:lnTo>
                <a:cubicBezTo>
                  <a:pt x="608" y="424"/>
                  <a:pt x="607" y="422"/>
                  <a:pt x="605" y="419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4" y="350"/>
                  <a:pt x="527" y="350"/>
                  <a:pt x="523" y="354"/>
                </a:cubicBezTo>
                <a:cubicBezTo>
                  <a:pt x="517" y="358"/>
                  <a:pt x="517" y="365"/>
                  <a:pt x="523" y="370"/>
                </a:cubicBezTo>
                <a:cubicBezTo>
                  <a:pt x="568" y="416"/>
                  <a:pt x="568" y="416"/>
                  <a:pt x="568" y="416"/>
                </a:cubicBezTo>
                <a:cubicBezTo>
                  <a:pt x="507" y="416"/>
                  <a:pt x="507" y="416"/>
                  <a:pt x="507" y="416"/>
                </a:cubicBezTo>
                <a:cubicBezTo>
                  <a:pt x="456" y="416"/>
                  <a:pt x="414" y="458"/>
                  <a:pt x="414" y="510"/>
                </a:cubicBezTo>
                <a:cubicBezTo>
                  <a:pt x="414" y="516"/>
                  <a:pt x="419" y="521"/>
                  <a:pt x="426" y="521"/>
                </a:cubicBezTo>
                <a:cubicBezTo>
                  <a:pt x="432" y="521"/>
                  <a:pt x="437" y="516"/>
                  <a:pt x="437" y="510"/>
                </a:cubicBezTo>
                <a:cubicBezTo>
                  <a:pt x="437" y="471"/>
                  <a:pt x="468" y="440"/>
                  <a:pt x="507" y="440"/>
                </a:cubicBezTo>
                <a:cubicBezTo>
                  <a:pt x="568" y="440"/>
                  <a:pt x="568" y="440"/>
                  <a:pt x="568" y="440"/>
                </a:cubicBezTo>
                <a:cubicBezTo>
                  <a:pt x="523" y="486"/>
                  <a:pt x="523" y="486"/>
                  <a:pt x="523" y="486"/>
                </a:cubicBezTo>
                <a:cubicBezTo>
                  <a:pt x="517" y="490"/>
                  <a:pt x="517" y="497"/>
                  <a:pt x="523" y="503"/>
                </a:cubicBezTo>
                <a:cubicBezTo>
                  <a:pt x="527" y="507"/>
                  <a:pt x="534" y="507"/>
                  <a:pt x="539" y="503"/>
                </a:cubicBezTo>
                <a:cubicBezTo>
                  <a:pt x="605" y="436"/>
                  <a:pt x="605" y="436"/>
                  <a:pt x="605" y="436"/>
                </a:cubicBezTo>
                <a:cubicBezTo>
                  <a:pt x="607" y="434"/>
                  <a:pt x="608" y="431"/>
                  <a:pt x="608" y="42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Freeform 70"/>
          <p:cNvSpPr>
            <a:spLocks noChangeArrowheads="1"/>
          </p:cNvSpPr>
          <p:nvPr/>
        </p:nvSpPr>
        <p:spPr bwMode="auto">
          <a:xfrm>
            <a:off x="541338" y="4770438"/>
            <a:ext cx="271462" cy="244475"/>
          </a:xfrm>
          <a:custGeom>
            <a:avLst/>
            <a:gdLst>
              <a:gd name="T0" fmla="*/ 31991 w 647"/>
              <a:gd name="T1" fmla="*/ 68306 h 580"/>
              <a:gd name="T2" fmla="*/ 31991 w 647"/>
              <a:gd name="T3" fmla="*/ 68306 h 580"/>
              <a:gd name="T4" fmla="*/ 31991 w 647"/>
              <a:gd name="T5" fmla="*/ 223050 h 580"/>
              <a:gd name="T6" fmla="*/ 31991 w 647"/>
              <a:gd name="T7" fmla="*/ 235699 h 580"/>
              <a:gd name="T8" fmla="*/ 19363 w 647"/>
              <a:gd name="T9" fmla="*/ 244132 h 580"/>
              <a:gd name="T10" fmla="*/ 19363 w 647"/>
              <a:gd name="T11" fmla="*/ 244132 h 580"/>
              <a:gd name="T12" fmla="*/ 4630 w 647"/>
              <a:gd name="T13" fmla="*/ 237386 h 580"/>
              <a:gd name="T14" fmla="*/ 0 w 647"/>
              <a:gd name="T15" fmla="*/ 224315 h 580"/>
              <a:gd name="T16" fmla="*/ 0 w 647"/>
              <a:gd name="T17" fmla="*/ 16444 h 580"/>
              <a:gd name="T18" fmla="*/ 16416 w 647"/>
              <a:gd name="T19" fmla="*/ 0 h 580"/>
              <a:gd name="T20" fmla="*/ 76610 w 647"/>
              <a:gd name="T21" fmla="*/ 0 h 580"/>
              <a:gd name="T22" fmla="*/ 93868 w 647"/>
              <a:gd name="T23" fmla="*/ 11384 h 580"/>
              <a:gd name="T24" fmla="*/ 102708 w 647"/>
              <a:gd name="T25" fmla="*/ 31623 h 580"/>
              <a:gd name="T26" fmla="*/ 227725 w 647"/>
              <a:gd name="T27" fmla="*/ 31623 h 580"/>
              <a:gd name="T28" fmla="*/ 244141 w 647"/>
              <a:gd name="T29" fmla="*/ 48068 h 580"/>
              <a:gd name="T30" fmla="*/ 244141 w 647"/>
              <a:gd name="T31" fmla="*/ 51019 h 580"/>
              <a:gd name="T32" fmla="*/ 49670 w 647"/>
              <a:gd name="T33" fmla="*/ 51019 h 580"/>
              <a:gd name="T34" fmla="*/ 31991 w 647"/>
              <a:gd name="T35" fmla="*/ 68306 h 580"/>
              <a:gd name="T36" fmla="*/ 271923 w 647"/>
              <a:gd name="T37" fmla="*/ 77161 h 580"/>
              <a:gd name="T38" fmla="*/ 271923 w 647"/>
              <a:gd name="T39" fmla="*/ 77161 h 580"/>
              <a:gd name="T40" fmla="*/ 271923 w 647"/>
              <a:gd name="T41" fmla="*/ 227267 h 580"/>
              <a:gd name="T42" fmla="*/ 255086 w 647"/>
              <a:gd name="T43" fmla="*/ 244132 h 580"/>
              <a:gd name="T44" fmla="*/ 38726 w 647"/>
              <a:gd name="T45" fmla="*/ 244132 h 580"/>
              <a:gd name="T46" fmla="*/ 41251 w 647"/>
              <a:gd name="T47" fmla="*/ 236964 h 580"/>
              <a:gd name="T48" fmla="*/ 41251 w 647"/>
              <a:gd name="T49" fmla="*/ 223050 h 580"/>
              <a:gd name="T50" fmla="*/ 41251 w 647"/>
              <a:gd name="T51" fmla="*/ 68306 h 580"/>
              <a:gd name="T52" fmla="*/ 49670 w 647"/>
              <a:gd name="T53" fmla="*/ 60295 h 580"/>
              <a:gd name="T54" fmla="*/ 244141 w 647"/>
              <a:gd name="T55" fmla="*/ 60295 h 580"/>
              <a:gd name="T56" fmla="*/ 258032 w 647"/>
              <a:gd name="T57" fmla="*/ 60295 h 580"/>
              <a:gd name="T58" fmla="*/ 271923 w 647"/>
              <a:gd name="T59" fmla="*/ 77161 h 580"/>
              <a:gd name="T60" fmla="*/ 248351 w 647"/>
              <a:gd name="T61" fmla="*/ 181307 h 580"/>
              <a:gd name="T62" fmla="*/ 248351 w 647"/>
              <a:gd name="T63" fmla="*/ 181307 h 580"/>
              <a:gd name="T64" fmla="*/ 243300 w 647"/>
              <a:gd name="T65" fmla="*/ 176248 h 580"/>
              <a:gd name="T66" fmla="*/ 238669 w 647"/>
              <a:gd name="T67" fmla="*/ 181307 h 580"/>
              <a:gd name="T68" fmla="*/ 238669 w 647"/>
              <a:gd name="T69" fmla="*/ 183416 h 580"/>
              <a:gd name="T70" fmla="*/ 211309 w 647"/>
              <a:gd name="T71" fmla="*/ 211244 h 580"/>
              <a:gd name="T72" fmla="*/ 184369 w 647"/>
              <a:gd name="T73" fmla="*/ 183837 h 580"/>
              <a:gd name="T74" fmla="*/ 210046 w 647"/>
              <a:gd name="T75" fmla="*/ 156852 h 580"/>
              <a:gd name="T76" fmla="*/ 199522 w 647"/>
              <a:gd name="T77" fmla="*/ 176248 h 580"/>
              <a:gd name="T78" fmla="*/ 201206 w 647"/>
              <a:gd name="T79" fmla="*/ 183416 h 580"/>
              <a:gd name="T80" fmla="*/ 203732 w 647"/>
              <a:gd name="T81" fmla="*/ 183837 h 580"/>
              <a:gd name="T82" fmla="*/ 207941 w 647"/>
              <a:gd name="T83" fmla="*/ 181307 h 580"/>
              <a:gd name="T84" fmla="*/ 223937 w 647"/>
              <a:gd name="T85" fmla="*/ 152635 h 580"/>
              <a:gd name="T86" fmla="*/ 222253 w 647"/>
              <a:gd name="T87" fmla="*/ 146311 h 580"/>
              <a:gd name="T88" fmla="*/ 198681 w 647"/>
              <a:gd name="T89" fmla="*/ 126915 h 580"/>
              <a:gd name="T90" fmla="*/ 192367 w 647"/>
              <a:gd name="T91" fmla="*/ 127337 h 580"/>
              <a:gd name="T92" fmla="*/ 192788 w 647"/>
              <a:gd name="T93" fmla="*/ 134083 h 580"/>
              <a:gd name="T94" fmla="*/ 207941 w 647"/>
              <a:gd name="T95" fmla="*/ 147576 h 580"/>
              <a:gd name="T96" fmla="*/ 174266 w 647"/>
              <a:gd name="T97" fmla="*/ 183837 h 580"/>
              <a:gd name="T98" fmla="*/ 211309 w 647"/>
              <a:gd name="T99" fmla="*/ 220942 h 580"/>
              <a:gd name="T100" fmla="*/ 248351 w 647"/>
              <a:gd name="T101" fmla="*/ 183416 h 580"/>
              <a:gd name="T102" fmla="*/ 248351 w 647"/>
              <a:gd name="T103" fmla="*/ 181307 h 5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47" h="580">
                <a:moveTo>
                  <a:pt x="76" y="162"/>
                </a:moveTo>
                <a:lnTo>
                  <a:pt x="76" y="162"/>
                </a:lnTo>
                <a:cubicBezTo>
                  <a:pt x="76" y="529"/>
                  <a:pt x="76" y="529"/>
                  <a:pt x="76" y="529"/>
                </a:cubicBezTo>
                <a:cubicBezTo>
                  <a:pt x="76" y="529"/>
                  <a:pt x="76" y="556"/>
                  <a:pt x="76" y="559"/>
                </a:cubicBezTo>
                <a:cubicBezTo>
                  <a:pt x="74" y="565"/>
                  <a:pt x="69" y="579"/>
                  <a:pt x="46" y="579"/>
                </a:cubicBezTo>
                <a:cubicBezTo>
                  <a:pt x="28" y="579"/>
                  <a:pt x="17" y="570"/>
                  <a:pt x="11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6" y="10"/>
                  <a:pt x="223" y="27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1" y="75"/>
                  <a:pt x="541" y="75"/>
                  <a:pt x="541" y="75"/>
                </a:cubicBezTo>
                <a:cubicBezTo>
                  <a:pt x="563" y="75"/>
                  <a:pt x="580" y="92"/>
                  <a:pt x="580" y="114"/>
                </a:cubicBezTo>
                <a:cubicBezTo>
                  <a:pt x="580" y="121"/>
                  <a:pt x="580" y="121"/>
                  <a:pt x="580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94" y="121"/>
                  <a:pt x="76" y="139"/>
                  <a:pt x="76" y="162"/>
                </a:cubicBezTo>
                <a:close/>
                <a:moveTo>
                  <a:pt x="646" y="183"/>
                </a:moveTo>
                <a:lnTo>
                  <a:pt x="646" y="183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1"/>
                  <a:pt x="628" y="579"/>
                  <a:pt x="606" y="579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3"/>
                  <a:pt x="97" y="567"/>
                  <a:pt x="98" y="562"/>
                </a:cubicBezTo>
                <a:cubicBezTo>
                  <a:pt x="98" y="561"/>
                  <a:pt x="98" y="559"/>
                  <a:pt x="98" y="529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8" y="152"/>
                  <a:pt x="108" y="143"/>
                  <a:pt x="118" y="143"/>
                </a:cubicBezTo>
                <a:cubicBezTo>
                  <a:pt x="580" y="143"/>
                  <a:pt x="580" y="143"/>
                  <a:pt x="580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3" y="143"/>
                  <a:pt x="646" y="159"/>
                  <a:pt x="646" y="183"/>
                </a:cubicBezTo>
                <a:close/>
                <a:moveTo>
                  <a:pt x="590" y="430"/>
                </a:moveTo>
                <a:lnTo>
                  <a:pt x="590" y="430"/>
                </a:lnTo>
                <a:cubicBezTo>
                  <a:pt x="590" y="423"/>
                  <a:pt x="585" y="418"/>
                  <a:pt x="578" y="418"/>
                </a:cubicBezTo>
                <a:cubicBezTo>
                  <a:pt x="572" y="418"/>
                  <a:pt x="567" y="423"/>
                  <a:pt x="567" y="430"/>
                </a:cubicBezTo>
                <a:cubicBezTo>
                  <a:pt x="567" y="435"/>
                  <a:pt x="567" y="435"/>
                  <a:pt x="567" y="435"/>
                </a:cubicBezTo>
                <a:cubicBezTo>
                  <a:pt x="567" y="471"/>
                  <a:pt x="538" y="501"/>
                  <a:pt x="502" y="501"/>
                </a:cubicBezTo>
                <a:cubicBezTo>
                  <a:pt x="466" y="501"/>
                  <a:pt x="438" y="472"/>
                  <a:pt x="438" y="436"/>
                </a:cubicBezTo>
                <a:cubicBezTo>
                  <a:pt x="438" y="402"/>
                  <a:pt x="464" y="374"/>
                  <a:pt x="499" y="372"/>
                </a:cubicBezTo>
                <a:cubicBezTo>
                  <a:pt x="474" y="418"/>
                  <a:pt x="474" y="418"/>
                  <a:pt x="474" y="418"/>
                </a:cubicBezTo>
                <a:cubicBezTo>
                  <a:pt x="471" y="425"/>
                  <a:pt x="473" y="432"/>
                  <a:pt x="478" y="435"/>
                </a:cubicBezTo>
                <a:cubicBezTo>
                  <a:pt x="481" y="435"/>
                  <a:pt x="483" y="436"/>
                  <a:pt x="484" y="436"/>
                </a:cubicBezTo>
                <a:cubicBezTo>
                  <a:pt x="488" y="436"/>
                  <a:pt x="492" y="434"/>
                  <a:pt x="494" y="430"/>
                </a:cubicBezTo>
                <a:cubicBezTo>
                  <a:pt x="532" y="362"/>
                  <a:pt x="532" y="362"/>
                  <a:pt x="532" y="362"/>
                </a:cubicBezTo>
                <a:cubicBezTo>
                  <a:pt x="534" y="357"/>
                  <a:pt x="533" y="351"/>
                  <a:pt x="528" y="34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68" y="296"/>
                  <a:pt x="461" y="297"/>
                  <a:pt x="457" y="302"/>
                </a:cubicBezTo>
                <a:cubicBezTo>
                  <a:pt x="452" y="307"/>
                  <a:pt x="452" y="314"/>
                  <a:pt x="458" y="318"/>
                </a:cubicBezTo>
                <a:cubicBezTo>
                  <a:pt x="494" y="350"/>
                  <a:pt x="494" y="350"/>
                  <a:pt x="494" y="350"/>
                </a:cubicBezTo>
                <a:cubicBezTo>
                  <a:pt x="449" y="353"/>
                  <a:pt x="414" y="389"/>
                  <a:pt x="414" y="436"/>
                </a:cubicBezTo>
                <a:cubicBezTo>
                  <a:pt x="414" y="486"/>
                  <a:pt x="452" y="524"/>
                  <a:pt x="502" y="524"/>
                </a:cubicBezTo>
                <a:cubicBezTo>
                  <a:pt x="550" y="524"/>
                  <a:pt x="590" y="484"/>
                  <a:pt x="590" y="435"/>
                </a:cubicBezTo>
                <a:lnTo>
                  <a:pt x="590" y="43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71"/>
          <p:cNvSpPr>
            <a:spLocks noChangeArrowheads="1"/>
          </p:cNvSpPr>
          <p:nvPr/>
        </p:nvSpPr>
        <p:spPr bwMode="auto">
          <a:xfrm>
            <a:off x="1408113" y="4770438"/>
            <a:ext cx="271462" cy="244475"/>
          </a:xfrm>
          <a:custGeom>
            <a:avLst/>
            <a:gdLst>
              <a:gd name="T0" fmla="*/ 31942 w 648"/>
              <a:gd name="T1" fmla="*/ 68306 h 580"/>
              <a:gd name="T2" fmla="*/ 31942 w 648"/>
              <a:gd name="T3" fmla="*/ 68306 h 580"/>
              <a:gd name="T4" fmla="*/ 31942 w 648"/>
              <a:gd name="T5" fmla="*/ 223050 h 580"/>
              <a:gd name="T6" fmla="*/ 31942 w 648"/>
              <a:gd name="T7" fmla="*/ 235699 h 580"/>
              <a:gd name="T8" fmla="*/ 19753 w 648"/>
              <a:gd name="T9" fmla="*/ 244132 h 580"/>
              <a:gd name="T10" fmla="*/ 19753 w 648"/>
              <a:gd name="T11" fmla="*/ 244132 h 580"/>
              <a:gd name="T12" fmla="*/ 5043 w 648"/>
              <a:gd name="T13" fmla="*/ 237386 h 580"/>
              <a:gd name="T14" fmla="*/ 0 w 648"/>
              <a:gd name="T15" fmla="*/ 224315 h 580"/>
              <a:gd name="T16" fmla="*/ 0 w 648"/>
              <a:gd name="T17" fmla="*/ 16444 h 580"/>
              <a:gd name="T18" fmla="*/ 16811 w 648"/>
              <a:gd name="T19" fmla="*/ 0 h 580"/>
              <a:gd name="T20" fmla="*/ 76912 w 648"/>
              <a:gd name="T21" fmla="*/ 0 h 580"/>
              <a:gd name="T22" fmla="*/ 94144 w 648"/>
              <a:gd name="T23" fmla="*/ 11384 h 580"/>
              <a:gd name="T24" fmla="*/ 102970 w 648"/>
              <a:gd name="T25" fmla="*/ 31623 h 580"/>
              <a:gd name="T26" fmla="*/ 227794 w 648"/>
              <a:gd name="T27" fmla="*/ 31623 h 580"/>
              <a:gd name="T28" fmla="*/ 244185 w 648"/>
              <a:gd name="T29" fmla="*/ 48068 h 580"/>
              <a:gd name="T30" fmla="*/ 244185 w 648"/>
              <a:gd name="T31" fmla="*/ 51019 h 580"/>
              <a:gd name="T32" fmla="*/ 50014 w 648"/>
              <a:gd name="T33" fmla="*/ 51019 h 580"/>
              <a:gd name="T34" fmla="*/ 31942 w 648"/>
              <a:gd name="T35" fmla="*/ 68306 h 580"/>
              <a:gd name="T36" fmla="*/ 271924 w 648"/>
              <a:gd name="T37" fmla="*/ 77161 h 580"/>
              <a:gd name="T38" fmla="*/ 271924 w 648"/>
              <a:gd name="T39" fmla="*/ 77161 h 580"/>
              <a:gd name="T40" fmla="*/ 271924 w 648"/>
              <a:gd name="T41" fmla="*/ 227267 h 580"/>
              <a:gd name="T42" fmla="*/ 255112 w 648"/>
              <a:gd name="T43" fmla="*/ 244132 h 580"/>
              <a:gd name="T44" fmla="*/ 39086 w 648"/>
              <a:gd name="T45" fmla="*/ 244132 h 580"/>
              <a:gd name="T46" fmla="*/ 41608 w 648"/>
              <a:gd name="T47" fmla="*/ 236964 h 580"/>
              <a:gd name="T48" fmla="*/ 41608 w 648"/>
              <a:gd name="T49" fmla="*/ 223050 h 580"/>
              <a:gd name="T50" fmla="*/ 41608 w 648"/>
              <a:gd name="T51" fmla="*/ 68306 h 580"/>
              <a:gd name="T52" fmla="*/ 50014 w 648"/>
              <a:gd name="T53" fmla="*/ 60295 h 580"/>
              <a:gd name="T54" fmla="*/ 244185 w 648"/>
              <a:gd name="T55" fmla="*/ 60295 h 580"/>
              <a:gd name="T56" fmla="*/ 258054 w 648"/>
              <a:gd name="T57" fmla="*/ 60295 h 580"/>
              <a:gd name="T58" fmla="*/ 271924 w 648"/>
              <a:gd name="T59" fmla="*/ 77161 h 580"/>
              <a:gd name="T60" fmla="*/ 157606 w 648"/>
              <a:gd name="T61" fmla="*/ 148419 h 580"/>
              <a:gd name="T62" fmla="*/ 157606 w 648"/>
              <a:gd name="T63" fmla="*/ 148419 h 580"/>
              <a:gd name="T64" fmla="*/ 176519 w 648"/>
              <a:gd name="T65" fmla="*/ 129445 h 580"/>
              <a:gd name="T66" fmla="*/ 172316 w 648"/>
              <a:gd name="T67" fmla="*/ 125229 h 580"/>
              <a:gd name="T68" fmla="*/ 151723 w 648"/>
              <a:gd name="T69" fmla="*/ 123120 h 580"/>
              <a:gd name="T70" fmla="*/ 148360 w 648"/>
              <a:gd name="T71" fmla="*/ 133661 h 580"/>
              <a:gd name="T72" fmla="*/ 153404 w 648"/>
              <a:gd name="T73" fmla="*/ 144203 h 580"/>
              <a:gd name="T74" fmla="*/ 157606 w 648"/>
              <a:gd name="T75" fmla="*/ 148419 h 580"/>
              <a:gd name="T76" fmla="*/ 167693 w 648"/>
              <a:gd name="T77" fmla="*/ 158538 h 580"/>
              <a:gd name="T78" fmla="*/ 167693 w 648"/>
              <a:gd name="T79" fmla="*/ 158538 h 580"/>
              <a:gd name="T80" fmla="*/ 186606 w 648"/>
              <a:gd name="T81" fmla="*/ 139564 h 580"/>
              <a:gd name="T82" fmla="*/ 181563 w 648"/>
              <a:gd name="T83" fmla="*/ 134505 h 580"/>
              <a:gd name="T84" fmla="*/ 163070 w 648"/>
              <a:gd name="T85" fmla="*/ 153479 h 580"/>
              <a:gd name="T86" fmla="*/ 167693 w 648"/>
              <a:gd name="T87" fmla="*/ 158538 h 580"/>
              <a:gd name="T88" fmla="*/ 215606 w 648"/>
              <a:gd name="T89" fmla="*/ 206184 h 580"/>
              <a:gd name="T90" fmla="*/ 215606 w 648"/>
              <a:gd name="T91" fmla="*/ 206184 h 580"/>
              <a:gd name="T92" fmla="*/ 234098 w 648"/>
              <a:gd name="T93" fmla="*/ 187210 h 580"/>
              <a:gd name="T94" fmla="*/ 191649 w 648"/>
              <a:gd name="T95" fmla="*/ 144624 h 580"/>
              <a:gd name="T96" fmla="*/ 173157 w 648"/>
              <a:gd name="T97" fmla="*/ 163598 h 580"/>
              <a:gd name="T98" fmla="*/ 215606 w 648"/>
              <a:gd name="T99" fmla="*/ 206184 h 580"/>
              <a:gd name="T100" fmla="*/ 251750 w 648"/>
              <a:gd name="T101" fmla="*/ 218834 h 580"/>
              <a:gd name="T102" fmla="*/ 251750 w 648"/>
              <a:gd name="T103" fmla="*/ 218834 h 580"/>
              <a:gd name="T104" fmla="*/ 239142 w 648"/>
              <a:gd name="T105" fmla="*/ 193113 h 580"/>
              <a:gd name="T106" fmla="*/ 221069 w 648"/>
              <a:gd name="T107" fmla="*/ 211244 h 580"/>
              <a:gd name="T108" fmla="*/ 247127 w 648"/>
              <a:gd name="T109" fmla="*/ 223893 h 580"/>
              <a:gd name="T110" fmla="*/ 248388 w 648"/>
              <a:gd name="T111" fmla="*/ 224315 h 580"/>
              <a:gd name="T112" fmla="*/ 251330 w 648"/>
              <a:gd name="T113" fmla="*/ 223472 h 580"/>
              <a:gd name="T114" fmla="*/ 251750 w 648"/>
              <a:gd name="T115" fmla="*/ 218834 h 5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48" h="580">
                <a:moveTo>
                  <a:pt x="76" y="162"/>
                </a:moveTo>
                <a:lnTo>
                  <a:pt x="76" y="162"/>
                </a:lnTo>
                <a:cubicBezTo>
                  <a:pt x="76" y="529"/>
                  <a:pt x="76" y="529"/>
                  <a:pt x="76" y="529"/>
                </a:cubicBezTo>
                <a:cubicBezTo>
                  <a:pt x="76" y="529"/>
                  <a:pt x="76" y="556"/>
                  <a:pt x="76" y="559"/>
                </a:cubicBezTo>
                <a:cubicBezTo>
                  <a:pt x="75" y="565"/>
                  <a:pt x="71" y="579"/>
                  <a:pt x="47" y="579"/>
                </a:cubicBezTo>
                <a:cubicBezTo>
                  <a:pt x="28" y="579"/>
                  <a:pt x="18" y="570"/>
                  <a:pt x="12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8" y="0"/>
                  <a:pt x="40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0" y="0"/>
                  <a:pt x="217" y="10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2" y="75"/>
                  <a:pt x="542" y="75"/>
                  <a:pt x="542" y="75"/>
                </a:cubicBezTo>
                <a:cubicBezTo>
                  <a:pt x="564" y="75"/>
                  <a:pt x="581" y="92"/>
                  <a:pt x="581" y="114"/>
                </a:cubicBezTo>
                <a:cubicBezTo>
                  <a:pt x="581" y="121"/>
                  <a:pt x="581" y="121"/>
                  <a:pt x="581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95" y="121"/>
                  <a:pt x="76" y="139"/>
                  <a:pt x="76" y="162"/>
                </a:cubicBezTo>
                <a:close/>
                <a:moveTo>
                  <a:pt x="647" y="183"/>
                </a:moveTo>
                <a:lnTo>
                  <a:pt x="647" y="183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9" y="579"/>
                  <a:pt x="607" y="57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7"/>
                  <a:pt x="99" y="562"/>
                </a:cubicBezTo>
                <a:cubicBezTo>
                  <a:pt x="99" y="561"/>
                  <a:pt x="99" y="559"/>
                  <a:pt x="99" y="529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52"/>
                  <a:pt x="109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4" y="143"/>
                  <a:pt x="614" y="143"/>
                  <a:pt x="614" y="143"/>
                </a:cubicBezTo>
                <a:cubicBezTo>
                  <a:pt x="634" y="143"/>
                  <a:pt x="647" y="159"/>
                  <a:pt x="647" y="183"/>
                </a:cubicBezTo>
                <a:close/>
                <a:moveTo>
                  <a:pt x="375" y="352"/>
                </a:moveTo>
                <a:lnTo>
                  <a:pt x="375" y="352"/>
                </a:lnTo>
                <a:cubicBezTo>
                  <a:pt x="420" y="307"/>
                  <a:pt x="420" y="307"/>
                  <a:pt x="420" y="307"/>
                </a:cubicBezTo>
                <a:cubicBezTo>
                  <a:pt x="410" y="297"/>
                  <a:pt x="410" y="297"/>
                  <a:pt x="410" y="297"/>
                </a:cubicBezTo>
                <a:cubicBezTo>
                  <a:pt x="396" y="282"/>
                  <a:pt x="373" y="280"/>
                  <a:pt x="361" y="292"/>
                </a:cubicBezTo>
                <a:cubicBezTo>
                  <a:pt x="354" y="299"/>
                  <a:pt x="351" y="308"/>
                  <a:pt x="353" y="317"/>
                </a:cubicBezTo>
                <a:cubicBezTo>
                  <a:pt x="354" y="327"/>
                  <a:pt x="358" y="335"/>
                  <a:pt x="365" y="342"/>
                </a:cubicBezTo>
                <a:lnTo>
                  <a:pt x="375" y="352"/>
                </a:lnTo>
                <a:close/>
                <a:moveTo>
                  <a:pt x="399" y="376"/>
                </a:moveTo>
                <a:lnTo>
                  <a:pt x="399" y="376"/>
                </a:lnTo>
                <a:cubicBezTo>
                  <a:pt x="444" y="331"/>
                  <a:pt x="444" y="331"/>
                  <a:pt x="444" y="331"/>
                </a:cubicBezTo>
                <a:cubicBezTo>
                  <a:pt x="432" y="319"/>
                  <a:pt x="432" y="319"/>
                  <a:pt x="432" y="319"/>
                </a:cubicBezTo>
                <a:cubicBezTo>
                  <a:pt x="388" y="364"/>
                  <a:pt x="388" y="364"/>
                  <a:pt x="388" y="364"/>
                </a:cubicBezTo>
                <a:lnTo>
                  <a:pt x="399" y="376"/>
                </a:lnTo>
                <a:close/>
                <a:moveTo>
                  <a:pt x="513" y="489"/>
                </a:moveTo>
                <a:lnTo>
                  <a:pt x="513" y="489"/>
                </a:lnTo>
                <a:cubicBezTo>
                  <a:pt x="557" y="444"/>
                  <a:pt x="557" y="444"/>
                  <a:pt x="557" y="444"/>
                </a:cubicBezTo>
                <a:cubicBezTo>
                  <a:pt x="456" y="343"/>
                  <a:pt x="456" y="343"/>
                  <a:pt x="456" y="343"/>
                </a:cubicBezTo>
                <a:cubicBezTo>
                  <a:pt x="412" y="388"/>
                  <a:pt x="412" y="388"/>
                  <a:pt x="412" y="388"/>
                </a:cubicBezTo>
                <a:lnTo>
                  <a:pt x="513" y="489"/>
                </a:lnTo>
                <a:close/>
                <a:moveTo>
                  <a:pt x="599" y="519"/>
                </a:moveTo>
                <a:lnTo>
                  <a:pt x="599" y="519"/>
                </a:lnTo>
                <a:cubicBezTo>
                  <a:pt x="569" y="458"/>
                  <a:pt x="569" y="458"/>
                  <a:pt x="569" y="458"/>
                </a:cubicBezTo>
                <a:cubicBezTo>
                  <a:pt x="526" y="501"/>
                  <a:pt x="526" y="501"/>
                  <a:pt x="526" y="501"/>
                </a:cubicBezTo>
                <a:cubicBezTo>
                  <a:pt x="588" y="531"/>
                  <a:pt x="588" y="531"/>
                  <a:pt x="588" y="531"/>
                </a:cubicBezTo>
                <a:cubicBezTo>
                  <a:pt x="589" y="532"/>
                  <a:pt x="590" y="532"/>
                  <a:pt x="591" y="532"/>
                </a:cubicBezTo>
                <a:cubicBezTo>
                  <a:pt x="594" y="532"/>
                  <a:pt x="596" y="531"/>
                  <a:pt x="598" y="530"/>
                </a:cubicBezTo>
                <a:cubicBezTo>
                  <a:pt x="600" y="527"/>
                  <a:pt x="601" y="522"/>
                  <a:pt x="599" y="51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Freeform 72"/>
          <p:cNvSpPr>
            <a:spLocks noChangeArrowheads="1"/>
          </p:cNvSpPr>
          <p:nvPr/>
        </p:nvSpPr>
        <p:spPr bwMode="auto">
          <a:xfrm>
            <a:off x="2274888" y="4770438"/>
            <a:ext cx="271462" cy="244475"/>
          </a:xfrm>
          <a:custGeom>
            <a:avLst/>
            <a:gdLst>
              <a:gd name="T0" fmla="*/ 148226 w 646"/>
              <a:gd name="T1" fmla="*/ 142938 h 580"/>
              <a:gd name="T2" fmla="*/ 157019 w 646"/>
              <a:gd name="T3" fmla="*/ 161490 h 580"/>
              <a:gd name="T4" fmla="*/ 148226 w 646"/>
              <a:gd name="T5" fmla="*/ 142938 h 580"/>
              <a:gd name="T6" fmla="*/ 101748 w 646"/>
              <a:gd name="T7" fmla="*/ 115952 h 580"/>
              <a:gd name="T8" fmla="*/ 112635 w 646"/>
              <a:gd name="T9" fmla="*/ 198595 h 580"/>
              <a:gd name="T10" fmla="*/ 138595 w 646"/>
              <a:gd name="T11" fmla="*/ 171188 h 580"/>
              <a:gd name="T12" fmla="*/ 115147 w 646"/>
              <a:gd name="T13" fmla="*/ 166128 h 580"/>
              <a:gd name="T14" fmla="*/ 138595 w 646"/>
              <a:gd name="T15" fmla="*/ 161490 h 580"/>
              <a:gd name="T16" fmla="*/ 120172 w 646"/>
              <a:gd name="T17" fmla="*/ 142938 h 580"/>
              <a:gd name="T18" fmla="*/ 120172 w 646"/>
              <a:gd name="T19" fmla="*/ 133240 h 580"/>
              <a:gd name="T20" fmla="*/ 138595 w 646"/>
              <a:gd name="T21" fmla="*/ 105833 h 580"/>
              <a:gd name="T22" fmla="*/ 101748 w 646"/>
              <a:gd name="T23" fmla="*/ 115952 h 580"/>
              <a:gd name="T24" fmla="*/ 49827 w 646"/>
              <a:gd name="T25" fmla="*/ 51019 h 580"/>
              <a:gd name="T26" fmla="*/ 242856 w 646"/>
              <a:gd name="T27" fmla="*/ 48068 h 580"/>
              <a:gd name="T28" fmla="*/ 101748 w 646"/>
              <a:gd name="T29" fmla="*/ 31623 h 580"/>
              <a:gd name="T30" fmla="*/ 75788 w 646"/>
              <a:gd name="T31" fmla="*/ 0 h 580"/>
              <a:gd name="T32" fmla="*/ 0 w 646"/>
              <a:gd name="T33" fmla="*/ 16444 h 580"/>
              <a:gd name="T34" fmla="*/ 4187 w 646"/>
              <a:gd name="T35" fmla="*/ 237386 h 580"/>
              <a:gd name="T36" fmla="*/ 19680 w 646"/>
              <a:gd name="T37" fmla="*/ 244132 h 580"/>
              <a:gd name="T38" fmla="*/ 31404 w 646"/>
              <a:gd name="T39" fmla="*/ 223050 h 580"/>
              <a:gd name="T40" fmla="*/ 49827 w 646"/>
              <a:gd name="T41" fmla="*/ 51019 h 580"/>
              <a:gd name="T42" fmla="*/ 270072 w 646"/>
              <a:gd name="T43" fmla="*/ 77161 h 580"/>
              <a:gd name="T44" fmla="*/ 253742 w 646"/>
              <a:gd name="T45" fmla="*/ 244132 h 580"/>
              <a:gd name="T46" fmla="*/ 41034 w 646"/>
              <a:gd name="T47" fmla="*/ 236964 h 580"/>
              <a:gd name="T48" fmla="*/ 41034 w 646"/>
              <a:gd name="T49" fmla="*/ 68306 h 580"/>
              <a:gd name="T50" fmla="*/ 243274 w 646"/>
              <a:gd name="T51" fmla="*/ 60295 h 580"/>
              <a:gd name="T52" fmla="*/ 270072 w 646"/>
              <a:gd name="T53" fmla="*/ 77161 h 580"/>
              <a:gd name="T54" fmla="*/ 213127 w 646"/>
              <a:gd name="T55" fmla="*/ 115952 h 580"/>
              <a:gd name="T56" fmla="*/ 161625 w 646"/>
              <a:gd name="T57" fmla="*/ 96135 h 580"/>
              <a:gd name="T58" fmla="*/ 157019 w 646"/>
              <a:gd name="T59" fmla="*/ 133240 h 580"/>
              <a:gd name="T60" fmla="*/ 148226 w 646"/>
              <a:gd name="T61" fmla="*/ 100773 h 580"/>
              <a:gd name="T62" fmla="*/ 112635 w 646"/>
              <a:gd name="T63" fmla="*/ 96135 h 580"/>
              <a:gd name="T64" fmla="*/ 92118 w 646"/>
              <a:gd name="T65" fmla="*/ 186367 h 580"/>
              <a:gd name="T66" fmla="*/ 143201 w 646"/>
              <a:gd name="T67" fmla="*/ 208293 h 580"/>
              <a:gd name="T68" fmla="*/ 148226 w 646"/>
              <a:gd name="T69" fmla="*/ 171188 h 580"/>
              <a:gd name="T70" fmla="*/ 157019 w 646"/>
              <a:gd name="T71" fmla="*/ 203654 h 580"/>
              <a:gd name="T72" fmla="*/ 194703 w 646"/>
              <a:gd name="T73" fmla="*/ 208293 h 580"/>
              <a:gd name="T74" fmla="*/ 213127 w 646"/>
              <a:gd name="T75" fmla="*/ 115952 h 580"/>
              <a:gd name="T76" fmla="*/ 194703 w 646"/>
              <a:gd name="T77" fmla="*/ 105833 h 580"/>
              <a:gd name="T78" fmla="*/ 167068 w 646"/>
              <a:gd name="T79" fmla="*/ 133240 h 580"/>
              <a:gd name="T80" fmla="*/ 190097 w 646"/>
              <a:gd name="T81" fmla="*/ 138300 h 580"/>
              <a:gd name="T82" fmla="*/ 167068 w 646"/>
              <a:gd name="T83" fmla="*/ 142938 h 580"/>
              <a:gd name="T84" fmla="*/ 185073 w 646"/>
              <a:gd name="T85" fmla="*/ 161490 h 580"/>
              <a:gd name="T86" fmla="*/ 185073 w 646"/>
              <a:gd name="T87" fmla="*/ 171188 h 580"/>
              <a:gd name="T88" fmla="*/ 167068 w 646"/>
              <a:gd name="T89" fmla="*/ 198595 h 580"/>
              <a:gd name="T90" fmla="*/ 203496 w 646"/>
              <a:gd name="T91" fmla="*/ 186367 h 580"/>
              <a:gd name="T92" fmla="*/ 194703 w 646"/>
              <a:gd name="T93" fmla="*/ 105833 h 5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6" h="580">
                <a:moveTo>
                  <a:pt x="354" y="339"/>
                </a:moveTo>
                <a:lnTo>
                  <a:pt x="354" y="339"/>
                </a:lnTo>
                <a:cubicBezTo>
                  <a:pt x="375" y="339"/>
                  <a:pt x="375" y="339"/>
                  <a:pt x="375" y="339"/>
                </a:cubicBezTo>
                <a:cubicBezTo>
                  <a:pt x="375" y="383"/>
                  <a:pt x="375" y="383"/>
                  <a:pt x="375" y="383"/>
                </a:cubicBezTo>
                <a:cubicBezTo>
                  <a:pt x="354" y="383"/>
                  <a:pt x="354" y="383"/>
                  <a:pt x="354" y="383"/>
                </a:cubicBezTo>
                <a:lnTo>
                  <a:pt x="354" y="339"/>
                </a:lnTo>
                <a:close/>
                <a:moveTo>
                  <a:pt x="243" y="275"/>
                </a:moveTo>
                <a:lnTo>
                  <a:pt x="243" y="275"/>
                </a:lnTo>
                <a:cubicBezTo>
                  <a:pt x="243" y="442"/>
                  <a:pt x="243" y="442"/>
                  <a:pt x="243" y="442"/>
                </a:cubicBezTo>
                <a:cubicBezTo>
                  <a:pt x="243" y="457"/>
                  <a:pt x="252" y="471"/>
                  <a:pt x="269" y="471"/>
                </a:cubicBezTo>
                <a:cubicBezTo>
                  <a:pt x="331" y="471"/>
                  <a:pt x="331" y="471"/>
                  <a:pt x="331" y="471"/>
                </a:cubicBezTo>
                <a:cubicBezTo>
                  <a:pt x="331" y="406"/>
                  <a:pt x="331" y="406"/>
                  <a:pt x="331" y="406"/>
                </a:cubicBezTo>
                <a:cubicBezTo>
                  <a:pt x="287" y="406"/>
                  <a:pt x="287" y="406"/>
                  <a:pt x="287" y="406"/>
                </a:cubicBezTo>
                <a:cubicBezTo>
                  <a:pt x="280" y="406"/>
                  <a:pt x="275" y="401"/>
                  <a:pt x="275" y="394"/>
                </a:cubicBezTo>
                <a:cubicBezTo>
                  <a:pt x="275" y="388"/>
                  <a:pt x="280" y="383"/>
                  <a:pt x="287" y="383"/>
                </a:cubicBezTo>
                <a:cubicBezTo>
                  <a:pt x="331" y="383"/>
                  <a:pt x="331" y="383"/>
                  <a:pt x="331" y="383"/>
                </a:cubicBezTo>
                <a:cubicBezTo>
                  <a:pt x="331" y="339"/>
                  <a:pt x="331" y="339"/>
                  <a:pt x="331" y="339"/>
                </a:cubicBezTo>
                <a:cubicBezTo>
                  <a:pt x="287" y="339"/>
                  <a:pt x="287" y="339"/>
                  <a:pt x="287" y="339"/>
                </a:cubicBezTo>
                <a:cubicBezTo>
                  <a:pt x="280" y="339"/>
                  <a:pt x="275" y="334"/>
                  <a:pt x="275" y="328"/>
                </a:cubicBezTo>
                <a:cubicBezTo>
                  <a:pt x="275" y="321"/>
                  <a:pt x="280" y="316"/>
                  <a:pt x="287" y="316"/>
                </a:cubicBezTo>
                <a:cubicBezTo>
                  <a:pt x="331" y="316"/>
                  <a:pt x="331" y="316"/>
                  <a:pt x="331" y="316"/>
                </a:cubicBezTo>
                <a:cubicBezTo>
                  <a:pt x="331" y="251"/>
                  <a:pt x="331" y="251"/>
                  <a:pt x="331" y="251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59" y="251"/>
                  <a:pt x="243" y="254"/>
                  <a:pt x="243" y="275"/>
                </a:cubicBezTo>
                <a:close/>
                <a:moveTo>
                  <a:pt x="119" y="121"/>
                </a:moveTo>
                <a:lnTo>
                  <a:pt x="119" y="121"/>
                </a:lnTo>
                <a:cubicBezTo>
                  <a:pt x="580" y="121"/>
                  <a:pt x="580" y="121"/>
                  <a:pt x="580" y="121"/>
                </a:cubicBezTo>
                <a:cubicBezTo>
                  <a:pt x="580" y="114"/>
                  <a:pt x="580" y="114"/>
                  <a:pt x="580" y="114"/>
                </a:cubicBezTo>
                <a:cubicBezTo>
                  <a:pt x="580" y="92"/>
                  <a:pt x="562" y="75"/>
                  <a:pt x="540" y="75"/>
                </a:cubicBezTo>
                <a:cubicBezTo>
                  <a:pt x="243" y="75"/>
                  <a:pt x="243" y="75"/>
                  <a:pt x="243" y="75"/>
                </a:cubicBezTo>
                <a:cubicBezTo>
                  <a:pt x="223" y="27"/>
                  <a:pt x="223" y="27"/>
                  <a:pt x="223" y="27"/>
                </a:cubicBezTo>
                <a:cubicBezTo>
                  <a:pt x="215" y="10"/>
                  <a:pt x="200" y="0"/>
                  <a:pt x="18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9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3"/>
                  <a:pt x="3" y="555"/>
                  <a:pt x="10" y="563"/>
                </a:cubicBezTo>
                <a:cubicBezTo>
                  <a:pt x="16" y="570"/>
                  <a:pt x="28" y="579"/>
                  <a:pt x="47" y="579"/>
                </a:cubicBezTo>
                <a:cubicBezTo>
                  <a:pt x="70" y="579"/>
                  <a:pt x="74" y="565"/>
                  <a:pt x="75" y="559"/>
                </a:cubicBezTo>
                <a:cubicBezTo>
                  <a:pt x="75" y="556"/>
                  <a:pt x="75" y="529"/>
                  <a:pt x="75" y="529"/>
                </a:cubicBezTo>
                <a:cubicBezTo>
                  <a:pt x="75" y="162"/>
                  <a:pt x="75" y="162"/>
                  <a:pt x="75" y="162"/>
                </a:cubicBezTo>
                <a:cubicBezTo>
                  <a:pt x="75" y="139"/>
                  <a:pt x="95" y="121"/>
                  <a:pt x="119" y="121"/>
                </a:cubicBezTo>
                <a:close/>
                <a:moveTo>
                  <a:pt x="645" y="183"/>
                </a:moveTo>
                <a:lnTo>
                  <a:pt x="645" y="183"/>
                </a:lnTo>
                <a:cubicBezTo>
                  <a:pt x="645" y="539"/>
                  <a:pt x="645" y="539"/>
                  <a:pt x="645" y="539"/>
                </a:cubicBezTo>
                <a:cubicBezTo>
                  <a:pt x="645" y="561"/>
                  <a:pt x="628" y="579"/>
                  <a:pt x="606" y="579"/>
                </a:cubicBezTo>
                <a:cubicBezTo>
                  <a:pt x="91" y="579"/>
                  <a:pt x="91" y="579"/>
                  <a:pt x="91" y="579"/>
                </a:cubicBezTo>
                <a:cubicBezTo>
                  <a:pt x="95" y="573"/>
                  <a:pt x="97" y="567"/>
                  <a:pt x="98" y="562"/>
                </a:cubicBezTo>
                <a:cubicBezTo>
                  <a:pt x="98" y="561"/>
                  <a:pt x="99" y="559"/>
                  <a:pt x="98" y="529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8" y="152"/>
                  <a:pt x="107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2" y="143"/>
                  <a:pt x="612" y="143"/>
                  <a:pt x="612" y="143"/>
                </a:cubicBezTo>
                <a:cubicBezTo>
                  <a:pt x="633" y="143"/>
                  <a:pt x="645" y="159"/>
                  <a:pt x="645" y="183"/>
                </a:cubicBezTo>
                <a:close/>
                <a:moveTo>
                  <a:pt x="509" y="275"/>
                </a:moveTo>
                <a:lnTo>
                  <a:pt x="509" y="275"/>
                </a:lnTo>
                <a:cubicBezTo>
                  <a:pt x="509" y="244"/>
                  <a:pt x="493" y="228"/>
                  <a:pt x="465" y="228"/>
                </a:cubicBezTo>
                <a:cubicBezTo>
                  <a:pt x="386" y="228"/>
                  <a:pt x="386" y="228"/>
                  <a:pt x="386" y="228"/>
                </a:cubicBezTo>
                <a:cubicBezTo>
                  <a:pt x="380" y="228"/>
                  <a:pt x="375" y="233"/>
                  <a:pt x="375" y="239"/>
                </a:cubicBezTo>
                <a:cubicBezTo>
                  <a:pt x="375" y="316"/>
                  <a:pt x="375" y="316"/>
                  <a:pt x="375" y="316"/>
                </a:cubicBezTo>
                <a:cubicBezTo>
                  <a:pt x="354" y="316"/>
                  <a:pt x="354" y="316"/>
                  <a:pt x="354" y="316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54" y="233"/>
                  <a:pt x="349" y="228"/>
                  <a:pt x="342" y="228"/>
                </a:cubicBezTo>
                <a:cubicBezTo>
                  <a:pt x="269" y="228"/>
                  <a:pt x="269" y="228"/>
                  <a:pt x="269" y="228"/>
                </a:cubicBezTo>
                <a:cubicBezTo>
                  <a:pt x="239" y="228"/>
                  <a:pt x="220" y="246"/>
                  <a:pt x="220" y="275"/>
                </a:cubicBezTo>
                <a:cubicBezTo>
                  <a:pt x="220" y="442"/>
                  <a:pt x="220" y="442"/>
                  <a:pt x="220" y="442"/>
                </a:cubicBezTo>
                <a:cubicBezTo>
                  <a:pt x="220" y="472"/>
                  <a:pt x="240" y="494"/>
                  <a:pt x="269" y="494"/>
                </a:cubicBezTo>
                <a:cubicBezTo>
                  <a:pt x="342" y="494"/>
                  <a:pt x="342" y="494"/>
                  <a:pt x="342" y="494"/>
                </a:cubicBezTo>
                <a:cubicBezTo>
                  <a:pt x="349" y="494"/>
                  <a:pt x="354" y="489"/>
                  <a:pt x="354" y="483"/>
                </a:cubicBezTo>
                <a:cubicBezTo>
                  <a:pt x="354" y="406"/>
                  <a:pt x="354" y="406"/>
                  <a:pt x="354" y="406"/>
                </a:cubicBezTo>
                <a:cubicBezTo>
                  <a:pt x="375" y="406"/>
                  <a:pt x="375" y="406"/>
                  <a:pt x="375" y="406"/>
                </a:cubicBezTo>
                <a:cubicBezTo>
                  <a:pt x="375" y="483"/>
                  <a:pt x="375" y="483"/>
                  <a:pt x="375" y="483"/>
                </a:cubicBezTo>
                <a:cubicBezTo>
                  <a:pt x="375" y="489"/>
                  <a:pt x="380" y="494"/>
                  <a:pt x="386" y="494"/>
                </a:cubicBezTo>
                <a:cubicBezTo>
                  <a:pt x="465" y="494"/>
                  <a:pt x="465" y="494"/>
                  <a:pt x="465" y="494"/>
                </a:cubicBezTo>
                <a:cubicBezTo>
                  <a:pt x="491" y="494"/>
                  <a:pt x="509" y="475"/>
                  <a:pt x="509" y="442"/>
                </a:cubicBezTo>
                <a:lnTo>
                  <a:pt x="509" y="275"/>
                </a:lnTo>
                <a:close/>
                <a:moveTo>
                  <a:pt x="465" y="251"/>
                </a:moveTo>
                <a:lnTo>
                  <a:pt x="465" y="251"/>
                </a:lnTo>
                <a:cubicBezTo>
                  <a:pt x="399" y="251"/>
                  <a:pt x="399" y="251"/>
                  <a:pt x="399" y="251"/>
                </a:cubicBezTo>
                <a:cubicBezTo>
                  <a:pt x="399" y="316"/>
                  <a:pt x="399" y="316"/>
                  <a:pt x="399" y="316"/>
                </a:cubicBezTo>
                <a:cubicBezTo>
                  <a:pt x="442" y="316"/>
                  <a:pt x="442" y="316"/>
                  <a:pt x="442" y="316"/>
                </a:cubicBezTo>
                <a:cubicBezTo>
                  <a:pt x="449" y="316"/>
                  <a:pt x="454" y="321"/>
                  <a:pt x="454" y="328"/>
                </a:cubicBezTo>
                <a:cubicBezTo>
                  <a:pt x="454" y="334"/>
                  <a:pt x="449" y="339"/>
                  <a:pt x="442" y="339"/>
                </a:cubicBezTo>
                <a:cubicBezTo>
                  <a:pt x="399" y="339"/>
                  <a:pt x="399" y="339"/>
                  <a:pt x="399" y="339"/>
                </a:cubicBezTo>
                <a:cubicBezTo>
                  <a:pt x="399" y="383"/>
                  <a:pt x="399" y="383"/>
                  <a:pt x="399" y="383"/>
                </a:cubicBezTo>
                <a:cubicBezTo>
                  <a:pt x="442" y="383"/>
                  <a:pt x="442" y="383"/>
                  <a:pt x="442" y="383"/>
                </a:cubicBezTo>
                <a:cubicBezTo>
                  <a:pt x="449" y="383"/>
                  <a:pt x="454" y="388"/>
                  <a:pt x="454" y="394"/>
                </a:cubicBezTo>
                <a:cubicBezTo>
                  <a:pt x="454" y="401"/>
                  <a:pt x="449" y="406"/>
                  <a:pt x="442" y="406"/>
                </a:cubicBezTo>
                <a:cubicBezTo>
                  <a:pt x="399" y="406"/>
                  <a:pt x="399" y="406"/>
                  <a:pt x="399" y="406"/>
                </a:cubicBezTo>
                <a:cubicBezTo>
                  <a:pt x="399" y="471"/>
                  <a:pt x="399" y="471"/>
                  <a:pt x="399" y="471"/>
                </a:cubicBezTo>
                <a:cubicBezTo>
                  <a:pt x="465" y="471"/>
                  <a:pt x="465" y="471"/>
                  <a:pt x="465" y="471"/>
                </a:cubicBezTo>
                <a:cubicBezTo>
                  <a:pt x="483" y="471"/>
                  <a:pt x="486" y="454"/>
                  <a:pt x="486" y="442"/>
                </a:cubicBezTo>
                <a:cubicBezTo>
                  <a:pt x="486" y="275"/>
                  <a:pt x="486" y="275"/>
                  <a:pt x="486" y="275"/>
                </a:cubicBezTo>
                <a:cubicBezTo>
                  <a:pt x="486" y="255"/>
                  <a:pt x="478" y="251"/>
                  <a:pt x="465" y="25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Freeform 73"/>
          <p:cNvSpPr>
            <a:spLocks noChangeArrowheads="1"/>
          </p:cNvSpPr>
          <p:nvPr/>
        </p:nvSpPr>
        <p:spPr bwMode="auto">
          <a:xfrm>
            <a:off x="3141663" y="4770438"/>
            <a:ext cx="273050" cy="244475"/>
          </a:xfrm>
          <a:custGeom>
            <a:avLst/>
            <a:gdLst>
              <a:gd name="T0" fmla="*/ 134278 w 647"/>
              <a:gd name="T1" fmla="*/ 128180 h 580"/>
              <a:gd name="T2" fmla="*/ 143117 w 647"/>
              <a:gd name="T3" fmla="*/ 176248 h 580"/>
              <a:gd name="T4" fmla="*/ 134278 w 647"/>
              <a:gd name="T5" fmla="*/ 128180 h 580"/>
              <a:gd name="T6" fmla="*/ 102708 w 647"/>
              <a:gd name="T7" fmla="*/ 115952 h 580"/>
              <a:gd name="T8" fmla="*/ 113231 w 647"/>
              <a:gd name="T9" fmla="*/ 198595 h 580"/>
              <a:gd name="T10" fmla="*/ 124175 w 647"/>
              <a:gd name="T11" fmla="*/ 185945 h 580"/>
              <a:gd name="T12" fmla="*/ 115757 w 647"/>
              <a:gd name="T13" fmla="*/ 181307 h 580"/>
              <a:gd name="T14" fmla="*/ 124175 w 647"/>
              <a:gd name="T15" fmla="*/ 176248 h 580"/>
              <a:gd name="T16" fmla="*/ 120808 w 647"/>
              <a:gd name="T17" fmla="*/ 128180 h 580"/>
              <a:gd name="T18" fmla="*/ 120808 w 647"/>
              <a:gd name="T19" fmla="*/ 118482 h 580"/>
              <a:gd name="T20" fmla="*/ 124175 w 647"/>
              <a:gd name="T21" fmla="*/ 105833 h 580"/>
              <a:gd name="T22" fmla="*/ 102708 w 647"/>
              <a:gd name="T23" fmla="*/ 115952 h 580"/>
              <a:gd name="T24" fmla="*/ 50091 w 647"/>
              <a:gd name="T25" fmla="*/ 51019 h 580"/>
              <a:gd name="T26" fmla="*/ 244141 w 647"/>
              <a:gd name="T27" fmla="*/ 48068 h 580"/>
              <a:gd name="T28" fmla="*/ 102708 w 647"/>
              <a:gd name="T29" fmla="*/ 31623 h 580"/>
              <a:gd name="T30" fmla="*/ 76189 w 647"/>
              <a:gd name="T31" fmla="*/ 0 h 580"/>
              <a:gd name="T32" fmla="*/ 0 w 647"/>
              <a:gd name="T33" fmla="*/ 16444 h 580"/>
              <a:gd name="T34" fmla="*/ 4630 w 647"/>
              <a:gd name="T35" fmla="*/ 237386 h 580"/>
              <a:gd name="T36" fmla="*/ 19784 w 647"/>
              <a:gd name="T37" fmla="*/ 244132 h 580"/>
              <a:gd name="T38" fmla="*/ 31570 w 647"/>
              <a:gd name="T39" fmla="*/ 223050 h 580"/>
              <a:gd name="T40" fmla="*/ 50091 w 647"/>
              <a:gd name="T41" fmla="*/ 51019 h 580"/>
              <a:gd name="T42" fmla="*/ 271923 w 647"/>
              <a:gd name="T43" fmla="*/ 77161 h 580"/>
              <a:gd name="T44" fmla="*/ 255086 w 647"/>
              <a:gd name="T45" fmla="*/ 244132 h 580"/>
              <a:gd name="T46" fmla="*/ 41251 w 647"/>
              <a:gd name="T47" fmla="*/ 236964 h 580"/>
              <a:gd name="T48" fmla="*/ 41251 w 647"/>
              <a:gd name="T49" fmla="*/ 68306 h 580"/>
              <a:gd name="T50" fmla="*/ 244141 w 647"/>
              <a:gd name="T51" fmla="*/ 60295 h 580"/>
              <a:gd name="T52" fmla="*/ 271923 w 647"/>
              <a:gd name="T53" fmla="*/ 77161 h 580"/>
              <a:gd name="T54" fmla="*/ 214255 w 647"/>
              <a:gd name="T55" fmla="*/ 115952 h 580"/>
              <a:gd name="T56" fmla="*/ 147748 w 647"/>
              <a:gd name="T57" fmla="*/ 96135 h 580"/>
              <a:gd name="T58" fmla="*/ 143117 w 647"/>
              <a:gd name="T59" fmla="*/ 118482 h 580"/>
              <a:gd name="T60" fmla="*/ 134278 w 647"/>
              <a:gd name="T61" fmla="*/ 100773 h 580"/>
              <a:gd name="T62" fmla="*/ 113231 w 647"/>
              <a:gd name="T63" fmla="*/ 96135 h 580"/>
              <a:gd name="T64" fmla="*/ 92605 w 647"/>
              <a:gd name="T65" fmla="*/ 186367 h 580"/>
              <a:gd name="T66" fmla="*/ 129227 w 647"/>
              <a:gd name="T67" fmla="*/ 208293 h 580"/>
              <a:gd name="T68" fmla="*/ 134278 w 647"/>
              <a:gd name="T69" fmla="*/ 185945 h 580"/>
              <a:gd name="T70" fmla="*/ 143117 w 647"/>
              <a:gd name="T71" fmla="*/ 203654 h 580"/>
              <a:gd name="T72" fmla="*/ 195313 w 647"/>
              <a:gd name="T73" fmla="*/ 208293 h 580"/>
              <a:gd name="T74" fmla="*/ 214255 w 647"/>
              <a:gd name="T75" fmla="*/ 115952 h 580"/>
              <a:gd name="T76" fmla="*/ 195313 w 647"/>
              <a:gd name="T77" fmla="*/ 105833 h 580"/>
              <a:gd name="T78" fmla="*/ 152378 w 647"/>
              <a:gd name="T79" fmla="*/ 118482 h 580"/>
              <a:gd name="T80" fmla="*/ 160797 w 647"/>
              <a:gd name="T81" fmla="*/ 123120 h 580"/>
              <a:gd name="T82" fmla="*/ 152378 w 647"/>
              <a:gd name="T83" fmla="*/ 128180 h 580"/>
              <a:gd name="T84" fmla="*/ 156166 w 647"/>
              <a:gd name="T85" fmla="*/ 176248 h 580"/>
              <a:gd name="T86" fmla="*/ 156166 w 647"/>
              <a:gd name="T87" fmla="*/ 185945 h 580"/>
              <a:gd name="T88" fmla="*/ 152378 w 647"/>
              <a:gd name="T89" fmla="*/ 198595 h 580"/>
              <a:gd name="T90" fmla="*/ 204574 w 647"/>
              <a:gd name="T91" fmla="*/ 186367 h 580"/>
              <a:gd name="T92" fmla="*/ 195313 w 647"/>
              <a:gd name="T93" fmla="*/ 105833 h 5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7" h="580">
                <a:moveTo>
                  <a:pt x="319" y="304"/>
                </a:moveTo>
                <a:lnTo>
                  <a:pt x="319" y="304"/>
                </a:lnTo>
                <a:cubicBezTo>
                  <a:pt x="340" y="304"/>
                  <a:pt x="340" y="304"/>
                  <a:pt x="340" y="304"/>
                </a:cubicBezTo>
                <a:cubicBezTo>
                  <a:pt x="340" y="418"/>
                  <a:pt x="340" y="418"/>
                  <a:pt x="340" y="418"/>
                </a:cubicBezTo>
                <a:cubicBezTo>
                  <a:pt x="319" y="418"/>
                  <a:pt x="319" y="418"/>
                  <a:pt x="319" y="418"/>
                </a:cubicBezTo>
                <a:lnTo>
                  <a:pt x="319" y="304"/>
                </a:lnTo>
                <a:close/>
                <a:moveTo>
                  <a:pt x="244" y="275"/>
                </a:moveTo>
                <a:lnTo>
                  <a:pt x="244" y="275"/>
                </a:lnTo>
                <a:cubicBezTo>
                  <a:pt x="244" y="442"/>
                  <a:pt x="244" y="442"/>
                  <a:pt x="244" y="442"/>
                </a:cubicBezTo>
                <a:cubicBezTo>
                  <a:pt x="244" y="457"/>
                  <a:pt x="252" y="471"/>
                  <a:pt x="269" y="471"/>
                </a:cubicBezTo>
                <a:cubicBezTo>
                  <a:pt x="295" y="471"/>
                  <a:pt x="295" y="471"/>
                  <a:pt x="295" y="471"/>
                </a:cubicBezTo>
                <a:cubicBezTo>
                  <a:pt x="295" y="441"/>
                  <a:pt x="295" y="441"/>
                  <a:pt x="295" y="441"/>
                </a:cubicBezTo>
                <a:cubicBezTo>
                  <a:pt x="287" y="441"/>
                  <a:pt x="287" y="441"/>
                  <a:pt x="287" y="441"/>
                </a:cubicBezTo>
                <a:cubicBezTo>
                  <a:pt x="280" y="441"/>
                  <a:pt x="275" y="436"/>
                  <a:pt x="275" y="430"/>
                </a:cubicBezTo>
                <a:cubicBezTo>
                  <a:pt x="275" y="423"/>
                  <a:pt x="280" y="418"/>
                  <a:pt x="287" y="418"/>
                </a:cubicBezTo>
                <a:cubicBezTo>
                  <a:pt x="295" y="418"/>
                  <a:pt x="295" y="418"/>
                  <a:pt x="295" y="418"/>
                </a:cubicBezTo>
                <a:cubicBezTo>
                  <a:pt x="295" y="304"/>
                  <a:pt x="295" y="304"/>
                  <a:pt x="295" y="304"/>
                </a:cubicBezTo>
                <a:cubicBezTo>
                  <a:pt x="287" y="304"/>
                  <a:pt x="287" y="304"/>
                  <a:pt x="287" y="304"/>
                </a:cubicBezTo>
                <a:cubicBezTo>
                  <a:pt x="280" y="304"/>
                  <a:pt x="275" y="299"/>
                  <a:pt x="275" y="292"/>
                </a:cubicBezTo>
                <a:cubicBezTo>
                  <a:pt x="275" y="286"/>
                  <a:pt x="280" y="281"/>
                  <a:pt x="287" y="281"/>
                </a:cubicBezTo>
                <a:cubicBezTo>
                  <a:pt x="295" y="281"/>
                  <a:pt x="295" y="281"/>
                  <a:pt x="295" y="281"/>
                </a:cubicBezTo>
                <a:cubicBezTo>
                  <a:pt x="295" y="251"/>
                  <a:pt x="295" y="251"/>
                  <a:pt x="295" y="251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59" y="251"/>
                  <a:pt x="244" y="254"/>
                  <a:pt x="244" y="275"/>
                </a:cubicBezTo>
                <a:close/>
                <a:moveTo>
                  <a:pt x="119" y="121"/>
                </a:moveTo>
                <a:lnTo>
                  <a:pt x="119" y="121"/>
                </a:lnTo>
                <a:cubicBezTo>
                  <a:pt x="580" y="121"/>
                  <a:pt x="580" y="121"/>
                  <a:pt x="580" y="121"/>
                </a:cubicBezTo>
                <a:cubicBezTo>
                  <a:pt x="580" y="114"/>
                  <a:pt x="580" y="114"/>
                  <a:pt x="580" y="114"/>
                </a:cubicBezTo>
                <a:cubicBezTo>
                  <a:pt x="580" y="92"/>
                  <a:pt x="562" y="75"/>
                  <a:pt x="540" y="75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223" y="27"/>
                  <a:pt x="223" y="27"/>
                  <a:pt x="223" y="27"/>
                </a:cubicBezTo>
                <a:cubicBezTo>
                  <a:pt x="216" y="10"/>
                  <a:pt x="200" y="0"/>
                  <a:pt x="18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7"/>
                  <a:pt x="0" y="39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3"/>
                  <a:pt x="3" y="555"/>
                  <a:pt x="11" y="563"/>
                </a:cubicBezTo>
                <a:cubicBezTo>
                  <a:pt x="17" y="570"/>
                  <a:pt x="28" y="579"/>
                  <a:pt x="47" y="579"/>
                </a:cubicBezTo>
                <a:cubicBezTo>
                  <a:pt x="70" y="579"/>
                  <a:pt x="74" y="565"/>
                  <a:pt x="75" y="559"/>
                </a:cubicBezTo>
                <a:cubicBezTo>
                  <a:pt x="75" y="556"/>
                  <a:pt x="75" y="529"/>
                  <a:pt x="75" y="529"/>
                </a:cubicBezTo>
                <a:cubicBezTo>
                  <a:pt x="75" y="162"/>
                  <a:pt x="75" y="162"/>
                  <a:pt x="75" y="162"/>
                </a:cubicBezTo>
                <a:cubicBezTo>
                  <a:pt x="75" y="139"/>
                  <a:pt x="95" y="121"/>
                  <a:pt x="119" y="121"/>
                </a:cubicBezTo>
                <a:close/>
                <a:moveTo>
                  <a:pt x="646" y="183"/>
                </a:moveTo>
                <a:lnTo>
                  <a:pt x="646" y="183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1"/>
                  <a:pt x="628" y="579"/>
                  <a:pt x="606" y="579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3"/>
                  <a:pt x="97" y="567"/>
                  <a:pt x="98" y="562"/>
                </a:cubicBezTo>
                <a:cubicBezTo>
                  <a:pt x="98" y="561"/>
                  <a:pt x="99" y="559"/>
                  <a:pt x="98" y="529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8" y="152"/>
                  <a:pt x="107" y="143"/>
                  <a:pt x="119" y="143"/>
                </a:cubicBezTo>
                <a:cubicBezTo>
                  <a:pt x="580" y="143"/>
                  <a:pt x="580" y="143"/>
                  <a:pt x="580" y="143"/>
                </a:cubicBezTo>
                <a:cubicBezTo>
                  <a:pt x="612" y="143"/>
                  <a:pt x="612" y="143"/>
                  <a:pt x="612" y="143"/>
                </a:cubicBezTo>
                <a:cubicBezTo>
                  <a:pt x="633" y="143"/>
                  <a:pt x="646" y="159"/>
                  <a:pt x="646" y="183"/>
                </a:cubicBezTo>
                <a:close/>
                <a:moveTo>
                  <a:pt x="509" y="275"/>
                </a:moveTo>
                <a:lnTo>
                  <a:pt x="509" y="275"/>
                </a:lnTo>
                <a:cubicBezTo>
                  <a:pt x="509" y="244"/>
                  <a:pt x="494" y="228"/>
                  <a:pt x="464" y="228"/>
                </a:cubicBezTo>
                <a:cubicBezTo>
                  <a:pt x="351" y="228"/>
                  <a:pt x="351" y="228"/>
                  <a:pt x="351" y="228"/>
                </a:cubicBezTo>
                <a:cubicBezTo>
                  <a:pt x="345" y="228"/>
                  <a:pt x="340" y="233"/>
                  <a:pt x="340" y="239"/>
                </a:cubicBezTo>
                <a:cubicBezTo>
                  <a:pt x="340" y="281"/>
                  <a:pt x="340" y="281"/>
                  <a:pt x="340" y="281"/>
                </a:cubicBezTo>
                <a:cubicBezTo>
                  <a:pt x="319" y="281"/>
                  <a:pt x="319" y="281"/>
                  <a:pt x="319" y="281"/>
                </a:cubicBezTo>
                <a:cubicBezTo>
                  <a:pt x="319" y="239"/>
                  <a:pt x="319" y="239"/>
                  <a:pt x="319" y="239"/>
                </a:cubicBezTo>
                <a:cubicBezTo>
                  <a:pt x="319" y="233"/>
                  <a:pt x="314" y="228"/>
                  <a:pt x="307" y="228"/>
                </a:cubicBezTo>
                <a:cubicBezTo>
                  <a:pt x="269" y="228"/>
                  <a:pt x="269" y="228"/>
                  <a:pt x="269" y="228"/>
                </a:cubicBezTo>
                <a:cubicBezTo>
                  <a:pt x="240" y="228"/>
                  <a:pt x="220" y="246"/>
                  <a:pt x="220" y="275"/>
                </a:cubicBezTo>
                <a:cubicBezTo>
                  <a:pt x="220" y="442"/>
                  <a:pt x="220" y="442"/>
                  <a:pt x="220" y="442"/>
                </a:cubicBezTo>
                <a:cubicBezTo>
                  <a:pt x="220" y="472"/>
                  <a:pt x="241" y="494"/>
                  <a:pt x="269" y="494"/>
                </a:cubicBezTo>
                <a:cubicBezTo>
                  <a:pt x="307" y="494"/>
                  <a:pt x="307" y="494"/>
                  <a:pt x="307" y="494"/>
                </a:cubicBezTo>
                <a:cubicBezTo>
                  <a:pt x="314" y="494"/>
                  <a:pt x="319" y="489"/>
                  <a:pt x="319" y="483"/>
                </a:cubicBezTo>
                <a:cubicBezTo>
                  <a:pt x="319" y="441"/>
                  <a:pt x="319" y="441"/>
                  <a:pt x="319" y="441"/>
                </a:cubicBezTo>
                <a:cubicBezTo>
                  <a:pt x="340" y="441"/>
                  <a:pt x="340" y="441"/>
                  <a:pt x="340" y="441"/>
                </a:cubicBezTo>
                <a:cubicBezTo>
                  <a:pt x="340" y="483"/>
                  <a:pt x="340" y="483"/>
                  <a:pt x="340" y="483"/>
                </a:cubicBezTo>
                <a:cubicBezTo>
                  <a:pt x="340" y="489"/>
                  <a:pt x="345" y="494"/>
                  <a:pt x="351" y="494"/>
                </a:cubicBezTo>
                <a:cubicBezTo>
                  <a:pt x="464" y="494"/>
                  <a:pt x="464" y="494"/>
                  <a:pt x="464" y="494"/>
                </a:cubicBezTo>
                <a:cubicBezTo>
                  <a:pt x="492" y="494"/>
                  <a:pt x="509" y="475"/>
                  <a:pt x="509" y="442"/>
                </a:cubicBezTo>
                <a:lnTo>
                  <a:pt x="509" y="275"/>
                </a:lnTo>
                <a:close/>
                <a:moveTo>
                  <a:pt x="464" y="251"/>
                </a:moveTo>
                <a:lnTo>
                  <a:pt x="464" y="251"/>
                </a:lnTo>
                <a:cubicBezTo>
                  <a:pt x="362" y="251"/>
                  <a:pt x="362" y="251"/>
                  <a:pt x="362" y="251"/>
                </a:cubicBezTo>
                <a:cubicBezTo>
                  <a:pt x="362" y="281"/>
                  <a:pt x="362" y="281"/>
                  <a:pt x="362" y="281"/>
                </a:cubicBezTo>
                <a:cubicBezTo>
                  <a:pt x="371" y="281"/>
                  <a:pt x="371" y="281"/>
                  <a:pt x="371" y="281"/>
                </a:cubicBezTo>
                <a:cubicBezTo>
                  <a:pt x="377" y="281"/>
                  <a:pt x="382" y="286"/>
                  <a:pt x="382" y="292"/>
                </a:cubicBezTo>
                <a:cubicBezTo>
                  <a:pt x="382" y="299"/>
                  <a:pt x="377" y="304"/>
                  <a:pt x="371" y="304"/>
                </a:cubicBezTo>
                <a:cubicBezTo>
                  <a:pt x="362" y="304"/>
                  <a:pt x="362" y="304"/>
                  <a:pt x="362" y="304"/>
                </a:cubicBezTo>
                <a:cubicBezTo>
                  <a:pt x="362" y="418"/>
                  <a:pt x="362" y="418"/>
                  <a:pt x="362" y="418"/>
                </a:cubicBezTo>
                <a:cubicBezTo>
                  <a:pt x="371" y="418"/>
                  <a:pt x="371" y="418"/>
                  <a:pt x="371" y="418"/>
                </a:cubicBezTo>
                <a:cubicBezTo>
                  <a:pt x="377" y="418"/>
                  <a:pt x="382" y="423"/>
                  <a:pt x="382" y="430"/>
                </a:cubicBezTo>
                <a:cubicBezTo>
                  <a:pt x="382" y="436"/>
                  <a:pt x="377" y="441"/>
                  <a:pt x="371" y="441"/>
                </a:cubicBezTo>
                <a:cubicBezTo>
                  <a:pt x="362" y="441"/>
                  <a:pt x="362" y="441"/>
                  <a:pt x="362" y="441"/>
                </a:cubicBezTo>
                <a:cubicBezTo>
                  <a:pt x="362" y="471"/>
                  <a:pt x="362" y="471"/>
                  <a:pt x="362" y="471"/>
                </a:cubicBezTo>
                <a:cubicBezTo>
                  <a:pt x="464" y="471"/>
                  <a:pt x="464" y="471"/>
                  <a:pt x="464" y="471"/>
                </a:cubicBezTo>
                <a:cubicBezTo>
                  <a:pt x="483" y="471"/>
                  <a:pt x="486" y="454"/>
                  <a:pt x="486" y="442"/>
                </a:cubicBezTo>
                <a:cubicBezTo>
                  <a:pt x="486" y="275"/>
                  <a:pt x="486" y="275"/>
                  <a:pt x="486" y="275"/>
                </a:cubicBezTo>
                <a:cubicBezTo>
                  <a:pt x="486" y="255"/>
                  <a:pt x="478" y="251"/>
                  <a:pt x="464" y="25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Freeform 74"/>
          <p:cNvSpPr>
            <a:spLocks noChangeArrowheads="1"/>
          </p:cNvSpPr>
          <p:nvPr/>
        </p:nvSpPr>
        <p:spPr bwMode="auto">
          <a:xfrm>
            <a:off x="4872038" y="1938338"/>
            <a:ext cx="273050" cy="244475"/>
          </a:xfrm>
          <a:custGeom>
            <a:avLst/>
            <a:gdLst>
              <a:gd name="T0" fmla="*/ 234098 w 648"/>
              <a:gd name="T1" fmla="*/ 184680 h 580"/>
              <a:gd name="T2" fmla="*/ 234098 w 648"/>
              <a:gd name="T3" fmla="*/ 184680 h 580"/>
              <a:gd name="T4" fmla="*/ 229475 w 648"/>
              <a:gd name="T5" fmla="*/ 189740 h 580"/>
              <a:gd name="T6" fmla="*/ 217707 w 648"/>
              <a:gd name="T7" fmla="*/ 189740 h 580"/>
              <a:gd name="T8" fmla="*/ 217707 w 648"/>
              <a:gd name="T9" fmla="*/ 201546 h 580"/>
              <a:gd name="T10" fmla="*/ 212243 w 648"/>
              <a:gd name="T11" fmla="*/ 206606 h 580"/>
              <a:gd name="T12" fmla="*/ 207620 w 648"/>
              <a:gd name="T13" fmla="*/ 201546 h 580"/>
              <a:gd name="T14" fmla="*/ 207620 w 648"/>
              <a:gd name="T15" fmla="*/ 189740 h 580"/>
              <a:gd name="T16" fmla="*/ 195852 w 648"/>
              <a:gd name="T17" fmla="*/ 189740 h 580"/>
              <a:gd name="T18" fmla="*/ 190389 w 648"/>
              <a:gd name="T19" fmla="*/ 184680 h 580"/>
              <a:gd name="T20" fmla="*/ 195852 w 648"/>
              <a:gd name="T21" fmla="*/ 179621 h 580"/>
              <a:gd name="T22" fmla="*/ 207620 w 648"/>
              <a:gd name="T23" fmla="*/ 179621 h 580"/>
              <a:gd name="T24" fmla="*/ 207620 w 648"/>
              <a:gd name="T25" fmla="*/ 167815 h 580"/>
              <a:gd name="T26" fmla="*/ 212243 w 648"/>
              <a:gd name="T27" fmla="*/ 163177 h 580"/>
              <a:gd name="T28" fmla="*/ 217707 w 648"/>
              <a:gd name="T29" fmla="*/ 167815 h 580"/>
              <a:gd name="T30" fmla="*/ 217707 w 648"/>
              <a:gd name="T31" fmla="*/ 179621 h 580"/>
              <a:gd name="T32" fmla="*/ 229475 w 648"/>
              <a:gd name="T33" fmla="*/ 179621 h 580"/>
              <a:gd name="T34" fmla="*/ 234098 w 648"/>
              <a:gd name="T35" fmla="*/ 184680 h 580"/>
              <a:gd name="T36" fmla="*/ 271924 w 648"/>
              <a:gd name="T37" fmla="*/ 77583 h 580"/>
              <a:gd name="T38" fmla="*/ 271924 w 648"/>
              <a:gd name="T39" fmla="*/ 77583 h 580"/>
              <a:gd name="T40" fmla="*/ 271924 w 648"/>
              <a:gd name="T41" fmla="*/ 227688 h 580"/>
              <a:gd name="T42" fmla="*/ 254692 w 648"/>
              <a:gd name="T43" fmla="*/ 244132 h 580"/>
              <a:gd name="T44" fmla="*/ 38666 w 648"/>
              <a:gd name="T45" fmla="*/ 244132 h 580"/>
              <a:gd name="T46" fmla="*/ 41188 w 648"/>
              <a:gd name="T47" fmla="*/ 237386 h 580"/>
              <a:gd name="T48" fmla="*/ 41188 w 648"/>
              <a:gd name="T49" fmla="*/ 223050 h 580"/>
              <a:gd name="T50" fmla="*/ 41188 w 648"/>
              <a:gd name="T51" fmla="*/ 69150 h 580"/>
              <a:gd name="T52" fmla="*/ 50014 w 648"/>
              <a:gd name="T53" fmla="*/ 60717 h 580"/>
              <a:gd name="T54" fmla="*/ 244185 w 648"/>
              <a:gd name="T55" fmla="*/ 60717 h 580"/>
              <a:gd name="T56" fmla="*/ 257214 w 648"/>
              <a:gd name="T57" fmla="*/ 60717 h 580"/>
              <a:gd name="T58" fmla="*/ 271924 w 648"/>
              <a:gd name="T59" fmla="*/ 77583 h 580"/>
              <a:gd name="T60" fmla="*/ 252170 w 648"/>
              <a:gd name="T61" fmla="*/ 184680 h 580"/>
              <a:gd name="T62" fmla="*/ 252170 w 648"/>
              <a:gd name="T63" fmla="*/ 184680 h 580"/>
              <a:gd name="T64" fmla="*/ 212243 w 648"/>
              <a:gd name="T65" fmla="*/ 145046 h 580"/>
              <a:gd name="T66" fmla="*/ 172737 w 648"/>
              <a:gd name="T67" fmla="*/ 184680 h 580"/>
              <a:gd name="T68" fmla="*/ 212243 w 648"/>
              <a:gd name="T69" fmla="*/ 224315 h 580"/>
              <a:gd name="T70" fmla="*/ 252170 w 648"/>
              <a:gd name="T71" fmla="*/ 184680 h 580"/>
              <a:gd name="T72" fmla="*/ 50014 w 648"/>
              <a:gd name="T73" fmla="*/ 51019 h 580"/>
              <a:gd name="T74" fmla="*/ 50014 w 648"/>
              <a:gd name="T75" fmla="*/ 51019 h 580"/>
              <a:gd name="T76" fmla="*/ 243765 w 648"/>
              <a:gd name="T77" fmla="*/ 51019 h 580"/>
              <a:gd name="T78" fmla="*/ 243765 w 648"/>
              <a:gd name="T79" fmla="*/ 48489 h 580"/>
              <a:gd name="T80" fmla="*/ 227374 w 648"/>
              <a:gd name="T81" fmla="*/ 31623 h 580"/>
              <a:gd name="T82" fmla="*/ 102549 w 648"/>
              <a:gd name="T83" fmla="*/ 31623 h 580"/>
              <a:gd name="T84" fmla="*/ 93723 w 648"/>
              <a:gd name="T85" fmla="*/ 11384 h 580"/>
              <a:gd name="T86" fmla="*/ 76492 w 648"/>
              <a:gd name="T87" fmla="*/ 0 h 580"/>
              <a:gd name="T88" fmla="*/ 16811 w 648"/>
              <a:gd name="T89" fmla="*/ 0 h 580"/>
              <a:gd name="T90" fmla="*/ 0 w 648"/>
              <a:gd name="T91" fmla="*/ 16866 h 580"/>
              <a:gd name="T92" fmla="*/ 0 w 648"/>
              <a:gd name="T93" fmla="*/ 224315 h 580"/>
              <a:gd name="T94" fmla="*/ 4623 w 648"/>
              <a:gd name="T95" fmla="*/ 237808 h 580"/>
              <a:gd name="T96" fmla="*/ 19753 w 648"/>
              <a:gd name="T97" fmla="*/ 244132 h 580"/>
              <a:gd name="T98" fmla="*/ 19753 w 648"/>
              <a:gd name="T99" fmla="*/ 244132 h 580"/>
              <a:gd name="T100" fmla="*/ 31521 w 648"/>
              <a:gd name="T101" fmla="*/ 235699 h 580"/>
              <a:gd name="T102" fmla="*/ 31521 w 648"/>
              <a:gd name="T103" fmla="*/ 223050 h 580"/>
              <a:gd name="T104" fmla="*/ 31521 w 648"/>
              <a:gd name="T105" fmla="*/ 69150 h 580"/>
              <a:gd name="T106" fmla="*/ 50014 w 648"/>
              <a:gd name="T107" fmla="*/ 51019 h 5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48" h="580">
                <a:moveTo>
                  <a:pt x="557" y="438"/>
                </a:moveTo>
                <a:lnTo>
                  <a:pt x="557" y="438"/>
                </a:lnTo>
                <a:cubicBezTo>
                  <a:pt x="557" y="445"/>
                  <a:pt x="552" y="450"/>
                  <a:pt x="546" y="450"/>
                </a:cubicBezTo>
                <a:cubicBezTo>
                  <a:pt x="518" y="450"/>
                  <a:pt x="518" y="450"/>
                  <a:pt x="518" y="450"/>
                </a:cubicBezTo>
                <a:cubicBezTo>
                  <a:pt x="518" y="478"/>
                  <a:pt x="518" y="478"/>
                  <a:pt x="518" y="478"/>
                </a:cubicBezTo>
                <a:cubicBezTo>
                  <a:pt x="518" y="484"/>
                  <a:pt x="512" y="490"/>
                  <a:pt x="505" y="490"/>
                </a:cubicBezTo>
                <a:cubicBezTo>
                  <a:pt x="499" y="490"/>
                  <a:pt x="494" y="484"/>
                  <a:pt x="494" y="478"/>
                </a:cubicBezTo>
                <a:cubicBezTo>
                  <a:pt x="494" y="450"/>
                  <a:pt x="494" y="450"/>
                  <a:pt x="494" y="450"/>
                </a:cubicBezTo>
                <a:cubicBezTo>
                  <a:pt x="466" y="450"/>
                  <a:pt x="466" y="450"/>
                  <a:pt x="466" y="450"/>
                </a:cubicBezTo>
                <a:cubicBezTo>
                  <a:pt x="458" y="450"/>
                  <a:pt x="453" y="445"/>
                  <a:pt x="453" y="438"/>
                </a:cubicBezTo>
                <a:cubicBezTo>
                  <a:pt x="453" y="431"/>
                  <a:pt x="458" y="426"/>
                  <a:pt x="466" y="426"/>
                </a:cubicBezTo>
                <a:cubicBezTo>
                  <a:pt x="494" y="426"/>
                  <a:pt x="494" y="426"/>
                  <a:pt x="494" y="426"/>
                </a:cubicBezTo>
                <a:cubicBezTo>
                  <a:pt x="494" y="398"/>
                  <a:pt x="494" y="398"/>
                  <a:pt x="494" y="398"/>
                </a:cubicBezTo>
                <a:cubicBezTo>
                  <a:pt x="494" y="392"/>
                  <a:pt x="499" y="387"/>
                  <a:pt x="505" y="387"/>
                </a:cubicBezTo>
                <a:cubicBezTo>
                  <a:pt x="512" y="387"/>
                  <a:pt x="518" y="392"/>
                  <a:pt x="518" y="398"/>
                </a:cubicBezTo>
                <a:cubicBezTo>
                  <a:pt x="518" y="426"/>
                  <a:pt x="518" y="426"/>
                  <a:pt x="518" y="426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2" y="426"/>
                  <a:pt x="557" y="431"/>
                  <a:pt x="557" y="438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40"/>
                  <a:pt x="647" y="540"/>
                  <a:pt x="647" y="540"/>
                </a:cubicBezTo>
                <a:cubicBezTo>
                  <a:pt x="647" y="562"/>
                  <a:pt x="628" y="579"/>
                  <a:pt x="606" y="579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4"/>
                  <a:pt x="98" y="569"/>
                  <a:pt x="98" y="563"/>
                </a:cubicBezTo>
                <a:cubicBezTo>
                  <a:pt x="98" y="562"/>
                  <a:pt x="99" y="559"/>
                  <a:pt x="98" y="529"/>
                </a:cubicBezTo>
                <a:cubicBezTo>
                  <a:pt x="98" y="164"/>
                  <a:pt x="98" y="164"/>
                  <a:pt x="98" y="164"/>
                </a:cubicBezTo>
                <a:cubicBezTo>
                  <a:pt x="98" y="153"/>
                  <a:pt x="107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2" y="144"/>
                  <a:pt x="612" y="144"/>
                  <a:pt x="612" y="144"/>
                </a:cubicBezTo>
                <a:cubicBezTo>
                  <a:pt x="633" y="144"/>
                  <a:pt x="647" y="160"/>
                  <a:pt x="647" y="184"/>
                </a:cubicBezTo>
                <a:close/>
                <a:moveTo>
                  <a:pt x="600" y="438"/>
                </a:moveTo>
                <a:lnTo>
                  <a:pt x="600" y="438"/>
                </a:lnTo>
                <a:cubicBezTo>
                  <a:pt x="600" y="386"/>
                  <a:pt x="557" y="344"/>
                  <a:pt x="505" y="344"/>
                </a:cubicBezTo>
                <a:cubicBezTo>
                  <a:pt x="453" y="344"/>
                  <a:pt x="411" y="386"/>
                  <a:pt x="411" y="438"/>
                </a:cubicBezTo>
                <a:cubicBezTo>
                  <a:pt x="411" y="490"/>
                  <a:pt x="453" y="532"/>
                  <a:pt x="505" y="532"/>
                </a:cubicBezTo>
                <a:cubicBezTo>
                  <a:pt x="557" y="532"/>
                  <a:pt x="600" y="490"/>
                  <a:pt x="600" y="438"/>
                </a:cubicBezTo>
                <a:close/>
                <a:moveTo>
                  <a:pt x="119" y="121"/>
                </a:moveTo>
                <a:lnTo>
                  <a:pt x="119" y="121"/>
                </a:lnTo>
                <a:cubicBezTo>
                  <a:pt x="580" y="121"/>
                  <a:pt x="580" y="121"/>
                  <a:pt x="580" y="121"/>
                </a:cubicBezTo>
                <a:cubicBezTo>
                  <a:pt x="580" y="115"/>
                  <a:pt x="580" y="115"/>
                  <a:pt x="580" y="115"/>
                </a:cubicBezTo>
                <a:cubicBezTo>
                  <a:pt x="580" y="93"/>
                  <a:pt x="562" y="75"/>
                  <a:pt x="541" y="75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223" y="27"/>
                  <a:pt x="223" y="27"/>
                  <a:pt x="223" y="27"/>
                </a:cubicBezTo>
                <a:cubicBezTo>
                  <a:pt x="216" y="11"/>
                  <a:pt x="200" y="0"/>
                  <a:pt x="18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4"/>
                  <a:pt x="3" y="555"/>
                  <a:pt x="11" y="564"/>
                </a:cubicBezTo>
                <a:cubicBezTo>
                  <a:pt x="17" y="571"/>
                  <a:pt x="28" y="579"/>
                  <a:pt x="47" y="579"/>
                </a:cubicBezTo>
                <a:cubicBezTo>
                  <a:pt x="70" y="579"/>
                  <a:pt x="74" y="566"/>
                  <a:pt x="75" y="559"/>
                </a:cubicBezTo>
                <a:cubicBezTo>
                  <a:pt x="75" y="556"/>
                  <a:pt x="75" y="529"/>
                  <a:pt x="75" y="529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5" y="140"/>
                  <a:pt x="95" y="121"/>
                  <a:pt x="119" y="12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75"/>
          <p:cNvSpPr>
            <a:spLocks noChangeArrowheads="1"/>
          </p:cNvSpPr>
          <p:nvPr/>
        </p:nvSpPr>
        <p:spPr bwMode="auto">
          <a:xfrm>
            <a:off x="5738813" y="1938338"/>
            <a:ext cx="273050" cy="244475"/>
          </a:xfrm>
          <a:custGeom>
            <a:avLst/>
            <a:gdLst>
              <a:gd name="T0" fmla="*/ 234518 w 648"/>
              <a:gd name="T1" fmla="*/ 184680 h 580"/>
              <a:gd name="T2" fmla="*/ 234518 w 648"/>
              <a:gd name="T3" fmla="*/ 184680 h 580"/>
              <a:gd name="T4" fmla="*/ 229474 w 648"/>
              <a:gd name="T5" fmla="*/ 189740 h 580"/>
              <a:gd name="T6" fmla="*/ 195852 w 648"/>
              <a:gd name="T7" fmla="*/ 189740 h 580"/>
              <a:gd name="T8" fmla="*/ 190808 w 648"/>
              <a:gd name="T9" fmla="*/ 184680 h 580"/>
              <a:gd name="T10" fmla="*/ 195852 w 648"/>
              <a:gd name="T11" fmla="*/ 179621 h 580"/>
              <a:gd name="T12" fmla="*/ 229474 w 648"/>
              <a:gd name="T13" fmla="*/ 179621 h 580"/>
              <a:gd name="T14" fmla="*/ 234518 w 648"/>
              <a:gd name="T15" fmla="*/ 184680 h 580"/>
              <a:gd name="T16" fmla="*/ 271923 w 648"/>
              <a:gd name="T17" fmla="*/ 77583 h 580"/>
              <a:gd name="T18" fmla="*/ 271923 w 648"/>
              <a:gd name="T19" fmla="*/ 77583 h 580"/>
              <a:gd name="T20" fmla="*/ 271923 w 648"/>
              <a:gd name="T21" fmla="*/ 227688 h 580"/>
              <a:gd name="T22" fmla="*/ 255111 w 648"/>
              <a:gd name="T23" fmla="*/ 244132 h 580"/>
              <a:gd name="T24" fmla="*/ 39086 w 648"/>
              <a:gd name="T25" fmla="*/ 244132 h 580"/>
              <a:gd name="T26" fmla="*/ 41608 w 648"/>
              <a:gd name="T27" fmla="*/ 237386 h 580"/>
              <a:gd name="T28" fmla="*/ 41608 w 648"/>
              <a:gd name="T29" fmla="*/ 223050 h 580"/>
              <a:gd name="T30" fmla="*/ 41608 w 648"/>
              <a:gd name="T31" fmla="*/ 69150 h 580"/>
              <a:gd name="T32" fmla="*/ 50014 w 648"/>
              <a:gd name="T33" fmla="*/ 60717 h 580"/>
              <a:gd name="T34" fmla="*/ 244184 w 648"/>
              <a:gd name="T35" fmla="*/ 60717 h 580"/>
              <a:gd name="T36" fmla="*/ 258053 w 648"/>
              <a:gd name="T37" fmla="*/ 60717 h 580"/>
              <a:gd name="T38" fmla="*/ 271923 w 648"/>
              <a:gd name="T39" fmla="*/ 77583 h 580"/>
              <a:gd name="T40" fmla="*/ 252590 w 648"/>
              <a:gd name="T41" fmla="*/ 184680 h 580"/>
              <a:gd name="T42" fmla="*/ 252590 w 648"/>
              <a:gd name="T43" fmla="*/ 184680 h 580"/>
              <a:gd name="T44" fmla="*/ 212663 w 648"/>
              <a:gd name="T45" fmla="*/ 145046 h 580"/>
              <a:gd name="T46" fmla="*/ 173156 w 648"/>
              <a:gd name="T47" fmla="*/ 184680 h 580"/>
              <a:gd name="T48" fmla="*/ 212663 w 648"/>
              <a:gd name="T49" fmla="*/ 224315 h 580"/>
              <a:gd name="T50" fmla="*/ 252590 w 648"/>
              <a:gd name="T51" fmla="*/ 184680 h 580"/>
              <a:gd name="T52" fmla="*/ 50014 w 648"/>
              <a:gd name="T53" fmla="*/ 51019 h 580"/>
              <a:gd name="T54" fmla="*/ 50014 w 648"/>
              <a:gd name="T55" fmla="*/ 51019 h 580"/>
              <a:gd name="T56" fmla="*/ 244184 w 648"/>
              <a:gd name="T57" fmla="*/ 51019 h 580"/>
              <a:gd name="T58" fmla="*/ 244184 w 648"/>
              <a:gd name="T59" fmla="*/ 48489 h 580"/>
              <a:gd name="T60" fmla="*/ 227793 w 648"/>
              <a:gd name="T61" fmla="*/ 31623 h 580"/>
              <a:gd name="T62" fmla="*/ 102969 w 648"/>
              <a:gd name="T63" fmla="*/ 31623 h 580"/>
              <a:gd name="T64" fmla="*/ 94143 w 648"/>
              <a:gd name="T65" fmla="*/ 11384 h 580"/>
              <a:gd name="T66" fmla="*/ 76912 w 648"/>
              <a:gd name="T67" fmla="*/ 0 h 580"/>
              <a:gd name="T68" fmla="*/ 16811 w 648"/>
              <a:gd name="T69" fmla="*/ 0 h 580"/>
              <a:gd name="T70" fmla="*/ 0 w 648"/>
              <a:gd name="T71" fmla="*/ 16866 h 580"/>
              <a:gd name="T72" fmla="*/ 0 w 648"/>
              <a:gd name="T73" fmla="*/ 224315 h 580"/>
              <a:gd name="T74" fmla="*/ 5043 w 648"/>
              <a:gd name="T75" fmla="*/ 237808 h 580"/>
              <a:gd name="T76" fmla="*/ 19753 w 648"/>
              <a:gd name="T77" fmla="*/ 244132 h 580"/>
              <a:gd name="T78" fmla="*/ 19753 w 648"/>
              <a:gd name="T79" fmla="*/ 244132 h 580"/>
              <a:gd name="T80" fmla="*/ 31941 w 648"/>
              <a:gd name="T81" fmla="*/ 235699 h 580"/>
              <a:gd name="T82" fmla="*/ 31521 w 648"/>
              <a:gd name="T83" fmla="*/ 223050 h 580"/>
              <a:gd name="T84" fmla="*/ 31521 w 648"/>
              <a:gd name="T85" fmla="*/ 69150 h 580"/>
              <a:gd name="T86" fmla="*/ 50014 w 648"/>
              <a:gd name="T87" fmla="*/ 51019 h 5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8" h="580">
                <a:moveTo>
                  <a:pt x="558" y="438"/>
                </a:moveTo>
                <a:lnTo>
                  <a:pt x="558" y="438"/>
                </a:lnTo>
                <a:cubicBezTo>
                  <a:pt x="558" y="445"/>
                  <a:pt x="553" y="450"/>
                  <a:pt x="546" y="450"/>
                </a:cubicBezTo>
                <a:cubicBezTo>
                  <a:pt x="466" y="450"/>
                  <a:pt x="466" y="450"/>
                  <a:pt x="466" y="450"/>
                </a:cubicBezTo>
                <a:cubicBezTo>
                  <a:pt x="459" y="450"/>
                  <a:pt x="454" y="445"/>
                  <a:pt x="454" y="438"/>
                </a:cubicBezTo>
                <a:cubicBezTo>
                  <a:pt x="454" y="431"/>
                  <a:pt x="459" y="426"/>
                  <a:pt x="466" y="426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3" y="426"/>
                  <a:pt x="558" y="431"/>
                  <a:pt x="558" y="438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40"/>
                  <a:pt x="647" y="540"/>
                  <a:pt x="647" y="540"/>
                </a:cubicBezTo>
                <a:cubicBezTo>
                  <a:pt x="647" y="562"/>
                  <a:pt x="629" y="579"/>
                  <a:pt x="607" y="57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4"/>
                  <a:pt x="98" y="569"/>
                  <a:pt x="99" y="563"/>
                </a:cubicBezTo>
                <a:cubicBezTo>
                  <a:pt x="99" y="562"/>
                  <a:pt x="99" y="559"/>
                  <a:pt x="99" y="529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53"/>
                  <a:pt x="109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4" y="144"/>
                  <a:pt x="614" y="144"/>
                  <a:pt x="614" y="144"/>
                </a:cubicBezTo>
                <a:cubicBezTo>
                  <a:pt x="633" y="144"/>
                  <a:pt x="647" y="160"/>
                  <a:pt x="647" y="184"/>
                </a:cubicBezTo>
                <a:close/>
                <a:moveTo>
                  <a:pt x="601" y="438"/>
                </a:moveTo>
                <a:lnTo>
                  <a:pt x="601" y="438"/>
                </a:lnTo>
                <a:cubicBezTo>
                  <a:pt x="601" y="386"/>
                  <a:pt x="558" y="344"/>
                  <a:pt x="506" y="344"/>
                </a:cubicBezTo>
                <a:cubicBezTo>
                  <a:pt x="454" y="344"/>
                  <a:pt x="412" y="386"/>
                  <a:pt x="412" y="438"/>
                </a:cubicBezTo>
                <a:cubicBezTo>
                  <a:pt x="412" y="490"/>
                  <a:pt x="454" y="532"/>
                  <a:pt x="506" y="532"/>
                </a:cubicBezTo>
                <a:cubicBezTo>
                  <a:pt x="558" y="532"/>
                  <a:pt x="601" y="490"/>
                  <a:pt x="601" y="438"/>
                </a:cubicBezTo>
                <a:close/>
                <a:moveTo>
                  <a:pt x="119" y="121"/>
                </a:moveTo>
                <a:lnTo>
                  <a:pt x="119" y="121"/>
                </a:lnTo>
                <a:cubicBezTo>
                  <a:pt x="581" y="121"/>
                  <a:pt x="581" y="121"/>
                  <a:pt x="581" y="121"/>
                </a:cubicBezTo>
                <a:cubicBezTo>
                  <a:pt x="581" y="115"/>
                  <a:pt x="581" y="115"/>
                  <a:pt x="581" y="115"/>
                </a:cubicBezTo>
                <a:cubicBezTo>
                  <a:pt x="581" y="93"/>
                  <a:pt x="564" y="75"/>
                  <a:pt x="542" y="75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17" y="11"/>
                  <a:pt x="200" y="0"/>
                  <a:pt x="18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4"/>
                  <a:pt x="4" y="555"/>
                  <a:pt x="12" y="564"/>
                </a:cubicBezTo>
                <a:cubicBezTo>
                  <a:pt x="18" y="571"/>
                  <a:pt x="28" y="579"/>
                  <a:pt x="47" y="579"/>
                </a:cubicBezTo>
                <a:cubicBezTo>
                  <a:pt x="70" y="579"/>
                  <a:pt x="75" y="566"/>
                  <a:pt x="76" y="559"/>
                </a:cubicBezTo>
                <a:cubicBezTo>
                  <a:pt x="76" y="556"/>
                  <a:pt x="75" y="529"/>
                  <a:pt x="75" y="529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5" y="140"/>
                  <a:pt x="95" y="121"/>
                  <a:pt x="119" y="12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Freeform 76"/>
          <p:cNvSpPr>
            <a:spLocks noChangeArrowheads="1"/>
          </p:cNvSpPr>
          <p:nvPr/>
        </p:nvSpPr>
        <p:spPr bwMode="auto">
          <a:xfrm>
            <a:off x="6605588" y="1938338"/>
            <a:ext cx="273050" cy="244475"/>
          </a:xfrm>
          <a:custGeom>
            <a:avLst/>
            <a:gdLst>
              <a:gd name="T0" fmla="*/ 31991 w 647"/>
              <a:gd name="T1" fmla="*/ 69150 h 580"/>
              <a:gd name="T2" fmla="*/ 31991 w 647"/>
              <a:gd name="T3" fmla="*/ 69150 h 580"/>
              <a:gd name="T4" fmla="*/ 31991 w 647"/>
              <a:gd name="T5" fmla="*/ 223050 h 580"/>
              <a:gd name="T6" fmla="*/ 31991 w 647"/>
              <a:gd name="T7" fmla="*/ 235699 h 580"/>
              <a:gd name="T8" fmla="*/ 19784 w 647"/>
              <a:gd name="T9" fmla="*/ 244132 h 580"/>
              <a:gd name="T10" fmla="*/ 19784 w 647"/>
              <a:gd name="T11" fmla="*/ 244132 h 580"/>
              <a:gd name="T12" fmla="*/ 4630 w 647"/>
              <a:gd name="T13" fmla="*/ 237808 h 580"/>
              <a:gd name="T14" fmla="*/ 0 w 647"/>
              <a:gd name="T15" fmla="*/ 224315 h 580"/>
              <a:gd name="T16" fmla="*/ 0 w 647"/>
              <a:gd name="T17" fmla="*/ 16866 h 580"/>
              <a:gd name="T18" fmla="*/ 16416 w 647"/>
              <a:gd name="T19" fmla="*/ 0 h 580"/>
              <a:gd name="T20" fmla="*/ 76610 w 647"/>
              <a:gd name="T21" fmla="*/ 0 h 580"/>
              <a:gd name="T22" fmla="*/ 94289 w 647"/>
              <a:gd name="T23" fmla="*/ 11384 h 580"/>
              <a:gd name="T24" fmla="*/ 103129 w 647"/>
              <a:gd name="T25" fmla="*/ 31623 h 580"/>
              <a:gd name="T26" fmla="*/ 227725 w 647"/>
              <a:gd name="T27" fmla="*/ 31623 h 580"/>
              <a:gd name="T28" fmla="*/ 244562 w 647"/>
              <a:gd name="T29" fmla="*/ 48489 h 580"/>
              <a:gd name="T30" fmla="*/ 244562 w 647"/>
              <a:gd name="T31" fmla="*/ 51019 h 580"/>
              <a:gd name="T32" fmla="*/ 50091 w 647"/>
              <a:gd name="T33" fmla="*/ 51019 h 580"/>
              <a:gd name="T34" fmla="*/ 31991 w 647"/>
              <a:gd name="T35" fmla="*/ 69150 h 580"/>
              <a:gd name="T36" fmla="*/ 271923 w 647"/>
              <a:gd name="T37" fmla="*/ 77583 h 580"/>
              <a:gd name="T38" fmla="*/ 271923 w 647"/>
              <a:gd name="T39" fmla="*/ 77583 h 580"/>
              <a:gd name="T40" fmla="*/ 271923 w 647"/>
              <a:gd name="T41" fmla="*/ 227688 h 580"/>
              <a:gd name="T42" fmla="*/ 255507 w 647"/>
              <a:gd name="T43" fmla="*/ 244132 h 580"/>
              <a:gd name="T44" fmla="*/ 39147 w 647"/>
              <a:gd name="T45" fmla="*/ 244132 h 580"/>
              <a:gd name="T46" fmla="*/ 41672 w 647"/>
              <a:gd name="T47" fmla="*/ 237386 h 580"/>
              <a:gd name="T48" fmla="*/ 41672 w 647"/>
              <a:gd name="T49" fmla="*/ 223050 h 580"/>
              <a:gd name="T50" fmla="*/ 41672 w 647"/>
              <a:gd name="T51" fmla="*/ 69150 h 580"/>
              <a:gd name="T52" fmla="*/ 50091 w 647"/>
              <a:gd name="T53" fmla="*/ 60717 h 580"/>
              <a:gd name="T54" fmla="*/ 244562 w 647"/>
              <a:gd name="T55" fmla="*/ 60717 h 580"/>
              <a:gd name="T56" fmla="*/ 258032 w 647"/>
              <a:gd name="T57" fmla="*/ 60717 h 580"/>
              <a:gd name="T58" fmla="*/ 271923 w 647"/>
              <a:gd name="T59" fmla="*/ 77583 h 580"/>
              <a:gd name="T60" fmla="*/ 215097 w 647"/>
              <a:gd name="T61" fmla="*/ 177512 h 580"/>
              <a:gd name="T62" fmla="*/ 215097 w 647"/>
              <a:gd name="T63" fmla="*/ 177512 h 580"/>
              <a:gd name="T64" fmla="*/ 215097 w 647"/>
              <a:gd name="T65" fmla="*/ 149684 h 580"/>
              <a:gd name="T66" fmla="*/ 210467 w 647"/>
              <a:gd name="T67" fmla="*/ 145046 h 580"/>
              <a:gd name="T68" fmla="*/ 205416 w 647"/>
              <a:gd name="T69" fmla="*/ 149684 h 580"/>
              <a:gd name="T70" fmla="*/ 205416 w 647"/>
              <a:gd name="T71" fmla="*/ 177512 h 580"/>
              <a:gd name="T72" fmla="*/ 178055 w 647"/>
              <a:gd name="T73" fmla="*/ 177512 h 580"/>
              <a:gd name="T74" fmla="*/ 173004 w 647"/>
              <a:gd name="T75" fmla="*/ 182151 h 580"/>
              <a:gd name="T76" fmla="*/ 178055 w 647"/>
              <a:gd name="T77" fmla="*/ 187210 h 580"/>
              <a:gd name="T78" fmla="*/ 205416 w 647"/>
              <a:gd name="T79" fmla="*/ 187210 h 580"/>
              <a:gd name="T80" fmla="*/ 205416 w 647"/>
              <a:gd name="T81" fmla="*/ 214196 h 580"/>
              <a:gd name="T82" fmla="*/ 210467 w 647"/>
              <a:gd name="T83" fmla="*/ 219255 h 580"/>
              <a:gd name="T84" fmla="*/ 213834 w 647"/>
              <a:gd name="T85" fmla="*/ 217990 h 580"/>
              <a:gd name="T86" fmla="*/ 215097 w 647"/>
              <a:gd name="T87" fmla="*/ 214196 h 580"/>
              <a:gd name="T88" fmla="*/ 215097 w 647"/>
              <a:gd name="T89" fmla="*/ 187210 h 580"/>
              <a:gd name="T90" fmla="*/ 242458 w 647"/>
              <a:gd name="T91" fmla="*/ 187210 h 580"/>
              <a:gd name="T92" fmla="*/ 245825 w 647"/>
              <a:gd name="T93" fmla="*/ 185945 h 580"/>
              <a:gd name="T94" fmla="*/ 247509 w 647"/>
              <a:gd name="T95" fmla="*/ 182151 h 580"/>
              <a:gd name="T96" fmla="*/ 242458 w 647"/>
              <a:gd name="T97" fmla="*/ 177512 h 580"/>
              <a:gd name="T98" fmla="*/ 215097 w 647"/>
              <a:gd name="T99" fmla="*/ 177512 h 5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47" h="580">
                <a:moveTo>
                  <a:pt x="76" y="164"/>
                </a:moveTo>
                <a:lnTo>
                  <a:pt x="76" y="164"/>
                </a:lnTo>
                <a:cubicBezTo>
                  <a:pt x="76" y="529"/>
                  <a:pt x="76" y="529"/>
                  <a:pt x="76" y="529"/>
                </a:cubicBezTo>
                <a:cubicBezTo>
                  <a:pt x="76" y="529"/>
                  <a:pt x="76" y="556"/>
                  <a:pt x="76" y="559"/>
                </a:cubicBezTo>
                <a:cubicBezTo>
                  <a:pt x="75" y="566"/>
                  <a:pt x="70" y="579"/>
                  <a:pt x="47" y="579"/>
                </a:cubicBezTo>
                <a:cubicBezTo>
                  <a:pt x="28" y="579"/>
                  <a:pt x="18" y="571"/>
                  <a:pt x="11" y="564"/>
                </a:cubicBezTo>
                <a:cubicBezTo>
                  <a:pt x="4" y="555"/>
                  <a:pt x="0" y="544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1" y="75"/>
                  <a:pt x="541" y="75"/>
                  <a:pt x="541" y="75"/>
                </a:cubicBezTo>
                <a:cubicBezTo>
                  <a:pt x="563" y="75"/>
                  <a:pt x="581" y="93"/>
                  <a:pt x="581" y="115"/>
                </a:cubicBezTo>
                <a:cubicBezTo>
                  <a:pt x="581" y="121"/>
                  <a:pt x="581" y="121"/>
                  <a:pt x="581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95" y="121"/>
                  <a:pt x="76" y="140"/>
                  <a:pt x="76" y="164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40"/>
                  <a:pt x="646" y="540"/>
                  <a:pt x="646" y="540"/>
                </a:cubicBezTo>
                <a:cubicBezTo>
                  <a:pt x="646" y="562"/>
                  <a:pt x="629" y="579"/>
                  <a:pt x="607" y="57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4"/>
                  <a:pt x="98" y="569"/>
                  <a:pt x="99" y="563"/>
                </a:cubicBezTo>
                <a:cubicBezTo>
                  <a:pt x="99" y="562"/>
                  <a:pt x="99" y="559"/>
                  <a:pt x="99" y="529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53"/>
                  <a:pt x="108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3" y="144"/>
                  <a:pt x="613" y="144"/>
                  <a:pt x="613" y="144"/>
                </a:cubicBezTo>
                <a:cubicBezTo>
                  <a:pt x="633" y="144"/>
                  <a:pt x="646" y="160"/>
                  <a:pt x="646" y="184"/>
                </a:cubicBezTo>
                <a:close/>
                <a:moveTo>
                  <a:pt x="511" y="421"/>
                </a:moveTo>
                <a:lnTo>
                  <a:pt x="511" y="421"/>
                </a:lnTo>
                <a:cubicBezTo>
                  <a:pt x="511" y="355"/>
                  <a:pt x="511" y="355"/>
                  <a:pt x="511" y="355"/>
                </a:cubicBezTo>
                <a:cubicBezTo>
                  <a:pt x="511" y="349"/>
                  <a:pt x="506" y="344"/>
                  <a:pt x="500" y="344"/>
                </a:cubicBezTo>
                <a:cubicBezTo>
                  <a:pt x="493" y="344"/>
                  <a:pt x="488" y="349"/>
                  <a:pt x="488" y="355"/>
                </a:cubicBezTo>
                <a:cubicBezTo>
                  <a:pt x="488" y="421"/>
                  <a:pt x="488" y="421"/>
                  <a:pt x="488" y="421"/>
                </a:cubicBezTo>
                <a:cubicBezTo>
                  <a:pt x="423" y="421"/>
                  <a:pt x="423" y="421"/>
                  <a:pt x="423" y="421"/>
                </a:cubicBezTo>
                <a:cubicBezTo>
                  <a:pt x="416" y="421"/>
                  <a:pt x="411" y="426"/>
                  <a:pt x="411" y="432"/>
                </a:cubicBezTo>
                <a:cubicBezTo>
                  <a:pt x="411" y="439"/>
                  <a:pt x="416" y="444"/>
                  <a:pt x="423" y="444"/>
                </a:cubicBezTo>
                <a:cubicBezTo>
                  <a:pt x="488" y="444"/>
                  <a:pt x="488" y="444"/>
                  <a:pt x="488" y="444"/>
                </a:cubicBezTo>
                <a:cubicBezTo>
                  <a:pt x="488" y="508"/>
                  <a:pt x="488" y="508"/>
                  <a:pt x="488" y="508"/>
                </a:cubicBezTo>
                <a:cubicBezTo>
                  <a:pt x="488" y="515"/>
                  <a:pt x="493" y="520"/>
                  <a:pt x="500" y="520"/>
                </a:cubicBezTo>
                <a:cubicBezTo>
                  <a:pt x="503" y="521"/>
                  <a:pt x="506" y="519"/>
                  <a:pt x="508" y="517"/>
                </a:cubicBezTo>
                <a:cubicBezTo>
                  <a:pt x="510" y="515"/>
                  <a:pt x="511" y="512"/>
                  <a:pt x="511" y="508"/>
                </a:cubicBezTo>
                <a:cubicBezTo>
                  <a:pt x="511" y="444"/>
                  <a:pt x="511" y="444"/>
                  <a:pt x="511" y="444"/>
                </a:cubicBezTo>
                <a:cubicBezTo>
                  <a:pt x="576" y="444"/>
                  <a:pt x="576" y="444"/>
                  <a:pt x="576" y="444"/>
                </a:cubicBezTo>
                <a:cubicBezTo>
                  <a:pt x="580" y="444"/>
                  <a:pt x="582" y="443"/>
                  <a:pt x="584" y="441"/>
                </a:cubicBezTo>
                <a:cubicBezTo>
                  <a:pt x="586" y="439"/>
                  <a:pt x="588" y="436"/>
                  <a:pt x="588" y="432"/>
                </a:cubicBezTo>
                <a:cubicBezTo>
                  <a:pt x="588" y="426"/>
                  <a:pt x="583" y="421"/>
                  <a:pt x="576" y="421"/>
                </a:cubicBezTo>
                <a:lnTo>
                  <a:pt x="511" y="42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Freeform 77"/>
          <p:cNvSpPr>
            <a:spLocks noChangeArrowheads="1"/>
          </p:cNvSpPr>
          <p:nvPr/>
        </p:nvSpPr>
        <p:spPr bwMode="auto">
          <a:xfrm>
            <a:off x="7473950" y="1938338"/>
            <a:ext cx="271463" cy="244475"/>
          </a:xfrm>
          <a:custGeom>
            <a:avLst/>
            <a:gdLst>
              <a:gd name="T0" fmla="*/ 31942 w 648"/>
              <a:gd name="T1" fmla="*/ 69150 h 580"/>
              <a:gd name="T2" fmla="*/ 31942 w 648"/>
              <a:gd name="T3" fmla="*/ 69150 h 580"/>
              <a:gd name="T4" fmla="*/ 31942 w 648"/>
              <a:gd name="T5" fmla="*/ 223050 h 580"/>
              <a:gd name="T6" fmla="*/ 31942 w 648"/>
              <a:gd name="T7" fmla="*/ 235699 h 580"/>
              <a:gd name="T8" fmla="*/ 19753 w 648"/>
              <a:gd name="T9" fmla="*/ 244132 h 580"/>
              <a:gd name="T10" fmla="*/ 19753 w 648"/>
              <a:gd name="T11" fmla="*/ 244132 h 580"/>
              <a:gd name="T12" fmla="*/ 5043 w 648"/>
              <a:gd name="T13" fmla="*/ 237808 h 580"/>
              <a:gd name="T14" fmla="*/ 0 w 648"/>
              <a:gd name="T15" fmla="*/ 224315 h 580"/>
              <a:gd name="T16" fmla="*/ 0 w 648"/>
              <a:gd name="T17" fmla="*/ 16866 h 580"/>
              <a:gd name="T18" fmla="*/ 16811 w 648"/>
              <a:gd name="T19" fmla="*/ 0 h 580"/>
              <a:gd name="T20" fmla="*/ 76912 w 648"/>
              <a:gd name="T21" fmla="*/ 0 h 580"/>
              <a:gd name="T22" fmla="*/ 94144 w 648"/>
              <a:gd name="T23" fmla="*/ 11384 h 580"/>
              <a:gd name="T24" fmla="*/ 102970 w 648"/>
              <a:gd name="T25" fmla="*/ 31623 h 580"/>
              <a:gd name="T26" fmla="*/ 227794 w 648"/>
              <a:gd name="T27" fmla="*/ 31623 h 580"/>
              <a:gd name="T28" fmla="*/ 244185 w 648"/>
              <a:gd name="T29" fmla="*/ 48489 h 580"/>
              <a:gd name="T30" fmla="*/ 244185 w 648"/>
              <a:gd name="T31" fmla="*/ 51019 h 580"/>
              <a:gd name="T32" fmla="*/ 50014 w 648"/>
              <a:gd name="T33" fmla="*/ 51019 h 580"/>
              <a:gd name="T34" fmla="*/ 31942 w 648"/>
              <a:gd name="T35" fmla="*/ 69150 h 580"/>
              <a:gd name="T36" fmla="*/ 271924 w 648"/>
              <a:gd name="T37" fmla="*/ 77583 h 580"/>
              <a:gd name="T38" fmla="*/ 271924 w 648"/>
              <a:gd name="T39" fmla="*/ 77583 h 580"/>
              <a:gd name="T40" fmla="*/ 271924 w 648"/>
              <a:gd name="T41" fmla="*/ 227688 h 580"/>
              <a:gd name="T42" fmla="*/ 255112 w 648"/>
              <a:gd name="T43" fmla="*/ 244132 h 580"/>
              <a:gd name="T44" fmla="*/ 39086 w 648"/>
              <a:gd name="T45" fmla="*/ 244132 h 580"/>
              <a:gd name="T46" fmla="*/ 41608 w 648"/>
              <a:gd name="T47" fmla="*/ 237386 h 580"/>
              <a:gd name="T48" fmla="*/ 41608 w 648"/>
              <a:gd name="T49" fmla="*/ 223050 h 580"/>
              <a:gd name="T50" fmla="*/ 41608 w 648"/>
              <a:gd name="T51" fmla="*/ 69150 h 580"/>
              <a:gd name="T52" fmla="*/ 50014 w 648"/>
              <a:gd name="T53" fmla="*/ 60717 h 580"/>
              <a:gd name="T54" fmla="*/ 244185 w 648"/>
              <a:gd name="T55" fmla="*/ 60717 h 580"/>
              <a:gd name="T56" fmla="*/ 258054 w 648"/>
              <a:gd name="T57" fmla="*/ 60717 h 580"/>
              <a:gd name="T58" fmla="*/ 271924 w 648"/>
              <a:gd name="T59" fmla="*/ 77583 h 580"/>
              <a:gd name="T60" fmla="*/ 177780 w 648"/>
              <a:gd name="T61" fmla="*/ 192270 h 580"/>
              <a:gd name="T62" fmla="*/ 177780 w 648"/>
              <a:gd name="T63" fmla="*/ 192270 h 580"/>
              <a:gd name="T64" fmla="*/ 173157 w 648"/>
              <a:gd name="T65" fmla="*/ 197330 h 580"/>
              <a:gd name="T66" fmla="*/ 177780 w 648"/>
              <a:gd name="T67" fmla="*/ 201968 h 580"/>
              <a:gd name="T68" fmla="*/ 242084 w 648"/>
              <a:gd name="T69" fmla="*/ 201968 h 580"/>
              <a:gd name="T70" fmla="*/ 245866 w 648"/>
              <a:gd name="T71" fmla="*/ 200703 h 580"/>
              <a:gd name="T72" fmla="*/ 247547 w 648"/>
              <a:gd name="T73" fmla="*/ 197330 h 580"/>
              <a:gd name="T74" fmla="*/ 242084 w 648"/>
              <a:gd name="T75" fmla="*/ 192270 h 580"/>
              <a:gd name="T76" fmla="*/ 177780 w 648"/>
              <a:gd name="T77" fmla="*/ 192270 h 5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8" h="580">
                <a:moveTo>
                  <a:pt x="76" y="164"/>
                </a:moveTo>
                <a:lnTo>
                  <a:pt x="76" y="164"/>
                </a:lnTo>
                <a:cubicBezTo>
                  <a:pt x="76" y="529"/>
                  <a:pt x="76" y="529"/>
                  <a:pt x="76" y="529"/>
                </a:cubicBezTo>
                <a:cubicBezTo>
                  <a:pt x="76" y="529"/>
                  <a:pt x="76" y="556"/>
                  <a:pt x="76" y="559"/>
                </a:cubicBezTo>
                <a:cubicBezTo>
                  <a:pt x="75" y="566"/>
                  <a:pt x="70" y="579"/>
                  <a:pt x="47" y="579"/>
                </a:cubicBezTo>
                <a:cubicBezTo>
                  <a:pt x="29" y="579"/>
                  <a:pt x="18" y="571"/>
                  <a:pt x="12" y="564"/>
                </a:cubicBezTo>
                <a:cubicBezTo>
                  <a:pt x="5" y="555"/>
                  <a:pt x="0" y="544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0" y="0"/>
                  <a:pt x="217" y="11"/>
                  <a:pt x="224" y="27"/>
                </a:cubicBezTo>
                <a:cubicBezTo>
                  <a:pt x="245" y="75"/>
                  <a:pt x="245" y="75"/>
                  <a:pt x="245" y="75"/>
                </a:cubicBezTo>
                <a:cubicBezTo>
                  <a:pt x="542" y="75"/>
                  <a:pt x="542" y="75"/>
                  <a:pt x="542" y="75"/>
                </a:cubicBezTo>
                <a:cubicBezTo>
                  <a:pt x="564" y="75"/>
                  <a:pt x="581" y="93"/>
                  <a:pt x="581" y="115"/>
                </a:cubicBezTo>
                <a:cubicBezTo>
                  <a:pt x="581" y="121"/>
                  <a:pt x="581" y="121"/>
                  <a:pt x="581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95" y="121"/>
                  <a:pt x="76" y="140"/>
                  <a:pt x="76" y="164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40"/>
                  <a:pt x="647" y="540"/>
                  <a:pt x="647" y="540"/>
                </a:cubicBezTo>
                <a:cubicBezTo>
                  <a:pt x="647" y="562"/>
                  <a:pt x="629" y="579"/>
                  <a:pt x="607" y="57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4"/>
                  <a:pt x="98" y="569"/>
                  <a:pt x="99" y="563"/>
                </a:cubicBezTo>
                <a:cubicBezTo>
                  <a:pt x="99" y="562"/>
                  <a:pt x="99" y="559"/>
                  <a:pt x="99" y="529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53"/>
                  <a:pt x="109" y="144"/>
                  <a:pt x="119" y="144"/>
                </a:cubicBezTo>
                <a:cubicBezTo>
                  <a:pt x="581" y="144"/>
                  <a:pt x="581" y="144"/>
                  <a:pt x="581" y="144"/>
                </a:cubicBezTo>
                <a:cubicBezTo>
                  <a:pt x="614" y="144"/>
                  <a:pt x="614" y="144"/>
                  <a:pt x="614" y="144"/>
                </a:cubicBezTo>
                <a:cubicBezTo>
                  <a:pt x="633" y="144"/>
                  <a:pt x="647" y="160"/>
                  <a:pt x="647" y="184"/>
                </a:cubicBezTo>
                <a:close/>
                <a:moveTo>
                  <a:pt x="423" y="456"/>
                </a:moveTo>
                <a:lnTo>
                  <a:pt x="423" y="456"/>
                </a:lnTo>
                <a:cubicBezTo>
                  <a:pt x="417" y="456"/>
                  <a:pt x="412" y="462"/>
                  <a:pt x="412" y="468"/>
                </a:cubicBezTo>
                <a:cubicBezTo>
                  <a:pt x="412" y="474"/>
                  <a:pt x="417" y="479"/>
                  <a:pt x="423" y="479"/>
                </a:cubicBezTo>
                <a:cubicBezTo>
                  <a:pt x="576" y="479"/>
                  <a:pt x="576" y="479"/>
                  <a:pt x="576" y="479"/>
                </a:cubicBezTo>
                <a:cubicBezTo>
                  <a:pt x="580" y="479"/>
                  <a:pt x="582" y="478"/>
                  <a:pt x="585" y="476"/>
                </a:cubicBezTo>
                <a:cubicBezTo>
                  <a:pt x="587" y="474"/>
                  <a:pt x="589" y="471"/>
                  <a:pt x="589" y="468"/>
                </a:cubicBezTo>
                <a:cubicBezTo>
                  <a:pt x="589" y="462"/>
                  <a:pt x="583" y="456"/>
                  <a:pt x="576" y="456"/>
                </a:cubicBezTo>
                <a:lnTo>
                  <a:pt x="423" y="45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Freeform 78"/>
          <p:cNvSpPr>
            <a:spLocks noChangeArrowheads="1"/>
          </p:cNvSpPr>
          <p:nvPr/>
        </p:nvSpPr>
        <p:spPr bwMode="auto">
          <a:xfrm>
            <a:off x="8355013" y="2860675"/>
            <a:ext cx="244475" cy="284163"/>
          </a:xfrm>
          <a:custGeom>
            <a:avLst/>
            <a:gdLst>
              <a:gd name="T0" fmla="*/ 231550 w 583"/>
              <a:gd name="T1" fmla="*/ 118667 h 676"/>
              <a:gd name="T2" fmla="*/ 231550 w 583"/>
              <a:gd name="T3" fmla="*/ 118667 h 676"/>
              <a:gd name="T4" fmla="*/ 219385 w 583"/>
              <a:gd name="T5" fmla="*/ 118667 h 676"/>
              <a:gd name="T6" fmla="*/ 44884 w 583"/>
              <a:gd name="T7" fmla="*/ 118667 h 676"/>
              <a:gd name="T8" fmla="*/ 37753 w 583"/>
              <a:gd name="T9" fmla="*/ 126215 h 676"/>
              <a:gd name="T10" fmla="*/ 37753 w 583"/>
              <a:gd name="T11" fmla="*/ 264171 h 676"/>
              <a:gd name="T12" fmla="*/ 37753 w 583"/>
              <a:gd name="T13" fmla="*/ 276751 h 676"/>
              <a:gd name="T14" fmla="*/ 35236 w 583"/>
              <a:gd name="T15" fmla="*/ 283041 h 676"/>
              <a:gd name="T16" fmla="*/ 229033 w 583"/>
              <a:gd name="T17" fmla="*/ 283041 h 676"/>
              <a:gd name="T18" fmla="*/ 244135 w 583"/>
              <a:gd name="T19" fmla="*/ 267945 h 676"/>
              <a:gd name="T20" fmla="*/ 244135 w 583"/>
              <a:gd name="T21" fmla="*/ 133763 h 676"/>
              <a:gd name="T22" fmla="*/ 231550 w 583"/>
              <a:gd name="T23" fmla="*/ 118667 h 676"/>
              <a:gd name="T24" fmla="*/ 223580 w 583"/>
              <a:gd name="T25" fmla="*/ 5032 h 676"/>
              <a:gd name="T26" fmla="*/ 223580 w 583"/>
              <a:gd name="T27" fmla="*/ 5032 h 676"/>
              <a:gd name="T28" fmla="*/ 223580 w 583"/>
              <a:gd name="T29" fmla="*/ 110281 h 676"/>
              <a:gd name="T30" fmla="*/ 214771 w 583"/>
              <a:gd name="T31" fmla="*/ 110281 h 676"/>
              <a:gd name="T32" fmla="*/ 214771 w 583"/>
              <a:gd name="T33" fmla="*/ 9225 h 676"/>
              <a:gd name="T34" fmla="*/ 73408 w 583"/>
              <a:gd name="T35" fmla="*/ 9225 h 676"/>
              <a:gd name="T36" fmla="*/ 73408 w 583"/>
              <a:gd name="T37" fmla="*/ 110281 h 676"/>
              <a:gd name="T38" fmla="*/ 69213 w 583"/>
              <a:gd name="T39" fmla="*/ 110281 h 676"/>
              <a:gd name="T40" fmla="*/ 44884 w 583"/>
              <a:gd name="T41" fmla="*/ 110281 h 676"/>
              <a:gd name="T42" fmla="*/ 28944 w 583"/>
              <a:gd name="T43" fmla="*/ 126215 h 676"/>
              <a:gd name="T44" fmla="*/ 28944 w 583"/>
              <a:gd name="T45" fmla="*/ 264171 h 676"/>
              <a:gd name="T46" fmla="*/ 28944 w 583"/>
              <a:gd name="T47" fmla="*/ 275493 h 676"/>
              <a:gd name="T48" fmla="*/ 18037 w 583"/>
              <a:gd name="T49" fmla="*/ 283041 h 676"/>
              <a:gd name="T50" fmla="*/ 18037 w 583"/>
              <a:gd name="T51" fmla="*/ 283041 h 676"/>
              <a:gd name="T52" fmla="*/ 4614 w 583"/>
              <a:gd name="T53" fmla="*/ 276751 h 676"/>
              <a:gd name="T54" fmla="*/ 0 w 583"/>
              <a:gd name="T55" fmla="*/ 265010 h 676"/>
              <a:gd name="T56" fmla="*/ 0 w 583"/>
              <a:gd name="T57" fmla="*/ 79671 h 676"/>
              <a:gd name="T58" fmla="*/ 15521 w 583"/>
              <a:gd name="T59" fmla="*/ 64575 h 676"/>
              <a:gd name="T60" fmla="*/ 64599 w 583"/>
              <a:gd name="T61" fmla="*/ 64575 h 676"/>
              <a:gd name="T62" fmla="*/ 64599 w 583"/>
              <a:gd name="T63" fmla="*/ 5032 h 676"/>
              <a:gd name="T64" fmla="*/ 69213 w 583"/>
              <a:gd name="T65" fmla="*/ 0 h 676"/>
              <a:gd name="T66" fmla="*/ 219385 w 583"/>
              <a:gd name="T67" fmla="*/ 0 h 676"/>
              <a:gd name="T68" fmla="*/ 223580 w 583"/>
              <a:gd name="T69" fmla="*/ 5032 h 676"/>
              <a:gd name="T70" fmla="*/ 196314 w 583"/>
              <a:gd name="T71" fmla="*/ 36481 h 676"/>
              <a:gd name="T72" fmla="*/ 196314 w 583"/>
              <a:gd name="T73" fmla="*/ 36481 h 676"/>
              <a:gd name="T74" fmla="*/ 191281 w 583"/>
              <a:gd name="T75" fmla="*/ 40674 h 676"/>
              <a:gd name="T76" fmla="*/ 88929 w 583"/>
              <a:gd name="T77" fmla="*/ 40674 h 676"/>
              <a:gd name="T78" fmla="*/ 84315 w 583"/>
              <a:gd name="T79" fmla="*/ 36481 h 676"/>
              <a:gd name="T80" fmla="*/ 88929 w 583"/>
              <a:gd name="T81" fmla="*/ 31868 h 676"/>
              <a:gd name="T82" fmla="*/ 191281 w 583"/>
              <a:gd name="T83" fmla="*/ 31868 h 676"/>
              <a:gd name="T84" fmla="*/ 196314 w 583"/>
              <a:gd name="T85" fmla="*/ 36481 h 676"/>
              <a:gd name="T86" fmla="*/ 196314 w 583"/>
              <a:gd name="T87" fmla="*/ 68349 h 676"/>
              <a:gd name="T88" fmla="*/ 196314 w 583"/>
              <a:gd name="T89" fmla="*/ 68349 h 676"/>
              <a:gd name="T90" fmla="*/ 191281 w 583"/>
              <a:gd name="T91" fmla="*/ 72542 h 676"/>
              <a:gd name="T92" fmla="*/ 88929 w 583"/>
              <a:gd name="T93" fmla="*/ 72542 h 676"/>
              <a:gd name="T94" fmla="*/ 84315 w 583"/>
              <a:gd name="T95" fmla="*/ 68349 h 676"/>
              <a:gd name="T96" fmla="*/ 88929 w 583"/>
              <a:gd name="T97" fmla="*/ 63317 h 676"/>
              <a:gd name="T98" fmla="*/ 191281 w 583"/>
              <a:gd name="T99" fmla="*/ 63317 h 676"/>
              <a:gd name="T100" fmla="*/ 196314 w 583"/>
              <a:gd name="T101" fmla="*/ 68349 h 676"/>
              <a:gd name="T102" fmla="*/ 84315 w 583"/>
              <a:gd name="T103" fmla="*/ 51996 h 676"/>
              <a:gd name="T104" fmla="*/ 84315 w 583"/>
              <a:gd name="T105" fmla="*/ 51996 h 676"/>
              <a:gd name="T106" fmla="*/ 88929 w 583"/>
              <a:gd name="T107" fmla="*/ 47802 h 676"/>
              <a:gd name="T108" fmla="*/ 152269 w 583"/>
              <a:gd name="T109" fmla="*/ 47802 h 676"/>
              <a:gd name="T110" fmla="*/ 156464 w 583"/>
              <a:gd name="T111" fmla="*/ 51996 h 676"/>
              <a:gd name="T112" fmla="*/ 152269 w 583"/>
              <a:gd name="T113" fmla="*/ 56189 h 676"/>
              <a:gd name="T114" fmla="*/ 88929 w 583"/>
              <a:gd name="T115" fmla="*/ 56189 h 676"/>
              <a:gd name="T116" fmla="*/ 84315 w 583"/>
              <a:gd name="T117" fmla="*/ 51996 h 67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83" h="676">
                <a:moveTo>
                  <a:pt x="552" y="283"/>
                </a:moveTo>
                <a:lnTo>
                  <a:pt x="552" y="283"/>
                </a:lnTo>
                <a:cubicBezTo>
                  <a:pt x="523" y="283"/>
                  <a:pt x="523" y="283"/>
                  <a:pt x="523" y="28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8" y="283"/>
                  <a:pt x="90" y="292"/>
                  <a:pt x="90" y="301"/>
                </a:cubicBezTo>
                <a:cubicBezTo>
                  <a:pt x="90" y="630"/>
                  <a:pt x="90" y="630"/>
                  <a:pt x="90" y="630"/>
                </a:cubicBezTo>
                <a:cubicBezTo>
                  <a:pt x="90" y="657"/>
                  <a:pt x="90" y="659"/>
                  <a:pt x="90" y="660"/>
                </a:cubicBezTo>
                <a:cubicBezTo>
                  <a:pt x="89" y="664"/>
                  <a:pt x="87" y="670"/>
                  <a:pt x="84" y="675"/>
                </a:cubicBezTo>
                <a:cubicBezTo>
                  <a:pt x="546" y="675"/>
                  <a:pt x="546" y="675"/>
                  <a:pt x="546" y="675"/>
                </a:cubicBezTo>
                <a:cubicBezTo>
                  <a:pt x="566" y="675"/>
                  <a:pt x="582" y="659"/>
                  <a:pt x="582" y="639"/>
                </a:cubicBezTo>
                <a:cubicBezTo>
                  <a:pt x="582" y="319"/>
                  <a:pt x="582" y="319"/>
                  <a:pt x="582" y="319"/>
                </a:cubicBezTo>
                <a:cubicBezTo>
                  <a:pt x="582" y="297"/>
                  <a:pt x="570" y="283"/>
                  <a:pt x="552" y="283"/>
                </a:cubicBezTo>
                <a:close/>
                <a:moveTo>
                  <a:pt x="533" y="12"/>
                </a:moveTo>
                <a:lnTo>
                  <a:pt x="533" y="12"/>
                </a:lnTo>
                <a:cubicBezTo>
                  <a:pt x="533" y="263"/>
                  <a:pt x="533" y="263"/>
                  <a:pt x="533" y="263"/>
                </a:cubicBezTo>
                <a:cubicBezTo>
                  <a:pt x="512" y="263"/>
                  <a:pt x="512" y="263"/>
                  <a:pt x="512" y="263"/>
                </a:cubicBezTo>
                <a:cubicBezTo>
                  <a:pt x="512" y="22"/>
                  <a:pt x="512" y="22"/>
                  <a:pt x="512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5" y="263"/>
                  <a:pt x="175" y="263"/>
                  <a:pt x="175" y="263"/>
                </a:cubicBezTo>
                <a:cubicBezTo>
                  <a:pt x="165" y="263"/>
                  <a:pt x="165" y="263"/>
                  <a:pt x="165" y="263"/>
                </a:cubicBezTo>
                <a:cubicBezTo>
                  <a:pt x="107" y="263"/>
                  <a:pt x="107" y="263"/>
                  <a:pt x="107" y="263"/>
                </a:cubicBezTo>
                <a:cubicBezTo>
                  <a:pt x="86" y="263"/>
                  <a:pt x="69" y="279"/>
                  <a:pt x="69" y="301"/>
                </a:cubicBezTo>
                <a:cubicBezTo>
                  <a:pt x="69" y="630"/>
                  <a:pt x="69" y="630"/>
                  <a:pt x="69" y="630"/>
                </a:cubicBezTo>
                <a:cubicBezTo>
                  <a:pt x="69" y="630"/>
                  <a:pt x="69" y="654"/>
                  <a:pt x="69" y="657"/>
                </a:cubicBezTo>
                <a:cubicBezTo>
                  <a:pt x="68" y="662"/>
                  <a:pt x="64" y="675"/>
                  <a:pt x="43" y="675"/>
                </a:cubicBezTo>
                <a:cubicBezTo>
                  <a:pt x="26" y="675"/>
                  <a:pt x="16" y="666"/>
                  <a:pt x="11" y="660"/>
                </a:cubicBezTo>
                <a:cubicBezTo>
                  <a:pt x="4" y="653"/>
                  <a:pt x="0" y="643"/>
                  <a:pt x="0" y="632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70"/>
                  <a:pt x="17" y="154"/>
                  <a:pt x="37" y="154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12"/>
                  <a:pt x="154" y="12"/>
                  <a:pt x="154" y="12"/>
                </a:cubicBezTo>
                <a:cubicBezTo>
                  <a:pt x="154" y="5"/>
                  <a:pt x="158" y="0"/>
                  <a:pt x="165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28" y="0"/>
                  <a:pt x="533" y="5"/>
                  <a:pt x="533" y="12"/>
                </a:cubicBezTo>
                <a:close/>
                <a:moveTo>
                  <a:pt x="468" y="87"/>
                </a:moveTo>
                <a:lnTo>
                  <a:pt x="468" y="87"/>
                </a:lnTo>
                <a:cubicBezTo>
                  <a:pt x="468" y="93"/>
                  <a:pt x="463" y="97"/>
                  <a:pt x="456" y="97"/>
                </a:cubicBezTo>
                <a:cubicBezTo>
                  <a:pt x="212" y="97"/>
                  <a:pt x="212" y="97"/>
                  <a:pt x="212" y="97"/>
                </a:cubicBezTo>
                <a:cubicBezTo>
                  <a:pt x="205" y="97"/>
                  <a:pt x="201" y="93"/>
                  <a:pt x="201" y="87"/>
                </a:cubicBezTo>
                <a:cubicBezTo>
                  <a:pt x="201" y="80"/>
                  <a:pt x="205" y="76"/>
                  <a:pt x="212" y="76"/>
                </a:cubicBezTo>
                <a:cubicBezTo>
                  <a:pt x="456" y="76"/>
                  <a:pt x="456" y="76"/>
                  <a:pt x="456" y="76"/>
                </a:cubicBezTo>
                <a:cubicBezTo>
                  <a:pt x="463" y="76"/>
                  <a:pt x="468" y="80"/>
                  <a:pt x="468" y="87"/>
                </a:cubicBezTo>
                <a:close/>
                <a:moveTo>
                  <a:pt x="468" y="163"/>
                </a:moveTo>
                <a:lnTo>
                  <a:pt x="468" y="163"/>
                </a:lnTo>
                <a:cubicBezTo>
                  <a:pt x="468" y="168"/>
                  <a:pt x="463" y="173"/>
                  <a:pt x="456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05" y="173"/>
                  <a:pt x="201" y="168"/>
                  <a:pt x="201" y="163"/>
                </a:cubicBezTo>
                <a:cubicBezTo>
                  <a:pt x="201" y="156"/>
                  <a:pt x="205" y="151"/>
                  <a:pt x="212" y="151"/>
                </a:cubicBezTo>
                <a:cubicBezTo>
                  <a:pt x="456" y="151"/>
                  <a:pt x="456" y="151"/>
                  <a:pt x="456" y="151"/>
                </a:cubicBezTo>
                <a:cubicBezTo>
                  <a:pt x="463" y="151"/>
                  <a:pt x="468" y="156"/>
                  <a:pt x="468" y="163"/>
                </a:cubicBezTo>
                <a:close/>
                <a:moveTo>
                  <a:pt x="201" y="124"/>
                </a:moveTo>
                <a:lnTo>
                  <a:pt x="201" y="124"/>
                </a:lnTo>
                <a:cubicBezTo>
                  <a:pt x="201" y="119"/>
                  <a:pt x="205" y="114"/>
                  <a:pt x="212" y="114"/>
                </a:cubicBezTo>
                <a:cubicBezTo>
                  <a:pt x="363" y="114"/>
                  <a:pt x="363" y="114"/>
                  <a:pt x="363" y="114"/>
                </a:cubicBezTo>
                <a:cubicBezTo>
                  <a:pt x="368" y="114"/>
                  <a:pt x="373" y="119"/>
                  <a:pt x="373" y="124"/>
                </a:cubicBezTo>
                <a:cubicBezTo>
                  <a:pt x="373" y="130"/>
                  <a:pt x="368" y="134"/>
                  <a:pt x="363" y="134"/>
                </a:cubicBezTo>
                <a:cubicBezTo>
                  <a:pt x="212" y="134"/>
                  <a:pt x="212" y="134"/>
                  <a:pt x="212" y="134"/>
                </a:cubicBezTo>
                <a:cubicBezTo>
                  <a:pt x="205" y="134"/>
                  <a:pt x="201" y="130"/>
                  <a:pt x="201" y="12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Freeform 79"/>
          <p:cNvSpPr>
            <a:spLocks noChangeArrowheads="1"/>
          </p:cNvSpPr>
          <p:nvPr/>
        </p:nvSpPr>
        <p:spPr bwMode="auto">
          <a:xfrm>
            <a:off x="4022725" y="3830638"/>
            <a:ext cx="244475" cy="228600"/>
          </a:xfrm>
          <a:custGeom>
            <a:avLst/>
            <a:gdLst>
              <a:gd name="T0" fmla="*/ 227296 w 581"/>
              <a:gd name="T1" fmla="*/ 227460 h 543"/>
              <a:gd name="T2" fmla="*/ 227296 w 581"/>
              <a:gd name="T3" fmla="*/ 227460 h 543"/>
              <a:gd name="T4" fmla="*/ 16837 w 581"/>
              <a:gd name="T5" fmla="*/ 227460 h 543"/>
              <a:gd name="T6" fmla="*/ 0 w 581"/>
              <a:gd name="T7" fmla="*/ 210674 h 543"/>
              <a:gd name="T8" fmla="*/ 0 w 581"/>
              <a:gd name="T9" fmla="*/ 16787 h 543"/>
              <a:gd name="T10" fmla="*/ 16837 w 581"/>
              <a:gd name="T11" fmla="*/ 0 h 543"/>
              <a:gd name="T12" fmla="*/ 76607 w 581"/>
              <a:gd name="T13" fmla="*/ 0 h 543"/>
              <a:gd name="T14" fmla="*/ 93865 w 581"/>
              <a:gd name="T15" fmla="*/ 11751 h 543"/>
              <a:gd name="T16" fmla="*/ 102704 w 581"/>
              <a:gd name="T17" fmla="*/ 31475 h 543"/>
              <a:gd name="T18" fmla="*/ 227296 w 581"/>
              <a:gd name="T19" fmla="*/ 31475 h 543"/>
              <a:gd name="T20" fmla="*/ 244133 w 581"/>
              <a:gd name="T21" fmla="*/ 48262 h 543"/>
              <a:gd name="T22" fmla="*/ 244133 w 581"/>
              <a:gd name="T23" fmla="*/ 210674 h 543"/>
              <a:gd name="T24" fmla="*/ 227296 w 581"/>
              <a:gd name="T25" fmla="*/ 227460 h 5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81" h="543">
                <a:moveTo>
                  <a:pt x="540" y="542"/>
                </a:moveTo>
                <a:lnTo>
                  <a:pt x="540" y="542"/>
                </a:lnTo>
                <a:cubicBezTo>
                  <a:pt x="40" y="542"/>
                  <a:pt x="40" y="542"/>
                  <a:pt x="40" y="542"/>
                </a:cubicBezTo>
                <a:cubicBezTo>
                  <a:pt x="18" y="542"/>
                  <a:pt x="0" y="524"/>
                  <a:pt x="0" y="50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3" y="28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80" y="93"/>
                  <a:pt x="580" y="115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580" y="524"/>
                  <a:pt x="562" y="542"/>
                  <a:pt x="540" y="542"/>
                </a:cubicBezTo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Freeform 80"/>
          <p:cNvSpPr>
            <a:spLocks noChangeArrowheads="1"/>
          </p:cNvSpPr>
          <p:nvPr/>
        </p:nvSpPr>
        <p:spPr bwMode="auto">
          <a:xfrm>
            <a:off x="549275" y="5699125"/>
            <a:ext cx="255588" cy="288925"/>
          </a:xfrm>
          <a:custGeom>
            <a:avLst/>
            <a:gdLst>
              <a:gd name="T0" fmla="*/ 121748 w 609"/>
              <a:gd name="T1" fmla="*/ 288597 h 687"/>
              <a:gd name="T2" fmla="*/ 121748 w 609"/>
              <a:gd name="T3" fmla="*/ 288597 h 687"/>
              <a:gd name="T4" fmla="*/ 2519 w 609"/>
              <a:gd name="T5" fmla="*/ 220865 h 687"/>
              <a:gd name="T6" fmla="*/ 0 w 609"/>
              <a:gd name="T7" fmla="*/ 216238 h 687"/>
              <a:gd name="T8" fmla="*/ 0 w 609"/>
              <a:gd name="T9" fmla="*/ 78670 h 687"/>
              <a:gd name="T10" fmla="*/ 121748 w 609"/>
              <a:gd name="T11" fmla="*/ 148926 h 687"/>
              <a:gd name="T12" fmla="*/ 121748 w 609"/>
              <a:gd name="T13" fmla="*/ 288597 h 687"/>
              <a:gd name="T14" fmla="*/ 126785 w 609"/>
              <a:gd name="T15" fmla="*/ 140512 h 687"/>
              <a:gd name="T16" fmla="*/ 126785 w 609"/>
              <a:gd name="T17" fmla="*/ 140512 h 687"/>
              <a:gd name="T18" fmla="*/ 250632 w 609"/>
              <a:gd name="T19" fmla="*/ 70256 h 687"/>
              <a:gd name="T20" fmla="*/ 130144 w 609"/>
              <a:gd name="T21" fmla="*/ 841 h 687"/>
              <a:gd name="T22" fmla="*/ 125106 w 609"/>
              <a:gd name="T23" fmla="*/ 841 h 687"/>
              <a:gd name="T24" fmla="*/ 5038 w 609"/>
              <a:gd name="T25" fmla="*/ 70256 h 687"/>
              <a:gd name="T26" fmla="*/ 126785 w 609"/>
              <a:gd name="T27" fmla="*/ 140512 h 687"/>
              <a:gd name="T28" fmla="*/ 131823 w 609"/>
              <a:gd name="T29" fmla="*/ 148926 h 687"/>
              <a:gd name="T30" fmla="*/ 131823 w 609"/>
              <a:gd name="T31" fmla="*/ 148926 h 687"/>
              <a:gd name="T32" fmla="*/ 131823 w 609"/>
              <a:gd name="T33" fmla="*/ 288597 h 687"/>
              <a:gd name="T34" fmla="*/ 252731 w 609"/>
              <a:gd name="T35" fmla="*/ 219603 h 687"/>
              <a:gd name="T36" fmla="*/ 255250 w 609"/>
              <a:gd name="T37" fmla="*/ 215396 h 687"/>
              <a:gd name="T38" fmla="*/ 255250 w 609"/>
              <a:gd name="T39" fmla="*/ 78670 h 687"/>
              <a:gd name="T40" fmla="*/ 131823 w 609"/>
              <a:gd name="T41" fmla="*/ 148926 h 6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09" h="687">
                <a:moveTo>
                  <a:pt x="290" y="686"/>
                </a:moveTo>
                <a:lnTo>
                  <a:pt x="290" y="686"/>
                </a:lnTo>
                <a:cubicBezTo>
                  <a:pt x="6" y="525"/>
                  <a:pt x="6" y="525"/>
                  <a:pt x="6" y="525"/>
                </a:cubicBezTo>
                <a:cubicBezTo>
                  <a:pt x="2" y="523"/>
                  <a:pt x="0" y="519"/>
                  <a:pt x="0" y="514"/>
                </a:cubicBezTo>
                <a:cubicBezTo>
                  <a:pt x="0" y="187"/>
                  <a:pt x="0" y="187"/>
                  <a:pt x="0" y="187"/>
                </a:cubicBezTo>
                <a:cubicBezTo>
                  <a:pt x="290" y="354"/>
                  <a:pt x="290" y="354"/>
                  <a:pt x="290" y="354"/>
                </a:cubicBezTo>
                <a:lnTo>
                  <a:pt x="290" y="686"/>
                </a:lnTo>
                <a:close/>
                <a:moveTo>
                  <a:pt x="302" y="334"/>
                </a:moveTo>
                <a:lnTo>
                  <a:pt x="302" y="334"/>
                </a:lnTo>
                <a:cubicBezTo>
                  <a:pt x="597" y="167"/>
                  <a:pt x="597" y="167"/>
                  <a:pt x="597" y="167"/>
                </a:cubicBezTo>
                <a:cubicBezTo>
                  <a:pt x="310" y="2"/>
                  <a:pt x="310" y="2"/>
                  <a:pt x="310" y="2"/>
                </a:cubicBezTo>
                <a:cubicBezTo>
                  <a:pt x="305" y="0"/>
                  <a:pt x="301" y="0"/>
                  <a:pt x="298" y="2"/>
                </a:cubicBezTo>
                <a:cubicBezTo>
                  <a:pt x="12" y="167"/>
                  <a:pt x="12" y="167"/>
                  <a:pt x="12" y="167"/>
                </a:cubicBezTo>
                <a:lnTo>
                  <a:pt x="302" y="334"/>
                </a:lnTo>
                <a:close/>
                <a:moveTo>
                  <a:pt x="314" y="354"/>
                </a:moveTo>
                <a:lnTo>
                  <a:pt x="314" y="354"/>
                </a:lnTo>
                <a:cubicBezTo>
                  <a:pt x="314" y="686"/>
                  <a:pt x="314" y="686"/>
                  <a:pt x="314" y="686"/>
                </a:cubicBezTo>
                <a:cubicBezTo>
                  <a:pt x="602" y="522"/>
                  <a:pt x="602" y="522"/>
                  <a:pt x="602" y="522"/>
                </a:cubicBezTo>
                <a:cubicBezTo>
                  <a:pt x="605" y="520"/>
                  <a:pt x="608" y="517"/>
                  <a:pt x="608" y="512"/>
                </a:cubicBezTo>
                <a:cubicBezTo>
                  <a:pt x="608" y="187"/>
                  <a:pt x="608" y="187"/>
                  <a:pt x="608" y="187"/>
                </a:cubicBezTo>
                <a:lnTo>
                  <a:pt x="314" y="35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Freeform 81"/>
          <p:cNvSpPr>
            <a:spLocks noChangeArrowheads="1"/>
          </p:cNvSpPr>
          <p:nvPr/>
        </p:nvSpPr>
        <p:spPr bwMode="auto">
          <a:xfrm>
            <a:off x="1403350" y="5711825"/>
            <a:ext cx="280988" cy="263525"/>
          </a:xfrm>
          <a:custGeom>
            <a:avLst/>
            <a:gdLst>
              <a:gd name="T0" fmla="*/ 278075 w 666"/>
              <a:gd name="T1" fmla="*/ 145462 h 632"/>
              <a:gd name="T2" fmla="*/ 278075 w 666"/>
              <a:gd name="T3" fmla="*/ 145462 h 632"/>
              <a:gd name="T4" fmla="*/ 229769 w 666"/>
              <a:gd name="T5" fmla="*/ 13834 h 632"/>
              <a:gd name="T6" fmla="*/ 209606 w 666"/>
              <a:gd name="T7" fmla="*/ 0 h 632"/>
              <a:gd name="T8" fmla="*/ 71409 w 666"/>
              <a:gd name="T9" fmla="*/ 0 h 632"/>
              <a:gd name="T10" fmla="*/ 49566 w 666"/>
              <a:gd name="T11" fmla="*/ 16768 h 632"/>
              <a:gd name="T12" fmla="*/ 840 w 666"/>
              <a:gd name="T13" fmla="*/ 145462 h 632"/>
              <a:gd name="T14" fmla="*/ 0 w 666"/>
              <a:gd name="T15" fmla="*/ 150912 h 632"/>
              <a:gd name="T16" fmla="*/ 0 w 666"/>
              <a:gd name="T17" fmla="*/ 239363 h 632"/>
              <a:gd name="T18" fmla="*/ 19742 w 666"/>
              <a:gd name="T19" fmla="*/ 264515 h 632"/>
              <a:gd name="T20" fmla="*/ 259592 w 666"/>
              <a:gd name="T21" fmla="*/ 264515 h 632"/>
              <a:gd name="T22" fmla="*/ 279335 w 666"/>
              <a:gd name="T23" fmla="*/ 243136 h 632"/>
              <a:gd name="T24" fmla="*/ 279335 w 666"/>
              <a:gd name="T25" fmla="*/ 150912 h 632"/>
              <a:gd name="T26" fmla="*/ 278075 w 666"/>
              <a:gd name="T27" fmla="*/ 145462 h 632"/>
              <a:gd name="T28" fmla="*/ 241110 w 666"/>
              <a:gd name="T29" fmla="*/ 148816 h 632"/>
              <a:gd name="T30" fmla="*/ 241110 w 666"/>
              <a:gd name="T31" fmla="*/ 148816 h 632"/>
              <a:gd name="T32" fmla="*/ 205406 w 666"/>
              <a:gd name="T33" fmla="*/ 148816 h 632"/>
              <a:gd name="T34" fmla="*/ 190284 w 666"/>
              <a:gd name="T35" fmla="*/ 163488 h 632"/>
              <a:gd name="T36" fmla="*/ 190284 w 666"/>
              <a:gd name="T37" fmla="*/ 185286 h 632"/>
              <a:gd name="T38" fmla="*/ 173482 w 666"/>
              <a:gd name="T39" fmla="*/ 198701 h 632"/>
              <a:gd name="T40" fmla="*/ 105013 w 666"/>
              <a:gd name="T41" fmla="*/ 198701 h 632"/>
              <a:gd name="T42" fmla="*/ 89891 w 666"/>
              <a:gd name="T43" fmla="*/ 183190 h 632"/>
              <a:gd name="T44" fmla="*/ 89891 w 666"/>
              <a:gd name="T45" fmla="*/ 166422 h 632"/>
              <a:gd name="T46" fmla="*/ 75609 w 666"/>
              <a:gd name="T47" fmla="*/ 148816 h 632"/>
              <a:gd name="T48" fmla="*/ 39905 w 666"/>
              <a:gd name="T49" fmla="*/ 148816 h 632"/>
              <a:gd name="T50" fmla="*/ 33184 w 666"/>
              <a:gd name="T51" fmla="*/ 139174 h 632"/>
              <a:gd name="T52" fmla="*/ 75189 w 666"/>
              <a:gd name="T53" fmla="*/ 30182 h 632"/>
              <a:gd name="T54" fmla="*/ 80230 w 666"/>
              <a:gd name="T55" fmla="*/ 26829 h 632"/>
              <a:gd name="T56" fmla="*/ 201625 w 666"/>
              <a:gd name="T57" fmla="*/ 26829 h 632"/>
              <a:gd name="T58" fmla="*/ 207086 w 666"/>
              <a:gd name="T59" fmla="*/ 30182 h 632"/>
              <a:gd name="T60" fmla="*/ 247831 w 666"/>
              <a:gd name="T61" fmla="*/ 139174 h 632"/>
              <a:gd name="T62" fmla="*/ 241110 w 666"/>
              <a:gd name="T63" fmla="*/ 148816 h 6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66" h="632">
                <a:moveTo>
                  <a:pt x="662" y="347"/>
                </a:moveTo>
                <a:lnTo>
                  <a:pt x="662" y="347"/>
                </a:lnTo>
                <a:cubicBezTo>
                  <a:pt x="547" y="33"/>
                  <a:pt x="547" y="33"/>
                  <a:pt x="547" y="33"/>
                </a:cubicBezTo>
                <a:cubicBezTo>
                  <a:pt x="547" y="31"/>
                  <a:pt x="532" y="0"/>
                  <a:pt x="499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58" y="0"/>
                  <a:pt x="129" y="7"/>
                  <a:pt x="118" y="40"/>
                </a:cubicBezTo>
                <a:cubicBezTo>
                  <a:pt x="107" y="71"/>
                  <a:pt x="20" y="303"/>
                  <a:pt x="2" y="347"/>
                </a:cubicBezTo>
                <a:cubicBezTo>
                  <a:pt x="1" y="351"/>
                  <a:pt x="0" y="355"/>
                  <a:pt x="0" y="360"/>
                </a:cubicBezTo>
                <a:cubicBezTo>
                  <a:pt x="0" y="571"/>
                  <a:pt x="0" y="571"/>
                  <a:pt x="0" y="571"/>
                </a:cubicBezTo>
                <a:cubicBezTo>
                  <a:pt x="1" y="591"/>
                  <a:pt x="12" y="631"/>
                  <a:pt x="47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34" y="631"/>
                  <a:pt x="665" y="621"/>
                  <a:pt x="665" y="580"/>
                </a:cubicBezTo>
                <a:cubicBezTo>
                  <a:pt x="665" y="360"/>
                  <a:pt x="665" y="360"/>
                  <a:pt x="665" y="360"/>
                </a:cubicBezTo>
                <a:cubicBezTo>
                  <a:pt x="665" y="355"/>
                  <a:pt x="665" y="351"/>
                  <a:pt x="662" y="347"/>
                </a:cubicBezTo>
                <a:close/>
                <a:moveTo>
                  <a:pt x="574" y="355"/>
                </a:moveTo>
                <a:lnTo>
                  <a:pt x="574" y="355"/>
                </a:lnTo>
                <a:cubicBezTo>
                  <a:pt x="548" y="355"/>
                  <a:pt x="508" y="355"/>
                  <a:pt x="489" y="355"/>
                </a:cubicBezTo>
                <a:cubicBezTo>
                  <a:pt x="452" y="355"/>
                  <a:pt x="453" y="390"/>
                  <a:pt x="453" y="390"/>
                </a:cubicBezTo>
                <a:cubicBezTo>
                  <a:pt x="453" y="390"/>
                  <a:pt x="453" y="408"/>
                  <a:pt x="453" y="442"/>
                </a:cubicBezTo>
                <a:cubicBezTo>
                  <a:pt x="453" y="474"/>
                  <a:pt x="413" y="474"/>
                  <a:pt x="413" y="474"/>
                </a:cubicBezTo>
                <a:cubicBezTo>
                  <a:pt x="413" y="474"/>
                  <a:pt x="276" y="476"/>
                  <a:pt x="250" y="474"/>
                </a:cubicBezTo>
                <a:cubicBezTo>
                  <a:pt x="214" y="472"/>
                  <a:pt x="214" y="437"/>
                  <a:pt x="214" y="437"/>
                </a:cubicBezTo>
                <a:cubicBezTo>
                  <a:pt x="214" y="437"/>
                  <a:pt x="214" y="422"/>
                  <a:pt x="214" y="397"/>
                </a:cubicBezTo>
                <a:cubicBezTo>
                  <a:pt x="214" y="368"/>
                  <a:pt x="194" y="357"/>
                  <a:pt x="180" y="355"/>
                </a:cubicBezTo>
                <a:cubicBezTo>
                  <a:pt x="160" y="353"/>
                  <a:pt x="95" y="355"/>
                  <a:pt x="95" y="355"/>
                </a:cubicBezTo>
                <a:cubicBezTo>
                  <a:pt x="84" y="355"/>
                  <a:pt x="75" y="344"/>
                  <a:pt x="79" y="332"/>
                </a:cubicBezTo>
                <a:cubicBezTo>
                  <a:pt x="179" y="72"/>
                  <a:pt x="179" y="72"/>
                  <a:pt x="179" y="72"/>
                </a:cubicBezTo>
                <a:cubicBezTo>
                  <a:pt x="181" y="67"/>
                  <a:pt x="186" y="64"/>
                  <a:pt x="191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5" y="64"/>
                  <a:pt x="491" y="67"/>
                  <a:pt x="493" y="72"/>
                </a:cubicBezTo>
                <a:cubicBezTo>
                  <a:pt x="590" y="332"/>
                  <a:pt x="590" y="332"/>
                  <a:pt x="590" y="332"/>
                </a:cubicBezTo>
                <a:cubicBezTo>
                  <a:pt x="594" y="344"/>
                  <a:pt x="585" y="355"/>
                  <a:pt x="574" y="35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Freeform 82"/>
          <p:cNvSpPr>
            <a:spLocks noChangeArrowheads="1"/>
          </p:cNvSpPr>
          <p:nvPr/>
        </p:nvSpPr>
        <p:spPr bwMode="auto">
          <a:xfrm>
            <a:off x="2284413" y="5727700"/>
            <a:ext cx="252412" cy="231775"/>
          </a:xfrm>
          <a:custGeom>
            <a:avLst/>
            <a:gdLst>
              <a:gd name="T0" fmla="*/ 242694 w 598"/>
              <a:gd name="T1" fmla="*/ 75380 h 553"/>
              <a:gd name="T2" fmla="*/ 242694 w 598"/>
              <a:gd name="T3" fmla="*/ 75380 h 553"/>
              <a:gd name="T4" fmla="*/ 219520 w 598"/>
              <a:gd name="T5" fmla="*/ 43972 h 553"/>
              <a:gd name="T6" fmla="*/ 208987 w 598"/>
              <a:gd name="T7" fmla="*/ 32246 h 553"/>
              <a:gd name="T8" fmla="*/ 208987 w 598"/>
              <a:gd name="T9" fmla="*/ 13401 h 553"/>
              <a:gd name="T10" fmla="*/ 195504 w 598"/>
              <a:gd name="T11" fmla="*/ 0 h 553"/>
              <a:gd name="T12" fmla="*/ 55196 w 598"/>
              <a:gd name="T13" fmla="*/ 0 h 553"/>
              <a:gd name="T14" fmla="*/ 40870 w 598"/>
              <a:gd name="T15" fmla="*/ 13401 h 553"/>
              <a:gd name="T16" fmla="*/ 40870 w 598"/>
              <a:gd name="T17" fmla="*/ 32246 h 553"/>
              <a:gd name="T18" fmla="*/ 30758 w 598"/>
              <a:gd name="T19" fmla="*/ 43134 h 553"/>
              <a:gd name="T20" fmla="*/ 10112 w 598"/>
              <a:gd name="T21" fmla="*/ 73286 h 553"/>
              <a:gd name="T22" fmla="*/ 8848 w 598"/>
              <a:gd name="T23" fmla="*/ 74961 h 553"/>
              <a:gd name="T24" fmla="*/ 1264 w 598"/>
              <a:gd name="T25" fmla="*/ 95900 h 553"/>
              <a:gd name="T26" fmla="*/ 10534 w 598"/>
              <a:gd name="T27" fmla="*/ 208970 h 553"/>
              <a:gd name="T28" fmla="*/ 16432 w 598"/>
              <a:gd name="T29" fmla="*/ 226559 h 553"/>
              <a:gd name="T30" fmla="*/ 28651 w 598"/>
              <a:gd name="T31" fmla="*/ 231165 h 553"/>
              <a:gd name="T32" fmla="*/ 220363 w 598"/>
              <a:gd name="T33" fmla="*/ 231165 h 553"/>
              <a:gd name="T34" fmla="*/ 241009 w 598"/>
              <a:gd name="T35" fmla="*/ 212739 h 553"/>
              <a:gd name="T36" fmla="*/ 249015 w 598"/>
              <a:gd name="T37" fmla="*/ 97156 h 553"/>
              <a:gd name="T38" fmla="*/ 242694 w 598"/>
              <a:gd name="T39" fmla="*/ 75380 h 553"/>
              <a:gd name="T40" fmla="*/ 50983 w 598"/>
              <a:gd name="T41" fmla="*/ 13401 h 553"/>
              <a:gd name="T42" fmla="*/ 50983 w 598"/>
              <a:gd name="T43" fmla="*/ 13401 h 553"/>
              <a:gd name="T44" fmla="*/ 55196 w 598"/>
              <a:gd name="T45" fmla="*/ 9632 h 553"/>
              <a:gd name="T46" fmla="*/ 195504 w 598"/>
              <a:gd name="T47" fmla="*/ 9632 h 553"/>
              <a:gd name="T48" fmla="*/ 199296 w 598"/>
              <a:gd name="T49" fmla="*/ 13401 h 553"/>
              <a:gd name="T50" fmla="*/ 199296 w 598"/>
              <a:gd name="T51" fmla="*/ 31408 h 553"/>
              <a:gd name="T52" fmla="*/ 50983 w 598"/>
              <a:gd name="T53" fmla="*/ 31408 h 553"/>
              <a:gd name="T54" fmla="*/ 50983 w 598"/>
              <a:gd name="T55" fmla="*/ 13401 h 553"/>
              <a:gd name="T56" fmla="*/ 152105 w 598"/>
              <a:gd name="T57" fmla="*/ 164161 h 553"/>
              <a:gd name="T58" fmla="*/ 152105 w 598"/>
              <a:gd name="T59" fmla="*/ 164161 h 553"/>
              <a:gd name="T60" fmla="*/ 136937 w 598"/>
              <a:gd name="T61" fmla="*/ 164580 h 553"/>
              <a:gd name="T62" fmla="*/ 126825 w 598"/>
              <a:gd name="T63" fmla="*/ 164580 h 553"/>
              <a:gd name="T64" fmla="*/ 122611 w 598"/>
              <a:gd name="T65" fmla="*/ 164580 h 553"/>
              <a:gd name="T66" fmla="*/ 117555 w 598"/>
              <a:gd name="T67" fmla="*/ 164580 h 553"/>
              <a:gd name="T68" fmla="*/ 102808 w 598"/>
              <a:gd name="T69" fmla="*/ 164580 h 553"/>
              <a:gd name="T70" fmla="*/ 82584 w 598"/>
              <a:gd name="T71" fmla="*/ 157042 h 553"/>
              <a:gd name="T72" fmla="*/ 72893 w 598"/>
              <a:gd name="T73" fmla="*/ 140290 h 553"/>
              <a:gd name="T74" fmla="*/ 75421 w 598"/>
              <a:gd name="T75" fmla="*/ 127727 h 553"/>
              <a:gd name="T76" fmla="*/ 80477 w 598"/>
              <a:gd name="T77" fmla="*/ 128146 h 553"/>
              <a:gd name="T78" fmla="*/ 82584 w 598"/>
              <a:gd name="T79" fmla="*/ 134846 h 553"/>
              <a:gd name="T80" fmla="*/ 86376 w 598"/>
              <a:gd name="T81" fmla="*/ 146991 h 553"/>
              <a:gd name="T82" fmla="*/ 97331 w 598"/>
              <a:gd name="T83" fmla="*/ 154110 h 553"/>
              <a:gd name="T84" fmla="*/ 152948 w 598"/>
              <a:gd name="T85" fmla="*/ 154110 h 553"/>
              <a:gd name="T86" fmla="*/ 167695 w 598"/>
              <a:gd name="T87" fmla="*/ 132334 h 553"/>
              <a:gd name="T88" fmla="*/ 168538 w 598"/>
              <a:gd name="T89" fmla="*/ 131077 h 553"/>
              <a:gd name="T90" fmla="*/ 173594 w 598"/>
              <a:gd name="T91" fmla="*/ 130240 h 553"/>
              <a:gd name="T92" fmla="*/ 176965 w 598"/>
              <a:gd name="T93" fmla="*/ 133590 h 553"/>
              <a:gd name="T94" fmla="*/ 177386 w 598"/>
              <a:gd name="T95" fmla="*/ 138197 h 553"/>
              <a:gd name="T96" fmla="*/ 152105 w 598"/>
              <a:gd name="T97" fmla="*/ 164161 h 553"/>
              <a:gd name="T98" fmla="*/ 209830 w 598"/>
              <a:gd name="T99" fmla="*/ 72030 h 553"/>
              <a:gd name="T100" fmla="*/ 209830 w 598"/>
              <a:gd name="T101" fmla="*/ 72030 h 553"/>
              <a:gd name="T102" fmla="*/ 40449 w 598"/>
              <a:gd name="T103" fmla="*/ 72030 h 553"/>
              <a:gd name="T104" fmla="*/ 40449 w 598"/>
              <a:gd name="T105" fmla="*/ 45228 h 553"/>
              <a:gd name="T106" fmla="*/ 44663 w 598"/>
              <a:gd name="T107" fmla="*/ 41459 h 553"/>
              <a:gd name="T108" fmla="*/ 46348 w 598"/>
              <a:gd name="T109" fmla="*/ 41459 h 553"/>
              <a:gd name="T110" fmla="*/ 203931 w 598"/>
              <a:gd name="T111" fmla="*/ 41459 h 553"/>
              <a:gd name="T112" fmla="*/ 206037 w 598"/>
              <a:gd name="T113" fmla="*/ 41459 h 553"/>
              <a:gd name="T114" fmla="*/ 209830 w 598"/>
              <a:gd name="T115" fmla="*/ 45228 h 553"/>
              <a:gd name="T116" fmla="*/ 209830 w 598"/>
              <a:gd name="T117" fmla="*/ 72030 h 5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98" h="553">
                <a:moveTo>
                  <a:pt x="576" y="180"/>
                </a:moveTo>
                <a:lnTo>
                  <a:pt x="576" y="180"/>
                </a:lnTo>
                <a:cubicBezTo>
                  <a:pt x="559" y="160"/>
                  <a:pt x="525" y="111"/>
                  <a:pt x="521" y="105"/>
                </a:cubicBezTo>
                <a:cubicBezTo>
                  <a:pt x="520" y="90"/>
                  <a:pt x="509" y="80"/>
                  <a:pt x="496" y="77"/>
                </a:cubicBezTo>
                <a:cubicBezTo>
                  <a:pt x="496" y="32"/>
                  <a:pt x="496" y="32"/>
                  <a:pt x="496" y="32"/>
                </a:cubicBezTo>
                <a:cubicBezTo>
                  <a:pt x="496" y="14"/>
                  <a:pt x="481" y="0"/>
                  <a:pt x="46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3" y="0"/>
                  <a:pt x="97" y="14"/>
                  <a:pt x="97" y="32"/>
                </a:cubicBezTo>
                <a:cubicBezTo>
                  <a:pt x="97" y="77"/>
                  <a:pt x="97" y="77"/>
                  <a:pt x="97" y="77"/>
                </a:cubicBezTo>
                <a:cubicBezTo>
                  <a:pt x="85" y="80"/>
                  <a:pt x="75" y="89"/>
                  <a:pt x="73" y="103"/>
                </a:cubicBezTo>
                <a:cubicBezTo>
                  <a:pt x="69" y="110"/>
                  <a:pt x="36" y="158"/>
                  <a:pt x="24" y="175"/>
                </a:cubicBezTo>
                <a:cubicBezTo>
                  <a:pt x="21" y="179"/>
                  <a:pt x="21" y="179"/>
                  <a:pt x="21" y="179"/>
                </a:cubicBezTo>
                <a:cubicBezTo>
                  <a:pt x="14" y="189"/>
                  <a:pt x="0" y="207"/>
                  <a:pt x="3" y="229"/>
                </a:cubicBezTo>
                <a:cubicBezTo>
                  <a:pt x="25" y="499"/>
                  <a:pt x="25" y="499"/>
                  <a:pt x="25" y="499"/>
                </a:cubicBezTo>
                <a:cubicBezTo>
                  <a:pt x="25" y="503"/>
                  <a:pt x="25" y="525"/>
                  <a:pt x="39" y="541"/>
                </a:cubicBezTo>
                <a:cubicBezTo>
                  <a:pt x="46" y="548"/>
                  <a:pt x="57" y="552"/>
                  <a:pt x="68" y="552"/>
                </a:cubicBezTo>
                <a:cubicBezTo>
                  <a:pt x="523" y="552"/>
                  <a:pt x="523" y="552"/>
                  <a:pt x="523" y="552"/>
                </a:cubicBezTo>
                <a:cubicBezTo>
                  <a:pt x="539" y="551"/>
                  <a:pt x="570" y="542"/>
                  <a:pt x="572" y="508"/>
                </a:cubicBezTo>
                <a:cubicBezTo>
                  <a:pt x="574" y="475"/>
                  <a:pt x="591" y="232"/>
                  <a:pt x="591" y="232"/>
                </a:cubicBezTo>
                <a:cubicBezTo>
                  <a:pt x="591" y="231"/>
                  <a:pt x="597" y="205"/>
                  <a:pt x="576" y="180"/>
                </a:cubicBezTo>
                <a:close/>
                <a:moveTo>
                  <a:pt x="121" y="32"/>
                </a:moveTo>
                <a:lnTo>
                  <a:pt x="121" y="32"/>
                </a:lnTo>
                <a:cubicBezTo>
                  <a:pt x="121" y="27"/>
                  <a:pt x="125" y="23"/>
                  <a:pt x="131" y="23"/>
                </a:cubicBezTo>
                <a:cubicBezTo>
                  <a:pt x="464" y="23"/>
                  <a:pt x="464" y="23"/>
                  <a:pt x="464" y="23"/>
                </a:cubicBezTo>
                <a:cubicBezTo>
                  <a:pt x="469" y="23"/>
                  <a:pt x="473" y="27"/>
                  <a:pt x="473" y="32"/>
                </a:cubicBezTo>
                <a:cubicBezTo>
                  <a:pt x="473" y="75"/>
                  <a:pt x="473" y="75"/>
                  <a:pt x="473" y="75"/>
                </a:cubicBezTo>
                <a:cubicBezTo>
                  <a:pt x="121" y="75"/>
                  <a:pt x="121" y="75"/>
                  <a:pt x="121" y="75"/>
                </a:cubicBezTo>
                <a:lnTo>
                  <a:pt x="121" y="32"/>
                </a:lnTo>
                <a:close/>
                <a:moveTo>
                  <a:pt x="361" y="392"/>
                </a:moveTo>
                <a:lnTo>
                  <a:pt x="361" y="392"/>
                </a:lnTo>
                <a:cubicBezTo>
                  <a:pt x="350" y="393"/>
                  <a:pt x="339" y="393"/>
                  <a:pt x="325" y="393"/>
                </a:cubicBezTo>
                <a:cubicBezTo>
                  <a:pt x="317" y="393"/>
                  <a:pt x="309" y="393"/>
                  <a:pt x="301" y="393"/>
                </a:cubicBezTo>
                <a:cubicBezTo>
                  <a:pt x="298" y="393"/>
                  <a:pt x="294" y="392"/>
                  <a:pt x="291" y="393"/>
                </a:cubicBezTo>
                <a:cubicBezTo>
                  <a:pt x="279" y="393"/>
                  <a:pt x="279" y="393"/>
                  <a:pt x="279" y="393"/>
                </a:cubicBezTo>
                <a:cubicBezTo>
                  <a:pt x="268" y="393"/>
                  <a:pt x="256" y="393"/>
                  <a:pt x="244" y="393"/>
                </a:cubicBezTo>
                <a:cubicBezTo>
                  <a:pt x="227" y="393"/>
                  <a:pt x="211" y="387"/>
                  <a:pt x="196" y="375"/>
                </a:cubicBezTo>
                <a:cubicBezTo>
                  <a:pt x="184" y="366"/>
                  <a:pt x="176" y="354"/>
                  <a:pt x="173" y="335"/>
                </a:cubicBezTo>
                <a:cubicBezTo>
                  <a:pt x="170" y="311"/>
                  <a:pt x="175" y="307"/>
                  <a:pt x="179" y="305"/>
                </a:cubicBezTo>
                <a:cubicBezTo>
                  <a:pt x="184" y="303"/>
                  <a:pt x="188" y="304"/>
                  <a:pt x="191" y="306"/>
                </a:cubicBezTo>
                <a:cubicBezTo>
                  <a:pt x="194" y="308"/>
                  <a:pt x="195" y="310"/>
                  <a:pt x="196" y="322"/>
                </a:cubicBezTo>
                <a:cubicBezTo>
                  <a:pt x="196" y="334"/>
                  <a:pt x="199" y="343"/>
                  <a:pt x="205" y="351"/>
                </a:cubicBezTo>
                <a:cubicBezTo>
                  <a:pt x="207" y="354"/>
                  <a:pt x="218" y="368"/>
                  <a:pt x="231" y="368"/>
                </a:cubicBezTo>
                <a:cubicBezTo>
                  <a:pt x="363" y="368"/>
                  <a:pt x="363" y="368"/>
                  <a:pt x="363" y="368"/>
                </a:cubicBezTo>
                <a:cubicBezTo>
                  <a:pt x="389" y="368"/>
                  <a:pt x="398" y="333"/>
                  <a:pt x="398" y="316"/>
                </a:cubicBezTo>
                <a:cubicBezTo>
                  <a:pt x="398" y="315"/>
                  <a:pt x="398" y="314"/>
                  <a:pt x="400" y="313"/>
                </a:cubicBezTo>
                <a:cubicBezTo>
                  <a:pt x="403" y="311"/>
                  <a:pt x="409" y="310"/>
                  <a:pt x="412" y="311"/>
                </a:cubicBezTo>
                <a:cubicBezTo>
                  <a:pt x="414" y="312"/>
                  <a:pt x="419" y="314"/>
                  <a:pt x="420" y="319"/>
                </a:cubicBezTo>
                <a:cubicBezTo>
                  <a:pt x="421" y="322"/>
                  <a:pt x="421" y="326"/>
                  <a:pt x="421" y="330"/>
                </a:cubicBezTo>
                <a:cubicBezTo>
                  <a:pt x="418" y="364"/>
                  <a:pt x="394" y="389"/>
                  <a:pt x="361" y="392"/>
                </a:cubicBezTo>
                <a:close/>
                <a:moveTo>
                  <a:pt x="498" y="172"/>
                </a:moveTo>
                <a:lnTo>
                  <a:pt x="498" y="172"/>
                </a:lnTo>
                <a:cubicBezTo>
                  <a:pt x="96" y="172"/>
                  <a:pt x="96" y="172"/>
                  <a:pt x="96" y="172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03"/>
                  <a:pt x="100" y="99"/>
                  <a:pt x="106" y="99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484" y="99"/>
                  <a:pt x="484" y="99"/>
                  <a:pt x="484" y="99"/>
                </a:cubicBezTo>
                <a:cubicBezTo>
                  <a:pt x="489" y="99"/>
                  <a:pt x="489" y="99"/>
                  <a:pt x="489" y="99"/>
                </a:cubicBezTo>
                <a:cubicBezTo>
                  <a:pt x="494" y="99"/>
                  <a:pt x="498" y="103"/>
                  <a:pt x="498" y="108"/>
                </a:cubicBezTo>
                <a:lnTo>
                  <a:pt x="498" y="17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reeform 83"/>
          <p:cNvSpPr>
            <a:spLocks noChangeArrowheads="1"/>
          </p:cNvSpPr>
          <p:nvPr/>
        </p:nvSpPr>
        <p:spPr bwMode="auto">
          <a:xfrm>
            <a:off x="554038" y="1939925"/>
            <a:ext cx="244475" cy="242888"/>
          </a:xfrm>
          <a:custGeom>
            <a:avLst/>
            <a:gdLst>
              <a:gd name="T0" fmla="*/ 0 w 580"/>
              <a:gd name="T1" fmla="*/ 60361 h 579"/>
              <a:gd name="T2" fmla="*/ 0 w 580"/>
              <a:gd name="T3" fmla="*/ 60361 h 579"/>
              <a:gd name="T4" fmla="*/ 0 w 580"/>
              <a:gd name="T5" fmla="*/ 16767 h 579"/>
              <a:gd name="T6" fmla="*/ 16866 w 580"/>
              <a:gd name="T7" fmla="*/ 0 h 579"/>
              <a:gd name="T8" fmla="*/ 76739 w 580"/>
              <a:gd name="T9" fmla="*/ 0 h 579"/>
              <a:gd name="T10" fmla="*/ 94027 w 580"/>
              <a:gd name="T11" fmla="*/ 11737 h 579"/>
              <a:gd name="T12" fmla="*/ 102881 w 580"/>
              <a:gd name="T13" fmla="*/ 31438 h 579"/>
              <a:gd name="T14" fmla="*/ 227688 w 580"/>
              <a:gd name="T15" fmla="*/ 31438 h 579"/>
              <a:gd name="T16" fmla="*/ 244132 w 580"/>
              <a:gd name="T17" fmla="*/ 48205 h 579"/>
              <a:gd name="T18" fmla="*/ 244132 w 580"/>
              <a:gd name="T19" fmla="*/ 60361 h 579"/>
              <a:gd name="T20" fmla="*/ 233591 w 580"/>
              <a:gd name="T21" fmla="*/ 57427 h 579"/>
              <a:gd name="T22" fmla="*/ 10963 w 580"/>
              <a:gd name="T23" fmla="*/ 57427 h 579"/>
              <a:gd name="T24" fmla="*/ 0 w 580"/>
              <a:gd name="T25" fmla="*/ 60361 h 579"/>
              <a:gd name="T26" fmla="*/ 233591 w 580"/>
              <a:gd name="T27" fmla="*/ 67068 h 579"/>
              <a:gd name="T28" fmla="*/ 233591 w 580"/>
              <a:gd name="T29" fmla="*/ 67068 h 579"/>
              <a:gd name="T30" fmla="*/ 10963 w 580"/>
              <a:gd name="T31" fmla="*/ 67068 h 579"/>
              <a:gd name="T32" fmla="*/ 422 w 580"/>
              <a:gd name="T33" fmla="*/ 77547 h 579"/>
              <a:gd name="T34" fmla="*/ 422 w 580"/>
              <a:gd name="T35" fmla="*/ 226773 h 579"/>
              <a:gd name="T36" fmla="*/ 16866 w 580"/>
              <a:gd name="T37" fmla="*/ 242283 h 579"/>
              <a:gd name="T38" fmla="*/ 227688 w 580"/>
              <a:gd name="T39" fmla="*/ 242283 h 579"/>
              <a:gd name="T40" fmla="*/ 244132 w 580"/>
              <a:gd name="T41" fmla="*/ 225935 h 579"/>
              <a:gd name="T42" fmla="*/ 244132 w 580"/>
              <a:gd name="T43" fmla="*/ 77547 h 579"/>
              <a:gd name="T44" fmla="*/ 233591 w 580"/>
              <a:gd name="T45" fmla="*/ 67068 h 57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80" h="579">
                <a:moveTo>
                  <a:pt x="0" y="144"/>
                </a:moveTo>
                <a:lnTo>
                  <a:pt x="0" y="144"/>
                </a:ln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7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6" y="11"/>
                  <a:pt x="223" y="28"/>
                </a:cubicBezTo>
                <a:cubicBezTo>
                  <a:pt x="244" y="75"/>
                  <a:pt x="244" y="75"/>
                  <a:pt x="244" y="75"/>
                </a:cubicBezTo>
                <a:cubicBezTo>
                  <a:pt x="540" y="75"/>
                  <a:pt x="540" y="75"/>
                  <a:pt x="540" y="75"/>
                </a:cubicBezTo>
                <a:cubicBezTo>
                  <a:pt x="562" y="75"/>
                  <a:pt x="579" y="93"/>
                  <a:pt x="579" y="115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2" y="139"/>
                  <a:pt x="564" y="137"/>
                  <a:pt x="554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16" y="137"/>
                  <a:pt x="7" y="139"/>
                  <a:pt x="0" y="144"/>
                </a:cubicBezTo>
                <a:close/>
                <a:moveTo>
                  <a:pt x="554" y="160"/>
                </a:moveTo>
                <a:lnTo>
                  <a:pt x="554" y="160"/>
                </a:lnTo>
                <a:cubicBezTo>
                  <a:pt x="26" y="160"/>
                  <a:pt x="26" y="160"/>
                  <a:pt x="26" y="160"/>
                </a:cubicBezTo>
                <a:cubicBezTo>
                  <a:pt x="11" y="160"/>
                  <a:pt x="1" y="171"/>
                  <a:pt x="1" y="185"/>
                </a:cubicBezTo>
                <a:cubicBezTo>
                  <a:pt x="1" y="541"/>
                  <a:pt x="1" y="541"/>
                  <a:pt x="1" y="541"/>
                </a:cubicBezTo>
                <a:cubicBezTo>
                  <a:pt x="2" y="562"/>
                  <a:pt x="18" y="578"/>
                  <a:pt x="40" y="578"/>
                </a:cubicBezTo>
                <a:cubicBezTo>
                  <a:pt x="540" y="578"/>
                  <a:pt x="540" y="578"/>
                  <a:pt x="540" y="578"/>
                </a:cubicBezTo>
                <a:cubicBezTo>
                  <a:pt x="562" y="578"/>
                  <a:pt x="579" y="561"/>
                  <a:pt x="579" y="539"/>
                </a:cubicBezTo>
                <a:cubicBezTo>
                  <a:pt x="579" y="185"/>
                  <a:pt x="579" y="185"/>
                  <a:pt x="579" y="185"/>
                </a:cubicBezTo>
                <a:cubicBezTo>
                  <a:pt x="579" y="171"/>
                  <a:pt x="568" y="160"/>
                  <a:pt x="554" y="16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Freeform 84"/>
          <p:cNvSpPr>
            <a:spLocks noChangeArrowheads="1"/>
          </p:cNvSpPr>
          <p:nvPr/>
        </p:nvSpPr>
        <p:spPr bwMode="auto">
          <a:xfrm>
            <a:off x="1404938" y="1924050"/>
            <a:ext cx="277812" cy="273050"/>
          </a:xfrm>
          <a:custGeom>
            <a:avLst/>
            <a:gdLst>
              <a:gd name="T0" fmla="*/ 243112 w 663"/>
              <a:gd name="T1" fmla="*/ 106843 h 650"/>
              <a:gd name="T2" fmla="*/ 243112 w 663"/>
              <a:gd name="T3" fmla="*/ 106843 h 650"/>
              <a:gd name="T4" fmla="*/ 243112 w 663"/>
              <a:gd name="T5" fmla="*/ 255165 h 650"/>
              <a:gd name="T6" fmla="*/ 226765 w 663"/>
              <a:gd name="T7" fmla="*/ 271925 h 650"/>
              <a:gd name="T8" fmla="*/ 16766 w 663"/>
              <a:gd name="T9" fmla="*/ 271925 h 650"/>
              <a:gd name="T10" fmla="*/ 0 w 663"/>
              <a:gd name="T11" fmla="*/ 256003 h 650"/>
              <a:gd name="T12" fmla="*/ 0 w 663"/>
              <a:gd name="T13" fmla="*/ 106843 h 650"/>
              <a:gd name="T14" fmla="*/ 10479 w 663"/>
              <a:gd name="T15" fmla="*/ 96368 h 650"/>
              <a:gd name="T16" fmla="*/ 232633 w 663"/>
              <a:gd name="T17" fmla="*/ 96368 h 650"/>
              <a:gd name="T18" fmla="*/ 243112 w 663"/>
              <a:gd name="T19" fmla="*/ 106843 h 650"/>
              <a:gd name="T20" fmla="*/ 261136 w 663"/>
              <a:gd name="T21" fmla="*/ 31424 h 650"/>
              <a:gd name="T22" fmla="*/ 261136 w 663"/>
              <a:gd name="T23" fmla="*/ 31424 h 650"/>
              <a:gd name="T24" fmla="*/ 136646 w 663"/>
              <a:gd name="T25" fmla="*/ 31424 h 650"/>
              <a:gd name="T26" fmla="*/ 127843 w 663"/>
              <a:gd name="T27" fmla="*/ 11313 h 650"/>
              <a:gd name="T28" fmla="*/ 110658 w 663"/>
              <a:gd name="T29" fmla="*/ 0 h 650"/>
              <a:gd name="T30" fmla="*/ 50718 w 663"/>
              <a:gd name="T31" fmla="*/ 0 h 650"/>
              <a:gd name="T32" fmla="*/ 33952 w 663"/>
              <a:gd name="T33" fmla="*/ 16760 h 650"/>
              <a:gd name="T34" fmla="*/ 33952 w 663"/>
              <a:gd name="T35" fmla="*/ 19693 h 650"/>
              <a:gd name="T36" fmla="*/ 76287 w 663"/>
              <a:gd name="T37" fmla="*/ 19693 h 650"/>
              <a:gd name="T38" fmla="*/ 102694 w 663"/>
              <a:gd name="T39" fmla="*/ 37290 h 650"/>
              <a:gd name="T40" fmla="*/ 108562 w 663"/>
              <a:gd name="T41" fmla="*/ 51117 h 650"/>
              <a:gd name="T42" fmla="*/ 226765 w 663"/>
              <a:gd name="T43" fmla="*/ 51117 h 650"/>
              <a:gd name="T44" fmla="*/ 252752 w 663"/>
              <a:gd name="T45" fmla="*/ 77513 h 650"/>
              <a:gd name="T46" fmla="*/ 252752 w 663"/>
              <a:gd name="T47" fmla="*/ 243015 h 650"/>
              <a:gd name="T48" fmla="*/ 261136 w 663"/>
              <a:gd name="T49" fmla="*/ 243015 h 650"/>
              <a:gd name="T50" fmla="*/ 277483 w 663"/>
              <a:gd name="T51" fmla="*/ 226255 h 650"/>
              <a:gd name="T52" fmla="*/ 277483 w 663"/>
              <a:gd name="T53" fmla="*/ 48603 h 650"/>
              <a:gd name="T54" fmla="*/ 261136 w 663"/>
              <a:gd name="T55" fmla="*/ 31424 h 650"/>
              <a:gd name="T56" fmla="*/ 226765 w 663"/>
              <a:gd name="T57" fmla="*/ 61173 h 650"/>
              <a:gd name="T58" fmla="*/ 226765 w 663"/>
              <a:gd name="T59" fmla="*/ 61173 h 650"/>
              <a:gd name="T60" fmla="*/ 102275 w 663"/>
              <a:gd name="T61" fmla="*/ 61173 h 650"/>
              <a:gd name="T62" fmla="*/ 93472 w 663"/>
              <a:gd name="T63" fmla="*/ 41061 h 650"/>
              <a:gd name="T64" fmla="*/ 76287 w 663"/>
              <a:gd name="T65" fmla="*/ 29748 h 650"/>
              <a:gd name="T66" fmla="*/ 16766 w 663"/>
              <a:gd name="T67" fmla="*/ 29748 h 650"/>
              <a:gd name="T68" fmla="*/ 0 w 663"/>
              <a:gd name="T69" fmla="*/ 46089 h 650"/>
              <a:gd name="T70" fmla="*/ 0 w 663"/>
              <a:gd name="T71" fmla="*/ 89245 h 650"/>
              <a:gd name="T72" fmla="*/ 10479 w 663"/>
              <a:gd name="T73" fmla="*/ 86312 h 650"/>
              <a:gd name="T74" fmla="*/ 232633 w 663"/>
              <a:gd name="T75" fmla="*/ 86312 h 650"/>
              <a:gd name="T76" fmla="*/ 243112 w 663"/>
              <a:gd name="T77" fmla="*/ 89245 h 650"/>
              <a:gd name="T78" fmla="*/ 243112 w 663"/>
              <a:gd name="T79" fmla="*/ 77513 h 650"/>
              <a:gd name="T80" fmla="*/ 226765 w 663"/>
              <a:gd name="T81" fmla="*/ 61173 h 65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63" h="650">
                <a:moveTo>
                  <a:pt x="580" y="255"/>
                </a:moveTo>
                <a:lnTo>
                  <a:pt x="580" y="255"/>
                </a:lnTo>
                <a:cubicBezTo>
                  <a:pt x="580" y="609"/>
                  <a:pt x="580" y="609"/>
                  <a:pt x="580" y="609"/>
                </a:cubicBezTo>
                <a:cubicBezTo>
                  <a:pt x="580" y="631"/>
                  <a:pt x="562" y="649"/>
                  <a:pt x="541" y="649"/>
                </a:cubicBezTo>
                <a:cubicBezTo>
                  <a:pt x="40" y="649"/>
                  <a:pt x="40" y="649"/>
                  <a:pt x="40" y="649"/>
                </a:cubicBezTo>
                <a:cubicBezTo>
                  <a:pt x="19" y="649"/>
                  <a:pt x="1" y="632"/>
                  <a:pt x="0" y="611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2" y="230"/>
                  <a:pt x="25" y="230"/>
                </a:cubicBezTo>
                <a:cubicBezTo>
                  <a:pt x="555" y="230"/>
                  <a:pt x="555" y="230"/>
                  <a:pt x="555" y="230"/>
                </a:cubicBezTo>
                <a:cubicBezTo>
                  <a:pt x="569" y="230"/>
                  <a:pt x="580" y="241"/>
                  <a:pt x="580" y="255"/>
                </a:cubicBezTo>
                <a:close/>
                <a:moveTo>
                  <a:pt x="623" y="75"/>
                </a:moveTo>
                <a:lnTo>
                  <a:pt x="623" y="75"/>
                </a:lnTo>
                <a:cubicBezTo>
                  <a:pt x="326" y="75"/>
                  <a:pt x="326" y="75"/>
                  <a:pt x="326" y="75"/>
                </a:cubicBezTo>
                <a:cubicBezTo>
                  <a:pt x="305" y="27"/>
                  <a:pt x="305" y="27"/>
                  <a:pt x="305" y="27"/>
                </a:cubicBezTo>
                <a:cubicBezTo>
                  <a:pt x="298" y="10"/>
                  <a:pt x="281" y="0"/>
                  <a:pt x="264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99" y="0"/>
                  <a:pt x="81" y="18"/>
                  <a:pt x="81" y="40"/>
                </a:cubicBezTo>
                <a:cubicBezTo>
                  <a:pt x="81" y="47"/>
                  <a:pt x="81" y="47"/>
                  <a:pt x="81" y="47"/>
                </a:cubicBezTo>
                <a:cubicBezTo>
                  <a:pt x="182" y="47"/>
                  <a:pt x="182" y="47"/>
                  <a:pt x="182" y="47"/>
                </a:cubicBezTo>
                <a:cubicBezTo>
                  <a:pt x="210" y="47"/>
                  <a:pt x="233" y="64"/>
                  <a:pt x="245" y="89"/>
                </a:cubicBezTo>
                <a:cubicBezTo>
                  <a:pt x="259" y="122"/>
                  <a:pt x="259" y="122"/>
                  <a:pt x="259" y="122"/>
                </a:cubicBezTo>
                <a:cubicBezTo>
                  <a:pt x="541" y="122"/>
                  <a:pt x="541" y="122"/>
                  <a:pt x="541" y="122"/>
                </a:cubicBezTo>
                <a:cubicBezTo>
                  <a:pt x="575" y="122"/>
                  <a:pt x="603" y="150"/>
                  <a:pt x="603" y="185"/>
                </a:cubicBezTo>
                <a:cubicBezTo>
                  <a:pt x="603" y="580"/>
                  <a:pt x="603" y="580"/>
                  <a:pt x="603" y="580"/>
                </a:cubicBezTo>
                <a:cubicBezTo>
                  <a:pt x="623" y="580"/>
                  <a:pt x="623" y="580"/>
                  <a:pt x="623" y="580"/>
                </a:cubicBezTo>
                <a:cubicBezTo>
                  <a:pt x="645" y="580"/>
                  <a:pt x="662" y="562"/>
                  <a:pt x="662" y="540"/>
                </a:cubicBezTo>
                <a:cubicBezTo>
                  <a:pt x="662" y="116"/>
                  <a:pt x="662" y="116"/>
                  <a:pt x="662" y="116"/>
                </a:cubicBezTo>
                <a:cubicBezTo>
                  <a:pt x="662" y="93"/>
                  <a:pt x="645" y="75"/>
                  <a:pt x="623" y="75"/>
                </a:cubicBezTo>
                <a:close/>
                <a:moveTo>
                  <a:pt x="541" y="146"/>
                </a:moveTo>
                <a:lnTo>
                  <a:pt x="541" y="146"/>
                </a:lnTo>
                <a:cubicBezTo>
                  <a:pt x="244" y="146"/>
                  <a:pt x="244" y="146"/>
                  <a:pt x="244" y="146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16" y="81"/>
                  <a:pt x="200" y="71"/>
                  <a:pt x="182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18" y="71"/>
                  <a:pt x="0" y="89"/>
                  <a:pt x="0" y="110"/>
                </a:cubicBezTo>
                <a:cubicBezTo>
                  <a:pt x="0" y="213"/>
                  <a:pt x="0" y="213"/>
                  <a:pt x="0" y="213"/>
                </a:cubicBezTo>
                <a:cubicBezTo>
                  <a:pt x="8" y="209"/>
                  <a:pt x="16" y="206"/>
                  <a:pt x="25" y="206"/>
                </a:cubicBezTo>
                <a:cubicBezTo>
                  <a:pt x="555" y="206"/>
                  <a:pt x="555" y="206"/>
                  <a:pt x="555" y="206"/>
                </a:cubicBezTo>
                <a:cubicBezTo>
                  <a:pt x="565" y="206"/>
                  <a:pt x="573" y="209"/>
                  <a:pt x="580" y="213"/>
                </a:cubicBezTo>
                <a:cubicBezTo>
                  <a:pt x="580" y="185"/>
                  <a:pt x="580" y="185"/>
                  <a:pt x="580" y="185"/>
                </a:cubicBezTo>
                <a:cubicBezTo>
                  <a:pt x="580" y="163"/>
                  <a:pt x="562" y="146"/>
                  <a:pt x="541" y="14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85"/>
          <p:cNvSpPr>
            <a:spLocks noChangeArrowheads="1"/>
          </p:cNvSpPr>
          <p:nvPr/>
        </p:nvSpPr>
        <p:spPr bwMode="auto">
          <a:xfrm>
            <a:off x="3141663" y="2879725"/>
            <a:ext cx="273050" cy="244475"/>
          </a:xfrm>
          <a:custGeom>
            <a:avLst/>
            <a:gdLst>
              <a:gd name="T0" fmla="*/ 220568 w 647"/>
              <a:gd name="T1" fmla="*/ 159107 h 581"/>
              <a:gd name="T2" fmla="*/ 220568 w 647"/>
              <a:gd name="T3" fmla="*/ 159107 h 581"/>
              <a:gd name="T4" fmla="*/ 220568 w 647"/>
              <a:gd name="T5" fmla="*/ 169209 h 581"/>
              <a:gd name="T6" fmla="*/ 199101 w 647"/>
              <a:gd name="T7" fmla="*/ 169209 h 581"/>
              <a:gd name="T8" fmla="*/ 199101 w 647"/>
              <a:gd name="T9" fmla="*/ 158687 h 581"/>
              <a:gd name="T10" fmla="*/ 209624 w 647"/>
              <a:gd name="T11" fmla="*/ 148164 h 581"/>
              <a:gd name="T12" fmla="*/ 220568 w 647"/>
              <a:gd name="T13" fmla="*/ 159107 h 581"/>
              <a:gd name="T14" fmla="*/ 49670 w 647"/>
              <a:gd name="T15" fmla="*/ 50510 h 581"/>
              <a:gd name="T16" fmla="*/ 49670 w 647"/>
              <a:gd name="T17" fmla="*/ 50510 h 581"/>
              <a:gd name="T18" fmla="*/ 244141 w 647"/>
              <a:gd name="T19" fmla="*/ 50510 h 581"/>
              <a:gd name="T20" fmla="*/ 244141 w 647"/>
              <a:gd name="T21" fmla="*/ 48406 h 581"/>
              <a:gd name="T22" fmla="*/ 227303 w 647"/>
              <a:gd name="T23" fmla="*/ 31990 h 581"/>
              <a:gd name="T24" fmla="*/ 102286 w 647"/>
              <a:gd name="T25" fmla="*/ 31990 h 581"/>
              <a:gd name="T26" fmla="*/ 93447 w 647"/>
              <a:gd name="T27" fmla="*/ 11786 h 581"/>
              <a:gd name="T28" fmla="*/ 76610 w 647"/>
              <a:gd name="T29" fmla="*/ 0 h 581"/>
              <a:gd name="T30" fmla="*/ 16416 w 647"/>
              <a:gd name="T31" fmla="*/ 0 h 581"/>
              <a:gd name="T32" fmla="*/ 0 w 647"/>
              <a:gd name="T33" fmla="*/ 16837 h 581"/>
              <a:gd name="T34" fmla="*/ 0 w 647"/>
              <a:gd name="T35" fmla="*/ 223929 h 581"/>
              <a:gd name="T36" fmla="*/ 4209 w 647"/>
              <a:gd name="T37" fmla="*/ 236977 h 581"/>
              <a:gd name="T38" fmla="*/ 19363 w 647"/>
              <a:gd name="T39" fmla="*/ 243712 h 581"/>
              <a:gd name="T40" fmla="*/ 19363 w 647"/>
              <a:gd name="T41" fmla="*/ 243712 h 581"/>
              <a:gd name="T42" fmla="*/ 31570 w 647"/>
              <a:gd name="T43" fmla="*/ 235294 h 581"/>
              <a:gd name="T44" fmla="*/ 31570 w 647"/>
              <a:gd name="T45" fmla="*/ 223087 h 581"/>
              <a:gd name="T46" fmla="*/ 31570 w 647"/>
              <a:gd name="T47" fmla="*/ 68610 h 581"/>
              <a:gd name="T48" fmla="*/ 49670 w 647"/>
              <a:gd name="T49" fmla="*/ 50510 h 581"/>
              <a:gd name="T50" fmla="*/ 271922 w 647"/>
              <a:gd name="T51" fmla="*/ 77449 h 581"/>
              <a:gd name="T52" fmla="*/ 271922 w 647"/>
              <a:gd name="T53" fmla="*/ 77449 h 581"/>
              <a:gd name="T54" fmla="*/ 271922 w 647"/>
              <a:gd name="T55" fmla="*/ 226875 h 581"/>
              <a:gd name="T56" fmla="*/ 255085 w 647"/>
              <a:gd name="T57" fmla="*/ 244133 h 581"/>
              <a:gd name="T58" fmla="*/ 38305 w 647"/>
              <a:gd name="T59" fmla="*/ 243712 h 581"/>
              <a:gd name="T60" fmla="*/ 40830 w 647"/>
              <a:gd name="T61" fmla="*/ 236977 h 581"/>
              <a:gd name="T62" fmla="*/ 40830 w 647"/>
              <a:gd name="T63" fmla="*/ 222666 h 581"/>
              <a:gd name="T64" fmla="*/ 40830 w 647"/>
              <a:gd name="T65" fmla="*/ 68610 h 581"/>
              <a:gd name="T66" fmla="*/ 49670 w 647"/>
              <a:gd name="T67" fmla="*/ 60191 h 581"/>
              <a:gd name="T68" fmla="*/ 244561 w 647"/>
              <a:gd name="T69" fmla="*/ 60191 h 581"/>
              <a:gd name="T70" fmla="*/ 257610 w 647"/>
              <a:gd name="T71" fmla="*/ 60191 h 581"/>
              <a:gd name="T72" fmla="*/ 271922 w 647"/>
              <a:gd name="T73" fmla="*/ 77449 h 581"/>
              <a:gd name="T74" fmla="*/ 241615 w 647"/>
              <a:gd name="T75" fmla="*/ 172998 h 581"/>
              <a:gd name="T76" fmla="*/ 241615 w 647"/>
              <a:gd name="T77" fmla="*/ 172998 h 581"/>
              <a:gd name="T78" fmla="*/ 237827 w 647"/>
              <a:gd name="T79" fmla="*/ 169209 h 581"/>
              <a:gd name="T80" fmla="*/ 230250 w 647"/>
              <a:gd name="T81" fmla="*/ 169209 h 581"/>
              <a:gd name="T82" fmla="*/ 230250 w 647"/>
              <a:gd name="T83" fmla="*/ 159107 h 581"/>
              <a:gd name="T84" fmla="*/ 209624 w 647"/>
              <a:gd name="T85" fmla="*/ 138482 h 581"/>
              <a:gd name="T86" fmla="*/ 188998 w 647"/>
              <a:gd name="T87" fmla="*/ 158687 h 581"/>
              <a:gd name="T88" fmla="*/ 188998 w 647"/>
              <a:gd name="T89" fmla="*/ 169209 h 581"/>
              <a:gd name="T90" fmla="*/ 181843 w 647"/>
              <a:gd name="T91" fmla="*/ 169209 h 581"/>
              <a:gd name="T92" fmla="*/ 177633 w 647"/>
              <a:gd name="T93" fmla="*/ 172998 h 581"/>
              <a:gd name="T94" fmla="*/ 177633 w 647"/>
              <a:gd name="T95" fmla="*/ 210039 h 581"/>
              <a:gd name="T96" fmla="*/ 181843 w 647"/>
              <a:gd name="T97" fmla="*/ 214248 h 581"/>
              <a:gd name="T98" fmla="*/ 237827 w 647"/>
              <a:gd name="T99" fmla="*/ 214248 h 581"/>
              <a:gd name="T100" fmla="*/ 241615 w 647"/>
              <a:gd name="T101" fmla="*/ 210039 h 581"/>
              <a:gd name="T102" fmla="*/ 241615 w 647"/>
              <a:gd name="T103" fmla="*/ 172998 h 58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47" h="581">
                <a:moveTo>
                  <a:pt x="524" y="378"/>
                </a:moveTo>
                <a:lnTo>
                  <a:pt x="524" y="378"/>
                </a:lnTo>
                <a:cubicBezTo>
                  <a:pt x="524" y="402"/>
                  <a:pt x="524" y="402"/>
                  <a:pt x="524" y="402"/>
                </a:cubicBezTo>
                <a:cubicBezTo>
                  <a:pt x="473" y="402"/>
                  <a:pt x="473" y="402"/>
                  <a:pt x="473" y="402"/>
                </a:cubicBezTo>
                <a:cubicBezTo>
                  <a:pt x="473" y="377"/>
                  <a:pt x="473" y="377"/>
                  <a:pt x="473" y="377"/>
                </a:cubicBezTo>
                <a:cubicBezTo>
                  <a:pt x="473" y="363"/>
                  <a:pt x="485" y="352"/>
                  <a:pt x="498" y="352"/>
                </a:cubicBezTo>
                <a:cubicBezTo>
                  <a:pt x="513" y="352"/>
                  <a:pt x="524" y="363"/>
                  <a:pt x="524" y="378"/>
                </a:cubicBezTo>
                <a:close/>
                <a:moveTo>
                  <a:pt x="118" y="120"/>
                </a:moveTo>
                <a:lnTo>
                  <a:pt x="118" y="120"/>
                </a:lnTo>
                <a:cubicBezTo>
                  <a:pt x="580" y="120"/>
                  <a:pt x="580" y="120"/>
                  <a:pt x="580" y="120"/>
                </a:cubicBezTo>
                <a:cubicBezTo>
                  <a:pt x="580" y="115"/>
                  <a:pt x="580" y="115"/>
                  <a:pt x="580" y="115"/>
                </a:cubicBezTo>
                <a:cubicBezTo>
                  <a:pt x="580" y="93"/>
                  <a:pt x="562" y="76"/>
                  <a:pt x="540" y="76"/>
                </a:cubicBezTo>
                <a:cubicBezTo>
                  <a:pt x="243" y="76"/>
                  <a:pt x="243" y="76"/>
                  <a:pt x="243" y="76"/>
                </a:cubicBezTo>
                <a:cubicBezTo>
                  <a:pt x="222" y="28"/>
                  <a:pt x="222" y="28"/>
                  <a:pt x="222" y="28"/>
                </a:cubicBezTo>
                <a:cubicBezTo>
                  <a:pt x="215" y="11"/>
                  <a:pt x="200" y="0"/>
                  <a:pt x="18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40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3"/>
                  <a:pt x="3" y="555"/>
                  <a:pt x="10" y="563"/>
                </a:cubicBezTo>
                <a:cubicBezTo>
                  <a:pt x="16" y="570"/>
                  <a:pt x="28" y="579"/>
                  <a:pt x="46" y="579"/>
                </a:cubicBezTo>
                <a:cubicBezTo>
                  <a:pt x="69" y="579"/>
                  <a:pt x="74" y="565"/>
                  <a:pt x="75" y="559"/>
                </a:cubicBezTo>
                <a:cubicBezTo>
                  <a:pt x="75" y="556"/>
                  <a:pt x="75" y="530"/>
                  <a:pt x="75" y="530"/>
                </a:cubicBezTo>
                <a:cubicBezTo>
                  <a:pt x="75" y="163"/>
                  <a:pt x="75" y="163"/>
                  <a:pt x="75" y="163"/>
                </a:cubicBezTo>
                <a:cubicBezTo>
                  <a:pt x="75" y="139"/>
                  <a:pt x="94" y="120"/>
                  <a:pt x="118" y="120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1"/>
                  <a:pt x="627" y="580"/>
                  <a:pt x="606" y="580"/>
                </a:cubicBezTo>
                <a:cubicBezTo>
                  <a:pt x="91" y="579"/>
                  <a:pt x="91" y="579"/>
                  <a:pt x="91" y="579"/>
                </a:cubicBezTo>
                <a:cubicBezTo>
                  <a:pt x="94" y="573"/>
                  <a:pt x="97" y="568"/>
                  <a:pt x="97" y="563"/>
                </a:cubicBezTo>
                <a:cubicBezTo>
                  <a:pt x="97" y="562"/>
                  <a:pt x="99" y="560"/>
                  <a:pt x="97" y="529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97" y="153"/>
                  <a:pt x="107" y="143"/>
                  <a:pt x="118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2" y="143"/>
                  <a:pt x="612" y="143"/>
                  <a:pt x="612" y="143"/>
                </a:cubicBezTo>
                <a:cubicBezTo>
                  <a:pt x="633" y="143"/>
                  <a:pt x="646" y="159"/>
                  <a:pt x="646" y="184"/>
                </a:cubicBezTo>
                <a:close/>
                <a:moveTo>
                  <a:pt x="574" y="411"/>
                </a:moveTo>
                <a:lnTo>
                  <a:pt x="574" y="411"/>
                </a:lnTo>
                <a:cubicBezTo>
                  <a:pt x="574" y="406"/>
                  <a:pt x="570" y="402"/>
                  <a:pt x="565" y="402"/>
                </a:cubicBezTo>
                <a:cubicBezTo>
                  <a:pt x="547" y="402"/>
                  <a:pt x="547" y="402"/>
                  <a:pt x="547" y="402"/>
                </a:cubicBezTo>
                <a:cubicBezTo>
                  <a:pt x="547" y="378"/>
                  <a:pt x="547" y="378"/>
                  <a:pt x="547" y="378"/>
                </a:cubicBezTo>
                <a:cubicBezTo>
                  <a:pt x="547" y="351"/>
                  <a:pt x="525" y="329"/>
                  <a:pt x="498" y="329"/>
                </a:cubicBezTo>
                <a:cubicBezTo>
                  <a:pt x="471" y="329"/>
                  <a:pt x="449" y="351"/>
                  <a:pt x="449" y="377"/>
                </a:cubicBezTo>
                <a:cubicBezTo>
                  <a:pt x="449" y="402"/>
                  <a:pt x="449" y="402"/>
                  <a:pt x="449" y="402"/>
                </a:cubicBezTo>
                <a:cubicBezTo>
                  <a:pt x="432" y="402"/>
                  <a:pt x="432" y="402"/>
                  <a:pt x="432" y="402"/>
                </a:cubicBezTo>
                <a:cubicBezTo>
                  <a:pt x="426" y="402"/>
                  <a:pt x="422" y="406"/>
                  <a:pt x="422" y="411"/>
                </a:cubicBezTo>
                <a:cubicBezTo>
                  <a:pt x="422" y="499"/>
                  <a:pt x="422" y="499"/>
                  <a:pt x="422" y="499"/>
                </a:cubicBezTo>
                <a:cubicBezTo>
                  <a:pt x="422" y="505"/>
                  <a:pt x="426" y="509"/>
                  <a:pt x="432" y="509"/>
                </a:cubicBezTo>
                <a:cubicBezTo>
                  <a:pt x="565" y="509"/>
                  <a:pt x="565" y="509"/>
                  <a:pt x="565" y="509"/>
                </a:cubicBezTo>
                <a:cubicBezTo>
                  <a:pt x="570" y="509"/>
                  <a:pt x="574" y="505"/>
                  <a:pt x="574" y="499"/>
                </a:cubicBezTo>
                <a:lnTo>
                  <a:pt x="574" y="41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86"/>
          <p:cNvSpPr>
            <a:spLocks noChangeArrowheads="1"/>
          </p:cNvSpPr>
          <p:nvPr/>
        </p:nvSpPr>
        <p:spPr bwMode="auto">
          <a:xfrm>
            <a:off x="4008438" y="2879725"/>
            <a:ext cx="273050" cy="244475"/>
          </a:xfrm>
          <a:custGeom>
            <a:avLst/>
            <a:gdLst>
              <a:gd name="T0" fmla="*/ 210141 w 648"/>
              <a:gd name="T1" fmla="*/ 162054 h 581"/>
              <a:gd name="T2" fmla="*/ 210141 w 648"/>
              <a:gd name="T3" fmla="*/ 162054 h 581"/>
              <a:gd name="T4" fmla="*/ 183243 w 648"/>
              <a:gd name="T5" fmla="*/ 188151 h 581"/>
              <a:gd name="T6" fmla="*/ 157186 w 648"/>
              <a:gd name="T7" fmla="*/ 162054 h 581"/>
              <a:gd name="T8" fmla="*/ 183243 w 648"/>
              <a:gd name="T9" fmla="*/ 135115 h 581"/>
              <a:gd name="T10" fmla="*/ 210141 w 648"/>
              <a:gd name="T11" fmla="*/ 162054 h 581"/>
              <a:gd name="T12" fmla="*/ 271923 w 648"/>
              <a:gd name="T13" fmla="*/ 77449 h 581"/>
              <a:gd name="T14" fmla="*/ 271923 w 648"/>
              <a:gd name="T15" fmla="*/ 77449 h 581"/>
              <a:gd name="T16" fmla="*/ 271923 w 648"/>
              <a:gd name="T17" fmla="*/ 226875 h 581"/>
              <a:gd name="T18" fmla="*/ 255111 w 648"/>
              <a:gd name="T19" fmla="*/ 244133 h 581"/>
              <a:gd name="T20" fmla="*/ 38666 w 648"/>
              <a:gd name="T21" fmla="*/ 243712 h 581"/>
              <a:gd name="T22" fmla="*/ 41188 w 648"/>
              <a:gd name="T23" fmla="*/ 236977 h 581"/>
              <a:gd name="T24" fmla="*/ 41608 w 648"/>
              <a:gd name="T25" fmla="*/ 222666 h 581"/>
              <a:gd name="T26" fmla="*/ 41608 w 648"/>
              <a:gd name="T27" fmla="*/ 68610 h 581"/>
              <a:gd name="T28" fmla="*/ 50014 w 648"/>
              <a:gd name="T29" fmla="*/ 60191 h 581"/>
              <a:gd name="T30" fmla="*/ 244184 w 648"/>
              <a:gd name="T31" fmla="*/ 60191 h 581"/>
              <a:gd name="T32" fmla="*/ 257633 w 648"/>
              <a:gd name="T33" fmla="*/ 60191 h 581"/>
              <a:gd name="T34" fmla="*/ 271923 w 648"/>
              <a:gd name="T35" fmla="*/ 77449 h 581"/>
              <a:gd name="T36" fmla="*/ 253430 w 648"/>
              <a:gd name="T37" fmla="*/ 214669 h 581"/>
              <a:gd name="T38" fmla="*/ 253430 w 648"/>
              <a:gd name="T39" fmla="*/ 214669 h 581"/>
              <a:gd name="T40" fmla="*/ 250068 w 648"/>
              <a:gd name="T41" fmla="*/ 206671 h 581"/>
              <a:gd name="T42" fmla="*/ 228213 w 648"/>
              <a:gd name="T43" fmla="*/ 187730 h 581"/>
              <a:gd name="T44" fmla="*/ 215605 w 648"/>
              <a:gd name="T45" fmla="*/ 186046 h 581"/>
              <a:gd name="T46" fmla="*/ 212663 w 648"/>
              <a:gd name="T47" fmla="*/ 183521 h 581"/>
              <a:gd name="T48" fmla="*/ 219808 w 648"/>
              <a:gd name="T49" fmla="*/ 162054 h 581"/>
              <a:gd name="T50" fmla="*/ 183243 w 648"/>
              <a:gd name="T51" fmla="*/ 125013 h 581"/>
              <a:gd name="T52" fmla="*/ 147099 w 648"/>
              <a:gd name="T53" fmla="*/ 162054 h 581"/>
              <a:gd name="T54" fmla="*/ 183243 w 648"/>
              <a:gd name="T55" fmla="*/ 198253 h 581"/>
              <a:gd name="T56" fmla="*/ 205938 w 648"/>
              <a:gd name="T57" fmla="*/ 190676 h 581"/>
              <a:gd name="T58" fmla="*/ 209721 w 648"/>
              <a:gd name="T59" fmla="*/ 193623 h 581"/>
              <a:gd name="T60" fmla="*/ 208880 w 648"/>
              <a:gd name="T61" fmla="*/ 196990 h 581"/>
              <a:gd name="T62" fmla="*/ 212663 w 648"/>
              <a:gd name="T63" fmla="*/ 204988 h 581"/>
              <a:gd name="T64" fmla="*/ 234097 w 648"/>
              <a:gd name="T65" fmla="*/ 223929 h 581"/>
              <a:gd name="T66" fmla="*/ 242083 w 648"/>
              <a:gd name="T67" fmla="*/ 226875 h 581"/>
              <a:gd name="T68" fmla="*/ 250909 w 648"/>
              <a:gd name="T69" fmla="*/ 223087 h 581"/>
              <a:gd name="T70" fmla="*/ 253430 w 648"/>
              <a:gd name="T71" fmla="*/ 214669 h 581"/>
              <a:gd name="T72" fmla="*/ 50014 w 648"/>
              <a:gd name="T73" fmla="*/ 50510 h 581"/>
              <a:gd name="T74" fmla="*/ 50014 w 648"/>
              <a:gd name="T75" fmla="*/ 50510 h 581"/>
              <a:gd name="T76" fmla="*/ 243764 w 648"/>
              <a:gd name="T77" fmla="*/ 50510 h 581"/>
              <a:gd name="T78" fmla="*/ 243764 w 648"/>
              <a:gd name="T79" fmla="*/ 48406 h 581"/>
              <a:gd name="T80" fmla="*/ 227373 w 648"/>
              <a:gd name="T81" fmla="*/ 31990 h 581"/>
              <a:gd name="T82" fmla="*/ 102969 w 648"/>
              <a:gd name="T83" fmla="*/ 31990 h 581"/>
              <a:gd name="T84" fmla="*/ 93723 w 648"/>
              <a:gd name="T85" fmla="*/ 11786 h 581"/>
              <a:gd name="T86" fmla="*/ 76491 w 648"/>
              <a:gd name="T87" fmla="*/ 0 h 581"/>
              <a:gd name="T88" fmla="*/ 16811 w 648"/>
              <a:gd name="T89" fmla="*/ 0 h 581"/>
              <a:gd name="T90" fmla="*/ 0 w 648"/>
              <a:gd name="T91" fmla="*/ 16837 h 581"/>
              <a:gd name="T92" fmla="*/ 0 w 648"/>
              <a:gd name="T93" fmla="*/ 223929 h 581"/>
              <a:gd name="T94" fmla="*/ 4623 w 648"/>
              <a:gd name="T95" fmla="*/ 236977 h 581"/>
              <a:gd name="T96" fmla="*/ 19753 w 648"/>
              <a:gd name="T97" fmla="*/ 243712 h 581"/>
              <a:gd name="T98" fmla="*/ 19753 w 648"/>
              <a:gd name="T99" fmla="*/ 243712 h 581"/>
              <a:gd name="T100" fmla="*/ 31521 w 648"/>
              <a:gd name="T101" fmla="*/ 235294 h 581"/>
              <a:gd name="T102" fmla="*/ 31521 w 648"/>
              <a:gd name="T103" fmla="*/ 223087 h 581"/>
              <a:gd name="T104" fmla="*/ 31521 w 648"/>
              <a:gd name="T105" fmla="*/ 68610 h 581"/>
              <a:gd name="T106" fmla="*/ 50014 w 648"/>
              <a:gd name="T107" fmla="*/ 50510 h 5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48" h="581">
                <a:moveTo>
                  <a:pt x="500" y="385"/>
                </a:moveTo>
                <a:lnTo>
                  <a:pt x="500" y="385"/>
                </a:lnTo>
                <a:cubicBezTo>
                  <a:pt x="500" y="419"/>
                  <a:pt x="472" y="447"/>
                  <a:pt x="436" y="447"/>
                </a:cubicBezTo>
                <a:cubicBezTo>
                  <a:pt x="402" y="447"/>
                  <a:pt x="374" y="419"/>
                  <a:pt x="374" y="385"/>
                </a:cubicBezTo>
                <a:cubicBezTo>
                  <a:pt x="374" y="350"/>
                  <a:pt x="402" y="321"/>
                  <a:pt x="436" y="321"/>
                </a:cubicBezTo>
                <a:cubicBezTo>
                  <a:pt x="472" y="321"/>
                  <a:pt x="500" y="350"/>
                  <a:pt x="500" y="385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9" y="580"/>
                  <a:pt x="607" y="580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3"/>
                  <a:pt x="98" y="568"/>
                  <a:pt x="98" y="563"/>
                </a:cubicBezTo>
                <a:cubicBezTo>
                  <a:pt x="99" y="562"/>
                  <a:pt x="99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7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3" y="143"/>
                  <a:pt x="647" y="159"/>
                  <a:pt x="647" y="184"/>
                </a:cubicBezTo>
                <a:close/>
                <a:moveTo>
                  <a:pt x="603" y="510"/>
                </a:moveTo>
                <a:lnTo>
                  <a:pt x="603" y="510"/>
                </a:lnTo>
                <a:cubicBezTo>
                  <a:pt x="603" y="503"/>
                  <a:pt x="600" y="496"/>
                  <a:pt x="595" y="491"/>
                </a:cubicBezTo>
                <a:cubicBezTo>
                  <a:pt x="543" y="446"/>
                  <a:pt x="543" y="446"/>
                  <a:pt x="543" y="446"/>
                </a:cubicBezTo>
                <a:cubicBezTo>
                  <a:pt x="534" y="439"/>
                  <a:pt x="523" y="437"/>
                  <a:pt x="513" y="442"/>
                </a:cubicBezTo>
                <a:cubicBezTo>
                  <a:pt x="506" y="436"/>
                  <a:pt x="506" y="436"/>
                  <a:pt x="506" y="436"/>
                </a:cubicBezTo>
                <a:cubicBezTo>
                  <a:pt x="517" y="421"/>
                  <a:pt x="523" y="404"/>
                  <a:pt x="523" y="385"/>
                </a:cubicBezTo>
                <a:cubicBezTo>
                  <a:pt x="523" y="337"/>
                  <a:pt x="484" y="297"/>
                  <a:pt x="436" y="297"/>
                </a:cubicBezTo>
                <a:cubicBezTo>
                  <a:pt x="390" y="297"/>
                  <a:pt x="350" y="337"/>
                  <a:pt x="350" y="385"/>
                </a:cubicBezTo>
                <a:cubicBezTo>
                  <a:pt x="350" y="432"/>
                  <a:pt x="390" y="471"/>
                  <a:pt x="436" y="471"/>
                </a:cubicBezTo>
                <a:cubicBezTo>
                  <a:pt x="457" y="471"/>
                  <a:pt x="475" y="464"/>
                  <a:pt x="490" y="453"/>
                </a:cubicBezTo>
                <a:cubicBezTo>
                  <a:pt x="499" y="460"/>
                  <a:pt x="499" y="460"/>
                  <a:pt x="499" y="460"/>
                </a:cubicBezTo>
                <a:cubicBezTo>
                  <a:pt x="498" y="463"/>
                  <a:pt x="497" y="465"/>
                  <a:pt x="497" y="468"/>
                </a:cubicBezTo>
                <a:cubicBezTo>
                  <a:pt x="498" y="475"/>
                  <a:pt x="501" y="483"/>
                  <a:pt x="506" y="487"/>
                </a:cubicBezTo>
                <a:cubicBezTo>
                  <a:pt x="557" y="532"/>
                  <a:pt x="557" y="532"/>
                  <a:pt x="557" y="532"/>
                </a:cubicBezTo>
                <a:cubicBezTo>
                  <a:pt x="562" y="537"/>
                  <a:pt x="570" y="539"/>
                  <a:pt x="576" y="539"/>
                </a:cubicBezTo>
                <a:cubicBezTo>
                  <a:pt x="584" y="539"/>
                  <a:pt x="592" y="536"/>
                  <a:pt x="597" y="530"/>
                </a:cubicBezTo>
                <a:cubicBezTo>
                  <a:pt x="601" y="524"/>
                  <a:pt x="604" y="517"/>
                  <a:pt x="603" y="510"/>
                </a:cubicBezTo>
                <a:close/>
                <a:moveTo>
                  <a:pt x="119" y="120"/>
                </a:moveTo>
                <a:lnTo>
                  <a:pt x="119" y="120"/>
                </a:lnTo>
                <a:cubicBezTo>
                  <a:pt x="580" y="120"/>
                  <a:pt x="580" y="120"/>
                  <a:pt x="580" y="120"/>
                </a:cubicBezTo>
                <a:cubicBezTo>
                  <a:pt x="580" y="115"/>
                  <a:pt x="580" y="115"/>
                  <a:pt x="580" y="115"/>
                </a:cubicBezTo>
                <a:cubicBezTo>
                  <a:pt x="580" y="93"/>
                  <a:pt x="562" y="76"/>
                  <a:pt x="541" y="76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223" y="28"/>
                  <a:pt x="223" y="28"/>
                  <a:pt x="223" y="28"/>
                </a:cubicBezTo>
                <a:cubicBezTo>
                  <a:pt x="217" y="11"/>
                  <a:pt x="200" y="0"/>
                  <a:pt x="18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43"/>
                  <a:pt x="4" y="555"/>
                  <a:pt x="11" y="563"/>
                </a:cubicBezTo>
                <a:cubicBezTo>
                  <a:pt x="17" y="570"/>
                  <a:pt x="28" y="579"/>
                  <a:pt x="47" y="579"/>
                </a:cubicBezTo>
                <a:cubicBezTo>
                  <a:pt x="70" y="579"/>
                  <a:pt x="74" y="565"/>
                  <a:pt x="75" y="559"/>
                </a:cubicBezTo>
                <a:cubicBezTo>
                  <a:pt x="76" y="556"/>
                  <a:pt x="75" y="530"/>
                  <a:pt x="75" y="530"/>
                </a:cubicBezTo>
                <a:cubicBezTo>
                  <a:pt x="75" y="163"/>
                  <a:pt x="75" y="163"/>
                  <a:pt x="75" y="163"/>
                </a:cubicBezTo>
                <a:cubicBezTo>
                  <a:pt x="75" y="139"/>
                  <a:pt x="95" y="120"/>
                  <a:pt x="119" y="12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Freeform 87"/>
          <p:cNvSpPr>
            <a:spLocks noChangeArrowheads="1"/>
          </p:cNvSpPr>
          <p:nvPr/>
        </p:nvSpPr>
        <p:spPr bwMode="auto">
          <a:xfrm>
            <a:off x="2274888" y="2879725"/>
            <a:ext cx="271462" cy="244475"/>
          </a:xfrm>
          <a:custGeom>
            <a:avLst/>
            <a:gdLst>
              <a:gd name="T0" fmla="*/ 31941 w 648"/>
              <a:gd name="T1" fmla="*/ 68610 h 581"/>
              <a:gd name="T2" fmla="*/ 31941 w 648"/>
              <a:gd name="T3" fmla="*/ 235294 h 581"/>
              <a:gd name="T4" fmla="*/ 19753 w 648"/>
              <a:gd name="T5" fmla="*/ 243712 h 581"/>
              <a:gd name="T6" fmla="*/ 0 w 648"/>
              <a:gd name="T7" fmla="*/ 223929 h 581"/>
              <a:gd name="T8" fmla="*/ 17232 w 648"/>
              <a:gd name="T9" fmla="*/ 0 h 581"/>
              <a:gd name="T10" fmla="*/ 94143 w 648"/>
              <a:gd name="T11" fmla="*/ 11786 h 581"/>
              <a:gd name="T12" fmla="*/ 227793 w 648"/>
              <a:gd name="T13" fmla="*/ 31990 h 581"/>
              <a:gd name="T14" fmla="*/ 244184 w 648"/>
              <a:gd name="T15" fmla="*/ 50510 h 581"/>
              <a:gd name="T16" fmla="*/ 31941 w 648"/>
              <a:gd name="T17" fmla="*/ 68610 h 581"/>
              <a:gd name="T18" fmla="*/ 271923 w 648"/>
              <a:gd name="T19" fmla="*/ 77449 h 581"/>
              <a:gd name="T20" fmla="*/ 255111 w 648"/>
              <a:gd name="T21" fmla="*/ 244133 h 581"/>
              <a:gd name="T22" fmla="*/ 41608 w 648"/>
              <a:gd name="T23" fmla="*/ 236977 h 581"/>
              <a:gd name="T24" fmla="*/ 41608 w 648"/>
              <a:gd name="T25" fmla="*/ 68610 h 581"/>
              <a:gd name="T26" fmla="*/ 244184 w 648"/>
              <a:gd name="T27" fmla="*/ 60191 h 581"/>
              <a:gd name="T28" fmla="*/ 271923 w 648"/>
              <a:gd name="T29" fmla="*/ 77449 h 581"/>
              <a:gd name="T30" fmla="*/ 200475 w 648"/>
              <a:gd name="T31" fmla="*/ 141850 h 581"/>
              <a:gd name="T32" fmla="*/ 220228 w 648"/>
              <a:gd name="T33" fmla="*/ 141850 h 581"/>
              <a:gd name="T34" fmla="*/ 200475 w 648"/>
              <a:gd name="T35" fmla="*/ 141850 h 581"/>
              <a:gd name="T36" fmla="*/ 188287 w 648"/>
              <a:gd name="T37" fmla="*/ 196569 h 581"/>
              <a:gd name="T38" fmla="*/ 168533 w 648"/>
              <a:gd name="T39" fmla="*/ 196569 h 581"/>
              <a:gd name="T40" fmla="*/ 188287 w 648"/>
              <a:gd name="T41" fmla="*/ 196569 h 581"/>
              <a:gd name="T42" fmla="*/ 192489 w 648"/>
              <a:gd name="T43" fmla="*/ 182679 h 581"/>
              <a:gd name="T44" fmla="*/ 196692 w 648"/>
              <a:gd name="T45" fmla="*/ 155740 h 581"/>
              <a:gd name="T46" fmla="*/ 192489 w 648"/>
              <a:gd name="T47" fmla="*/ 182679 h 581"/>
              <a:gd name="T48" fmla="*/ 223170 w 648"/>
              <a:gd name="T49" fmla="*/ 202041 h 581"/>
              <a:gd name="T50" fmla="*/ 223170 w 648"/>
              <a:gd name="T51" fmla="*/ 191939 h 581"/>
              <a:gd name="T52" fmla="*/ 198373 w 648"/>
              <a:gd name="T53" fmla="*/ 196569 h 581"/>
              <a:gd name="T54" fmla="*/ 223170 w 648"/>
              <a:gd name="T55" fmla="*/ 202041 h 581"/>
              <a:gd name="T56" fmla="*/ 228213 w 648"/>
              <a:gd name="T57" fmla="*/ 182679 h 581"/>
              <a:gd name="T58" fmla="*/ 224431 w 648"/>
              <a:gd name="T59" fmla="*/ 155740 h 581"/>
              <a:gd name="T60" fmla="*/ 228213 w 648"/>
              <a:gd name="T61" fmla="*/ 182679 h 581"/>
              <a:gd name="T62" fmla="*/ 251749 w 648"/>
              <a:gd name="T63" fmla="*/ 196569 h 581"/>
              <a:gd name="T64" fmla="*/ 231996 w 648"/>
              <a:gd name="T65" fmla="*/ 196569 h 581"/>
              <a:gd name="T66" fmla="*/ 251749 w 648"/>
              <a:gd name="T67" fmla="*/ 196569 h 58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48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1" y="579"/>
                  <a:pt x="47" y="579"/>
                </a:cubicBezTo>
                <a:cubicBezTo>
                  <a:pt x="29" y="579"/>
                  <a:pt x="18" y="570"/>
                  <a:pt x="12" y="563"/>
                </a:cubicBezTo>
                <a:cubicBezTo>
                  <a:pt x="5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0"/>
                  <a:pt x="217" y="11"/>
                  <a:pt x="224" y="28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542" y="76"/>
                  <a:pt x="542" y="76"/>
                  <a:pt x="542" y="76"/>
                </a:cubicBezTo>
                <a:cubicBezTo>
                  <a:pt x="564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39"/>
                  <a:pt x="76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9" y="580"/>
                  <a:pt x="607" y="580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8"/>
                  <a:pt x="99" y="563"/>
                </a:cubicBezTo>
                <a:cubicBezTo>
                  <a:pt x="99" y="562"/>
                  <a:pt x="100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9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4" y="143"/>
                  <a:pt x="614" y="143"/>
                  <a:pt x="614" y="143"/>
                </a:cubicBezTo>
                <a:cubicBezTo>
                  <a:pt x="634" y="143"/>
                  <a:pt x="647" y="159"/>
                  <a:pt x="647" y="184"/>
                </a:cubicBezTo>
                <a:close/>
                <a:moveTo>
                  <a:pt x="477" y="337"/>
                </a:moveTo>
                <a:lnTo>
                  <a:pt x="477" y="337"/>
                </a:lnTo>
                <a:cubicBezTo>
                  <a:pt x="477" y="350"/>
                  <a:pt x="488" y="360"/>
                  <a:pt x="500" y="360"/>
                </a:cubicBezTo>
                <a:cubicBezTo>
                  <a:pt x="514" y="360"/>
                  <a:pt x="524" y="350"/>
                  <a:pt x="524" y="337"/>
                </a:cubicBezTo>
                <a:cubicBezTo>
                  <a:pt x="524" y="325"/>
                  <a:pt x="514" y="314"/>
                  <a:pt x="500" y="314"/>
                </a:cubicBezTo>
                <a:cubicBezTo>
                  <a:pt x="488" y="314"/>
                  <a:pt x="477" y="325"/>
                  <a:pt x="477" y="337"/>
                </a:cubicBezTo>
                <a:close/>
                <a:moveTo>
                  <a:pt x="448" y="467"/>
                </a:moveTo>
                <a:lnTo>
                  <a:pt x="448" y="467"/>
                </a:lnTo>
                <a:cubicBezTo>
                  <a:pt x="448" y="455"/>
                  <a:pt x="438" y="444"/>
                  <a:pt x="425" y="444"/>
                </a:cubicBezTo>
                <a:cubicBezTo>
                  <a:pt x="412" y="444"/>
                  <a:pt x="401" y="455"/>
                  <a:pt x="401" y="467"/>
                </a:cubicBezTo>
                <a:cubicBezTo>
                  <a:pt x="401" y="481"/>
                  <a:pt x="412" y="491"/>
                  <a:pt x="425" y="491"/>
                </a:cubicBezTo>
                <a:cubicBezTo>
                  <a:pt x="438" y="491"/>
                  <a:pt x="448" y="481"/>
                  <a:pt x="448" y="467"/>
                </a:cubicBezTo>
                <a:close/>
                <a:moveTo>
                  <a:pt x="458" y="434"/>
                </a:moveTo>
                <a:lnTo>
                  <a:pt x="458" y="434"/>
                </a:lnTo>
                <a:cubicBezTo>
                  <a:pt x="489" y="381"/>
                  <a:pt x="489" y="381"/>
                  <a:pt x="489" y="381"/>
                </a:cubicBezTo>
                <a:cubicBezTo>
                  <a:pt x="480" y="379"/>
                  <a:pt x="473" y="376"/>
                  <a:pt x="468" y="370"/>
                </a:cubicBezTo>
                <a:cubicBezTo>
                  <a:pt x="437" y="423"/>
                  <a:pt x="437" y="423"/>
                  <a:pt x="437" y="423"/>
                </a:cubicBezTo>
                <a:cubicBezTo>
                  <a:pt x="445" y="426"/>
                  <a:pt x="452" y="429"/>
                  <a:pt x="458" y="434"/>
                </a:cubicBezTo>
                <a:close/>
                <a:moveTo>
                  <a:pt x="531" y="480"/>
                </a:moveTo>
                <a:lnTo>
                  <a:pt x="531" y="480"/>
                </a:lnTo>
                <a:cubicBezTo>
                  <a:pt x="530" y="475"/>
                  <a:pt x="529" y="471"/>
                  <a:pt x="529" y="467"/>
                </a:cubicBezTo>
                <a:cubicBezTo>
                  <a:pt x="529" y="463"/>
                  <a:pt x="530" y="460"/>
                  <a:pt x="531" y="456"/>
                </a:cubicBezTo>
                <a:cubicBezTo>
                  <a:pt x="469" y="456"/>
                  <a:pt x="469" y="456"/>
                  <a:pt x="469" y="456"/>
                </a:cubicBezTo>
                <a:cubicBezTo>
                  <a:pt x="470" y="460"/>
                  <a:pt x="472" y="463"/>
                  <a:pt x="472" y="467"/>
                </a:cubicBezTo>
                <a:cubicBezTo>
                  <a:pt x="472" y="471"/>
                  <a:pt x="470" y="475"/>
                  <a:pt x="469" y="480"/>
                </a:cubicBezTo>
                <a:lnTo>
                  <a:pt x="531" y="480"/>
                </a:lnTo>
                <a:close/>
                <a:moveTo>
                  <a:pt x="543" y="434"/>
                </a:moveTo>
                <a:lnTo>
                  <a:pt x="543" y="434"/>
                </a:lnTo>
                <a:cubicBezTo>
                  <a:pt x="549" y="429"/>
                  <a:pt x="556" y="426"/>
                  <a:pt x="564" y="423"/>
                </a:cubicBezTo>
                <a:cubicBezTo>
                  <a:pt x="534" y="370"/>
                  <a:pt x="534" y="370"/>
                  <a:pt x="534" y="370"/>
                </a:cubicBezTo>
                <a:cubicBezTo>
                  <a:pt x="527" y="376"/>
                  <a:pt x="520" y="379"/>
                  <a:pt x="513" y="381"/>
                </a:cubicBezTo>
                <a:lnTo>
                  <a:pt x="543" y="434"/>
                </a:lnTo>
                <a:close/>
                <a:moveTo>
                  <a:pt x="599" y="467"/>
                </a:moveTo>
                <a:lnTo>
                  <a:pt x="599" y="467"/>
                </a:lnTo>
                <a:cubicBezTo>
                  <a:pt x="599" y="455"/>
                  <a:pt x="589" y="444"/>
                  <a:pt x="576" y="444"/>
                </a:cubicBezTo>
                <a:cubicBezTo>
                  <a:pt x="563" y="444"/>
                  <a:pt x="552" y="455"/>
                  <a:pt x="552" y="467"/>
                </a:cubicBezTo>
                <a:cubicBezTo>
                  <a:pt x="552" y="481"/>
                  <a:pt x="563" y="491"/>
                  <a:pt x="576" y="491"/>
                </a:cubicBezTo>
                <a:cubicBezTo>
                  <a:pt x="589" y="491"/>
                  <a:pt x="599" y="481"/>
                  <a:pt x="599" y="46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Freeform 88"/>
          <p:cNvSpPr>
            <a:spLocks noChangeArrowheads="1"/>
          </p:cNvSpPr>
          <p:nvPr/>
        </p:nvSpPr>
        <p:spPr bwMode="auto">
          <a:xfrm>
            <a:off x="4872038" y="2879725"/>
            <a:ext cx="273050" cy="244475"/>
          </a:xfrm>
          <a:custGeom>
            <a:avLst/>
            <a:gdLst>
              <a:gd name="T0" fmla="*/ 31941 w 648"/>
              <a:gd name="T1" fmla="*/ 68610 h 581"/>
              <a:gd name="T2" fmla="*/ 31941 w 648"/>
              <a:gd name="T3" fmla="*/ 68610 h 581"/>
              <a:gd name="T4" fmla="*/ 31941 w 648"/>
              <a:gd name="T5" fmla="*/ 223087 h 581"/>
              <a:gd name="T6" fmla="*/ 31941 w 648"/>
              <a:gd name="T7" fmla="*/ 235294 h 581"/>
              <a:gd name="T8" fmla="*/ 20174 w 648"/>
              <a:gd name="T9" fmla="*/ 243712 h 581"/>
              <a:gd name="T10" fmla="*/ 20174 w 648"/>
              <a:gd name="T11" fmla="*/ 243712 h 581"/>
              <a:gd name="T12" fmla="*/ 4623 w 648"/>
              <a:gd name="T13" fmla="*/ 236977 h 581"/>
              <a:gd name="T14" fmla="*/ 0 w 648"/>
              <a:gd name="T15" fmla="*/ 223929 h 581"/>
              <a:gd name="T16" fmla="*/ 0 w 648"/>
              <a:gd name="T17" fmla="*/ 16837 h 581"/>
              <a:gd name="T18" fmla="*/ 17232 w 648"/>
              <a:gd name="T19" fmla="*/ 0 h 581"/>
              <a:gd name="T20" fmla="*/ 76491 w 648"/>
              <a:gd name="T21" fmla="*/ 0 h 581"/>
              <a:gd name="T22" fmla="*/ 94143 w 648"/>
              <a:gd name="T23" fmla="*/ 11786 h 581"/>
              <a:gd name="T24" fmla="*/ 102969 w 648"/>
              <a:gd name="T25" fmla="*/ 31990 h 581"/>
              <a:gd name="T26" fmla="*/ 227373 w 648"/>
              <a:gd name="T27" fmla="*/ 31990 h 581"/>
              <a:gd name="T28" fmla="*/ 244184 w 648"/>
              <a:gd name="T29" fmla="*/ 48406 h 581"/>
              <a:gd name="T30" fmla="*/ 244184 w 648"/>
              <a:gd name="T31" fmla="*/ 50510 h 581"/>
              <a:gd name="T32" fmla="*/ 50014 w 648"/>
              <a:gd name="T33" fmla="*/ 50510 h 581"/>
              <a:gd name="T34" fmla="*/ 31941 w 648"/>
              <a:gd name="T35" fmla="*/ 68610 h 581"/>
              <a:gd name="T36" fmla="*/ 271923 w 648"/>
              <a:gd name="T37" fmla="*/ 77449 h 581"/>
              <a:gd name="T38" fmla="*/ 271923 w 648"/>
              <a:gd name="T39" fmla="*/ 77449 h 581"/>
              <a:gd name="T40" fmla="*/ 271923 w 648"/>
              <a:gd name="T41" fmla="*/ 226875 h 581"/>
              <a:gd name="T42" fmla="*/ 255111 w 648"/>
              <a:gd name="T43" fmla="*/ 244133 h 581"/>
              <a:gd name="T44" fmla="*/ 39086 w 648"/>
              <a:gd name="T45" fmla="*/ 243712 h 581"/>
              <a:gd name="T46" fmla="*/ 41608 w 648"/>
              <a:gd name="T47" fmla="*/ 236977 h 581"/>
              <a:gd name="T48" fmla="*/ 41608 w 648"/>
              <a:gd name="T49" fmla="*/ 222666 h 581"/>
              <a:gd name="T50" fmla="*/ 41608 w 648"/>
              <a:gd name="T51" fmla="*/ 68610 h 581"/>
              <a:gd name="T52" fmla="*/ 50014 w 648"/>
              <a:gd name="T53" fmla="*/ 60191 h 581"/>
              <a:gd name="T54" fmla="*/ 244184 w 648"/>
              <a:gd name="T55" fmla="*/ 60191 h 581"/>
              <a:gd name="T56" fmla="*/ 257633 w 648"/>
              <a:gd name="T57" fmla="*/ 60191 h 581"/>
              <a:gd name="T58" fmla="*/ 271923 w 648"/>
              <a:gd name="T59" fmla="*/ 77449 h 581"/>
              <a:gd name="T60" fmla="*/ 247126 w 648"/>
              <a:gd name="T61" fmla="*/ 141850 h 581"/>
              <a:gd name="T62" fmla="*/ 247126 w 648"/>
              <a:gd name="T63" fmla="*/ 141850 h 581"/>
              <a:gd name="T64" fmla="*/ 245445 w 648"/>
              <a:gd name="T65" fmla="*/ 139324 h 581"/>
              <a:gd name="T66" fmla="*/ 242083 w 648"/>
              <a:gd name="T67" fmla="*/ 139324 h 581"/>
              <a:gd name="T68" fmla="*/ 204678 w 648"/>
              <a:gd name="T69" fmla="*/ 162896 h 581"/>
              <a:gd name="T70" fmla="*/ 203417 w 648"/>
              <a:gd name="T71" fmla="*/ 165842 h 581"/>
              <a:gd name="T72" fmla="*/ 203417 w 648"/>
              <a:gd name="T73" fmla="*/ 198674 h 581"/>
              <a:gd name="T74" fmla="*/ 193330 w 648"/>
              <a:gd name="T75" fmla="*/ 195727 h 581"/>
              <a:gd name="T76" fmla="*/ 176939 w 648"/>
              <a:gd name="T77" fmla="*/ 209197 h 581"/>
              <a:gd name="T78" fmla="*/ 193330 w 648"/>
              <a:gd name="T79" fmla="*/ 222666 h 581"/>
              <a:gd name="T80" fmla="*/ 210141 w 648"/>
              <a:gd name="T81" fmla="*/ 209197 h 581"/>
              <a:gd name="T82" fmla="*/ 209721 w 648"/>
              <a:gd name="T83" fmla="*/ 207934 h 581"/>
              <a:gd name="T84" fmla="*/ 210141 w 648"/>
              <a:gd name="T85" fmla="*/ 207092 h 581"/>
              <a:gd name="T86" fmla="*/ 210141 w 648"/>
              <a:gd name="T87" fmla="*/ 181416 h 581"/>
              <a:gd name="T88" fmla="*/ 240822 w 648"/>
              <a:gd name="T89" fmla="*/ 162475 h 581"/>
              <a:gd name="T90" fmla="*/ 240822 w 648"/>
              <a:gd name="T91" fmla="*/ 192360 h 581"/>
              <a:gd name="T92" fmla="*/ 230315 w 648"/>
              <a:gd name="T93" fmla="*/ 188993 h 581"/>
              <a:gd name="T94" fmla="*/ 213924 w 648"/>
              <a:gd name="T95" fmla="*/ 202462 h 581"/>
              <a:gd name="T96" fmla="*/ 230315 w 648"/>
              <a:gd name="T97" fmla="*/ 215932 h 581"/>
              <a:gd name="T98" fmla="*/ 246706 w 648"/>
              <a:gd name="T99" fmla="*/ 203304 h 581"/>
              <a:gd name="T100" fmla="*/ 247126 w 648"/>
              <a:gd name="T101" fmla="*/ 202041 h 581"/>
              <a:gd name="T102" fmla="*/ 247126 w 648"/>
              <a:gd name="T103" fmla="*/ 141850 h 58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48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1" y="579"/>
                  <a:pt x="48" y="579"/>
                </a:cubicBezTo>
                <a:cubicBezTo>
                  <a:pt x="29" y="579"/>
                  <a:pt x="18" y="570"/>
                  <a:pt x="11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9" y="0"/>
                  <a:pt x="41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7" y="11"/>
                  <a:pt x="224" y="28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63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6" y="120"/>
                  <a:pt x="76" y="139"/>
                  <a:pt x="76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9" y="580"/>
                  <a:pt x="607" y="580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8"/>
                  <a:pt x="99" y="563"/>
                </a:cubicBezTo>
                <a:cubicBezTo>
                  <a:pt x="99" y="562"/>
                  <a:pt x="100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8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4" y="143"/>
                  <a:pt x="647" y="159"/>
                  <a:pt x="647" y="184"/>
                </a:cubicBezTo>
                <a:close/>
                <a:moveTo>
                  <a:pt x="588" y="337"/>
                </a:moveTo>
                <a:lnTo>
                  <a:pt x="588" y="337"/>
                </a:lnTo>
                <a:cubicBezTo>
                  <a:pt x="588" y="335"/>
                  <a:pt x="587" y="332"/>
                  <a:pt x="584" y="331"/>
                </a:cubicBezTo>
                <a:cubicBezTo>
                  <a:pt x="582" y="329"/>
                  <a:pt x="579" y="329"/>
                  <a:pt x="576" y="331"/>
                </a:cubicBezTo>
                <a:cubicBezTo>
                  <a:pt x="487" y="387"/>
                  <a:pt x="487" y="387"/>
                  <a:pt x="487" y="387"/>
                </a:cubicBezTo>
                <a:cubicBezTo>
                  <a:pt x="485" y="389"/>
                  <a:pt x="484" y="391"/>
                  <a:pt x="484" y="394"/>
                </a:cubicBezTo>
                <a:cubicBezTo>
                  <a:pt x="484" y="472"/>
                  <a:pt x="484" y="472"/>
                  <a:pt x="484" y="472"/>
                </a:cubicBezTo>
                <a:cubicBezTo>
                  <a:pt x="477" y="468"/>
                  <a:pt x="470" y="465"/>
                  <a:pt x="460" y="465"/>
                </a:cubicBezTo>
                <a:cubicBezTo>
                  <a:pt x="438" y="465"/>
                  <a:pt x="421" y="480"/>
                  <a:pt x="421" y="497"/>
                </a:cubicBezTo>
                <a:cubicBezTo>
                  <a:pt x="421" y="514"/>
                  <a:pt x="438" y="529"/>
                  <a:pt x="460" y="529"/>
                </a:cubicBezTo>
                <a:cubicBezTo>
                  <a:pt x="482" y="529"/>
                  <a:pt x="500" y="514"/>
                  <a:pt x="500" y="497"/>
                </a:cubicBezTo>
                <a:cubicBezTo>
                  <a:pt x="500" y="496"/>
                  <a:pt x="499" y="495"/>
                  <a:pt x="499" y="494"/>
                </a:cubicBezTo>
                <a:cubicBezTo>
                  <a:pt x="499" y="493"/>
                  <a:pt x="500" y="493"/>
                  <a:pt x="500" y="492"/>
                </a:cubicBezTo>
                <a:cubicBezTo>
                  <a:pt x="500" y="431"/>
                  <a:pt x="500" y="431"/>
                  <a:pt x="500" y="431"/>
                </a:cubicBezTo>
                <a:cubicBezTo>
                  <a:pt x="573" y="386"/>
                  <a:pt x="573" y="386"/>
                  <a:pt x="573" y="386"/>
                </a:cubicBezTo>
                <a:cubicBezTo>
                  <a:pt x="573" y="457"/>
                  <a:pt x="573" y="457"/>
                  <a:pt x="573" y="457"/>
                </a:cubicBezTo>
                <a:cubicBezTo>
                  <a:pt x="565" y="453"/>
                  <a:pt x="557" y="449"/>
                  <a:pt x="548" y="449"/>
                </a:cubicBezTo>
                <a:cubicBezTo>
                  <a:pt x="527" y="449"/>
                  <a:pt x="509" y="464"/>
                  <a:pt x="509" y="481"/>
                </a:cubicBezTo>
                <a:cubicBezTo>
                  <a:pt x="509" y="498"/>
                  <a:pt x="527" y="513"/>
                  <a:pt x="548" y="513"/>
                </a:cubicBezTo>
                <a:cubicBezTo>
                  <a:pt x="570" y="513"/>
                  <a:pt x="586" y="499"/>
                  <a:pt x="587" y="483"/>
                </a:cubicBezTo>
                <a:cubicBezTo>
                  <a:pt x="587" y="482"/>
                  <a:pt x="588" y="481"/>
                  <a:pt x="588" y="480"/>
                </a:cubicBezTo>
                <a:lnTo>
                  <a:pt x="588" y="33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Freeform 89"/>
          <p:cNvSpPr>
            <a:spLocks noChangeArrowheads="1"/>
          </p:cNvSpPr>
          <p:nvPr/>
        </p:nvSpPr>
        <p:spPr bwMode="auto">
          <a:xfrm>
            <a:off x="5738813" y="2879725"/>
            <a:ext cx="273050" cy="244475"/>
          </a:xfrm>
          <a:custGeom>
            <a:avLst/>
            <a:gdLst>
              <a:gd name="T0" fmla="*/ 31521 w 648"/>
              <a:gd name="T1" fmla="*/ 68610 h 581"/>
              <a:gd name="T2" fmla="*/ 31521 w 648"/>
              <a:gd name="T3" fmla="*/ 68610 h 581"/>
              <a:gd name="T4" fmla="*/ 31521 w 648"/>
              <a:gd name="T5" fmla="*/ 223087 h 581"/>
              <a:gd name="T6" fmla="*/ 31521 w 648"/>
              <a:gd name="T7" fmla="*/ 235294 h 581"/>
              <a:gd name="T8" fmla="*/ 19753 w 648"/>
              <a:gd name="T9" fmla="*/ 243712 h 581"/>
              <a:gd name="T10" fmla="*/ 19753 w 648"/>
              <a:gd name="T11" fmla="*/ 243712 h 581"/>
              <a:gd name="T12" fmla="*/ 4623 w 648"/>
              <a:gd name="T13" fmla="*/ 236977 h 581"/>
              <a:gd name="T14" fmla="*/ 0 w 648"/>
              <a:gd name="T15" fmla="*/ 223929 h 581"/>
              <a:gd name="T16" fmla="*/ 0 w 648"/>
              <a:gd name="T17" fmla="*/ 16837 h 581"/>
              <a:gd name="T18" fmla="*/ 16811 w 648"/>
              <a:gd name="T19" fmla="*/ 0 h 581"/>
              <a:gd name="T20" fmla="*/ 76492 w 648"/>
              <a:gd name="T21" fmla="*/ 0 h 581"/>
              <a:gd name="T22" fmla="*/ 93723 w 648"/>
              <a:gd name="T23" fmla="*/ 11786 h 581"/>
              <a:gd name="T24" fmla="*/ 102549 w 648"/>
              <a:gd name="T25" fmla="*/ 31990 h 581"/>
              <a:gd name="T26" fmla="*/ 226953 w 648"/>
              <a:gd name="T27" fmla="*/ 31990 h 581"/>
              <a:gd name="T28" fmla="*/ 243765 w 648"/>
              <a:gd name="T29" fmla="*/ 48406 h 581"/>
              <a:gd name="T30" fmla="*/ 243765 w 648"/>
              <a:gd name="T31" fmla="*/ 50510 h 581"/>
              <a:gd name="T32" fmla="*/ 50014 w 648"/>
              <a:gd name="T33" fmla="*/ 50510 h 581"/>
              <a:gd name="T34" fmla="*/ 31521 w 648"/>
              <a:gd name="T35" fmla="*/ 68610 h 581"/>
              <a:gd name="T36" fmla="*/ 271924 w 648"/>
              <a:gd name="T37" fmla="*/ 77449 h 581"/>
              <a:gd name="T38" fmla="*/ 271924 w 648"/>
              <a:gd name="T39" fmla="*/ 77449 h 581"/>
              <a:gd name="T40" fmla="*/ 271924 w 648"/>
              <a:gd name="T41" fmla="*/ 226875 h 581"/>
              <a:gd name="T42" fmla="*/ 254692 w 648"/>
              <a:gd name="T43" fmla="*/ 244133 h 581"/>
              <a:gd name="T44" fmla="*/ 38666 w 648"/>
              <a:gd name="T45" fmla="*/ 243712 h 581"/>
              <a:gd name="T46" fmla="*/ 41188 w 648"/>
              <a:gd name="T47" fmla="*/ 236977 h 581"/>
              <a:gd name="T48" fmla="*/ 41188 w 648"/>
              <a:gd name="T49" fmla="*/ 222666 h 581"/>
              <a:gd name="T50" fmla="*/ 41188 w 648"/>
              <a:gd name="T51" fmla="*/ 68610 h 581"/>
              <a:gd name="T52" fmla="*/ 50014 w 648"/>
              <a:gd name="T53" fmla="*/ 60191 h 581"/>
              <a:gd name="T54" fmla="*/ 244185 w 648"/>
              <a:gd name="T55" fmla="*/ 60191 h 581"/>
              <a:gd name="T56" fmla="*/ 257214 w 648"/>
              <a:gd name="T57" fmla="*/ 60191 h 581"/>
              <a:gd name="T58" fmla="*/ 271924 w 648"/>
              <a:gd name="T59" fmla="*/ 77449 h 581"/>
              <a:gd name="T60" fmla="*/ 158447 w 648"/>
              <a:gd name="T61" fmla="*/ 155319 h 581"/>
              <a:gd name="T62" fmla="*/ 158447 w 648"/>
              <a:gd name="T63" fmla="*/ 155319 h 581"/>
              <a:gd name="T64" fmla="*/ 176099 w 648"/>
              <a:gd name="T65" fmla="*/ 172998 h 581"/>
              <a:gd name="T66" fmla="*/ 193331 w 648"/>
              <a:gd name="T67" fmla="*/ 155319 h 581"/>
              <a:gd name="T68" fmla="*/ 176099 w 648"/>
              <a:gd name="T69" fmla="*/ 138061 h 581"/>
              <a:gd name="T70" fmla="*/ 158447 w 648"/>
              <a:gd name="T71" fmla="*/ 155319 h 581"/>
              <a:gd name="T72" fmla="*/ 246286 w 648"/>
              <a:gd name="T73" fmla="*/ 208776 h 581"/>
              <a:gd name="T74" fmla="*/ 246286 w 648"/>
              <a:gd name="T75" fmla="*/ 208776 h 581"/>
              <a:gd name="T76" fmla="*/ 224011 w 648"/>
              <a:gd name="T77" fmla="*/ 165842 h 581"/>
              <a:gd name="T78" fmla="*/ 221069 w 648"/>
              <a:gd name="T79" fmla="*/ 163738 h 581"/>
              <a:gd name="T80" fmla="*/ 218127 w 648"/>
              <a:gd name="T81" fmla="*/ 165000 h 581"/>
              <a:gd name="T82" fmla="*/ 197533 w 648"/>
              <a:gd name="T83" fmla="*/ 187730 h 581"/>
              <a:gd name="T84" fmla="*/ 182824 w 648"/>
              <a:gd name="T85" fmla="*/ 181837 h 581"/>
              <a:gd name="T86" fmla="*/ 179041 w 648"/>
              <a:gd name="T87" fmla="*/ 182679 h 581"/>
              <a:gd name="T88" fmla="*/ 156346 w 648"/>
              <a:gd name="T89" fmla="*/ 207934 h 581"/>
              <a:gd name="T90" fmla="*/ 155505 w 648"/>
              <a:gd name="T91" fmla="*/ 212564 h 581"/>
              <a:gd name="T92" fmla="*/ 158867 w 648"/>
              <a:gd name="T93" fmla="*/ 214669 h 581"/>
              <a:gd name="T94" fmla="*/ 242924 w 648"/>
              <a:gd name="T95" fmla="*/ 214669 h 581"/>
              <a:gd name="T96" fmla="*/ 245866 w 648"/>
              <a:gd name="T97" fmla="*/ 212985 h 581"/>
              <a:gd name="T98" fmla="*/ 246286 w 648"/>
              <a:gd name="T99" fmla="*/ 208776 h 58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48" h="581">
                <a:moveTo>
                  <a:pt x="75" y="163"/>
                </a:moveTo>
                <a:lnTo>
                  <a:pt x="75" y="163"/>
                </a:lnTo>
                <a:cubicBezTo>
                  <a:pt x="75" y="530"/>
                  <a:pt x="75" y="530"/>
                  <a:pt x="75" y="530"/>
                </a:cubicBezTo>
                <a:cubicBezTo>
                  <a:pt x="75" y="530"/>
                  <a:pt x="75" y="556"/>
                  <a:pt x="75" y="559"/>
                </a:cubicBezTo>
                <a:cubicBezTo>
                  <a:pt x="74" y="565"/>
                  <a:pt x="70" y="579"/>
                  <a:pt x="47" y="579"/>
                </a:cubicBezTo>
                <a:cubicBezTo>
                  <a:pt x="28" y="579"/>
                  <a:pt x="17" y="570"/>
                  <a:pt x="11" y="563"/>
                </a:cubicBezTo>
                <a:cubicBezTo>
                  <a:pt x="3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3" y="28"/>
                </a:cubicBezTo>
                <a:cubicBezTo>
                  <a:pt x="244" y="76"/>
                  <a:pt x="244" y="76"/>
                  <a:pt x="244" y="76"/>
                </a:cubicBezTo>
                <a:cubicBezTo>
                  <a:pt x="540" y="76"/>
                  <a:pt x="540" y="76"/>
                  <a:pt x="540" y="76"/>
                </a:cubicBezTo>
                <a:cubicBezTo>
                  <a:pt x="562" y="76"/>
                  <a:pt x="580" y="93"/>
                  <a:pt x="580" y="115"/>
                </a:cubicBezTo>
                <a:cubicBezTo>
                  <a:pt x="580" y="120"/>
                  <a:pt x="580" y="120"/>
                  <a:pt x="580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5" y="139"/>
                  <a:pt x="75" y="163"/>
                </a:cubicBezTo>
                <a:close/>
                <a:moveTo>
                  <a:pt x="647" y="184"/>
                </a:moveTo>
                <a:lnTo>
                  <a:pt x="647" y="184"/>
                </a:lnTo>
                <a:cubicBezTo>
                  <a:pt x="647" y="539"/>
                  <a:pt x="647" y="539"/>
                  <a:pt x="647" y="539"/>
                </a:cubicBezTo>
                <a:cubicBezTo>
                  <a:pt x="647" y="561"/>
                  <a:pt x="628" y="580"/>
                  <a:pt x="606" y="580"/>
                </a:cubicBezTo>
                <a:cubicBezTo>
                  <a:pt x="92" y="579"/>
                  <a:pt x="92" y="579"/>
                  <a:pt x="92" y="579"/>
                </a:cubicBezTo>
                <a:cubicBezTo>
                  <a:pt x="95" y="573"/>
                  <a:pt x="98" y="568"/>
                  <a:pt x="98" y="563"/>
                </a:cubicBezTo>
                <a:cubicBezTo>
                  <a:pt x="98" y="562"/>
                  <a:pt x="99" y="560"/>
                  <a:pt x="98" y="52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8" y="153"/>
                  <a:pt x="107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2" y="143"/>
                  <a:pt x="612" y="143"/>
                  <a:pt x="612" y="143"/>
                </a:cubicBezTo>
                <a:cubicBezTo>
                  <a:pt x="633" y="143"/>
                  <a:pt x="647" y="159"/>
                  <a:pt x="647" y="184"/>
                </a:cubicBezTo>
                <a:close/>
                <a:moveTo>
                  <a:pt x="377" y="369"/>
                </a:moveTo>
                <a:lnTo>
                  <a:pt x="377" y="369"/>
                </a:lnTo>
                <a:cubicBezTo>
                  <a:pt x="377" y="392"/>
                  <a:pt x="396" y="411"/>
                  <a:pt x="419" y="411"/>
                </a:cubicBezTo>
                <a:cubicBezTo>
                  <a:pt x="442" y="411"/>
                  <a:pt x="460" y="392"/>
                  <a:pt x="460" y="369"/>
                </a:cubicBezTo>
                <a:cubicBezTo>
                  <a:pt x="460" y="346"/>
                  <a:pt x="442" y="328"/>
                  <a:pt x="419" y="328"/>
                </a:cubicBezTo>
                <a:cubicBezTo>
                  <a:pt x="396" y="328"/>
                  <a:pt x="377" y="346"/>
                  <a:pt x="377" y="369"/>
                </a:cubicBezTo>
                <a:close/>
                <a:moveTo>
                  <a:pt x="586" y="496"/>
                </a:moveTo>
                <a:lnTo>
                  <a:pt x="586" y="496"/>
                </a:lnTo>
                <a:cubicBezTo>
                  <a:pt x="533" y="394"/>
                  <a:pt x="533" y="394"/>
                  <a:pt x="533" y="394"/>
                </a:cubicBezTo>
                <a:cubicBezTo>
                  <a:pt x="531" y="391"/>
                  <a:pt x="529" y="389"/>
                  <a:pt x="526" y="389"/>
                </a:cubicBezTo>
                <a:cubicBezTo>
                  <a:pt x="523" y="389"/>
                  <a:pt x="521" y="390"/>
                  <a:pt x="519" y="392"/>
                </a:cubicBezTo>
                <a:cubicBezTo>
                  <a:pt x="470" y="446"/>
                  <a:pt x="470" y="446"/>
                  <a:pt x="470" y="446"/>
                </a:cubicBezTo>
                <a:cubicBezTo>
                  <a:pt x="435" y="432"/>
                  <a:pt x="435" y="432"/>
                  <a:pt x="435" y="432"/>
                </a:cubicBezTo>
                <a:cubicBezTo>
                  <a:pt x="432" y="430"/>
                  <a:pt x="428" y="431"/>
                  <a:pt x="426" y="434"/>
                </a:cubicBezTo>
                <a:cubicBezTo>
                  <a:pt x="372" y="494"/>
                  <a:pt x="372" y="494"/>
                  <a:pt x="372" y="494"/>
                </a:cubicBezTo>
                <a:cubicBezTo>
                  <a:pt x="369" y="497"/>
                  <a:pt x="369" y="501"/>
                  <a:pt x="370" y="505"/>
                </a:cubicBezTo>
                <a:cubicBezTo>
                  <a:pt x="372" y="508"/>
                  <a:pt x="375" y="510"/>
                  <a:pt x="378" y="510"/>
                </a:cubicBezTo>
                <a:cubicBezTo>
                  <a:pt x="578" y="510"/>
                  <a:pt x="578" y="510"/>
                  <a:pt x="578" y="510"/>
                </a:cubicBezTo>
                <a:cubicBezTo>
                  <a:pt x="581" y="510"/>
                  <a:pt x="584" y="508"/>
                  <a:pt x="585" y="506"/>
                </a:cubicBezTo>
                <a:cubicBezTo>
                  <a:pt x="587" y="503"/>
                  <a:pt x="587" y="499"/>
                  <a:pt x="586" y="49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Freeform 90"/>
          <p:cNvSpPr>
            <a:spLocks noChangeArrowheads="1"/>
          </p:cNvSpPr>
          <p:nvPr/>
        </p:nvSpPr>
        <p:spPr bwMode="auto">
          <a:xfrm>
            <a:off x="6605588" y="2879725"/>
            <a:ext cx="273050" cy="244475"/>
          </a:xfrm>
          <a:custGeom>
            <a:avLst/>
            <a:gdLst>
              <a:gd name="T0" fmla="*/ 31991 w 647"/>
              <a:gd name="T1" fmla="*/ 68610 h 581"/>
              <a:gd name="T2" fmla="*/ 31991 w 647"/>
              <a:gd name="T3" fmla="*/ 68610 h 581"/>
              <a:gd name="T4" fmla="*/ 31991 w 647"/>
              <a:gd name="T5" fmla="*/ 223087 h 581"/>
              <a:gd name="T6" fmla="*/ 31991 w 647"/>
              <a:gd name="T7" fmla="*/ 235294 h 581"/>
              <a:gd name="T8" fmla="*/ 19784 w 647"/>
              <a:gd name="T9" fmla="*/ 243712 h 581"/>
              <a:gd name="T10" fmla="*/ 19784 w 647"/>
              <a:gd name="T11" fmla="*/ 243712 h 581"/>
              <a:gd name="T12" fmla="*/ 4630 w 647"/>
              <a:gd name="T13" fmla="*/ 236977 h 581"/>
              <a:gd name="T14" fmla="*/ 0 w 647"/>
              <a:gd name="T15" fmla="*/ 223929 h 581"/>
              <a:gd name="T16" fmla="*/ 0 w 647"/>
              <a:gd name="T17" fmla="*/ 16837 h 581"/>
              <a:gd name="T18" fmla="*/ 16416 w 647"/>
              <a:gd name="T19" fmla="*/ 0 h 581"/>
              <a:gd name="T20" fmla="*/ 76610 w 647"/>
              <a:gd name="T21" fmla="*/ 0 h 581"/>
              <a:gd name="T22" fmla="*/ 94289 w 647"/>
              <a:gd name="T23" fmla="*/ 11786 h 581"/>
              <a:gd name="T24" fmla="*/ 103129 w 647"/>
              <a:gd name="T25" fmla="*/ 31990 h 581"/>
              <a:gd name="T26" fmla="*/ 227725 w 647"/>
              <a:gd name="T27" fmla="*/ 31990 h 581"/>
              <a:gd name="T28" fmla="*/ 244562 w 647"/>
              <a:gd name="T29" fmla="*/ 48406 h 581"/>
              <a:gd name="T30" fmla="*/ 244562 w 647"/>
              <a:gd name="T31" fmla="*/ 50510 h 581"/>
              <a:gd name="T32" fmla="*/ 50091 w 647"/>
              <a:gd name="T33" fmla="*/ 50510 h 581"/>
              <a:gd name="T34" fmla="*/ 31991 w 647"/>
              <a:gd name="T35" fmla="*/ 68610 h 581"/>
              <a:gd name="T36" fmla="*/ 271923 w 647"/>
              <a:gd name="T37" fmla="*/ 77449 h 581"/>
              <a:gd name="T38" fmla="*/ 271923 w 647"/>
              <a:gd name="T39" fmla="*/ 77449 h 581"/>
              <a:gd name="T40" fmla="*/ 271923 w 647"/>
              <a:gd name="T41" fmla="*/ 226875 h 581"/>
              <a:gd name="T42" fmla="*/ 255507 w 647"/>
              <a:gd name="T43" fmla="*/ 244133 h 581"/>
              <a:gd name="T44" fmla="*/ 39147 w 647"/>
              <a:gd name="T45" fmla="*/ 243712 h 581"/>
              <a:gd name="T46" fmla="*/ 41672 w 647"/>
              <a:gd name="T47" fmla="*/ 236977 h 581"/>
              <a:gd name="T48" fmla="*/ 41672 w 647"/>
              <a:gd name="T49" fmla="*/ 222666 h 581"/>
              <a:gd name="T50" fmla="*/ 41672 w 647"/>
              <a:gd name="T51" fmla="*/ 68610 h 581"/>
              <a:gd name="T52" fmla="*/ 50091 w 647"/>
              <a:gd name="T53" fmla="*/ 60191 h 581"/>
              <a:gd name="T54" fmla="*/ 244562 w 647"/>
              <a:gd name="T55" fmla="*/ 60191 h 581"/>
              <a:gd name="T56" fmla="*/ 258032 w 647"/>
              <a:gd name="T57" fmla="*/ 60191 h 581"/>
              <a:gd name="T58" fmla="*/ 271923 w 647"/>
              <a:gd name="T59" fmla="*/ 77449 h 581"/>
              <a:gd name="T60" fmla="*/ 239932 w 647"/>
              <a:gd name="T61" fmla="*/ 176786 h 581"/>
              <a:gd name="T62" fmla="*/ 239932 w 647"/>
              <a:gd name="T63" fmla="*/ 176786 h 581"/>
              <a:gd name="T64" fmla="*/ 238248 w 647"/>
              <a:gd name="T65" fmla="*/ 173419 h 581"/>
              <a:gd name="T66" fmla="*/ 186474 w 647"/>
              <a:gd name="T67" fmla="*/ 142271 h 581"/>
              <a:gd name="T68" fmla="*/ 182685 w 647"/>
              <a:gd name="T69" fmla="*/ 142271 h 581"/>
              <a:gd name="T70" fmla="*/ 181001 w 647"/>
              <a:gd name="T71" fmla="*/ 145638 h 581"/>
              <a:gd name="T72" fmla="*/ 181001 w 647"/>
              <a:gd name="T73" fmla="*/ 207934 h 581"/>
              <a:gd name="T74" fmla="*/ 182685 w 647"/>
              <a:gd name="T75" fmla="*/ 210880 h 581"/>
              <a:gd name="T76" fmla="*/ 184369 w 647"/>
              <a:gd name="T77" fmla="*/ 211722 h 581"/>
              <a:gd name="T78" fmla="*/ 186474 w 647"/>
              <a:gd name="T79" fmla="*/ 210880 h 581"/>
              <a:gd name="T80" fmla="*/ 238248 w 647"/>
              <a:gd name="T81" fmla="*/ 180153 h 581"/>
              <a:gd name="T82" fmla="*/ 239932 w 647"/>
              <a:gd name="T83" fmla="*/ 176786 h 5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47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0" y="579"/>
                  <a:pt x="47" y="579"/>
                </a:cubicBezTo>
                <a:cubicBezTo>
                  <a:pt x="28" y="579"/>
                  <a:pt x="18" y="570"/>
                  <a:pt x="11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4" y="28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63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95" y="120"/>
                  <a:pt x="76" y="139"/>
                  <a:pt x="76" y="163"/>
                </a:cubicBezTo>
                <a:close/>
                <a:moveTo>
                  <a:pt x="646" y="184"/>
                </a:moveTo>
                <a:lnTo>
                  <a:pt x="646" y="184"/>
                </a:lnTo>
                <a:cubicBezTo>
                  <a:pt x="646" y="539"/>
                  <a:pt x="646" y="539"/>
                  <a:pt x="646" y="539"/>
                </a:cubicBezTo>
                <a:cubicBezTo>
                  <a:pt x="646" y="561"/>
                  <a:pt x="629" y="580"/>
                  <a:pt x="607" y="580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96" y="573"/>
                  <a:pt x="98" y="568"/>
                  <a:pt x="99" y="563"/>
                </a:cubicBezTo>
                <a:cubicBezTo>
                  <a:pt x="99" y="562"/>
                  <a:pt x="99" y="560"/>
                  <a:pt x="99" y="52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53"/>
                  <a:pt x="108" y="143"/>
                  <a:pt x="119" y="143"/>
                </a:cubicBezTo>
                <a:cubicBezTo>
                  <a:pt x="581" y="143"/>
                  <a:pt x="581" y="143"/>
                  <a:pt x="581" y="143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633" y="143"/>
                  <a:pt x="646" y="159"/>
                  <a:pt x="646" y="184"/>
                </a:cubicBezTo>
                <a:close/>
                <a:moveTo>
                  <a:pt x="570" y="420"/>
                </a:moveTo>
                <a:lnTo>
                  <a:pt x="570" y="420"/>
                </a:lnTo>
                <a:cubicBezTo>
                  <a:pt x="570" y="417"/>
                  <a:pt x="569" y="414"/>
                  <a:pt x="566" y="412"/>
                </a:cubicBezTo>
                <a:cubicBezTo>
                  <a:pt x="443" y="338"/>
                  <a:pt x="443" y="338"/>
                  <a:pt x="443" y="338"/>
                </a:cubicBezTo>
                <a:cubicBezTo>
                  <a:pt x="440" y="337"/>
                  <a:pt x="437" y="337"/>
                  <a:pt x="434" y="338"/>
                </a:cubicBezTo>
                <a:cubicBezTo>
                  <a:pt x="431" y="340"/>
                  <a:pt x="430" y="343"/>
                  <a:pt x="430" y="346"/>
                </a:cubicBezTo>
                <a:cubicBezTo>
                  <a:pt x="430" y="494"/>
                  <a:pt x="430" y="494"/>
                  <a:pt x="430" y="494"/>
                </a:cubicBezTo>
                <a:cubicBezTo>
                  <a:pt x="430" y="497"/>
                  <a:pt x="431" y="500"/>
                  <a:pt x="434" y="501"/>
                </a:cubicBezTo>
                <a:cubicBezTo>
                  <a:pt x="435" y="503"/>
                  <a:pt x="437" y="503"/>
                  <a:pt x="438" y="503"/>
                </a:cubicBezTo>
                <a:cubicBezTo>
                  <a:pt x="440" y="503"/>
                  <a:pt x="441" y="503"/>
                  <a:pt x="443" y="501"/>
                </a:cubicBezTo>
                <a:cubicBezTo>
                  <a:pt x="566" y="428"/>
                  <a:pt x="566" y="428"/>
                  <a:pt x="566" y="428"/>
                </a:cubicBezTo>
                <a:cubicBezTo>
                  <a:pt x="569" y="427"/>
                  <a:pt x="570" y="423"/>
                  <a:pt x="570" y="42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Freeform 91"/>
          <p:cNvSpPr>
            <a:spLocks noChangeArrowheads="1"/>
          </p:cNvSpPr>
          <p:nvPr/>
        </p:nvSpPr>
        <p:spPr bwMode="auto">
          <a:xfrm>
            <a:off x="7473950" y="2879725"/>
            <a:ext cx="271463" cy="244475"/>
          </a:xfrm>
          <a:custGeom>
            <a:avLst/>
            <a:gdLst>
              <a:gd name="T0" fmla="*/ 31991 w 647"/>
              <a:gd name="T1" fmla="*/ 68610 h 581"/>
              <a:gd name="T2" fmla="*/ 31991 w 647"/>
              <a:gd name="T3" fmla="*/ 235294 h 581"/>
              <a:gd name="T4" fmla="*/ 19784 w 647"/>
              <a:gd name="T5" fmla="*/ 243712 h 581"/>
              <a:gd name="T6" fmla="*/ 0 w 647"/>
              <a:gd name="T7" fmla="*/ 223929 h 581"/>
              <a:gd name="T8" fmla="*/ 16416 w 647"/>
              <a:gd name="T9" fmla="*/ 0 h 581"/>
              <a:gd name="T10" fmla="*/ 94289 w 647"/>
              <a:gd name="T11" fmla="*/ 11786 h 581"/>
              <a:gd name="T12" fmla="*/ 227724 w 647"/>
              <a:gd name="T13" fmla="*/ 31990 h 581"/>
              <a:gd name="T14" fmla="*/ 244561 w 647"/>
              <a:gd name="T15" fmla="*/ 50510 h 581"/>
              <a:gd name="T16" fmla="*/ 31991 w 647"/>
              <a:gd name="T17" fmla="*/ 68610 h 581"/>
              <a:gd name="T18" fmla="*/ 258031 w 647"/>
              <a:gd name="T19" fmla="*/ 60191 h 581"/>
              <a:gd name="T20" fmla="*/ 49670 w 647"/>
              <a:gd name="T21" fmla="*/ 60191 h 581"/>
              <a:gd name="T22" fmla="*/ 41672 w 647"/>
              <a:gd name="T23" fmla="*/ 222666 h 581"/>
              <a:gd name="T24" fmla="*/ 38726 w 647"/>
              <a:gd name="T25" fmla="*/ 243712 h 581"/>
              <a:gd name="T26" fmla="*/ 146484 w 647"/>
              <a:gd name="T27" fmla="*/ 240766 h 581"/>
              <a:gd name="T28" fmla="*/ 144380 w 647"/>
              <a:gd name="T29" fmla="*/ 238240 h 581"/>
              <a:gd name="T30" fmla="*/ 144380 w 647"/>
              <a:gd name="T31" fmla="*/ 228559 h 581"/>
              <a:gd name="T32" fmla="*/ 146484 w 647"/>
              <a:gd name="T33" fmla="*/ 226034 h 581"/>
              <a:gd name="T34" fmla="*/ 144380 w 647"/>
              <a:gd name="T35" fmla="*/ 223929 h 581"/>
              <a:gd name="T36" fmla="*/ 144380 w 647"/>
              <a:gd name="T37" fmla="*/ 213827 h 581"/>
              <a:gd name="T38" fmla="*/ 146484 w 647"/>
              <a:gd name="T39" fmla="*/ 211722 h 581"/>
              <a:gd name="T40" fmla="*/ 144380 w 647"/>
              <a:gd name="T41" fmla="*/ 208776 h 581"/>
              <a:gd name="T42" fmla="*/ 144380 w 647"/>
              <a:gd name="T43" fmla="*/ 199095 h 581"/>
              <a:gd name="T44" fmla="*/ 146484 w 647"/>
              <a:gd name="T45" fmla="*/ 196569 h 581"/>
              <a:gd name="T46" fmla="*/ 144380 w 647"/>
              <a:gd name="T47" fmla="*/ 194044 h 581"/>
              <a:gd name="T48" fmla="*/ 144380 w 647"/>
              <a:gd name="T49" fmla="*/ 184363 h 581"/>
              <a:gd name="T50" fmla="*/ 146484 w 647"/>
              <a:gd name="T51" fmla="*/ 181837 h 581"/>
              <a:gd name="T52" fmla="*/ 144380 w 647"/>
              <a:gd name="T53" fmla="*/ 179732 h 581"/>
              <a:gd name="T54" fmla="*/ 144380 w 647"/>
              <a:gd name="T55" fmla="*/ 169630 h 581"/>
              <a:gd name="T56" fmla="*/ 146484 w 647"/>
              <a:gd name="T57" fmla="*/ 167105 h 581"/>
              <a:gd name="T58" fmla="*/ 143538 w 647"/>
              <a:gd name="T59" fmla="*/ 163317 h 581"/>
              <a:gd name="T60" fmla="*/ 137224 w 647"/>
              <a:gd name="T61" fmla="*/ 116174 h 581"/>
              <a:gd name="T62" fmla="*/ 140591 w 647"/>
              <a:gd name="T63" fmla="*/ 111544 h 581"/>
              <a:gd name="T64" fmla="*/ 173003 w 647"/>
              <a:gd name="T65" fmla="*/ 112806 h 581"/>
              <a:gd name="T66" fmla="*/ 170898 w 647"/>
              <a:gd name="T67" fmla="*/ 159949 h 581"/>
              <a:gd name="T68" fmla="*/ 162059 w 647"/>
              <a:gd name="T69" fmla="*/ 163317 h 581"/>
              <a:gd name="T70" fmla="*/ 159112 w 647"/>
              <a:gd name="T71" fmla="*/ 172156 h 581"/>
              <a:gd name="T72" fmla="*/ 156587 w 647"/>
              <a:gd name="T73" fmla="*/ 174681 h 581"/>
              <a:gd name="T74" fmla="*/ 159112 w 647"/>
              <a:gd name="T75" fmla="*/ 176786 h 581"/>
              <a:gd name="T76" fmla="*/ 159112 w 647"/>
              <a:gd name="T77" fmla="*/ 186888 h 581"/>
              <a:gd name="T78" fmla="*/ 156587 w 647"/>
              <a:gd name="T79" fmla="*/ 188993 h 581"/>
              <a:gd name="T80" fmla="*/ 159112 w 647"/>
              <a:gd name="T81" fmla="*/ 191939 h 581"/>
              <a:gd name="T82" fmla="*/ 159112 w 647"/>
              <a:gd name="T83" fmla="*/ 201620 h 581"/>
              <a:gd name="T84" fmla="*/ 156587 w 647"/>
              <a:gd name="T85" fmla="*/ 204146 h 581"/>
              <a:gd name="T86" fmla="*/ 159112 w 647"/>
              <a:gd name="T87" fmla="*/ 206250 h 581"/>
              <a:gd name="T88" fmla="*/ 159112 w 647"/>
              <a:gd name="T89" fmla="*/ 216352 h 581"/>
              <a:gd name="T90" fmla="*/ 156587 w 647"/>
              <a:gd name="T91" fmla="*/ 218457 h 581"/>
              <a:gd name="T92" fmla="*/ 159112 w 647"/>
              <a:gd name="T93" fmla="*/ 220983 h 581"/>
              <a:gd name="T94" fmla="*/ 159112 w 647"/>
              <a:gd name="T95" fmla="*/ 230664 h 581"/>
              <a:gd name="T96" fmla="*/ 156587 w 647"/>
              <a:gd name="T97" fmla="*/ 233610 h 581"/>
              <a:gd name="T98" fmla="*/ 159112 w 647"/>
              <a:gd name="T99" fmla="*/ 236136 h 581"/>
              <a:gd name="T100" fmla="*/ 162901 w 647"/>
              <a:gd name="T101" fmla="*/ 243712 h 581"/>
              <a:gd name="T102" fmla="*/ 271922 w 647"/>
              <a:gd name="T103" fmla="*/ 226875 h 581"/>
              <a:gd name="T104" fmla="*/ 258031 w 647"/>
              <a:gd name="T105" fmla="*/ 60191 h 58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47" h="581">
                <a:moveTo>
                  <a:pt x="76" y="163"/>
                </a:moveTo>
                <a:lnTo>
                  <a:pt x="76" y="163"/>
                </a:lnTo>
                <a:cubicBezTo>
                  <a:pt x="76" y="530"/>
                  <a:pt x="76" y="530"/>
                  <a:pt x="76" y="530"/>
                </a:cubicBezTo>
                <a:cubicBezTo>
                  <a:pt x="76" y="530"/>
                  <a:pt x="76" y="556"/>
                  <a:pt x="76" y="559"/>
                </a:cubicBezTo>
                <a:cubicBezTo>
                  <a:pt x="75" y="565"/>
                  <a:pt x="70" y="579"/>
                  <a:pt x="47" y="579"/>
                </a:cubicBezTo>
                <a:cubicBezTo>
                  <a:pt x="28" y="579"/>
                  <a:pt x="17" y="570"/>
                  <a:pt x="11" y="563"/>
                </a:cubicBezTo>
                <a:cubicBezTo>
                  <a:pt x="4" y="555"/>
                  <a:pt x="0" y="543"/>
                  <a:pt x="0" y="5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7" y="0"/>
                  <a:pt x="3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16" y="11"/>
                  <a:pt x="224" y="28"/>
                </a:cubicBezTo>
                <a:cubicBezTo>
                  <a:pt x="244" y="76"/>
                  <a:pt x="244" y="76"/>
                  <a:pt x="244" y="76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63" y="76"/>
                  <a:pt x="581" y="93"/>
                  <a:pt x="581" y="115"/>
                </a:cubicBezTo>
                <a:cubicBezTo>
                  <a:pt x="581" y="120"/>
                  <a:pt x="581" y="120"/>
                  <a:pt x="581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94" y="120"/>
                  <a:pt x="76" y="139"/>
                  <a:pt x="76" y="163"/>
                </a:cubicBezTo>
                <a:close/>
                <a:moveTo>
                  <a:pt x="613" y="143"/>
                </a:moveTo>
                <a:lnTo>
                  <a:pt x="613" y="143"/>
                </a:lnTo>
                <a:cubicBezTo>
                  <a:pt x="581" y="143"/>
                  <a:pt x="581" y="143"/>
                  <a:pt x="581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08" y="143"/>
                  <a:pt x="99" y="153"/>
                  <a:pt x="99" y="163"/>
                </a:cubicBezTo>
                <a:cubicBezTo>
                  <a:pt x="99" y="529"/>
                  <a:pt x="99" y="529"/>
                  <a:pt x="99" y="529"/>
                </a:cubicBezTo>
                <a:cubicBezTo>
                  <a:pt x="99" y="560"/>
                  <a:pt x="99" y="562"/>
                  <a:pt x="99" y="563"/>
                </a:cubicBezTo>
                <a:cubicBezTo>
                  <a:pt x="98" y="568"/>
                  <a:pt x="95" y="573"/>
                  <a:pt x="92" y="579"/>
                </a:cubicBezTo>
                <a:cubicBezTo>
                  <a:pt x="352" y="579"/>
                  <a:pt x="352" y="579"/>
                  <a:pt x="352" y="579"/>
                </a:cubicBezTo>
                <a:cubicBezTo>
                  <a:pt x="349" y="578"/>
                  <a:pt x="348" y="574"/>
                  <a:pt x="348" y="572"/>
                </a:cubicBezTo>
                <a:cubicBezTo>
                  <a:pt x="348" y="570"/>
                  <a:pt x="349" y="568"/>
                  <a:pt x="351" y="566"/>
                </a:cubicBezTo>
                <a:cubicBezTo>
                  <a:pt x="343" y="566"/>
                  <a:pt x="343" y="566"/>
                  <a:pt x="343" y="566"/>
                </a:cubicBezTo>
                <a:cubicBezTo>
                  <a:pt x="336" y="566"/>
                  <a:pt x="331" y="561"/>
                  <a:pt x="331" y="555"/>
                </a:cubicBezTo>
                <a:cubicBezTo>
                  <a:pt x="331" y="548"/>
                  <a:pt x="336" y="543"/>
                  <a:pt x="343" y="543"/>
                </a:cubicBezTo>
                <a:cubicBezTo>
                  <a:pt x="351" y="543"/>
                  <a:pt x="351" y="543"/>
                  <a:pt x="351" y="543"/>
                </a:cubicBezTo>
                <a:cubicBezTo>
                  <a:pt x="349" y="541"/>
                  <a:pt x="348" y="539"/>
                  <a:pt x="348" y="537"/>
                </a:cubicBezTo>
                <a:cubicBezTo>
                  <a:pt x="348" y="535"/>
                  <a:pt x="349" y="533"/>
                  <a:pt x="351" y="532"/>
                </a:cubicBezTo>
                <a:cubicBezTo>
                  <a:pt x="343" y="532"/>
                  <a:pt x="343" y="532"/>
                  <a:pt x="343" y="532"/>
                </a:cubicBezTo>
                <a:cubicBezTo>
                  <a:pt x="336" y="532"/>
                  <a:pt x="331" y="527"/>
                  <a:pt x="331" y="519"/>
                </a:cubicBezTo>
                <a:cubicBezTo>
                  <a:pt x="331" y="513"/>
                  <a:pt x="336" y="508"/>
                  <a:pt x="343" y="508"/>
                </a:cubicBezTo>
                <a:cubicBezTo>
                  <a:pt x="351" y="508"/>
                  <a:pt x="351" y="508"/>
                  <a:pt x="351" y="508"/>
                </a:cubicBezTo>
                <a:cubicBezTo>
                  <a:pt x="349" y="506"/>
                  <a:pt x="348" y="505"/>
                  <a:pt x="348" y="503"/>
                </a:cubicBezTo>
                <a:cubicBezTo>
                  <a:pt x="348" y="499"/>
                  <a:pt x="349" y="498"/>
                  <a:pt x="351" y="496"/>
                </a:cubicBezTo>
                <a:cubicBezTo>
                  <a:pt x="343" y="496"/>
                  <a:pt x="343" y="496"/>
                  <a:pt x="343" y="496"/>
                </a:cubicBezTo>
                <a:cubicBezTo>
                  <a:pt x="336" y="496"/>
                  <a:pt x="331" y="491"/>
                  <a:pt x="331" y="485"/>
                </a:cubicBezTo>
                <a:cubicBezTo>
                  <a:pt x="331" y="479"/>
                  <a:pt x="336" y="473"/>
                  <a:pt x="343" y="473"/>
                </a:cubicBezTo>
                <a:cubicBezTo>
                  <a:pt x="351" y="473"/>
                  <a:pt x="351" y="473"/>
                  <a:pt x="351" y="473"/>
                </a:cubicBezTo>
                <a:cubicBezTo>
                  <a:pt x="349" y="471"/>
                  <a:pt x="348" y="469"/>
                  <a:pt x="348" y="467"/>
                </a:cubicBezTo>
                <a:cubicBezTo>
                  <a:pt x="348" y="465"/>
                  <a:pt x="349" y="463"/>
                  <a:pt x="351" y="461"/>
                </a:cubicBezTo>
                <a:cubicBezTo>
                  <a:pt x="343" y="461"/>
                  <a:pt x="343" y="461"/>
                  <a:pt x="343" y="461"/>
                </a:cubicBezTo>
                <a:cubicBezTo>
                  <a:pt x="336" y="461"/>
                  <a:pt x="331" y="456"/>
                  <a:pt x="331" y="449"/>
                </a:cubicBezTo>
                <a:cubicBezTo>
                  <a:pt x="331" y="443"/>
                  <a:pt x="336" y="438"/>
                  <a:pt x="343" y="438"/>
                </a:cubicBezTo>
                <a:cubicBezTo>
                  <a:pt x="351" y="438"/>
                  <a:pt x="351" y="438"/>
                  <a:pt x="351" y="438"/>
                </a:cubicBezTo>
                <a:cubicBezTo>
                  <a:pt x="349" y="436"/>
                  <a:pt x="348" y="435"/>
                  <a:pt x="348" y="432"/>
                </a:cubicBezTo>
                <a:cubicBezTo>
                  <a:pt x="348" y="430"/>
                  <a:pt x="349" y="428"/>
                  <a:pt x="351" y="427"/>
                </a:cubicBezTo>
                <a:cubicBezTo>
                  <a:pt x="343" y="427"/>
                  <a:pt x="343" y="427"/>
                  <a:pt x="343" y="427"/>
                </a:cubicBezTo>
                <a:cubicBezTo>
                  <a:pt x="336" y="427"/>
                  <a:pt x="331" y="421"/>
                  <a:pt x="331" y="415"/>
                </a:cubicBezTo>
                <a:cubicBezTo>
                  <a:pt x="331" y="408"/>
                  <a:pt x="336" y="403"/>
                  <a:pt x="343" y="403"/>
                </a:cubicBezTo>
                <a:cubicBezTo>
                  <a:pt x="351" y="403"/>
                  <a:pt x="351" y="403"/>
                  <a:pt x="351" y="403"/>
                </a:cubicBezTo>
                <a:cubicBezTo>
                  <a:pt x="349" y="402"/>
                  <a:pt x="348" y="399"/>
                  <a:pt x="348" y="397"/>
                </a:cubicBezTo>
                <a:cubicBezTo>
                  <a:pt x="348" y="393"/>
                  <a:pt x="351" y="391"/>
                  <a:pt x="353" y="388"/>
                </a:cubicBezTo>
                <a:cubicBezTo>
                  <a:pt x="341" y="388"/>
                  <a:pt x="341" y="388"/>
                  <a:pt x="341" y="388"/>
                </a:cubicBezTo>
                <a:cubicBezTo>
                  <a:pt x="336" y="388"/>
                  <a:pt x="333" y="385"/>
                  <a:pt x="332" y="380"/>
                </a:cubicBezTo>
                <a:cubicBezTo>
                  <a:pt x="326" y="276"/>
                  <a:pt x="326" y="276"/>
                  <a:pt x="326" y="276"/>
                </a:cubicBezTo>
                <a:cubicBezTo>
                  <a:pt x="324" y="272"/>
                  <a:pt x="326" y="270"/>
                  <a:pt x="328" y="268"/>
                </a:cubicBezTo>
                <a:cubicBezTo>
                  <a:pt x="330" y="266"/>
                  <a:pt x="332" y="265"/>
                  <a:pt x="334" y="265"/>
                </a:cubicBezTo>
                <a:cubicBezTo>
                  <a:pt x="404" y="265"/>
                  <a:pt x="404" y="265"/>
                  <a:pt x="404" y="265"/>
                </a:cubicBezTo>
                <a:cubicBezTo>
                  <a:pt x="407" y="265"/>
                  <a:pt x="409" y="266"/>
                  <a:pt x="411" y="268"/>
                </a:cubicBezTo>
                <a:cubicBezTo>
                  <a:pt x="412" y="270"/>
                  <a:pt x="413" y="272"/>
                  <a:pt x="413" y="276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406" y="385"/>
                  <a:pt x="402" y="388"/>
                  <a:pt x="397" y="388"/>
                </a:cubicBezTo>
                <a:cubicBezTo>
                  <a:pt x="385" y="388"/>
                  <a:pt x="385" y="388"/>
                  <a:pt x="385" y="388"/>
                </a:cubicBezTo>
                <a:cubicBezTo>
                  <a:pt x="388" y="391"/>
                  <a:pt x="389" y="393"/>
                  <a:pt x="389" y="397"/>
                </a:cubicBezTo>
                <a:cubicBezTo>
                  <a:pt x="389" y="404"/>
                  <a:pt x="384" y="409"/>
                  <a:pt x="378" y="409"/>
                </a:cubicBezTo>
                <a:cubicBezTo>
                  <a:pt x="369" y="409"/>
                  <a:pt x="369" y="409"/>
                  <a:pt x="369" y="409"/>
                </a:cubicBezTo>
                <a:cubicBezTo>
                  <a:pt x="370" y="411"/>
                  <a:pt x="372" y="412"/>
                  <a:pt x="372" y="415"/>
                </a:cubicBezTo>
                <a:cubicBezTo>
                  <a:pt x="372" y="417"/>
                  <a:pt x="370" y="418"/>
                  <a:pt x="369" y="420"/>
                </a:cubicBezTo>
                <a:cubicBezTo>
                  <a:pt x="378" y="420"/>
                  <a:pt x="378" y="420"/>
                  <a:pt x="378" y="420"/>
                </a:cubicBezTo>
                <a:cubicBezTo>
                  <a:pt x="384" y="420"/>
                  <a:pt x="389" y="426"/>
                  <a:pt x="389" y="432"/>
                </a:cubicBezTo>
                <a:cubicBezTo>
                  <a:pt x="389" y="439"/>
                  <a:pt x="384" y="444"/>
                  <a:pt x="378" y="444"/>
                </a:cubicBezTo>
                <a:cubicBezTo>
                  <a:pt x="369" y="444"/>
                  <a:pt x="369" y="444"/>
                  <a:pt x="369" y="444"/>
                </a:cubicBezTo>
                <a:cubicBezTo>
                  <a:pt x="370" y="445"/>
                  <a:pt x="372" y="447"/>
                  <a:pt x="372" y="449"/>
                </a:cubicBezTo>
                <a:cubicBezTo>
                  <a:pt x="372" y="452"/>
                  <a:pt x="370" y="454"/>
                  <a:pt x="369" y="456"/>
                </a:cubicBezTo>
                <a:cubicBezTo>
                  <a:pt x="378" y="456"/>
                  <a:pt x="378" y="456"/>
                  <a:pt x="378" y="456"/>
                </a:cubicBezTo>
                <a:cubicBezTo>
                  <a:pt x="384" y="456"/>
                  <a:pt x="389" y="461"/>
                  <a:pt x="389" y="467"/>
                </a:cubicBezTo>
                <a:cubicBezTo>
                  <a:pt x="389" y="473"/>
                  <a:pt x="384" y="479"/>
                  <a:pt x="378" y="479"/>
                </a:cubicBezTo>
                <a:cubicBezTo>
                  <a:pt x="369" y="479"/>
                  <a:pt x="369" y="479"/>
                  <a:pt x="369" y="479"/>
                </a:cubicBezTo>
                <a:cubicBezTo>
                  <a:pt x="370" y="481"/>
                  <a:pt x="372" y="483"/>
                  <a:pt x="372" y="485"/>
                </a:cubicBezTo>
                <a:cubicBezTo>
                  <a:pt x="372" y="487"/>
                  <a:pt x="370" y="489"/>
                  <a:pt x="369" y="490"/>
                </a:cubicBezTo>
                <a:cubicBezTo>
                  <a:pt x="378" y="490"/>
                  <a:pt x="378" y="490"/>
                  <a:pt x="378" y="490"/>
                </a:cubicBezTo>
                <a:cubicBezTo>
                  <a:pt x="384" y="490"/>
                  <a:pt x="389" y="495"/>
                  <a:pt x="389" y="503"/>
                </a:cubicBezTo>
                <a:cubicBezTo>
                  <a:pt x="389" y="509"/>
                  <a:pt x="384" y="514"/>
                  <a:pt x="378" y="514"/>
                </a:cubicBezTo>
                <a:cubicBezTo>
                  <a:pt x="369" y="514"/>
                  <a:pt x="369" y="514"/>
                  <a:pt x="369" y="514"/>
                </a:cubicBezTo>
                <a:cubicBezTo>
                  <a:pt x="370" y="516"/>
                  <a:pt x="372" y="517"/>
                  <a:pt x="372" y="519"/>
                </a:cubicBezTo>
                <a:cubicBezTo>
                  <a:pt x="372" y="522"/>
                  <a:pt x="370" y="523"/>
                  <a:pt x="369" y="525"/>
                </a:cubicBezTo>
                <a:cubicBezTo>
                  <a:pt x="378" y="525"/>
                  <a:pt x="378" y="525"/>
                  <a:pt x="378" y="525"/>
                </a:cubicBezTo>
                <a:cubicBezTo>
                  <a:pt x="384" y="525"/>
                  <a:pt x="389" y="531"/>
                  <a:pt x="389" y="537"/>
                </a:cubicBezTo>
                <a:cubicBezTo>
                  <a:pt x="389" y="543"/>
                  <a:pt x="384" y="548"/>
                  <a:pt x="378" y="548"/>
                </a:cubicBezTo>
                <a:cubicBezTo>
                  <a:pt x="369" y="548"/>
                  <a:pt x="369" y="548"/>
                  <a:pt x="369" y="548"/>
                </a:cubicBezTo>
                <a:cubicBezTo>
                  <a:pt x="370" y="550"/>
                  <a:pt x="372" y="553"/>
                  <a:pt x="372" y="555"/>
                </a:cubicBezTo>
                <a:cubicBezTo>
                  <a:pt x="372" y="557"/>
                  <a:pt x="370" y="559"/>
                  <a:pt x="369" y="561"/>
                </a:cubicBezTo>
                <a:cubicBezTo>
                  <a:pt x="378" y="561"/>
                  <a:pt x="378" y="561"/>
                  <a:pt x="378" y="561"/>
                </a:cubicBezTo>
                <a:cubicBezTo>
                  <a:pt x="384" y="561"/>
                  <a:pt x="389" y="566"/>
                  <a:pt x="389" y="572"/>
                </a:cubicBezTo>
                <a:cubicBezTo>
                  <a:pt x="389" y="574"/>
                  <a:pt x="388" y="578"/>
                  <a:pt x="387" y="579"/>
                </a:cubicBezTo>
                <a:cubicBezTo>
                  <a:pt x="607" y="580"/>
                  <a:pt x="607" y="580"/>
                  <a:pt x="607" y="580"/>
                </a:cubicBezTo>
                <a:cubicBezTo>
                  <a:pt x="628" y="580"/>
                  <a:pt x="646" y="561"/>
                  <a:pt x="646" y="539"/>
                </a:cubicBezTo>
                <a:cubicBezTo>
                  <a:pt x="646" y="184"/>
                  <a:pt x="646" y="184"/>
                  <a:pt x="646" y="184"/>
                </a:cubicBezTo>
                <a:cubicBezTo>
                  <a:pt x="646" y="159"/>
                  <a:pt x="634" y="143"/>
                  <a:pt x="613" y="14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3" name="Group 1722"/>
          <p:cNvGrpSpPr/>
          <p:nvPr/>
        </p:nvGrpSpPr>
        <p:grpSpPr>
          <a:xfrm>
            <a:off x="3141732" y="3822282"/>
            <a:ext cx="272343" cy="244554"/>
            <a:chOff x="3143585" y="3831546"/>
            <a:chExt cx="272343" cy="244554"/>
          </a:xfrm>
          <a:solidFill>
            <a:srgbClr val="02D35F"/>
          </a:solidFill>
        </p:grpSpPr>
        <p:sp>
          <p:nvSpPr>
            <p:cNvPr id="1724" name="Freeform 92"/>
            <p:cNvSpPr>
              <a:spLocks noChangeArrowheads="1"/>
            </p:cNvSpPr>
            <p:nvPr/>
          </p:nvSpPr>
          <p:spPr bwMode="auto">
            <a:xfrm>
              <a:off x="3143585" y="3831546"/>
              <a:ext cx="244554" cy="242700"/>
            </a:xfrm>
            <a:custGeom>
              <a:avLst/>
              <a:gdLst>
                <a:gd name="T0" fmla="*/ 118 w 582"/>
                <a:gd name="T1" fmla="*/ 120 h 579"/>
                <a:gd name="T2" fmla="*/ 118 w 582"/>
                <a:gd name="T3" fmla="*/ 120 h 579"/>
                <a:gd name="T4" fmla="*/ 581 w 582"/>
                <a:gd name="T5" fmla="*/ 120 h 579"/>
                <a:gd name="T6" fmla="*/ 581 w 582"/>
                <a:gd name="T7" fmla="*/ 115 h 579"/>
                <a:gd name="T8" fmla="*/ 541 w 582"/>
                <a:gd name="T9" fmla="*/ 75 h 579"/>
                <a:gd name="T10" fmla="*/ 244 w 582"/>
                <a:gd name="T11" fmla="*/ 75 h 579"/>
                <a:gd name="T12" fmla="*/ 224 w 582"/>
                <a:gd name="T13" fmla="*/ 27 h 579"/>
                <a:gd name="T14" fmla="*/ 182 w 582"/>
                <a:gd name="T15" fmla="*/ 0 h 579"/>
                <a:gd name="T16" fmla="*/ 39 w 582"/>
                <a:gd name="T17" fmla="*/ 0 h 579"/>
                <a:gd name="T18" fmla="*/ 0 w 582"/>
                <a:gd name="T19" fmla="*/ 40 h 579"/>
                <a:gd name="T20" fmla="*/ 0 w 582"/>
                <a:gd name="T21" fmla="*/ 531 h 579"/>
                <a:gd name="T22" fmla="*/ 11 w 582"/>
                <a:gd name="T23" fmla="*/ 563 h 579"/>
                <a:gd name="T24" fmla="*/ 47 w 582"/>
                <a:gd name="T25" fmla="*/ 578 h 579"/>
                <a:gd name="T26" fmla="*/ 47 w 582"/>
                <a:gd name="T27" fmla="*/ 578 h 579"/>
                <a:gd name="T28" fmla="*/ 76 w 582"/>
                <a:gd name="T29" fmla="*/ 558 h 579"/>
                <a:gd name="T30" fmla="*/ 75 w 582"/>
                <a:gd name="T31" fmla="*/ 528 h 579"/>
                <a:gd name="T32" fmla="*/ 75 w 582"/>
                <a:gd name="T33" fmla="*/ 163 h 579"/>
                <a:gd name="T34" fmla="*/ 118 w 582"/>
                <a:gd name="T35" fmla="*/ 12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579">
                  <a:moveTo>
                    <a:pt x="118" y="120"/>
                  </a:moveTo>
                  <a:lnTo>
                    <a:pt x="118" y="120"/>
                  </a:lnTo>
                  <a:cubicBezTo>
                    <a:pt x="581" y="120"/>
                    <a:pt x="581" y="120"/>
                    <a:pt x="581" y="120"/>
                  </a:cubicBezTo>
                  <a:cubicBezTo>
                    <a:pt x="581" y="115"/>
                    <a:pt x="581" y="115"/>
                    <a:pt x="581" y="115"/>
                  </a:cubicBezTo>
                  <a:cubicBezTo>
                    <a:pt x="581" y="93"/>
                    <a:pt x="563" y="75"/>
                    <a:pt x="541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6" y="11"/>
                    <a:pt x="200" y="0"/>
                    <a:pt x="18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43"/>
                    <a:pt x="4" y="554"/>
                    <a:pt x="11" y="563"/>
                  </a:cubicBezTo>
                  <a:cubicBezTo>
                    <a:pt x="16" y="569"/>
                    <a:pt x="28" y="578"/>
                    <a:pt x="47" y="578"/>
                  </a:cubicBezTo>
                  <a:lnTo>
                    <a:pt x="47" y="578"/>
                  </a:lnTo>
                  <a:cubicBezTo>
                    <a:pt x="69" y="578"/>
                    <a:pt x="75" y="564"/>
                    <a:pt x="76" y="558"/>
                  </a:cubicBezTo>
                  <a:cubicBezTo>
                    <a:pt x="76" y="554"/>
                    <a:pt x="75" y="528"/>
                    <a:pt x="75" y="528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40"/>
                    <a:pt x="94" y="120"/>
                    <a:pt x="118" y="1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5" name="Freeform 93"/>
            <p:cNvSpPr>
              <a:spLocks noChangeArrowheads="1"/>
            </p:cNvSpPr>
            <p:nvPr/>
          </p:nvSpPr>
          <p:spPr bwMode="auto">
            <a:xfrm>
              <a:off x="3349231" y="4005698"/>
              <a:ext cx="12969" cy="9263"/>
            </a:xfrm>
            <a:custGeom>
              <a:avLst/>
              <a:gdLst>
                <a:gd name="T0" fmla="*/ 0 w 30"/>
                <a:gd name="T1" fmla="*/ 22 h 23"/>
                <a:gd name="T2" fmla="*/ 29 w 30"/>
                <a:gd name="T3" fmla="*/ 22 h 23"/>
                <a:gd name="T4" fmla="*/ 15 w 30"/>
                <a:gd name="T5" fmla="*/ 0 h 23"/>
                <a:gd name="T6" fmla="*/ 0 w 30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3">
                  <a:moveTo>
                    <a:pt x="0" y="22"/>
                  </a:moveTo>
                  <a:lnTo>
                    <a:pt x="29" y="22"/>
                  </a:lnTo>
                  <a:lnTo>
                    <a:pt x="15" y="0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6" name="Freeform 94"/>
            <p:cNvSpPr>
              <a:spLocks noChangeArrowheads="1"/>
            </p:cNvSpPr>
            <p:nvPr/>
          </p:nvSpPr>
          <p:spPr bwMode="auto">
            <a:xfrm>
              <a:off x="3182490" y="3892684"/>
              <a:ext cx="233438" cy="183416"/>
            </a:xfrm>
            <a:custGeom>
              <a:avLst/>
              <a:gdLst>
                <a:gd name="T0" fmla="*/ 521 w 555"/>
                <a:gd name="T1" fmla="*/ 0 h 435"/>
                <a:gd name="T2" fmla="*/ 521 w 555"/>
                <a:gd name="T3" fmla="*/ 0 h 435"/>
                <a:gd name="T4" fmla="*/ 489 w 555"/>
                <a:gd name="T5" fmla="*/ 0 h 435"/>
                <a:gd name="T6" fmla="*/ 26 w 555"/>
                <a:gd name="T7" fmla="*/ 0 h 435"/>
                <a:gd name="T8" fmla="*/ 7 w 555"/>
                <a:gd name="T9" fmla="*/ 19 h 435"/>
                <a:gd name="T10" fmla="*/ 7 w 555"/>
                <a:gd name="T11" fmla="*/ 384 h 435"/>
                <a:gd name="T12" fmla="*/ 7 w 555"/>
                <a:gd name="T13" fmla="*/ 418 h 435"/>
                <a:gd name="T14" fmla="*/ 0 w 555"/>
                <a:gd name="T15" fmla="*/ 434 h 435"/>
                <a:gd name="T16" fmla="*/ 515 w 555"/>
                <a:gd name="T17" fmla="*/ 434 h 435"/>
                <a:gd name="T18" fmla="*/ 554 w 555"/>
                <a:gd name="T19" fmla="*/ 395 h 435"/>
                <a:gd name="T20" fmla="*/ 554 w 555"/>
                <a:gd name="T21" fmla="*/ 40 h 435"/>
                <a:gd name="T22" fmla="*/ 521 w 555"/>
                <a:gd name="T23" fmla="*/ 0 h 435"/>
                <a:gd name="T24" fmla="*/ 488 w 555"/>
                <a:gd name="T25" fmla="*/ 342 h 435"/>
                <a:gd name="T26" fmla="*/ 488 w 555"/>
                <a:gd name="T27" fmla="*/ 342 h 435"/>
                <a:gd name="T28" fmla="*/ 489 w 555"/>
                <a:gd name="T29" fmla="*/ 353 h 435"/>
                <a:gd name="T30" fmla="*/ 478 w 555"/>
                <a:gd name="T31" fmla="*/ 359 h 435"/>
                <a:gd name="T32" fmla="*/ 343 w 555"/>
                <a:gd name="T33" fmla="*/ 359 h 435"/>
                <a:gd name="T34" fmla="*/ 332 w 555"/>
                <a:gd name="T35" fmla="*/ 353 h 435"/>
                <a:gd name="T36" fmla="*/ 334 w 555"/>
                <a:gd name="T37" fmla="*/ 342 h 435"/>
                <a:gd name="T38" fmla="*/ 396 w 555"/>
                <a:gd name="T39" fmla="*/ 249 h 435"/>
                <a:gd name="T40" fmla="*/ 334 w 555"/>
                <a:gd name="T41" fmla="*/ 156 h 435"/>
                <a:gd name="T42" fmla="*/ 332 w 555"/>
                <a:gd name="T43" fmla="*/ 145 h 435"/>
                <a:gd name="T44" fmla="*/ 343 w 555"/>
                <a:gd name="T45" fmla="*/ 138 h 435"/>
                <a:gd name="T46" fmla="*/ 478 w 555"/>
                <a:gd name="T47" fmla="*/ 138 h 435"/>
                <a:gd name="T48" fmla="*/ 489 w 555"/>
                <a:gd name="T49" fmla="*/ 145 h 435"/>
                <a:gd name="T50" fmla="*/ 488 w 555"/>
                <a:gd name="T51" fmla="*/ 156 h 435"/>
                <a:gd name="T52" fmla="*/ 425 w 555"/>
                <a:gd name="T53" fmla="*/ 249 h 435"/>
                <a:gd name="T54" fmla="*/ 488 w 555"/>
                <a:gd name="T55" fmla="*/ 3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435">
                  <a:moveTo>
                    <a:pt x="521" y="0"/>
                  </a:moveTo>
                  <a:lnTo>
                    <a:pt x="521" y="0"/>
                  </a:lnTo>
                  <a:cubicBezTo>
                    <a:pt x="489" y="0"/>
                    <a:pt x="489" y="0"/>
                    <a:pt x="48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7" y="8"/>
                    <a:pt x="7" y="19"/>
                  </a:cubicBezTo>
                  <a:cubicBezTo>
                    <a:pt x="7" y="384"/>
                    <a:pt x="7" y="384"/>
                    <a:pt x="7" y="384"/>
                  </a:cubicBezTo>
                  <a:cubicBezTo>
                    <a:pt x="7" y="414"/>
                    <a:pt x="7" y="416"/>
                    <a:pt x="7" y="418"/>
                  </a:cubicBezTo>
                  <a:cubicBezTo>
                    <a:pt x="6" y="423"/>
                    <a:pt x="3" y="428"/>
                    <a:pt x="0" y="434"/>
                  </a:cubicBezTo>
                  <a:cubicBezTo>
                    <a:pt x="515" y="434"/>
                    <a:pt x="515" y="434"/>
                    <a:pt x="515" y="434"/>
                  </a:cubicBezTo>
                  <a:cubicBezTo>
                    <a:pt x="537" y="434"/>
                    <a:pt x="554" y="416"/>
                    <a:pt x="554" y="395"/>
                  </a:cubicBezTo>
                  <a:cubicBezTo>
                    <a:pt x="554" y="40"/>
                    <a:pt x="554" y="40"/>
                    <a:pt x="554" y="40"/>
                  </a:cubicBezTo>
                  <a:cubicBezTo>
                    <a:pt x="554" y="16"/>
                    <a:pt x="541" y="0"/>
                    <a:pt x="521" y="0"/>
                  </a:cubicBezTo>
                  <a:close/>
                  <a:moveTo>
                    <a:pt x="488" y="342"/>
                  </a:moveTo>
                  <a:lnTo>
                    <a:pt x="488" y="342"/>
                  </a:lnTo>
                  <a:cubicBezTo>
                    <a:pt x="491" y="345"/>
                    <a:pt x="491" y="349"/>
                    <a:pt x="489" y="353"/>
                  </a:cubicBezTo>
                  <a:cubicBezTo>
                    <a:pt x="487" y="357"/>
                    <a:pt x="482" y="359"/>
                    <a:pt x="478" y="359"/>
                  </a:cubicBezTo>
                  <a:cubicBezTo>
                    <a:pt x="343" y="359"/>
                    <a:pt x="343" y="359"/>
                    <a:pt x="343" y="359"/>
                  </a:cubicBezTo>
                  <a:cubicBezTo>
                    <a:pt x="339" y="359"/>
                    <a:pt x="335" y="357"/>
                    <a:pt x="332" y="353"/>
                  </a:cubicBezTo>
                  <a:cubicBezTo>
                    <a:pt x="330" y="349"/>
                    <a:pt x="331" y="345"/>
                    <a:pt x="334" y="342"/>
                  </a:cubicBezTo>
                  <a:cubicBezTo>
                    <a:pt x="396" y="249"/>
                    <a:pt x="396" y="249"/>
                    <a:pt x="396" y="249"/>
                  </a:cubicBezTo>
                  <a:cubicBezTo>
                    <a:pt x="334" y="156"/>
                    <a:pt x="334" y="156"/>
                    <a:pt x="334" y="156"/>
                  </a:cubicBezTo>
                  <a:cubicBezTo>
                    <a:pt x="331" y="153"/>
                    <a:pt x="330" y="148"/>
                    <a:pt x="332" y="145"/>
                  </a:cubicBezTo>
                  <a:cubicBezTo>
                    <a:pt x="335" y="141"/>
                    <a:pt x="339" y="138"/>
                    <a:pt x="343" y="138"/>
                  </a:cubicBezTo>
                  <a:cubicBezTo>
                    <a:pt x="478" y="138"/>
                    <a:pt x="478" y="138"/>
                    <a:pt x="478" y="138"/>
                  </a:cubicBezTo>
                  <a:cubicBezTo>
                    <a:pt x="482" y="138"/>
                    <a:pt x="487" y="141"/>
                    <a:pt x="489" y="145"/>
                  </a:cubicBezTo>
                  <a:cubicBezTo>
                    <a:pt x="491" y="148"/>
                    <a:pt x="491" y="153"/>
                    <a:pt x="488" y="156"/>
                  </a:cubicBezTo>
                  <a:cubicBezTo>
                    <a:pt x="425" y="249"/>
                    <a:pt x="425" y="249"/>
                    <a:pt x="425" y="249"/>
                  </a:cubicBezTo>
                  <a:lnTo>
                    <a:pt x="488" y="3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7" name="Freeform 95"/>
            <p:cNvSpPr>
              <a:spLocks noChangeArrowheads="1"/>
            </p:cNvSpPr>
            <p:nvPr/>
          </p:nvSpPr>
          <p:spPr bwMode="auto">
            <a:xfrm>
              <a:off x="3336263" y="3959381"/>
              <a:ext cx="38906" cy="29643"/>
            </a:xfrm>
            <a:custGeom>
              <a:avLst/>
              <a:gdLst>
                <a:gd name="T0" fmla="*/ 46 w 92"/>
                <a:gd name="T1" fmla="*/ 68 h 69"/>
                <a:gd name="T2" fmla="*/ 91 w 92"/>
                <a:gd name="T3" fmla="*/ 0 h 69"/>
                <a:gd name="T4" fmla="*/ 0 w 92"/>
                <a:gd name="T5" fmla="*/ 0 h 69"/>
                <a:gd name="T6" fmla="*/ 46 w 92"/>
                <a:gd name="T7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9">
                  <a:moveTo>
                    <a:pt x="46" y="68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6" y="6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28" name="Group 1727"/>
          <p:cNvGrpSpPr/>
          <p:nvPr/>
        </p:nvGrpSpPr>
        <p:grpSpPr>
          <a:xfrm>
            <a:off x="4872133" y="3822282"/>
            <a:ext cx="272344" cy="244554"/>
            <a:chOff x="4870281" y="3831546"/>
            <a:chExt cx="272344" cy="244554"/>
          </a:xfrm>
          <a:solidFill>
            <a:srgbClr val="02D35F"/>
          </a:solidFill>
        </p:grpSpPr>
        <p:sp>
          <p:nvSpPr>
            <p:cNvPr id="1729" name="Freeform 96"/>
            <p:cNvSpPr>
              <a:spLocks noChangeArrowheads="1"/>
            </p:cNvSpPr>
            <p:nvPr/>
          </p:nvSpPr>
          <p:spPr bwMode="auto">
            <a:xfrm>
              <a:off x="4909187" y="3892684"/>
              <a:ext cx="233438" cy="183416"/>
            </a:xfrm>
            <a:custGeom>
              <a:avLst/>
              <a:gdLst>
                <a:gd name="T0" fmla="*/ 555 w 556"/>
                <a:gd name="T1" fmla="*/ 170 h 435"/>
                <a:gd name="T2" fmla="*/ 475 w 556"/>
                <a:gd name="T3" fmla="*/ 31 h 435"/>
                <a:gd name="T4" fmla="*/ 375 w 556"/>
                <a:gd name="T5" fmla="*/ 31 h 435"/>
                <a:gd name="T6" fmla="*/ 276 w 556"/>
                <a:gd name="T7" fmla="*/ 31 h 435"/>
                <a:gd name="T8" fmla="*/ 176 w 556"/>
                <a:gd name="T9" fmla="*/ 31 h 435"/>
                <a:gd name="T10" fmla="*/ 76 w 556"/>
                <a:gd name="T11" fmla="*/ 31 h 435"/>
                <a:gd name="T12" fmla="*/ 9 w 556"/>
                <a:gd name="T13" fmla="*/ 54 h 435"/>
                <a:gd name="T14" fmla="*/ 16 w 556"/>
                <a:gd name="T15" fmla="*/ 240 h 435"/>
                <a:gd name="T16" fmla="*/ 5 w 556"/>
                <a:gd name="T17" fmla="*/ 427 h 435"/>
                <a:gd name="T18" fmla="*/ 542 w 556"/>
                <a:gd name="T19" fmla="*/ 111 h 435"/>
                <a:gd name="T20" fmla="*/ 494 w 556"/>
                <a:gd name="T21" fmla="*/ 50 h 435"/>
                <a:gd name="T22" fmla="*/ 489 w 556"/>
                <a:gd name="T23" fmla="*/ 66 h 435"/>
                <a:gd name="T24" fmla="*/ 474 w 556"/>
                <a:gd name="T25" fmla="*/ 201 h 435"/>
                <a:gd name="T26" fmla="*/ 451 w 556"/>
                <a:gd name="T27" fmla="*/ 127 h 435"/>
                <a:gd name="T28" fmla="*/ 393 w 556"/>
                <a:gd name="T29" fmla="*/ 50 h 435"/>
                <a:gd name="T30" fmla="*/ 393 w 556"/>
                <a:gd name="T31" fmla="*/ 50 h 435"/>
                <a:gd name="T32" fmla="*/ 364 w 556"/>
                <a:gd name="T33" fmla="*/ 196 h 435"/>
                <a:gd name="T34" fmla="*/ 347 w 556"/>
                <a:gd name="T35" fmla="*/ 143 h 435"/>
                <a:gd name="T36" fmla="*/ 310 w 556"/>
                <a:gd name="T37" fmla="*/ 54 h 435"/>
                <a:gd name="T38" fmla="*/ 259 w 556"/>
                <a:gd name="T39" fmla="*/ 163 h 435"/>
                <a:gd name="T40" fmla="*/ 255 w 556"/>
                <a:gd name="T41" fmla="*/ 179 h 435"/>
                <a:gd name="T42" fmla="*/ 241 w 556"/>
                <a:gd name="T43" fmla="*/ 145 h 435"/>
                <a:gd name="T44" fmla="*/ 218 w 556"/>
                <a:gd name="T45" fmla="*/ 70 h 435"/>
                <a:gd name="T46" fmla="*/ 159 w 556"/>
                <a:gd name="T47" fmla="*/ 163 h 435"/>
                <a:gd name="T48" fmla="*/ 159 w 556"/>
                <a:gd name="T49" fmla="*/ 163 h 435"/>
                <a:gd name="T50" fmla="*/ 131 w 556"/>
                <a:gd name="T51" fmla="*/ 138 h 435"/>
                <a:gd name="T52" fmla="*/ 114 w 556"/>
                <a:gd name="T53" fmla="*/ 86 h 435"/>
                <a:gd name="T54" fmla="*/ 75 w 556"/>
                <a:gd name="T55" fmla="*/ 168 h 435"/>
                <a:gd name="T56" fmla="*/ 26 w 556"/>
                <a:gd name="T57" fmla="*/ 107 h 435"/>
                <a:gd name="T58" fmla="*/ 21 w 556"/>
                <a:gd name="T59" fmla="*/ 123 h 435"/>
                <a:gd name="T60" fmla="*/ 24 w 556"/>
                <a:gd name="T61" fmla="*/ 276 h 435"/>
                <a:gd name="T62" fmla="*/ 62 w 556"/>
                <a:gd name="T63" fmla="*/ 364 h 435"/>
                <a:gd name="T64" fmla="*/ 110 w 556"/>
                <a:gd name="T65" fmla="*/ 426 h 435"/>
                <a:gd name="T66" fmla="*/ 110 w 556"/>
                <a:gd name="T67" fmla="*/ 426 h 435"/>
                <a:gd name="T68" fmla="*/ 107 w 556"/>
                <a:gd name="T69" fmla="*/ 225 h 435"/>
                <a:gd name="T70" fmla="*/ 120 w 556"/>
                <a:gd name="T71" fmla="*/ 292 h 435"/>
                <a:gd name="T72" fmla="*/ 171 w 556"/>
                <a:gd name="T73" fmla="*/ 371 h 435"/>
                <a:gd name="T74" fmla="*/ 210 w 556"/>
                <a:gd name="T75" fmla="*/ 426 h 435"/>
                <a:gd name="T76" fmla="*/ 215 w 556"/>
                <a:gd name="T77" fmla="*/ 409 h 435"/>
                <a:gd name="T78" fmla="*/ 191 w 556"/>
                <a:gd name="T79" fmla="*/ 221 h 435"/>
                <a:gd name="T80" fmla="*/ 229 w 556"/>
                <a:gd name="T81" fmla="*/ 308 h 435"/>
                <a:gd name="T82" fmla="*/ 278 w 556"/>
                <a:gd name="T83" fmla="*/ 369 h 435"/>
                <a:gd name="T84" fmla="*/ 278 w 556"/>
                <a:gd name="T85" fmla="*/ 369 h 435"/>
                <a:gd name="T86" fmla="*/ 306 w 556"/>
                <a:gd name="T87" fmla="*/ 394 h 435"/>
                <a:gd name="T88" fmla="*/ 287 w 556"/>
                <a:gd name="T89" fmla="*/ 236 h 435"/>
                <a:gd name="T90" fmla="*/ 339 w 556"/>
                <a:gd name="T91" fmla="*/ 313 h 435"/>
                <a:gd name="T92" fmla="*/ 378 w 556"/>
                <a:gd name="T93" fmla="*/ 369 h 435"/>
                <a:gd name="T94" fmla="*/ 382 w 556"/>
                <a:gd name="T95" fmla="*/ 353 h 435"/>
                <a:gd name="T96" fmla="*/ 390 w 556"/>
                <a:gd name="T97" fmla="*/ 389 h 435"/>
                <a:gd name="T98" fmla="*/ 396 w 556"/>
                <a:gd name="T99" fmla="*/ 252 h 435"/>
                <a:gd name="T100" fmla="*/ 445 w 556"/>
                <a:gd name="T101" fmla="*/ 312 h 435"/>
                <a:gd name="T102" fmla="*/ 445 w 556"/>
                <a:gd name="T103" fmla="*/ 312 h 435"/>
                <a:gd name="T104" fmla="*/ 473 w 556"/>
                <a:gd name="T105" fmla="*/ 337 h 435"/>
                <a:gd name="T106" fmla="*/ 486 w 556"/>
                <a:gd name="T107" fmla="*/ 406 h 435"/>
                <a:gd name="T108" fmla="*/ 507 w 556"/>
                <a:gd name="T109" fmla="*/ 258 h 435"/>
                <a:gd name="T110" fmla="*/ 530 w 556"/>
                <a:gd name="T111" fmla="*/ 308 h 435"/>
                <a:gd name="T112" fmla="*/ 540 w 556"/>
                <a:gd name="T113" fmla="*/ 3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6" h="435">
                  <a:moveTo>
                    <a:pt x="555" y="395"/>
                  </a:moveTo>
                  <a:lnTo>
                    <a:pt x="555" y="395"/>
                  </a:lnTo>
                  <a:cubicBezTo>
                    <a:pt x="555" y="351"/>
                    <a:pt x="555" y="351"/>
                    <a:pt x="555" y="351"/>
                  </a:cubicBezTo>
                  <a:cubicBezTo>
                    <a:pt x="553" y="349"/>
                    <a:pt x="553" y="349"/>
                    <a:pt x="553" y="349"/>
                  </a:cubicBezTo>
                  <a:cubicBezTo>
                    <a:pt x="550" y="345"/>
                    <a:pt x="551" y="340"/>
                    <a:pt x="555" y="337"/>
                  </a:cubicBezTo>
                  <a:cubicBezTo>
                    <a:pt x="555" y="174"/>
                    <a:pt x="555" y="174"/>
                    <a:pt x="555" y="174"/>
                  </a:cubicBezTo>
                  <a:cubicBezTo>
                    <a:pt x="555" y="173"/>
                    <a:pt x="553" y="172"/>
                    <a:pt x="555" y="170"/>
                  </a:cubicBezTo>
                  <a:cubicBezTo>
                    <a:pt x="555" y="40"/>
                    <a:pt x="555" y="40"/>
                    <a:pt x="555" y="40"/>
                  </a:cubicBezTo>
                  <a:cubicBezTo>
                    <a:pt x="555" y="16"/>
                    <a:pt x="541" y="0"/>
                    <a:pt x="521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9" y="19"/>
                    <a:pt x="487" y="26"/>
                    <a:pt x="482" y="29"/>
                  </a:cubicBezTo>
                  <a:cubicBezTo>
                    <a:pt x="480" y="30"/>
                    <a:pt x="477" y="31"/>
                    <a:pt x="475" y="31"/>
                  </a:cubicBezTo>
                  <a:cubicBezTo>
                    <a:pt x="472" y="31"/>
                    <a:pt x="468" y="29"/>
                    <a:pt x="466" y="25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5" y="6"/>
                    <a:pt x="455" y="3"/>
                    <a:pt x="456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6" y="14"/>
                    <a:pt x="386" y="14"/>
                    <a:pt x="386" y="14"/>
                  </a:cubicBezTo>
                  <a:cubicBezTo>
                    <a:pt x="389" y="19"/>
                    <a:pt x="387" y="26"/>
                    <a:pt x="382" y="29"/>
                  </a:cubicBezTo>
                  <a:cubicBezTo>
                    <a:pt x="380" y="30"/>
                    <a:pt x="378" y="31"/>
                    <a:pt x="375" y="31"/>
                  </a:cubicBezTo>
                  <a:cubicBezTo>
                    <a:pt x="371" y="31"/>
                    <a:pt x="368" y="29"/>
                    <a:pt x="366" y="25"/>
                  </a:cubicBezTo>
                  <a:cubicBezTo>
                    <a:pt x="357" y="9"/>
                    <a:pt x="357" y="9"/>
                    <a:pt x="357" y="9"/>
                  </a:cubicBezTo>
                  <a:cubicBezTo>
                    <a:pt x="355" y="6"/>
                    <a:pt x="355" y="3"/>
                    <a:pt x="356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9" y="19"/>
                    <a:pt x="287" y="26"/>
                    <a:pt x="282" y="29"/>
                  </a:cubicBezTo>
                  <a:cubicBezTo>
                    <a:pt x="280" y="30"/>
                    <a:pt x="278" y="31"/>
                    <a:pt x="276" y="31"/>
                  </a:cubicBezTo>
                  <a:cubicBezTo>
                    <a:pt x="271" y="31"/>
                    <a:pt x="268" y="29"/>
                    <a:pt x="265" y="25"/>
                  </a:cubicBezTo>
                  <a:cubicBezTo>
                    <a:pt x="257" y="9"/>
                    <a:pt x="257" y="9"/>
                    <a:pt x="257" y="9"/>
                  </a:cubicBezTo>
                  <a:cubicBezTo>
                    <a:pt x="255" y="6"/>
                    <a:pt x="255" y="3"/>
                    <a:pt x="25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9" y="19"/>
                    <a:pt x="187" y="26"/>
                    <a:pt x="182" y="29"/>
                  </a:cubicBezTo>
                  <a:cubicBezTo>
                    <a:pt x="180" y="30"/>
                    <a:pt x="178" y="31"/>
                    <a:pt x="176" y="31"/>
                  </a:cubicBezTo>
                  <a:cubicBezTo>
                    <a:pt x="171" y="31"/>
                    <a:pt x="167" y="29"/>
                    <a:pt x="165" y="25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55" y="6"/>
                    <a:pt x="155" y="3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9" y="19"/>
                    <a:pt x="87" y="26"/>
                    <a:pt x="81" y="29"/>
                  </a:cubicBezTo>
                  <a:cubicBezTo>
                    <a:pt x="80" y="30"/>
                    <a:pt x="78" y="31"/>
                    <a:pt x="76" y="31"/>
                  </a:cubicBezTo>
                  <a:cubicBezTo>
                    <a:pt x="71" y="31"/>
                    <a:pt x="67" y="29"/>
                    <a:pt x="65" y="25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5" y="6"/>
                    <a:pt x="55" y="3"/>
                    <a:pt x="5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5" y="0"/>
                    <a:pt x="7" y="8"/>
                    <a:pt x="7" y="19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3"/>
                    <a:pt x="9" y="53"/>
                    <a:pt x="9" y="5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76"/>
                    <a:pt x="19" y="82"/>
                    <a:pt x="14" y="86"/>
                  </a:cubicBezTo>
                  <a:cubicBezTo>
                    <a:pt x="12" y="87"/>
                    <a:pt x="10" y="87"/>
                    <a:pt x="8" y="87"/>
                  </a:cubicBezTo>
                  <a:lnTo>
                    <a:pt x="7" y="87"/>
                  </a:lnTo>
                  <a:cubicBezTo>
                    <a:pt x="7" y="224"/>
                    <a:pt x="7" y="224"/>
                    <a:pt x="7" y="224"/>
                  </a:cubicBezTo>
                  <a:cubicBezTo>
                    <a:pt x="7" y="224"/>
                    <a:pt x="7" y="224"/>
                    <a:pt x="7" y="225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19" y="246"/>
                    <a:pt x="17" y="253"/>
                    <a:pt x="12" y="256"/>
                  </a:cubicBezTo>
                  <a:cubicBezTo>
                    <a:pt x="10" y="257"/>
                    <a:pt x="8" y="258"/>
                    <a:pt x="7" y="258"/>
                  </a:cubicBezTo>
                  <a:cubicBezTo>
                    <a:pt x="7" y="384"/>
                    <a:pt x="7" y="384"/>
                    <a:pt x="7" y="384"/>
                  </a:cubicBezTo>
                  <a:cubicBezTo>
                    <a:pt x="7" y="388"/>
                    <a:pt x="7" y="393"/>
                    <a:pt x="7" y="396"/>
                  </a:cubicBezTo>
                  <a:cubicBezTo>
                    <a:pt x="14" y="409"/>
                    <a:pt x="14" y="409"/>
                    <a:pt x="14" y="409"/>
                  </a:cubicBezTo>
                  <a:cubicBezTo>
                    <a:pt x="17" y="415"/>
                    <a:pt x="15" y="423"/>
                    <a:pt x="10" y="426"/>
                  </a:cubicBezTo>
                  <a:cubicBezTo>
                    <a:pt x="8" y="427"/>
                    <a:pt x="6" y="427"/>
                    <a:pt x="5" y="427"/>
                  </a:cubicBezTo>
                  <a:cubicBezTo>
                    <a:pt x="4" y="427"/>
                    <a:pt x="4" y="427"/>
                    <a:pt x="4" y="427"/>
                  </a:cubicBezTo>
                  <a:cubicBezTo>
                    <a:pt x="3" y="429"/>
                    <a:pt x="2" y="431"/>
                    <a:pt x="0" y="434"/>
                  </a:cubicBezTo>
                  <a:cubicBezTo>
                    <a:pt x="515" y="434"/>
                    <a:pt x="515" y="434"/>
                    <a:pt x="515" y="434"/>
                  </a:cubicBezTo>
                  <a:cubicBezTo>
                    <a:pt x="537" y="434"/>
                    <a:pt x="555" y="416"/>
                    <a:pt x="555" y="395"/>
                  </a:cubicBezTo>
                  <a:close/>
                  <a:moveTo>
                    <a:pt x="526" y="107"/>
                  </a:moveTo>
                  <a:lnTo>
                    <a:pt x="526" y="107"/>
                  </a:lnTo>
                  <a:cubicBezTo>
                    <a:pt x="532" y="103"/>
                    <a:pt x="539" y="105"/>
                    <a:pt x="542" y="111"/>
                  </a:cubicBezTo>
                  <a:cubicBezTo>
                    <a:pt x="551" y="127"/>
                    <a:pt x="551" y="127"/>
                    <a:pt x="551" y="127"/>
                  </a:cubicBezTo>
                  <a:cubicBezTo>
                    <a:pt x="555" y="132"/>
                    <a:pt x="552" y="139"/>
                    <a:pt x="547" y="143"/>
                  </a:cubicBezTo>
                  <a:cubicBezTo>
                    <a:pt x="545" y="144"/>
                    <a:pt x="543" y="145"/>
                    <a:pt x="541" y="145"/>
                  </a:cubicBezTo>
                  <a:cubicBezTo>
                    <a:pt x="538" y="145"/>
                    <a:pt x="534" y="143"/>
                    <a:pt x="532" y="138"/>
                  </a:cubicBezTo>
                  <a:cubicBezTo>
                    <a:pt x="522" y="123"/>
                    <a:pt x="522" y="123"/>
                    <a:pt x="522" y="123"/>
                  </a:cubicBezTo>
                  <a:cubicBezTo>
                    <a:pt x="519" y="118"/>
                    <a:pt x="521" y="110"/>
                    <a:pt x="526" y="107"/>
                  </a:cubicBezTo>
                  <a:close/>
                  <a:moveTo>
                    <a:pt x="494" y="50"/>
                  </a:moveTo>
                  <a:lnTo>
                    <a:pt x="494" y="50"/>
                  </a:lnTo>
                  <a:cubicBezTo>
                    <a:pt x="499" y="47"/>
                    <a:pt x="507" y="49"/>
                    <a:pt x="510" y="54"/>
                  </a:cubicBezTo>
                  <a:cubicBezTo>
                    <a:pt x="519" y="70"/>
                    <a:pt x="519" y="70"/>
                    <a:pt x="519" y="70"/>
                  </a:cubicBezTo>
                  <a:cubicBezTo>
                    <a:pt x="522" y="76"/>
                    <a:pt x="520" y="82"/>
                    <a:pt x="515" y="86"/>
                  </a:cubicBezTo>
                  <a:cubicBezTo>
                    <a:pt x="513" y="87"/>
                    <a:pt x="511" y="87"/>
                    <a:pt x="509" y="87"/>
                  </a:cubicBezTo>
                  <a:cubicBezTo>
                    <a:pt x="505" y="87"/>
                    <a:pt x="500" y="85"/>
                    <a:pt x="498" y="81"/>
                  </a:cubicBezTo>
                  <a:cubicBezTo>
                    <a:pt x="489" y="66"/>
                    <a:pt x="489" y="66"/>
                    <a:pt x="489" y="66"/>
                  </a:cubicBezTo>
                  <a:cubicBezTo>
                    <a:pt x="486" y="60"/>
                    <a:pt x="488" y="53"/>
                    <a:pt x="494" y="50"/>
                  </a:cubicBezTo>
                  <a:close/>
                  <a:moveTo>
                    <a:pt x="459" y="163"/>
                  </a:moveTo>
                  <a:lnTo>
                    <a:pt x="459" y="163"/>
                  </a:lnTo>
                  <a:cubicBezTo>
                    <a:pt x="465" y="160"/>
                    <a:pt x="472" y="162"/>
                    <a:pt x="475" y="168"/>
                  </a:cubicBezTo>
                  <a:cubicBezTo>
                    <a:pt x="484" y="183"/>
                    <a:pt x="484" y="183"/>
                    <a:pt x="484" y="183"/>
                  </a:cubicBezTo>
                  <a:cubicBezTo>
                    <a:pt x="487" y="189"/>
                    <a:pt x="486" y="197"/>
                    <a:pt x="480" y="200"/>
                  </a:cubicBezTo>
                  <a:cubicBezTo>
                    <a:pt x="479" y="201"/>
                    <a:pt x="476" y="201"/>
                    <a:pt x="474" y="201"/>
                  </a:cubicBezTo>
                  <a:cubicBezTo>
                    <a:pt x="470" y="201"/>
                    <a:pt x="466" y="199"/>
                    <a:pt x="464" y="196"/>
                  </a:cubicBezTo>
                  <a:cubicBezTo>
                    <a:pt x="455" y="179"/>
                    <a:pt x="455" y="179"/>
                    <a:pt x="455" y="179"/>
                  </a:cubicBezTo>
                  <a:cubicBezTo>
                    <a:pt x="451" y="174"/>
                    <a:pt x="454" y="167"/>
                    <a:pt x="459" y="163"/>
                  </a:cubicBezTo>
                  <a:close/>
                  <a:moveTo>
                    <a:pt x="426" y="107"/>
                  </a:moveTo>
                  <a:lnTo>
                    <a:pt x="426" y="107"/>
                  </a:lnTo>
                  <a:cubicBezTo>
                    <a:pt x="432" y="103"/>
                    <a:pt x="439" y="105"/>
                    <a:pt x="442" y="111"/>
                  </a:cubicBezTo>
                  <a:cubicBezTo>
                    <a:pt x="451" y="127"/>
                    <a:pt x="451" y="127"/>
                    <a:pt x="451" y="127"/>
                  </a:cubicBezTo>
                  <a:cubicBezTo>
                    <a:pt x="455" y="132"/>
                    <a:pt x="453" y="139"/>
                    <a:pt x="447" y="143"/>
                  </a:cubicBezTo>
                  <a:cubicBezTo>
                    <a:pt x="445" y="144"/>
                    <a:pt x="443" y="145"/>
                    <a:pt x="441" y="145"/>
                  </a:cubicBezTo>
                  <a:cubicBezTo>
                    <a:pt x="437" y="145"/>
                    <a:pt x="434" y="143"/>
                    <a:pt x="432" y="138"/>
                  </a:cubicBezTo>
                  <a:cubicBezTo>
                    <a:pt x="422" y="123"/>
                    <a:pt x="422" y="123"/>
                    <a:pt x="422" y="123"/>
                  </a:cubicBezTo>
                  <a:cubicBezTo>
                    <a:pt x="419" y="118"/>
                    <a:pt x="421" y="110"/>
                    <a:pt x="426" y="107"/>
                  </a:cubicBezTo>
                  <a:close/>
                  <a:moveTo>
                    <a:pt x="393" y="50"/>
                  </a:moveTo>
                  <a:lnTo>
                    <a:pt x="393" y="50"/>
                  </a:lnTo>
                  <a:cubicBezTo>
                    <a:pt x="399" y="47"/>
                    <a:pt x="407" y="49"/>
                    <a:pt x="410" y="54"/>
                  </a:cubicBezTo>
                  <a:cubicBezTo>
                    <a:pt x="418" y="70"/>
                    <a:pt x="418" y="70"/>
                    <a:pt x="418" y="70"/>
                  </a:cubicBezTo>
                  <a:cubicBezTo>
                    <a:pt x="422" y="76"/>
                    <a:pt x="420" y="82"/>
                    <a:pt x="414" y="86"/>
                  </a:cubicBezTo>
                  <a:cubicBezTo>
                    <a:pt x="413" y="87"/>
                    <a:pt x="411" y="87"/>
                    <a:pt x="409" y="87"/>
                  </a:cubicBezTo>
                  <a:cubicBezTo>
                    <a:pt x="405" y="87"/>
                    <a:pt x="400" y="85"/>
                    <a:pt x="398" y="81"/>
                  </a:cubicBezTo>
                  <a:cubicBezTo>
                    <a:pt x="389" y="66"/>
                    <a:pt x="389" y="66"/>
                    <a:pt x="389" y="66"/>
                  </a:cubicBezTo>
                  <a:cubicBezTo>
                    <a:pt x="386" y="60"/>
                    <a:pt x="388" y="53"/>
                    <a:pt x="393" y="50"/>
                  </a:cubicBezTo>
                  <a:close/>
                  <a:moveTo>
                    <a:pt x="359" y="163"/>
                  </a:moveTo>
                  <a:lnTo>
                    <a:pt x="359" y="163"/>
                  </a:lnTo>
                  <a:cubicBezTo>
                    <a:pt x="365" y="160"/>
                    <a:pt x="371" y="162"/>
                    <a:pt x="374" y="168"/>
                  </a:cubicBezTo>
                  <a:cubicBezTo>
                    <a:pt x="384" y="183"/>
                    <a:pt x="384" y="183"/>
                    <a:pt x="384" y="183"/>
                  </a:cubicBezTo>
                  <a:cubicBezTo>
                    <a:pt x="387" y="189"/>
                    <a:pt x="385" y="197"/>
                    <a:pt x="380" y="200"/>
                  </a:cubicBezTo>
                  <a:cubicBezTo>
                    <a:pt x="378" y="201"/>
                    <a:pt x="375" y="201"/>
                    <a:pt x="374" y="201"/>
                  </a:cubicBezTo>
                  <a:cubicBezTo>
                    <a:pt x="370" y="201"/>
                    <a:pt x="366" y="199"/>
                    <a:pt x="364" y="196"/>
                  </a:cubicBezTo>
                  <a:cubicBezTo>
                    <a:pt x="355" y="179"/>
                    <a:pt x="355" y="179"/>
                    <a:pt x="355" y="179"/>
                  </a:cubicBezTo>
                  <a:cubicBezTo>
                    <a:pt x="352" y="174"/>
                    <a:pt x="354" y="167"/>
                    <a:pt x="359" y="163"/>
                  </a:cubicBezTo>
                  <a:close/>
                  <a:moveTo>
                    <a:pt x="327" y="107"/>
                  </a:moveTo>
                  <a:lnTo>
                    <a:pt x="327" y="107"/>
                  </a:lnTo>
                  <a:cubicBezTo>
                    <a:pt x="332" y="103"/>
                    <a:pt x="339" y="105"/>
                    <a:pt x="342" y="111"/>
                  </a:cubicBezTo>
                  <a:cubicBezTo>
                    <a:pt x="352" y="127"/>
                    <a:pt x="352" y="127"/>
                    <a:pt x="352" y="127"/>
                  </a:cubicBezTo>
                  <a:cubicBezTo>
                    <a:pt x="355" y="132"/>
                    <a:pt x="353" y="139"/>
                    <a:pt x="347" y="143"/>
                  </a:cubicBezTo>
                  <a:cubicBezTo>
                    <a:pt x="345" y="144"/>
                    <a:pt x="343" y="145"/>
                    <a:pt x="341" y="145"/>
                  </a:cubicBezTo>
                  <a:cubicBezTo>
                    <a:pt x="337" y="145"/>
                    <a:pt x="333" y="143"/>
                    <a:pt x="331" y="138"/>
                  </a:cubicBezTo>
                  <a:cubicBezTo>
                    <a:pt x="322" y="123"/>
                    <a:pt x="322" y="123"/>
                    <a:pt x="322" y="123"/>
                  </a:cubicBezTo>
                  <a:cubicBezTo>
                    <a:pt x="319" y="118"/>
                    <a:pt x="320" y="110"/>
                    <a:pt x="327" y="107"/>
                  </a:cubicBezTo>
                  <a:close/>
                  <a:moveTo>
                    <a:pt x="293" y="50"/>
                  </a:moveTo>
                  <a:lnTo>
                    <a:pt x="293" y="50"/>
                  </a:lnTo>
                  <a:cubicBezTo>
                    <a:pt x="299" y="47"/>
                    <a:pt x="306" y="49"/>
                    <a:pt x="310" y="54"/>
                  </a:cubicBezTo>
                  <a:cubicBezTo>
                    <a:pt x="318" y="70"/>
                    <a:pt x="318" y="70"/>
                    <a:pt x="318" y="70"/>
                  </a:cubicBezTo>
                  <a:cubicBezTo>
                    <a:pt x="321" y="76"/>
                    <a:pt x="320" y="82"/>
                    <a:pt x="314" y="86"/>
                  </a:cubicBezTo>
                  <a:cubicBezTo>
                    <a:pt x="312" y="87"/>
                    <a:pt x="311" y="87"/>
                    <a:pt x="309" y="87"/>
                  </a:cubicBezTo>
                  <a:cubicBezTo>
                    <a:pt x="305" y="87"/>
                    <a:pt x="301" y="85"/>
                    <a:pt x="298" y="81"/>
                  </a:cubicBezTo>
                  <a:cubicBezTo>
                    <a:pt x="289" y="66"/>
                    <a:pt x="289" y="66"/>
                    <a:pt x="289" y="66"/>
                  </a:cubicBezTo>
                  <a:cubicBezTo>
                    <a:pt x="286" y="60"/>
                    <a:pt x="288" y="53"/>
                    <a:pt x="293" y="50"/>
                  </a:cubicBezTo>
                  <a:close/>
                  <a:moveTo>
                    <a:pt x="259" y="163"/>
                  </a:moveTo>
                  <a:lnTo>
                    <a:pt x="259" y="163"/>
                  </a:lnTo>
                  <a:cubicBezTo>
                    <a:pt x="264" y="160"/>
                    <a:pt x="271" y="162"/>
                    <a:pt x="274" y="16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7" y="189"/>
                    <a:pt x="285" y="197"/>
                    <a:pt x="280" y="200"/>
                  </a:cubicBezTo>
                  <a:cubicBezTo>
                    <a:pt x="278" y="201"/>
                    <a:pt x="276" y="201"/>
                    <a:pt x="273" y="201"/>
                  </a:cubicBezTo>
                  <a:cubicBezTo>
                    <a:pt x="270" y="201"/>
                    <a:pt x="266" y="199"/>
                    <a:pt x="264" y="196"/>
                  </a:cubicBezTo>
                  <a:cubicBezTo>
                    <a:pt x="255" y="179"/>
                    <a:pt x="255" y="179"/>
                    <a:pt x="255" y="179"/>
                  </a:cubicBezTo>
                  <a:cubicBezTo>
                    <a:pt x="252" y="174"/>
                    <a:pt x="254" y="167"/>
                    <a:pt x="259" y="163"/>
                  </a:cubicBezTo>
                  <a:close/>
                  <a:moveTo>
                    <a:pt x="227" y="107"/>
                  </a:moveTo>
                  <a:lnTo>
                    <a:pt x="227" y="107"/>
                  </a:lnTo>
                  <a:cubicBezTo>
                    <a:pt x="232" y="103"/>
                    <a:pt x="239" y="105"/>
                    <a:pt x="242" y="111"/>
                  </a:cubicBezTo>
                  <a:cubicBezTo>
                    <a:pt x="252" y="127"/>
                    <a:pt x="252" y="127"/>
                    <a:pt x="252" y="127"/>
                  </a:cubicBezTo>
                  <a:cubicBezTo>
                    <a:pt x="255" y="132"/>
                    <a:pt x="253" y="139"/>
                    <a:pt x="247" y="143"/>
                  </a:cubicBezTo>
                  <a:cubicBezTo>
                    <a:pt x="245" y="144"/>
                    <a:pt x="243" y="145"/>
                    <a:pt x="241" y="145"/>
                  </a:cubicBezTo>
                  <a:cubicBezTo>
                    <a:pt x="237" y="145"/>
                    <a:pt x="233" y="143"/>
                    <a:pt x="231" y="138"/>
                  </a:cubicBezTo>
                  <a:cubicBezTo>
                    <a:pt x="221" y="123"/>
                    <a:pt x="221" y="123"/>
                    <a:pt x="221" y="123"/>
                  </a:cubicBezTo>
                  <a:cubicBezTo>
                    <a:pt x="218" y="118"/>
                    <a:pt x="220" y="110"/>
                    <a:pt x="227" y="107"/>
                  </a:cubicBezTo>
                  <a:close/>
                  <a:moveTo>
                    <a:pt x="193" y="50"/>
                  </a:moveTo>
                  <a:lnTo>
                    <a:pt x="193" y="50"/>
                  </a:lnTo>
                  <a:cubicBezTo>
                    <a:pt x="198" y="47"/>
                    <a:pt x="206" y="49"/>
                    <a:pt x="209" y="54"/>
                  </a:cubicBezTo>
                  <a:cubicBezTo>
                    <a:pt x="218" y="70"/>
                    <a:pt x="218" y="70"/>
                    <a:pt x="218" y="70"/>
                  </a:cubicBezTo>
                  <a:cubicBezTo>
                    <a:pt x="221" y="76"/>
                    <a:pt x="219" y="82"/>
                    <a:pt x="214" y="86"/>
                  </a:cubicBezTo>
                  <a:cubicBezTo>
                    <a:pt x="212" y="87"/>
                    <a:pt x="210" y="87"/>
                    <a:pt x="208" y="87"/>
                  </a:cubicBezTo>
                  <a:cubicBezTo>
                    <a:pt x="205" y="87"/>
                    <a:pt x="201" y="85"/>
                    <a:pt x="198" y="81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6" y="60"/>
                    <a:pt x="188" y="53"/>
                    <a:pt x="193" y="50"/>
                  </a:cubicBezTo>
                  <a:close/>
                  <a:moveTo>
                    <a:pt x="159" y="163"/>
                  </a:moveTo>
                  <a:lnTo>
                    <a:pt x="159" y="163"/>
                  </a:lnTo>
                  <a:cubicBezTo>
                    <a:pt x="164" y="160"/>
                    <a:pt x="171" y="162"/>
                    <a:pt x="175" y="168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7" y="189"/>
                    <a:pt x="185" y="197"/>
                    <a:pt x="180" y="200"/>
                  </a:cubicBezTo>
                  <a:cubicBezTo>
                    <a:pt x="178" y="201"/>
                    <a:pt x="176" y="201"/>
                    <a:pt x="173" y="201"/>
                  </a:cubicBezTo>
                  <a:cubicBezTo>
                    <a:pt x="169" y="201"/>
                    <a:pt x="166" y="199"/>
                    <a:pt x="163" y="196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2" y="174"/>
                    <a:pt x="154" y="167"/>
                    <a:pt x="159" y="163"/>
                  </a:cubicBezTo>
                  <a:close/>
                  <a:moveTo>
                    <a:pt x="126" y="107"/>
                  </a:moveTo>
                  <a:lnTo>
                    <a:pt x="126" y="107"/>
                  </a:lnTo>
                  <a:cubicBezTo>
                    <a:pt x="132" y="103"/>
                    <a:pt x="139" y="105"/>
                    <a:pt x="142" y="111"/>
                  </a:cubicBezTo>
                  <a:cubicBezTo>
                    <a:pt x="151" y="127"/>
                    <a:pt x="151" y="127"/>
                    <a:pt x="151" y="127"/>
                  </a:cubicBezTo>
                  <a:cubicBezTo>
                    <a:pt x="155" y="132"/>
                    <a:pt x="153" y="139"/>
                    <a:pt x="146" y="143"/>
                  </a:cubicBezTo>
                  <a:cubicBezTo>
                    <a:pt x="145" y="144"/>
                    <a:pt x="143" y="145"/>
                    <a:pt x="141" y="145"/>
                  </a:cubicBezTo>
                  <a:cubicBezTo>
                    <a:pt x="137" y="145"/>
                    <a:pt x="133" y="143"/>
                    <a:pt x="131" y="138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18" y="118"/>
                    <a:pt x="120" y="110"/>
                    <a:pt x="126" y="107"/>
                  </a:cubicBezTo>
                  <a:close/>
                  <a:moveTo>
                    <a:pt x="93" y="50"/>
                  </a:moveTo>
                  <a:lnTo>
                    <a:pt x="93" y="50"/>
                  </a:lnTo>
                  <a:cubicBezTo>
                    <a:pt x="99" y="47"/>
                    <a:pt x="106" y="49"/>
                    <a:pt x="109" y="54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21" y="76"/>
                    <a:pt x="119" y="82"/>
                    <a:pt x="114" y="86"/>
                  </a:cubicBezTo>
                  <a:cubicBezTo>
                    <a:pt x="112" y="87"/>
                    <a:pt x="110" y="87"/>
                    <a:pt x="108" y="87"/>
                  </a:cubicBezTo>
                  <a:cubicBezTo>
                    <a:pt x="104" y="87"/>
                    <a:pt x="101" y="85"/>
                    <a:pt x="99" y="81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6" y="60"/>
                    <a:pt x="88" y="53"/>
                    <a:pt x="93" y="50"/>
                  </a:cubicBezTo>
                  <a:close/>
                  <a:moveTo>
                    <a:pt x="59" y="163"/>
                  </a:moveTo>
                  <a:lnTo>
                    <a:pt x="59" y="163"/>
                  </a:lnTo>
                  <a:cubicBezTo>
                    <a:pt x="64" y="160"/>
                    <a:pt x="71" y="162"/>
                    <a:pt x="75" y="168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87" y="189"/>
                    <a:pt x="85" y="197"/>
                    <a:pt x="80" y="200"/>
                  </a:cubicBezTo>
                  <a:cubicBezTo>
                    <a:pt x="78" y="201"/>
                    <a:pt x="76" y="201"/>
                    <a:pt x="74" y="201"/>
                  </a:cubicBezTo>
                  <a:cubicBezTo>
                    <a:pt x="69" y="201"/>
                    <a:pt x="65" y="199"/>
                    <a:pt x="63" y="196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2" y="174"/>
                    <a:pt x="53" y="167"/>
                    <a:pt x="59" y="163"/>
                  </a:cubicBezTo>
                  <a:close/>
                  <a:moveTo>
                    <a:pt x="26" y="107"/>
                  </a:moveTo>
                  <a:lnTo>
                    <a:pt x="26" y="107"/>
                  </a:lnTo>
                  <a:cubicBezTo>
                    <a:pt x="32" y="103"/>
                    <a:pt x="38" y="105"/>
                    <a:pt x="42" y="111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4" y="132"/>
                    <a:pt x="53" y="139"/>
                    <a:pt x="46" y="143"/>
                  </a:cubicBezTo>
                  <a:cubicBezTo>
                    <a:pt x="44" y="144"/>
                    <a:pt x="42" y="145"/>
                    <a:pt x="41" y="145"/>
                  </a:cubicBezTo>
                  <a:cubicBezTo>
                    <a:pt x="37" y="145"/>
                    <a:pt x="33" y="143"/>
                    <a:pt x="31" y="13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8" y="118"/>
                    <a:pt x="20" y="110"/>
                    <a:pt x="26" y="107"/>
                  </a:cubicBezTo>
                  <a:close/>
                  <a:moveTo>
                    <a:pt x="44" y="312"/>
                  </a:moveTo>
                  <a:lnTo>
                    <a:pt x="44" y="312"/>
                  </a:lnTo>
                  <a:cubicBezTo>
                    <a:pt x="43" y="313"/>
                    <a:pt x="41" y="313"/>
                    <a:pt x="39" y="313"/>
                  </a:cubicBezTo>
                  <a:cubicBezTo>
                    <a:pt x="35" y="313"/>
                    <a:pt x="31" y="311"/>
                    <a:pt x="29" y="308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6" y="286"/>
                    <a:pt x="18" y="279"/>
                    <a:pt x="24" y="276"/>
                  </a:cubicBezTo>
                  <a:cubicBezTo>
                    <a:pt x="30" y="273"/>
                    <a:pt x="37" y="275"/>
                    <a:pt x="40" y="280"/>
                  </a:cubicBezTo>
                  <a:cubicBezTo>
                    <a:pt x="50" y="296"/>
                    <a:pt x="50" y="296"/>
                    <a:pt x="50" y="296"/>
                  </a:cubicBezTo>
                  <a:cubicBezTo>
                    <a:pt x="53" y="302"/>
                    <a:pt x="51" y="309"/>
                    <a:pt x="44" y="312"/>
                  </a:cubicBezTo>
                  <a:close/>
                  <a:moveTo>
                    <a:pt x="78" y="369"/>
                  </a:moveTo>
                  <a:lnTo>
                    <a:pt x="78" y="369"/>
                  </a:lnTo>
                  <a:cubicBezTo>
                    <a:pt x="76" y="370"/>
                    <a:pt x="74" y="371"/>
                    <a:pt x="71" y="371"/>
                  </a:cubicBezTo>
                  <a:cubicBezTo>
                    <a:pt x="67" y="371"/>
                    <a:pt x="64" y="369"/>
                    <a:pt x="62" y="364"/>
                  </a:cubicBezTo>
                  <a:cubicBezTo>
                    <a:pt x="53" y="349"/>
                    <a:pt x="53" y="349"/>
                    <a:pt x="53" y="349"/>
                  </a:cubicBezTo>
                  <a:cubicBezTo>
                    <a:pt x="50" y="344"/>
                    <a:pt x="52" y="336"/>
                    <a:pt x="57" y="333"/>
                  </a:cubicBezTo>
                  <a:cubicBezTo>
                    <a:pt x="62" y="330"/>
                    <a:pt x="69" y="331"/>
                    <a:pt x="73" y="337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5" y="358"/>
                    <a:pt x="83" y="365"/>
                    <a:pt x="78" y="369"/>
                  </a:cubicBezTo>
                  <a:close/>
                  <a:moveTo>
                    <a:pt x="110" y="426"/>
                  </a:moveTo>
                  <a:lnTo>
                    <a:pt x="110" y="426"/>
                  </a:lnTo>
                  <a:cubicBezTo>
                    <a:pt x="109" y="427"/>
                    <a:pt x="107" y="427"/>
                    <a:pt x="105" y="427"/>
                  </a:cubicBezTo>
                  <a:cubicBezTo>
                    <a:pt x="101" y="427"/>
                    <a:pt x="96" y="425"/>
                    <a:pt x="94" y="422"/>
                  </a:cubicBezTo>
                  <a:cubicBezTo>
                    <a:pt x="85" y="406"/>
                    <a:pt x="85" y="406"/>
                    <a:pt x="85" y="406"/>
                  </a:cubicBezTo>
                  <a:cubicBezTo>
                    <a:pt x="82" y="400"/>
                    <a:pt x="84" y="393"/>
                    <a:pt x="89" y="389"/>
                  </a:cubicBezTo>
                  <a:cubicBezTo>
                    <a:pt x="95" y="386"/>
                    <a:pt x="103" y="388"/>
                    <a:pt x="106" y="394"/>
                  </a:cubicBezTo>
                  <a:cubicBezTo>
                    <a:pt x="114" y="409"/>
                    <a:pt x="114" y="409"/>
                    <a:pt x="114" y="409"/>
                  </a:cubicBezTo>
                  <a:cubicBezTo>
                    <a:pt x="117" y="415"/>
                    <a:pt x="116" y="423"/>
                    <a:pt x="110" y="426"/>
                  </a:cubicBezTo>
                  <a:close/>
                  <a:moveTo>
                    <a:pt x="112" y="256"/>
                  </a:moveTo>
                  <a:lnTo>
                    <a:pt x="112" y="256"/>
                  </a:lnTo>
                  <a:cubicBezTo>
                    <a:pt x="110" y="257"/>
                    <a:pt x="108" y="258"/>
                    <a:pt x="106" y="258"/>
                  </a:cubicBezTo>
                  <a:cubicBezTo>
                    <a:pt x="103" y="258"/>
                    <a:pt x="99" y="256"/>
                    <a:pt x="96" y="252"/>
                  </a:cubicBezTo>
                  <a:cubicBezTo>
                    <a:pt x="87" y="236"/>
                    <a:pt x="87" y="236"/>
                    <a:pt x="87" y="236"/>
                  </a:cubicBezTo>
                  <a:cubicBezTo>
                    <a:pt x="84" y="231"/>
                    <a:pt x="86" y="224"/>
                    <a:pt x="91" y="221"/>
                  </a:cubicBezTo>
                  <a:cubicBezTo>
                    <a:pt x="96" y="217"/>
                    <a:pt x="104" y="219"/>
                    <a:pt x="107" y="225"/>
                  </a:cubicBezTo>
                  <a:cubicBezTo>
                    <a:pt x="116" y="240"/>
                    <a:pt x="116" y="240"/>
                    <a:pt x="116" y="240"/>
                  </a:cubicBezTo>
                  <a:cubicBezTo>
                    <a:pt x="119" y="246"/>
                    <a:pt x="117" y="253"/>
                    <a:pt x="112" y="256"/>
                  </a:cubicBezTo>
                  <a:close/>
                  <a:moveTo>
                    <a:pt x="145" y="312"/>
                  </a:moveTo>
                  <a:lnTo>
                    <a:pt x="145" y="312"/>
                  </a:lnTo>
                  <a:cubicBezTo>
                    <a:pt x="143" y="313"/>
                    <a:pt x="141" y="313"/>
                    <a:pt x="139" y="313"/>
                  </a:cubicBezTo>
                  <a:cubicBezTo>
                    <a:pt x="135" y="313"/>
                    <a:pt x="131" y="311"/>
                    <a:pt x="129" y="308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6" y="286"/>
                    <a:pt x="118" y="279"/>
                    <a:pt x="125" y="276"/>
                  </a:cubicBezTo>
                  <a:cubicBezTo>
                    <a:pt x="130" y="273"/>
                    <a:pt x="137" y="275"/>
                    <a:pt x="140" y="280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53" y="302"/>
                    <a:pt x="151" y="309"/>
                    <a:pt x="145" y="312"/>
                  </a:cubicBezTo>
                  <a:close/>
                  <a:moveTo>
                    <a:pt x="178" y="369"/>
                  </a:moveTo>
                  <a:lnTo>
                    <a:pt x="178" y="369"/>
                  </a:lnTo>
                  <a:cubicBezTo>
                    <a:pt x="176" y="370"/>
                    <a:pt x="173" y="371"/>
                    <a:pt x="171" y="371"/>
                  </a:cubicBezTo>
                  <a:cubicBezTo>
                    <a:pt x="168" y="371"/>
                    <a:pt x="164" y="369"/>
                    <a:pt x="162" y="364"/>
                  </a:cubicBezTo>
                  <a:cubicBezTo>
                    <a:pt x="153" y="349"/>
                    <a:pt x="153" y="349"/>
                    <a:pt x="153" y="349"/>
                  </a:cubicBezTo>
                  <a:cubicBezTo>
                    <a:pt x="150" y="344"/>
                    <a:pt x="152" y="336"/>
                    <a:pt x="157" y="333"/>
                  </a:cubicBezTo>
                  <a:cubicBezTo>
                    <a:pt x="162" y="330"/>
                    <a:pt x="169" y="331"/>
                    <a:pt x="172" y="337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5" y="358"/>
                    <a:pt x="183" y="365"/>
                    <a:pt x="178" y="369"/>
                  </a:cubicBezTo>
                  <a:close/>
                  <a:moveTo>
                    <a:pt x="210" y="426"/>
                  </a:moveTo>
                  <a:lnTo>
                    <a:pt x="210" y="426"/>
                  </a:lnTo>
                  <a:cubicBezTo>
                    <a:pt x="209" y="427"/>
                    <a:pt x="207" y="427"/>
                    <a:pt x="205" y="427"/>
                  </a:cubicBezTo>
                  <a:cubicBezTo>
                    <a:pt x="201" y="427"/>
                    <a:pt x="196" y="425"/>
                    <a:pt x="194" y="422"/>
                  </a:cubicBezTo>
                  <a:cubicBezTo>
                    <a:pt x="185" y="406"/>
                    <a:pt x="185" y="406"/>
                    <a:pt x="185" y="406"/>
                  </a:cubicBezTo>
                  <a:cubicBezTo>
                    <a:pt x="182" y="400"/>
                    <a:pt x="184" y="393"/>
                    <a:pt x="190" y="389"/>
                  </a:cubicBezTo>
                  <a:cubicBezTo>
                    <a:pt x="195" y="386"/>
                    <a:pt x="203" y="388"/>
                    <a:pt x="206" y="394"/>
                  </a:cubicBezTo>
                  <a:cubicBezTo>
                    <a:pt x="215" y="409"/>
                    <a:pt x="215" y="409"/>
                    <a:pt x="215" y="409"/>
                  </a:cubicBezTo>
                  <a:cubicBezTo>
                    <a:pt x="218" y="415"/>
                    <a:pt x="216" y="423"/>
                    <a:pt x="210" y="426"/>
                  </a:cubicBezTo>
                  <a:close/>
                  <a:moveTo>
                    <a:pt x="212" y="256"/>
                  </a:moveTo>
                  <a:lnTo>
                    <a:pt x="212" y="256"/>
                  </a:lnTo>
                  <a:cubicBezTo>
                    <a:pt x="210" y="257"/>
                    <a:pt x="209" y="258"/>
                    <a:pt x="207" y="258"/>
                  </a:cubicBezTo>
                  <a:cubicBezTo>
                    <a:pt x="203" y="258"/>
                    <a:pt x="198" y="256"/>
                    <a:pt x="196" y="252"/>
                  </a:cubicBezTo>
                  <a:cubicBezTo>
                    <a:pt x="187" y="236"/>
                    <a:pt x="187" y="236"/>
                    <a:pt x="187" y="236"/>
                  </a:cubicBezTo>
                  <a:cubicBezTo>
                    <a:pt x="184" y="231"/>
                    <a:pt x="186" y="224"/>
                    <a:pt x="191" y="221"/>
                  </a:cubicBezTo>
                  <a:cubicBezTo>
                    <a:pt x="197" y="217"/>
                    <a:pt x="205" y="219"/>
                    <a:pt x="208" y="225"/>
                  </a:cubicBezTo>
                  <a:cubicBezTo>
                    <a:pt x="216" y="240"/>
                    <a:pt x="216" y="240"/>
                    <a:pt x="216" y="240"/>
                  </a:cubicBezTo>
                  <a:cubicBezTo>
                    <a:pt x="219" y="246"/>
                    <a:pt x="218" y="253"/>
                    <a:pt x="212" y="256"/>
                  </a:cubicBezTo>
                  <a:close/>
                  <a:moveTo>
                    <a:pt x="245" y="312"/>
                  </a:moveTo>
                  <a:lnTo>
                    <a:pt x="245" y="312"/>
                  </a:lnTo>
                  <a:cubicBezTo>
                    <a:pt x="243" y="313"/>
                    <a:pt x="241" y="313"/>
                    <a:pt x="239" y="313"/>
                  </a:cubicBezTo>
                  <a:cubicBezTo>
                    <a:pt x="235" y="313"/>
                    <a:pt x="231" y="311"/>
                    <a:pt x="229" y="308"/>
                  </a:cubicBezTo>
                  <a:cubicBezTo>
                    <a:pt x="220" y="292"/>
                    <a:pt x="220" y="292"/>
                    <a:pt x="220" y="292"/>
                  </a:cubicBezTo>
                  <a:cubicBezTo>
                    <a:pt x="217" y="286"/>
                    <a:pt x="218" y="279"/>
                    <a:pt x="224" y="276"/>
                  </a:cubicBezTo>
                  <a:cubicBezTo>
                    <a:pt x="230" y="273"/>
                    <a:pt x="237" y="275"/>
                    <a:pt x="240" y="280"/>
                  </a:cubicBezTo>
                  <a:cubicBezTo>
                    <a:pt x="249" y="296"/>
                    <a:pt x="249" y="296"/>
                    <a:pt x="249" y="296"/>
                  </a:cubicBezTo>
                  <a:cubicBezTo>
                    <a:pt x="253" y="302"/>
                    <a:pt x="251" y="309"/>
                    <a:pt x="245" y="312"/>
                  </a:cubicBezTo>
                  <a:close/>
                  <a:moveTo>
                    <a:pt x="278" y="369"/>
                  </a:moveTo>
                  <a:lnTo>
                    <a:pt x="278" y="369"/>
                  </a:lnTo>
                  <a:cubicBezTo>
                    <a:pt x="276" y="370"/>
                    <a:pt x="273" y="371"/>
                    <a:pt x="272" y="371"/>
                  </a:cubicBezTo>
                  <a:cubicBezTo>
                    <a:pt x="268" y="371"/>
                    <a:pt x="264" y="369"/>
                    <a:pt x="262" y="364"/>
                  </a:cubicBezTo>
                  <a:cubicBezTo>
                    <a:pt x="253" y="349"/>
                    <a:pt x="253" y="349"/>
                    <a:pt x="253" y="349"/>
                  </a:cubicBezTo>
                  <a:cubicBezTo>
                    <a:pt x="249" y="344"/>
                    <a:pt x="252" y="336"/>
                    <a:pt x="257" y="333"/>
                  </a:cubicBezTo>
                  <a:cubicBezTo>
                    <a:pt x="263" y="330"/>
                    <a:pt x="269" y="331"/>
                    <a:pt x="273" y="337"/>
                  </a:cubicBezTo>
                  <a:cubicBezTo>
                    <a:pt x="282" y="353"/>
                    <a:pt x="282" y="353"/>
                    <a:pt x="282" y="353"/>
                  </a:cubicBezTo>
                  <a:cubicBezTo>
                    <a:pt x="285" y="358"/>
                    <a:pt x="284" y="365"/>
                    <a:pt x="278" y="369"/>
                  </a:cubicBezTo>
                  <a:close/>
                  <a:moveTo>
                    <a:pt x="311" y="426"/>
                  </a:moveTo>
                  <a:lnTo>
                    <a:pt x="311" y="426"/>
                  </a:lnTo>
                  <a:cubicBezTo>
                    <a:pt x="309" y="427"/>
                    <a:pt x="307" y="427"/>
                    <a:pt x="305" y="427"/>
                  </a:cubicBezTo>
                  <a:cubicBezTo>
                    <a:pt x="301" y="427"/>
                    <a:pt x="296" y="425"/>
                    <a:pt x="294" y="422"/>
                  </a:cubicBezTo>
                  <a:cubicBezTo>
                    <a:pt x="286" y="406"/>
                    <a:pt x="286" y="406"/>
                    <a:pt x="286" y="406"/>
                  </a:cubicBezTo>
                  <a:cubicBezTo>
                    <a:pt x="282" y="400"/>
                    <a:pt x="284" y="393"/>
                    <a:pt x="290" y="389"/>
                  </a:cubicBezTo>
                  <a:cubicBezTo>
                    <a:pt x="295" y="386"/>
                    <a:pt x="303" y="388"/>
                    <a:pt x="306" y="394"/>
                  </a:cubicBezTo>
                  <a:cubicBezTo>
                    <a:pt x="315" y="409"/>
                    <a:pt x="315" y="409"/>
                    <a:pt x="315" y="409"/>
                  </a:cubicBezTo>
                  <a:cubicBezTo>
                    <a:pt x="318" y="415"/>
                    <a:pt x="316" y="423"/>
                    <a:pt x="311" y="426"/>
                  </a:cubicBezTo>
                  <a:close/>
                  <a:moveTo>
                    <a:pt x="312" y="256"/>
                  </a:moveTo>
                  <a:lnTo>
                    <a:pt x="312" y="256"/>
                  </a:lnTo>
                  <a:cubicBezTo>
                    <a:pt x="311" y="257"/>
                    <a:pt x="309" y="258"/>
                    <a:pt x="307" y="258"/>
                  </a:cubicBezTo>
                  <a:cubicBezTo>
                    <a:pt x="303" y="258"/>
                    <a:pt x="298" y="256"/>
                    <a:pt x="296" y="252"/>
                  </a:cubicBezTo>
                  <a:cubicBezTo>
                    <a:pt x="287" y="236"/>
                    <a:pt x="287" y="236"/>
                    <a:pt x="287" y="236"/>
                  </a:cubicBezTo>
                  <a:cubicBezTo>
                    <a:pt x="284" y="231"/>
                    <a:pt x="286" y="224"/>
                    <a:pt x="291" y="221"/>
                  </a:cubicBezTo>
                  <a:cubicBezTo>
                    <a:pt x="297" y="217"/>
                    <a:pt x="305" y="219"/>
                    <a:pt x="308" y="225"/>
                  </a:cubicBezTo>
                  <a:cubicBezTo>
                    <a:pt x="317" y="240"/>
                    <a:pt x="317" y="240"/>
                    <a:pt x="317" y="240"/>
                  </a:cubicBezTo>
                  <a:cubicBezTo>
                    <a:pt x="320" y="246"/>
                    <a:pt x="318" y="253"/>
                    <a:pt x="312" y="256"/>
                  </a:cubicBezTo>
                  <a:close/>
                  <a:moveTo>
                    <a:pt x="345" y="312"/>
                  </a:moveTo>
                  <a:lnTo>
                    <a:pt x="345" y="312"/>
                  </a:lnTo>
                  <a:cubicBezTo>
                    <a:pt x="343" y="313"/>
                    <a:pt x="341" y="313"/>
                    <a:pt x="339" y="313"/>
                  </a:cubicBezTo>
                  <a:cubicBezTo>
                    <a:pt x="335" y="313"/>
                    <a:pt x="332" y="311"/>
                    <a:pt x="330" y="308"/>
                  </a:cubicBezTo>
                  <a:cubicBezTo>
                    <a:pt x="320" y="292"/>
                    <a:pt x="320" y="292"/>
                    <a:pt x="320" y="292"/>
                  </a:cubicBezTo>
                  <a:cubicBezTo>
                    <a:pt x="317" y="286"/>
                    <a:pt x="319" y="279"/>
                    <a:pt x="324" y="276"/>
                  </a:cubicBezTo>
                  <a:cubicBezTo>
                    <a:pt x="330" y="273"/>
                    <a:pt x="337" y="275"/>
                    <a:pt x="340" y="280"/>
                  </a:cubicBezTo>
                  <a:cubicBezTo>
                    <a:pt x="349" y="296"/>
                    <a:pt x="349" y="296"/>
                    <a:pt x="349" y="296"/>
                  </a:cubicBezTo>
                  <a:cubicBezTo>
                    <a:pt x="353" y="302"/>
                    <a:pt x="350" y="309"/>
                    <a:pt x="345" y="312"/>
                  </a:cubicBezTo>
                  <a:close/>
                  <a:moveTo>
                    <a:pt x="378" y="369"/>
                  </a:moveTo>
                  <a:lnTo>
                    <a:pt x="378" y="369"/>
                  </a:lnTo>
                  <a:cubicBezTo>
                    <a:pt x="377" y="370"/>
                    <a:pt x="374" y="371"/>
                    <a:pt x="372" y="371"/>
                  </a:cubicBezTo>
                  <a:cubicBezTo>
                    <a:pt x="368" y="371"/>
                    <a:pt x="364" y="369"/>
                    <a:pt x="362" y="364"/>
                  </a:cubicBezTo>
                  <a:cubicBezTo>
                    <a:pt x="353" y="349"/>
                    <a:pt x="353" y="349"/>
                    <a:pt x="353" y="349"/>
                  </a:cubicBezTo>
                  <a:cubicBezTo>
                    <a:pt x="349" y="344"/>
                    <a:pt x="352" y="336"/>
                    <a:pt x="357" y="333"/>
                  </a:cubicBezTo>
                  <a:cubicBezTo>
                    <a:pt x="363" y="330"/>
                    <a:pt x="370" y="331"/>
                    <a:pt x="373" y="337"/>
                  </a:cubicBezTo>
                  <a:cubicBezTo>
                    <a:pt x="382" y="353"/>
                    <a:pt x="382" y="353"/>
                    <a:pt x="382" y="353"/>
                  </a:cubicBezTo>
                  <a:cubicBezTo>
                    <a:pt x="386" y="358"/>
                    <a:pt x="384" y="365"/>
                    <a:pt x="378" y="369"/>
                  </a:cubicBezTo>
                  <a:close/>
                  <a:moveTo>
                    <a:pt x="411" y="426"/>
                  </a:moveTo>
                  <a:lnTo>
                    <a:pt x="411" y="426"/>
                  </a:lnTo>
                  <a:cubicBezTo>
                    <a:pt x="409" y="427"/>
                    <a:pt x="407" y="427"/>
                    <a:pt x="405" y="427"/>
                  </a:cubicBezTo>
                  <a:cubicBezTo>
                    <a:pt x="400" y="427"/>
                    <a:pt x="397" y="425"/>
                    <a:pt x="394" y="422"/>
                  </a:cubicBezTo>
                  <a:cubicBezTo>
                    <a:pt x="386" y="406"/>
                    <a:pt x="386" y="406"/>
                    <a:pt x="386" y="406"/>
                  </a:cubicBezTo>
                  <a:cubicBezTo>
                    <a:pt x="383" y="400"/>
                    <a:pt x="384" y="393"/>
                    <a:pt x="390" y="389"/>
                  </a:cubicBezTo>
                  <a:cubicBezTo>
                    <a:pt x="395" y="386"/>
                    <a:pt x="403" y="388"/>
                    <a:pt x="406" y="394"/>
                  </a:cubicBezTo>
                  <a:cubicBezTo>
                    <a:pt x="415" y="409"/>
                    <a:pt x="415" y="409"/>
                    <a:pt x="415" y="409"/>
                  </a:cubicBezTo>
                  <a:cubicBezTo>
                    <a:pt x="418" y="415"/>
                    <a:pt x="416" y="423"/>
                    <a:pt x="411" y="426"/>
                  </a:cubicBezTo>
                  <a:close/>
                  <a:moveTo>
                    <a:pt x="413" y="256"/>
                  </a:moveTo>
                  <a:lnTo>
                    <a:pt x="413" y="256"/>
                  </a:lnTo>
                  <a:cubicBezTo>
                    <a:pt x="411" y="257"/>
                    <a:pt x="409" y="258"/>
                    <a:pt x="407" y="258"/>
                  </a:cubicBezTo>
                  <a:cubicBezTo>
                    <a:pt x="403" y="258"/>
                    <a:pt x="398" y="256"/>
                    <a:pt x="396" y="252"/>
                  </a:cubicBezTo>
                  <a:cubicBezTo>
                    <a:pt x="388" y="236"/>
                    <a:pt x="388" y="236"/>
                    <a:pt x="388" y="236"/>
                  </a:cubicBezTo>
                  <a:cubicBezTo>
                    <a:pt x="384" y="231"/>
                    <a:pt x="386" y="224"/>
                    <a:pt x="392" y="221"/>
                  </a:cubicBezTo>
                  <a:cubicBezTo>
                    <a:pt x="397" y="217"/>
                    <a:pt x="405" y="219"/>
                    <a:pt x="408" y="225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20" y="246"/>
                    <a:pt x="418" y="253"/>
                    <a:pt x="413" y="256"/>
                  </a:cubicBezTo>
                  <a:close/>
                  <a:moveTo>
                    <a:pt x="445" y="312"/>
                  </a:moveTo>
                  <a:lnTo>
                    <a:pt x="445" y="312"/>
                  </a:lnTo>
                  <a:cubicBezTo>
                    <a:pt x="443" y="313"/>
                    <a:pt x="441" y="313"/>
                    <a:pt x="439" y="313"/>
                  </a:cubicBezTo>
                  <a:cubicBezTo>
                    <a:pt x="436" y="313"/>
                    <a:pt x="432" y="311"/>
                    <a:pt x="430" y="308"/>
                  </a:cubicBezTo>
                  <a:cubicBezTo>
                    <a:pt x="420" y="292"/>
                    <a:pt x="420" y="292"/>
                    <a:pt x="420" y="292"/>
                  </a:cubicBezTo>
                  <a:cubicBezTo>
                    <a:pt x="417" y="286"/>
                    <a:pt x="419" y="279"/>
                    <a:pt x="424" y="276"/>
                  </a:cubicBezTo>
                  <a:cubicBezTo>
                    <a:pt x="430" y="273"/>
                    <a:pt x="437" y="275"/>
                    <a:pt x="440" y="280"/>
                  </a:cubicBezTo>
                  <a:cubicBezTo>
                    <a:pt x="449" y="296"/>
                    <a:pt x="449" y="296"/>
                    <a:pt x="449" y="296"/>
                  </a:cubicBezTo>
                  <a:cubicBezTo>
                    <a:pt x="453" y="302"/>
                    <a:pt x="450" y="309"/>
                    <a:pt x="445" y="312"/>
                  </a:cubicBezTo>
                  <a:close/>
                  <a:moveTo>
                    <a:pt x="477" y="369"/>
                  </a:moveTo>
                  <a:lnTo>
                    <a:pt x="477" y="369"/>
                  </a:lnTo>
                  <a:cubicBezTo>
                    <a:pt x="476" y="370"/>
                    <a:pt x="474" y="371"/>
                    <a:pt x="472" y="371"/>
                  </a:cubicBezTo>
                  <a:cubicBezTo>
                    <a:pt x="468" y="371"/>
                    <a:pt x="464" y="369"/>
                    <a:pt x="462" y="364"/>
                  </a:cubicBezTo>
                  <a:cubicBezTo>
                    <a:pt x="453" y="349"/>
                    <a:pt x="453" y="349"/>
                    <a:pt x="453" y="349"/>
                  </a:cubicBezTo>
                  <a:cubicBezTo>
                    <a:pt x="449" y="344"/>
                    <a:pt x="451" y="336"/>
                    <a:pt x="458" y="333"/>
                  </a:cubicBezTo>
                  <a:cubicBezTo>
                    <a:pt x="463" y="330"/>
                    <a:pt x="470" y="331"/>
                    <a:pt x="473" y="337"/>
                  </a:cubicBezTo>
                  <a:cubicBezTo>
                    <a:pt x="483" y="353"/>
                    <a:pt x="483" y="353"/>
                    <a:pt x="483" y="353"/>
                  </a:cubicBezTo>
                  <a:cubicBezTo>
                    <a:pt x="486" y="358"/>
                    <a:pt x="484" y="365"/>
                    <a:pt x="477" y="369"/>
                  </a:cubicBezTo>
                  <a:close/>
                  <a:moveTo>
                    <a:pt x="511" y="426"/>
                  </a:moveTo>
                  <a:lnTo>
                    <a:pt x="511" y="426"/>
                  </a:lnTo>
                  <a:cubicBezTo>
                    <a:pt x="509" y="427"/>
                    <a:pt x="507" y="427"/>
                    <a:pt x="505" y="427"/>
                  </a:cubicBezTo>
                  <a:cubicBezTo>
                    <a:pt x="500" y="427"/>
                    <a:pt x="497" y="425"/>
                    <a:pt x="495" y="422"/>
                  </a:cubicBezTo>
                  <a:cubicBezTo>
                    <a:pt x="486" y="406"/>
                    <a:pt x="486" y="406"/>
                    <a:pt x="486" y="406"/>
                  </a:cubicBezTo>
                  <a:cubicBezTo>
                    <a:pt x="483" y="400"/>
                    <a:pt x="485" y="393"/>
                    <a:pt x="490" y="389"/>
                  </a:cubicBezTo>
                  <a:cubicBezTo>
                    <a:pt x="495" y="386"/>
                    <a:pt x="502" y="388"/>
                    <a:pt x="506" y="394"/>
                  </a:cubicBezTo>
                  <a:cubicBezTo>
                    <a:pt x="515" y="409"/>
                    <a:pt x="515" y="409"/>
                    <a:pt x="515" y="409"/>
                  </a:cubicBezTo>
                  <a:cubicBezTo>
                    <a:pt x="518" y="415"/>
                    <a:pt x="516" y="423"/>
                    <a:pt x="511" y="426"/>
                  </a:cubicBezTo>
                  <a:close/>
                  <a:moveTo>
                    <a:pt x="513" y="256"/>
                  </a:moveTo>
                  <a:lnTo>
                    <a:pt x="513" y="256"/>
                  </a:lnTo>
                  <a:cubicBezTo>
                    <a:pt x="511" y="257"/>
                    <a:pt x="509" y="258"/>
                    <a:pt x="507" y="258"/>
                  </a:cubicBezTo>
                  <a:cubicBezTo>
                    <a:pt x="502" y="258"/>
                    <a:pt x="499" y="256"/>
                    <a:pt x="496" y="252"/>
                  </a:cubicBezTo>
                  <a:cubicBezTo>
                    <a:pt x="488" y="236"/>
                    <a:pt x="488" y="236"/>
                    <a:pt x="488" y="236"/>
                  </a:cubicBezTo>
                  <a:cubicBezTo>
                    <a:pt x="485" y="231"/>
                    <a:pt x="486" y="224"/>
                    <a:pt x="492" y="221"/>
                  </a:cubicBezTo>
                  <a:cubicBezTo>
                    <a:pt x="497" y="217"/>
                    <a:pt x="505" y="219"/>
                    <a:pt x="508" y="225"/>
                  </a:cubicBezTo>
                  <a:cubicBezTo>
                    <a:pt x="517" y="240"/>
                    <a:pt x="517" y="240"/>
                    <a:pt x="517" y="240"/>
                  </a:cubicBezTo>
                  <a:cubicBezTo>
                    <a:pt x="520" y="246"/>
                    <a:pt x="518" y="253"/>
                    <a:pt x="513" y="256"/>
                  </a:cubicBezTo>
                  <a:close/>
                  <a:moveTo>
                    <a:pt x="530" y="308"/>
                  </a:moveTo>
                  <a:lnTo>
                    <a:pt x="530" y="308"/>
                  </a:lnTo>
                  <a:cubicBezTo>
                    <a:pt x="520" y="292"/>
                    <a:pt x="520" y="292"/>
                    <a:pt x="520" y="292"/>
                  </a:cubicBezTo>
                  <a:cubicBezTo>
                    <a:pt x="517" y="286"/>
                    <a:pt x="519" y="279"/>
                    <a:pt x="524" y="276"/>
                  </a:cubicBezTo>
                  <a:cubicBezTo>
                    <a:pt x="531" y="273"/>
                    <a:pt x="537" y="275"/>
                    <a:pt x="541" y="280"/>
                  </a:cubicBezTo>
                  <a:cubicBezTo>
                    <a:pt x="549" y="296"/>
                    <a:pt x="549" y="296"/>
                    <a:pt x="549" y="296"/>
                  </a:cubicBezTo>
                  <a:cubicBezTo>
                    <a:pt x="552" y="302"/>
                    <a:pt x="551" y="309"/>
                    <a:pt x="545" y="312"/>
                  </a:cubicBezTo>
                  <a:cubicBezTo>
                    <a:pt x="543" y="313"/>
                    <a:pt x="542" y="313"/>
                    <a:pt x="540" y="313"/>
                  </a:cubicBezTo>
                  <a:cubicBezTo>
                    <a:pt x="536" y="313"/>
                    <a:pt x="532" y="311"/>
                    <a:pt x="530" y="30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0" name="Freeform 97"/>
            <p:cNvSpPr>
              <a:spLocks noChangeArrowheads="1"/>
            </p:cNvSpPr>
            <p:nvPr/>
          </p:nvSpPr>
          <p:spPr bwMode="auto">
            <a:xfrm>
              <a:off x="4870281" y="3831546"/>
              <a:ext cx="244554" cy="242700"/>
            </a:xfrm>
            <a:custGeom>
              <a:avLst/>
              <a:gdLst>
                <a:gd name="T0" fmla="*/ 119 w 582"/>
                <a:gd name="T1" fmla="*/ 120 h 579"/>
                <a:gd name="T2" fmla="*/ 119 w 582"/>
                <a:gd name="T3" fmla="*/ 120 h 579"/>
                <a:gd name="T4" fmla="*/ 581 w 582"/>
                <a:gd name="T5" fmla="*/ 120 h 579"/>
                <a:gd name="T6" fmla="*/ 580 w 582"/>
                <a:gd name="T7" fmla="*/ 115 h 579"/>
                <a:gd name="T8" fmla="*/ 540 w 582"/>
                <a:gd name="T9" fmla="*/ 75 h 579"/>
                <a:gd name="T10" fmla="*/ 245 w 582"/>
                <a:gd name="T11" fmla="*/ 75 h 579"/>
                <a:gd name="T12" fmla="*/ 224 w 582"/>
                <a:gd name="T13" fmla="*/ 27 h 579"/>
                <a:gd name="T14" fmla="*/ 182 w 582"/>
                <a:gd name="T15" fmla="*/ 0 h 579"/>
                <a:gd name="T16" fmla="*/ 40 w 582"/>
                <a:gd name="T17" fmla="*/ 0 h 579"/>
                <a:gd name="T18" fmla="*/ 0 w 582"/>
                <a:gd name="T19" fmla="*/ 40 h 579"/>
                <a:gd name="T20" fmla="*/ 0 w 582"/>
                <a:gd name="T21" fmla="*/ 531 h 579"/>
                <a:gd name="T22" fmla="*/ 10 w 582"/>
                <a:gd name="T23" fmla="*/ 563 h 579"/>
                <a:gd name="T24" fmla="*/ 47 w 582"/>
                <a:gd name="T25" fmla="*/ 578 h 579"/>
                <a:gd name="T26" fmla="*/ 47 w 582"/>
                <a:gd name="T27" fmla="*/ 578 h 579"/>
                <a:gd name="T28" fmla="*/ 75 w 582"/>
                <a:gd name="T29" fmla="*/ 558 h 579"/>
                <a:gd name="T30" fmla="*/ 75 w 582"/>
                <a:gd name="T31" fmla="*/ 528 h 579"/>
                <a:gd name="T32" fmla="*/ 75 w 582"/>
                <a:gd name="T33" fmla="*/ 163 h 579"/>
                <a:gd name="T34" fmla="*/ 119 w 582"/>
                <a:gd name="T35" fmla="*/ 12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579">
                  <a:moveTo>
                    <a:pt x="119" y="120"/>
                  </a:moveTo>
                  <a:lnTo>
                    <a:pt x="119" y="120"/>
                  </a:lnTo>
                  <a:cubicBezTo>
                    <a:pt x="581" y="120"/>
                    <a:pt x="581" y="120"/>
                    <a:pt x="581" y="120"/>
                  </a:cubicBezTo>
                  <a:cubicBezTo>
                    <a:pt x="580" y="115"/>
                    <a:pt x="580" y="115"/>
                    <a:pt x="580" y="115"/>
                  </a:cubicBezTo>
                  <a:cubicBezTo>
                    <a:pt x="580" y="93"/>
                    <a:pt x="562" y="75"/>
                    <a:pt x="540" y="75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7" y="11"/>
                    <a:pt x="200" y="0"/>
                    <a:pt x="18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43"/>
                    <a:pt x="4" y="554"/>
                    <a:pt x="10" y="563"/>
                  </a:cubicBezTo>
                  <a:cubicBezTo>
                    <a:pt x="17" y="569"/>
                    <a:pt x="28" y="578"/>
                    <a:pt x="47" y="578"/>
                  </a:cubicBezTo>
                  <a:lnTo>
                    <a:pt x="47" y="578"/>
                  </a:lnTo>
                  <a:cubicBezTo>
                    <a:pt x="70" y="578"/>
                    <a:pt x="74" y="564"/>
                    <a:pt x="75" y="558"/>
                  </a:cubicBezTo>
                  <a:cubicBezTo>
                    <a:pt x="76" y="554"/>
                    <a:pt x="75" y="528"/>
                    <a:pt x="75" y="528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40"/>
                    <a:pt x="95" y="120"/>
                    <a:pt x="119" y="1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27" name="Freeform 98"/>
          <p:cNvSpPr>
            <a:spLocks noChangeArrowheads="1"/>
          </p:cNvSpPr>
          <p:nvPr/>
        </p:nvSpPr>
        <p:spPr bwMode="auto">
          <a:xfrm>
            <a:off x="8353425" y="4760913"/>
            <a:ext cx="246063" cy="263525"/>
          </a:xfrm>
          <a:custGeom>
            <a:avLst/>
            <a:gdLst>
              <a:gd name="T0" fmla="*/ 232134 w 587"/>
              <a:gd name="T1" fmla="*/ 49511 h 627"/>
              <a:gd name="T2" fmla="*/ 232134 w 587"/>
              <a:gd name="T3" fmla="*/ 49511 h 627"/>
              <a:gd name="T4" fmla="*/ 115437 w 587"/>
              <a:gd name="T5" fmla="*/ 88952 h 627"/>
              <a:gd name="T6" fmla="*/ 55410 w 587"/>
              <a:gd name="T7" fmla="*/ 65875 h 627"/>
              <a:gd name="T8" fmla="*/ 114178 w 587"/>
              <a:gd name="T9" fmla="*/ 77623 h 627"/>
              <a:gd name="T10" fmla="*/ 115017 w 587"/>
              <a:gd name="T11" fmla="*/ 77623 h 627"/>
              <a:gd name="T12" fmla="*/ 116697 w 587"/>
              <a:gd name="T13" fmla="*/ 77623 h 627"/>
              <a:gd name="T14" fmla="*/ 217022 w 587"/>
              <a:gd name="T15" fmla="*/ 43217 h 627"/>
              <a:gd name="T16" fmla="*/ 232134 w 587"/>
              <a:gd name="T17" fmla="*/ 49511 h 627"/>
              <a:gd name="T18" fmla="*/ 114598 w 587"/>
              <a:gd name="T19" fmla="*/ 67973 h 627"/>
              <a:gd name="T20" fmla="*/ 114598 w 587"/>
              <a:gd name="T21" fmla="*/ 67973 h 627"/>
              <a:gd name="T22" fmla="*/ 240949 w 587"/>
              <a:gd name="T23" fmla="*/ 24756 h 627"/>
              <a:gd name="T24" fmla="*/ 240949 w 587"/>
              <a:gd name="T25" fmla="*/ 24756 h 627"/>
              <a:gd name="T26" fmla="*/ 243468 w 587"/>
              <a:gd name="T27" fmla="*/ 23916 h 627"/>
              <a:gd name="T28" fmla="*/ 245986 w 587"/>
              <a:gd name="T29" fmla="*/ 20140 h 627"/>
              <a:gd name="T30" fmla="*/ 243048 w 587"/>
              <a:gd name="T31" fmla="*/ 16783 h 627"/>
              <a:gd name="T32" fmla="*/ 123833 w 587"/>
              <a:gd name="T33" fmla="*/ 0 h 627"/>
              <a:gd name="T34" fmla="*/ 122993 w 587"/>
              <a:gd name="T35" fmla="*/ 420 h 627"/>
              <a:gd name="T36" fmla="*/ 121734 w 587"/>
              <a:gd name="T37" fmla="*/ 0 h 627"/>
              <a:gd name="T38" fmla="*/ 2519 w 587"/>
              <a:gd name="T39" fmla="*/ 45315 h 627"/>
              <a:gd name="T40" fmla="*/ 114598 w 587"/>
              <a:gd name="T41" fmla="*/ 67973 h 627"/>
              <a:gd name="T42" fmla="*/ 110400 w 587"/>
              <a:gd name="T43" fmla="*/ 97763 h 627"/>
              <a:gd name="T44" fmla="*/ 110400 w 587"/>
              <a:gd name="T45" fmla="*/ 97763 h 627"/>
              <a:gd name="T46" fmla="*/ 0 w 587"/>
              <a:gd name="T47" fmla="*/ 54966 h 627"/>
              <a:gd name="T48" fmla="*/ 0 w 587"/>
              <a:gd name="T49" fmla="*/ 205597 h 627"/>
              <a:gd name="T50" fmla="*/ 2099 w 587"/>
              <a:gd name="T51" fmla="*/ 209373 h 627"/>
              <a:gd name="T52" fmla="*/ 110400 w 587"/>
              <a:gd name="T53" fmla="*/ 262241 h 627"/>
              <a:gd name="T54" fmla="*/ 110400 w 587"/>
              <a:gd name="T55" fmla="*/ 97763 h 627"/>
              <a:gd name="T56" fmla="*/ 120474 w 587"/>
              <a:gd name="T57" fmla="*/ 97763 h 627"/>
              <a:gd name="T58" fmla="*/ 120474 w 587"/>
              <a:gd name="T59" fmla="*/ 97763 h 627"/>
              <a:gd name="T60" fmla="*/ 120474 w 587"/>
              <a:gd name="T61" fmla="*/ 262660 h 627"/>
              <a:gd name="T62" fmla="*/ 243887 w 587"/>
              <a:gd name="T63" fmla="*/ 218604 h 627"/>
              <a:gd name="T64" fmla="*/ 245986 w 587"/>
              <a:gd name="T65" fmla="*/ 214828 h 627"/>
              <a:gd name="T66" fmla="*/ 245986 w 587"/>
              <a:gd name="T67" fmla="*/ 54546 h 627"/>
              <a:gd name="T68" fmla="*/ 120474 w 587"/>
              <a:gd name="T69" fmla="*/ 97763 h 6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87" h="627">
                <a:moveTo>
                  <a:pt x="553" y="118"/>
                </a:moveTo>
                <a:lnTo>
                  <a:pt x="553" y="118"/>
                </a:lnTo>
                <a:cubicBezTo>
                  <a:pt x="275" y="212"/>
                  <a:pt x="275" y="212"/>
                  <a:pt x="275" y="212"/>
                </a:cubicBezTo>
                <a:cubicBezTo>
                  <a:pt x="132" y="157"/>
                  <a:pt x="132" y="157"/>
                  <a:pt x="132" y="157"/>
                </a:cubicBezTo>
                <a:cubicBezTo>
                  <a:pt x="272" y="185"/>
                  <a:pt x="272" y="185"/>
                  <a:pt x="272" y="185"/>
                </a:cubicBezTo>
                <a:cubicBezTo>
                  <a:pt x="272" y="185"/>
                  <a:pt x="273" y="185"/>
                  <a:pt x="274" y="185"/>
                </a:cubicBezTo>
                <a:cubicBezTo>
                  <a:pt x="275" y="185"/>
                  <a:pt x="276" y="185"/>
                  <a:pt x="278" y="185"/>
                </a:cubicBezTo>
                <a:cubicBezTo>
                  <a:pt x="517" y="103"/>
                  <a:pt x="517" y="103"/>
                  <a:pt x="517" y="103"/>
                </a:cubicBezTo>
                <a:lnTo>
                  <a:pt x="553" y="118"/>
                </a:lnTo>
                <a:close/>
                <a:moveTo>
                  <a:pt x="273" y="162"/>
                </a:moveTo>
                <a:lnTo>
                  <a:pt x="273" y="162"/>
                </a:lnTo>
                <a:cubicBezTo>
                  <a:pt x="574" y="59"/>
                  <a:pt x="574" y="59"/>
                  <a:pt x="574" y="59"/>
                </a:cubicBezTo>
                <a:cubicBezTo>
                  <a:pt x="580" y="57"/>
                  <a:pt x="580" y="57"/>
                  <a:pt x="580" y="57"/>
                </a:cubicBezTo>
                <a:cubicBezTo>
                  <a:pt x="584" y="56"/>
                  <a:pt x="586" y="52"/>
                  <a:pt x="586" y="48"/>
                </a:cubicBezTo>
                <a:cubicBezTo>
                  <a:pt x="586" y="44"/>
                  <a:pt x="582" y="41"/>
                  <a:pt x="579" y="40"/>
                </a:cubicBezTo>
                <a:cubicBezTo>
                  <a:pt x="295" y="0"/>
                  <a:pt x="295" y="0"/>
                  <a:pt x="295" y="0"/>
                </a:cubicBezTo>
                <a:cubicBezTo>
                  <a:pt x="294" y="0"/>
                  <a:pt x="293" y="0"/>
                  <a:pt x="293" y="1"/>
                </a:cubicBezTo>
                <a:cubicBezTo>
                  <a:pt x="292" y="1"/>
                  <a:pt x="291" y="0"/>
                  <a:pt x="290" y="0"/>
                </a:cubicBezTo>
                <a:cubicBezTo>
                  <a:pt x="6" y="108"/>
                  <a:pt x="6" y="108"/>
                  <a:pt x="6" y="108"/>
                </a:cubicBezTo>
                <a:lnTo>
                  <a:pt x="273" y="162"/>
                </a:lnTo>
                <a:close/>
                <a:moveTo>
                  <a:pt x="263" y="233"/>
                </a:moveTo>
                <a:lnTo>
                  <a:pt x="263" y="233"/>
                </a:lnTo>
                <a:cubicBezTo>
                  <a:pt x="0" y="131"/>
                  <a:pt x="0" y="131"/>
                  <a:pt x="0" y="131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494"/>
                  <a:pt x="2" y="497"/>
                  <a:pt x="5" y="499"/>
                </a:cubicBezTo>
                <a:cubicBezTo>
                  <a:pt x="263" y="625"/>
                  <a:pt x="263" y="625"/>
                  <a:pt x="263" y="625"/>
                </a:cubicBezTo>
                <a:lnTo>
                  <a:pt x="263" y="233"/>
                </a:lnTo>
                <a:close/>
                <a:moveTo>
                  <a:pt x="287" y="233"/>
                </a:moveTo>
                <a:lnTo>
                  <a:pt x="287" y="233"/>
                </a:lnTo>
                <a:cubicBezTo>
                  <a:pt x="287" y="626"/>
                  <a:pt x="287" y="626"/>
                  <a:pt x="287" y="626"/>
                </a:cubicBezTo>
                <a:cubicBezTo>
                  <a:pt x="581" y="521"/>
                  <a:pt x="581" y="521"/>
                  <a:pt x="581" y="521"/>
                </a:cubicBezTo>
                <a:cubicBezTo>
                  <a:pt x="584" y="520"/>
                  <a:pt x="586" y="516"/>
                  <a:pt x="586" y="512"/>
                </a:cubicBezTo>
                <a:cubicBezTo>
                  <a:pt x="586" y="130"/>
                  <a:pt x="586" y="130"/>
                  <a:pt x="586" y="130"/>
                </a:cubicBezTo>
                <a:lnTo>
                  <a:pt x="287" y="23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32" name="Group 1731"/>
          <p:cNvGrpSpPr/>
          <p:nvPr/>
        </p:nvGrpSpPr>
        <p:grpSpPr>
          <a:xfrm>
            <a:off x="4008786" y="4770853"/>
            <a:ext cx="272343" cy="244554"/>
            <a:chOff x="4003228" y="4781970"/>
            <a:chExt cx="272343" cy="244554"/>
          </a:xfrm>
          <a:solidFill>
            <a:srgbClr val="02D35F"/>
          </a:solidFill>
        </p:grpSpPr>
        <p:sp>
          <p:nvSpPr>
            <p:cNvPr id="1733" name="Freeform 99"/>
            <p:cNvSpPr>
              <a:spLocks noChangeArrowheads="1"/>
            </p:cNvSpPr>
            <p:nvPr/>
          </p:nvSpPr>
          <p:spPr bwMode="auto">
            <a:xfrm>
              <a:off x="4042133" y="4843109"/>
              <a:ext cx="233438" cy="183415"/>
            </a:xfrm>
            <a:custGeom>
              <a:avLst/>
              <a:gdLst>
                <a:gd name="T0" fmla="*/ 521 w 555"/>
                <a:gd name="T1" fmla="*/ 0 h 437"/>
                <a:gd name="T2" fmla="*/ 521 w 555"/>
                <a:gd name="T3" fmla="*/ 0 h 437"/>
                <a:gd name="T4" fmla="*/ 488 w 555"/>
                <a:gd name="T5" fmla="*/ 0 h 437"/>
                <a:gd name="T6" fmla="*/ 479 w 555"/>
                <a:gd name="T7" fmla="*/ 0 h 437"/>
                <a:gd name="T8" fmla="*/ 488 w 555"/>
                <a:gd name="T9" fmla="*/ 20 h 437"/>
                <a:gd name="T10" fmla="*/ 488 w 555"/>
                <a:gd name="T11" fmla="*/ 210 h 437"/>
                <a:gd name="T12" fmla="*/ 484 w 555"/>
                <a:gd name="T13" fmla="*/ 216 h 437"/>
                <a:gd name="T14" fmla="*/ 481 w 555"/>
                <a:gd name="T15" fmla="*/ 217 h 437"/>
                <a:gd name="T16" fmla="*/ 477 w 555"/>
                <a:gd name="T17" fmla="*/ 215 h 437"/>
                <a:gd name="T18" fmla="*/ 431 w 555"/>
                <a:gd name="T19" fmla="*/ 183 h 437"/>
                <a:gd name="T20" fmla="*/ 386 w 555"/>
                <a:gd name="T21" fmla="*/ 215 h 437"/>
                <a:gd name="T22" fmla="*/ 379 w 555"/>
                <a:gd name="T23" fmla="*/ 216 h 437"/>
                <a:gd name="T24" fmla="*/ 375 w 555"/>
                <a:gd name="T25" fmla="*/ 210 h 437"/>
                <a:gd name="T26" fmla="*/ 375 w 555"/>
                <a:gd name="T27" fmla="*/ 20 h 437"/>
                <a:gd name="T28" fmla="*/ 350 w 555"/>
                <a:gd name="T29" fmla="*/ 0 h 437"/>
                <a:gd name="T30" fmla="*/ 26 w 555"/>
                <a:gd name="T31" fmla="*/ 0 h 437"/>
                <a:gd name="T32" fmla="*/ 6 w 555"/>
                <a:gd name="T33" fmla="*/ 19 h 437"/>
                <a:gd name="T34" fmla="*/ 6 w 555"/>
                <a:gd name="T35" fmla="*/ 386 h 437"/>
                <a:gd name="T36" fmla="*/ 6 w 555"/>
                <a:gd name="T37" fmla="*/ 419 h 437"/>
                <a:gd name="T38" fmla="*/ 0 w 555"/>
                <a:gd name="T39" fmla="*/ 436 h 437"/>
                <a:gd name="T40" fmla="*/ 514 w 555"/>
                <a:gd name="T41" fmla="*/ 436 h 437"/>
                <a:gd name="T42" fmla="*/ 554 w 555"/>
                <a:gd name="T43" fmla="*/ 396 h 437"/>
                <a:gd name="T44" fmla="*/ 554 w 555"/>
                <a:gd name="T45" fmla="*/ 40 h 437"/>
                <a:gd name="T46" fmla="*/ 521 w 555"/>
                <a:gd name="T4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5" h="437">
                  <a:moveTo>
                    <a:pt x="521" y="0"/>
                  </a:moveTo>
                  <a:lnTo>
                    <a:pt x="521" y="0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84" y="7"/>
                    <a:pt x="488" y="13"/>
                    <a:pt x="488" y="20"/>
                  </a:cubicBezTo>
                  <a:cubicBezTo>
                    <a:pt x="488" y="210"/>
                    <a:pt x="488" y="210"/>
                    <a:pt x="488" y="210"/>
                  </a:cubicBezTo>
                  <a:cubicBezTo>
                    <a:pt x="488" y="212"/>
                    <a:pt x="487" y="215"/>
                    <a:pt x="484" y="216"/>
                  </a:cubicBezTo>
                  <a:cubicBezTo>
                    <a:pt x="483" y="216"/>
                    <a:pt x="482" y="217"/>
                    <a:pt x="481" y="217"/>
                  </a:cubicBezTo>
                  <a:cubicBezTo>
                    <a:pt x="480" y="217"/>
                    <a:pt x="478" y="216"/>
                    <a:pt x="477" y="215"/>
                  </a:cubicBezTo>
                  <a:cubicBezTo>
                    <a:pt x="431" y="183"/>
                    <a:pt x="431" y="183"/>
                    <a:pt x="431" y="183"/>
                  </a:cubicBezTo>
                  <a:cubicBezTo>
                    <a:pt x="386" y="215"/>
                    <a:pt x="386" y="215"/>
                    <a:pt x="386" y="215"/>
                  </a:cubicBezTo>
                  <a:cubicBezTo>
                    <a:pt x="384" y="217"/>
                    <a:pt x="381" y="217"/>
                    <a:pt x="379" y="216"/>
                  </a:cubicBezTo>
                  <a:cubicBezTo>
                    <a:pt x="376" y="215"/>
                    <a:pt x="375" y="212"/>
                    <a:pt x="375" y="210"/>
                  </a:cubicBezTo>
                  <a:cubicBezTo>
                    <a:pt x="375" y="20"/>
                    <a:pt x="375" y="20"/>
                    <a:pt x="375" y="20"/>
                  </a:cubicBezTo>
                  <a:cubicBezTo>
                    <a:pt x="375" y="12"/>
                    <a:pt x="359" y="0"/>
                    <a:pt x="35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6" y="9"/>
                    <a:pt x="6" y="19"/>
                  </a:cubicBezTo>
                  <a:cubicBezTo>
                    <a:pt x="6" y="386"/>
                    <a:pt x="6" y="386"/>
                    <a:pt x="6" y="386"/>
                  </a:cubicBezTo>
                  <a:cubicBezTo>
                    <a:pt x="6" y="416"/>
                    <a:pt x="6" y="418"/>
                    <a:pt x="6" y="419"/>
                  </a:cubicBezTo>
                  <a:cubicBezTo>
                    <a:pt x="5" y="424"/>
                    <a:pt x="3" y="430"/>
                    <a:pt x="0" y="436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36" y="436"/>
                    <a:pt x="554" y="418"/>
                    <a:pt x="554" y="396"/>
                  </a:cubicBezTo>
                  <a:cubicBezTo>
                    <a:pt x="554" y="40"/>
                    <a:pt x="554" y="40"/>
                    <a:pt x="554" y="40"/>
                  </a:cubicBezTo>
                  <a:cubicBezTo>
                    <a:pt x="554" y="16"/>
                    <a:pt x="541" y="0"/>
                    <a:pt x="52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4" name="Freeform 100"/>
            <p:cNvSpPr>
              <a:spLocks noChangeArrowheads="1"/>
            </p:cNvSpPr>
            <p:nvPr/>
          </p:nvSpPr>
          <p:spPr bwMode="auto">
            <a:xfrm>
              <a:off x="4042133" y="4843109"/>
              <a:ext cx="233438" cy="183415"/>
            </a:xfrm>
            <a:custGeom>
              <a:avLst/>
              <a:gdLst>
                <a:gd name="T0" fmla="*/ 521 w 555"/>
                <a:gd name="T1" fmla="*/ 0 h 437"/>
                <a:gd name="T2" fmla="*/ 521 w 555"/>
                <a:gd name="T3" fmla="*/ 0 h 437"/>
                <a:gd name="T4" fmla="*/ 488 w 555"/>
                <a:gd name="T5" fmla="*/ 0 h 437"/>
                <a:gd name="T6" fmla="*/ 479 w 555"/>
                <a:gd name="T7" fmla="*/ 0 h 437"/>
                <a:gd name="T8" fmla="*/ 488 w 555"/>
                <a:gd name="T9" fmla="*/ 20 h 437"/>
                <a:gd name="T10" fmla="*/ 488 w 555"/>
                <a:gd name="T11" fmla="*/ 210 h 437"/>
                <a:gd name="T12" fmla="*/ 484 w 555"/>
                <a:gd name="T13" fmla="*/ 216 h 437"/>
                <a:gd name="T14" fmla="*/ 481 w 555"/>
                <a:gd name="T15" fmla="*/ 217 h 437"/>
                <a:gd name="T16" fmla="*/ 477 w 555"/>
                <a:gd name="T17" fmla="*/ 215 h 437"/>
                <a:gd name="T18" fmla="*/ 431 w 555"/>
                <a:gd name="T19" fmla="*/ 183 h 437"/>
                <a:gd name="T20" fmla="*/ 386 w 555"/>
                <a:gd name="T21" fmla="*/ 215 h 437"/>
                <a:gd name="T22" fmla="*/ 379 w 555"/>
                <a:gd name="T23" fmla="*/ 216 h 437"/>
                <a:gd name="T24" fmla="*/ 375 w 555"/>
                <a:gd name="T25" fmla="*/ 210 h 437"/>
                <a:gd name="T26" fmla="*/ 375 w 555"/>
                <a:gd name="T27" fmla="*/ 20 h 437"/>
                <a:gd name="T28" fmla="*/ 350 w 555"/>
                <a:gd name="T29" fmla="*/ 0 h 437"/>
                <a:gd name="T30" fmla="*/ 26 w 555"/>
                <a:gd name="T31" fmla="*/ 0 h 437"/>
                <a:gd name="T32" fmla="*/ 6 w 555"/>
                <a:gd name="T33" fmla="*/ 19 h 437"/>
                <a:gd name="T34" fmla="*/ 6 w 555"/>
                <a:gd name="T35" fmla="*/ 386 h 437"/>
                <a:gd name="T36" fmla="*/ 6 w 555"/>
                <a:gd name="T37" fmla="*/ 419 h 437"/>
                <a:gd name="T38" fmla="*/ 0 w 555"/>
                <a:gd name="T39" fmla="*/ 436 h 437"/>
                <a:gd name="T40" fmla="*/ 514 w 555"/>
                <a:gd name="T41" fmla="*/ 436 h 437"/>
                <a:gd name="T42" fmla="*/ 554 w 555"/>
                <a:gd name="T43" fmla="*/ 396 h 437"/>
                <a:gd name="T44" fmla="*/ 554 w 555"/>
                <a:gd name="T45" fmla="*/ 40 h 437"/>
                <a:gd name="T46" fmla="*/ 521 w 555"/>
                <a:gd name="T4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5" h="437">
                  <a:moveTo>
                    <a:pt x="521" y="0"/>
                  </a:moveTo>
                  <a:lnTo>
                    <a:pt x="521" y="0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84" y="7"/>
                    <a:pt x="488" y="13"/>
                    <a:pt x="488" y="20"/>
                  </a:cubicBezTo>
                  <a:cubicBezTo>
                    <a:pt x="488" y="210"/>
                    <a:pt x="488" y="210"/>
                    <a:pt x="488" y="210"/>
                  </a:cubicBezTo>
                  <a:cubicBezTo>
                    <a:pt x="488" y="212"/>
                    <a:pt x="487" y="215"/>
                    <a:pt x="484" y="216"/>
                  </a:cubicBezTo>
                  <a:cubicBezTo>
                    <a:pt x="483" y="216"/>
                    <a:pt x="482" y="217"/>
                    <a:pt x="481" y="217"/>
                  </a:cubicBezTo>
                  <a:cubicBezTo>
                    <a:pt x="480" y="217"/>
                    <a:pt x="478" y="216"/>
                    <a:pt x="477" y="215"/>
                  </a:cubicBezTo>
                  <a:cubicBezTo>
                    <a:pt x="431" y="183"/>
                    <a:pt x="431" y="183"/>
                    <a:pt x="431" y="183"/>
                  </a:cubicBezTo>
                  <a:cubicBezTo>
                    <a:pt x="386" y="215"/>
                    <a:pt x="386" y="215"/>
                    <a:pt x="386" y="215"/>
                  </a:cubicBezTo>
                  <a:cubicBezTo>
                    <a:pt x="384" y="217"/>
                    <a:pt x="381" y="217"/>
                    <a:pt x="379" y="216"/>
                  </a:cubicBezTo>
                  <a:cubicBezTo>
                    <a:pt x="376" y="215"/>
                    <a:pt x="375" y="212"/>
                    <a:pt x="375" y="210"/>
                  </a:cubicBezTo>
                  <a:cubicBezTo>
                    <a:pt x="375" y="20"/>
                    <a:pt x="375" y="20"/>
                    <a:pt x="375" y="20"/>
                  </a:cubicBezTo>
                  <a:cubicBezTo>
                    <a:pt x="375" y="12"/>
                    <a:pt x="359" y="0"/>
                    <a:pt x="35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6" y="9"/>
                    <a:pt x="6" y="19"/>
                  </a:cubicBezTo>
                  <a:cubicBezTo>
                    <a:pt x="6" y="386"/>
                    <a:pt x="6" y="386"/>
                    <a:pt x="6" y="386"/>
                  </a:cubicBezTo>
                  <a:cubicBezTo>
                    <a:pt x="6" y="416"/>
                    <a:pt x="6" y="418"/>
                    <a:pt x="6" y="419"/>
                  </a:cubicBezTo>
                  <a:cubicBezTo>
                    <a:pt x="5" y="424"/>
                    <a:pt x="3" y="430"/>
                    <a:pt x="0" y="436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36" y="436"/>
                    <a:pt x="554" y="418"/>
                    <a:pt x="554" y="396"/>
                  </a:cubicBezTo>
                  <a:cubicBezTo>
                    <a:pt x="554" y="40"/>
                    <a:pt x="554" y="40"/>
                    <a:pt x="554" y="40"/>
                  </a:cubicBezTo>
                  <a:cubicBezTo>
                    <a:pt x="554" y="16"/>
                    <a:pt x="541" y="0"/>
                    <a:pt x="52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5" name="Freeform 101"/>
            <p:cNvSpPr>
              <a:spLocks noChangeArrowheads="1"/>
            </p:cNvSpPr>
            <p:nvPr/>
          </p:nvSpPr>
          <p:spPr bwMode="auto">
            <a:xfrm>
              <a:off x="4003228" y="4781970"/>
              <a:ext cx="244554" cy="244554"/>
            </a:xfrm>
            <a:custGeom>
              <a:avLst/>
              <a:gdLst>
                <a:gd name="T0" fmla="*/ 119 w 582"/>
                <a:gd name="T1" fmla="*/ 121 h 580"/>
                <a:gd name="T2" fmla="*/ 119 w 582"/>
                <a:gd name="T3" fmla="*/ 121 h 580"/>
                <a:gd name="T4" fmla="*/ 581 w 582"/>
                <a:gd name="T5" fmla="*/ 121 h 580"/>
                <a:gd name="T6" fmla="*/ 581 w 582"/>
                <a:gd name="T7" fmla="*/ 114 h 580"/>
                <a:gd name="T8" fmla="*/ 542 w 582"/>
                <a:gd name="T9" fmla="*/ 75 h 580"/>
                <a:gd name="T10" fmla="*/ 245 w 582"/>
                <a:gd name="T11" fmla="*/ 75 h 580"/>
                <a:gd name="T12" fmla="*/ 224 w 582"/>
                <a:gd name="T13" fmla="*/ 27 h 580"/>
                <a:gd name="T14" fmla="*/ 183 w 582"/>
                <a:gd name="T15" fmla="*/ 0 h 580"/>
                <a:gd name="T16" fmla="*/ 40 w 582"/>
                <a:gd name="T17" fmla="*/ 0 h 580"/>
                <a:gd name="T18" fmla="*/ 0 w 582"/>
                <a:gd name="T19" fmla="*/ 39 h 580"/>
                <a:gd name="T20" fmla="*/ 0 w 582"/>
                <a:gd name="T21" fmla="*/ 532 h 580"/>
                <a:gd name="T22" fmla="*/ 12 w 582"/>
                <a:gd name="T23" fmla="*/ 563 h 580"/>
                <a:gd name="T24" fmla="*/ 47 w 582"/>
                <a:gd name="T25" fmla="*/ 579 h 580"/>
                <a:gd name="T26" fmla="*/ 47 w 582"/>
                <a:gd name="T27" fmla="*/ 579 h 580"/>
                <a:gd name="T28" fmla="*/ 76 w 582"/>
                <a:gd name="T29" fmla="*/ 559 h 580"/>
                <a:gd name="T30" fmla="*/ 76 w 582"/>
                <a:gd name="T31" fmla="*/ 529 h 580"/>
                <a:gd name="T32" fmla="*/ 76 w 582"/>
                <a:gd name="T33" fmla="*/ 162 h 580"/>
                <a:gd name="T34" fmla="*/ 119 w 582"/>
                <a:gd name="T35" fmla="*/ 12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580">
                  <a:moveTo>
                    <a:pt x="119" y="121"/>
                  </a:moveTo>
                  <a:lnTo>
                    <a:pt x="119" y="121"/>
                  </a:lnTo>
                  <a:cubicBezTo>
                    <a:pt x="581" y="121"/>
                    <a:pt x="581" y="121"/>
                    <a:pt x="581" y="121"/>
                  </a:cubicBezTo>
                  <a:cubicBezTo>
                    <a:pt x="581" y="114"/>
                    <a:pt x="581" y="114"/>
                    <a:pt x="581" y="114"/>
                  </a:cubicBezTo>
                  <a:cubicBezTo>
                    <a:pt x="581" y="92"/>
                    <a:pt x="564" y="75"/>
                    <a:pt x="542" y="75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7" y="10"/>
                    <a:pt x="200" y="0"/>
                    <a:pt x="18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3"/>
                    <a:pt x="5" y="555"/>
                    <a:pt x="12" y="563"/>
                  </a:cubicBezTo>
                  <a:cubicBezTo>
                    <a:pt x="18" y="570"/>
                    <a:pt x="29" y="579"/>
                    <a:pt x="47" y="579"/>
                  </a:cubicBezTo>
                  <a:lnTo>
                    <a:pt x="47" y="579"/>
                  </a:lnTo>
                  <a:cubicBezTo>
                    <a:pt x="71" y="579"/>
                    <a:pt x="75" y="565"/>
                    <a:pt x="76" y="559"/>
                  </a:cubicBezTo>
                  <a:cubicBezTo>
                    <a:pt x="76" y="556"/>
                    <a:pt x="76" y="529"/>
                    <a:pt x="76" y="529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6" y="139"/>
                    <a:pt x="95" y="121"/>
                    <a:pt x="119" y="1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29" name="Group 1735"/>
          <p:cNvGrpSpPr>
            <a:grpSpLocks/>
          </p:cNvGrpSpPr>
          <p:nvPr/>
        </p:nvGrpSpPr>
        <p:grpSpPr bwMode="auto">
          <a:xfrm>
            <a:off x="554038" y="2347913"/>
            <a:ext cx="246062" cy="66675"/>
            <a:chOff x="551686" y="2347550"/>
            <a:chExt cx="246407" cy="66696"/>
          </a:xfrm>
        </p:grpSpPr>
        <p:sp>
          <p:nvSpPr>
            <p:cNvPr id="1737" name="Freeform 102"/>
            <p:cNvSpPr>
              <a:spLocks noChangeArrowheads="1"/>
            </p:cNvSpPr>
            <p:nvPr/>
          </p:nvSpPr>
          <p:spPr bwMode="auto">
            <a:xfrm>
              <a:off x="551686" y="2347550"/>
              <a:ext cx="44512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8" name="Freeform 103"/>
            <p:cNvSpPr>
              <a:spLocks noChangeArrowheads="1"/>
            </p:cNvSpPr>
            <p:nvPr/>
          </p:nvSpPr>
          <p:spPr bwMode="auto">
            <a:xfrm>
              <a:off x="597788" y="2361841"/>
              <a:ext cx="44512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9" name="Freeform 104"/>
            <p:cNvSpPr>
              <a:spLocks noChangeArrowheads="1"/>
            </p:cNvSpPr>
            <p:nvPr/>
          </p:nvSpPr>
          <p:spPr bwMode="auto">
            <a:xfrm>
              <a:off x="653428" y="2347550"/>
              <a:ext cx="953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0" name="Freeform 105"/>
            <p:cNvSpPr>
              <a:spLocks noChangeArrowheads="1"/>
            </p:cNvSpPr>
            <p:nvPr/>
          </p:nvSpPr>
          <p:spPr bwMode="auto">
            <a:xfrm>
              <a:off x="670915" y="2347550"/>
              <a:ext cx="44512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1" name="Freeform 106"/>
            <p:cNvSpPr>
              <a:spLocks noChangeArrowheads="1"/>
            </p:cNvSpPr>
            <p:nvPr/>
          </p:nvSpPr>
          <p:spPr bwMode="auto">
            <a:xfrm>
              <a:off x="723376" y="2361841"/>
              <a:ext cx="4292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2" name="Freeform 107"/>
            <p:cNvSpPr>
              <a:spLocks noChangeArrowheads="1"/>
            </p:cNvSpPr>
            <p:nvPr/>
          </p:nvSpPr>
          <p:spPr bwMode="auto">
            <a:xfrm>
              <a:off x="775837" y="2361841"/>
              <a:ext cx="22256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0" name="Group 1742"/>
          <p:cNvGrpSpPr>
            <a:grpSpLocks/>
          </p:cNvGrpSpPr>
          <p:nvPr/>
        </p:nvGrpSpPr>
        <p:grpSpPr bwMode="auto">
          <a:xfrm>
            <a:off x="3986213" y="2347913"/>
            <a:ext cx="317500" cy="66675"/>
            <a:chOff x="3980995" y="2347550"/>
            <a:chExt cx="316808" cy="66696"/>
          </a:xfrm>
        </p:grpSpPr>
        <p:sp>
          <p:nvSpPr>
            <p:cNvPr id="1744" name="Freeform 1743"/>
            <p:cNvSpPr>
              <a:spLocks noChangeArrowheads="1"/>
            </p:cNvSpPr>
            <p:nvPr/>
          </p:nvSpPr>
          <p:spPr bwMode="auto">
            <a:xfrm>
              <a:off x="3980995" y="2347550"/>
              <a:ext cx="44353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" name="Freeform 1744"/>
            <p:cNvSpPr>
              <a:spLocks noChangeArrowheads="1"/>
            </p:cNvSpPr>
            <p:nvPr/>
          </p:nvSpPr>
          <p:spPr bwMode="auto">
            <a:xfrm>
              <a:off x="4028516" y="2361841"/>
              <a:ext cx="44353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" name="Freeform 1745"/>
            <p:cNvSpPr>
              <a:spLocks noChangeArrowheads="1"/>
            </p:cNvSpPr>
            <p:nvPr/>
          </p:nvSpPr>
          <p:spPr bwMode="auto">
            <a:xfrm>
              <a:off x="4082374" y="2347550"/>
              <a:ext cx="9504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" name="Freeform 1746"/>
            <p:cNvSpPr>
              <a:spLocks noChangeArrowheads="1"/>
            </p:cNvSpPr>
            <p:nvPr/>
          </p:nvSpPr>
          <p:spPr bwMode="auto">
            <a:xfrm>
              <a:off x="4101382" y="2347550"/>
              <a:ext cx="4435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" name="Freeform 1747"/>
            <p:cNvSpPr>
              <a:spLocks noChangeArrowheads="1"/>
            </p:cNvSpPr>
            <p:nvPr/>
          </p:nvSpPr>
          <p:spPr bwMode="auto">
            <a:xfrm>
              <a:off x="4155239" y="2361841"/>
              <a:ext cx="4276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9" name="Freeform 1748"/>
            <p:cNvSpPr>
              <a:spLocks noChangeArrowheads="1"/>
            </p:cNvSpPr>
            <p:nvPr/>
          </p:nvSpPr>
          <p:spPr bwMode="auto">
            <a:xfrm>
              <a:off x="4205929" y="2361841"/>
              <a:ext cx="23760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0" name="Freeform 1749"/>
            <p:cNvSpPr>
              <a:spLocks noChangeArrowheads="1"/>
            </p:cNvSpPr>
            <p:nvPr/>
          </p:nvSpPr>
          <p:spPr bwMode="auto">
            <a:xfrm>
              <a:off x="4255033" y="2365017"/>
              <a:ext cx="42770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3 w 103"/>
                <a:gd name="T13" fmla="*/ 53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3" y="53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1" name="Group 1750"/>
          <p:cNvGrpSpPr>
            <a:grpSpLocks/>
          </p:cNvGrpSpPr>
          <p:nvPr/>
        </p:nvGrpSpPr>
        <p:grpSpPr bwMode="auto">
          <a:xfrm>
            <a:off x="554038" y="3297238"/>
            <a:ext cx="246062" cy="192087"/>
            <a:chOff x="551686" y="3297975"/>
            <a:chExt cx="246407" cy="190825"/>
          </a:xfrm>
        </p:grpSpPr>
        <p:sp>
          <p:nvSpPr>
            <p:cNvPr id="1752" name="Freeform 115"/>
            <p:cNvSpPr>
              <a:spLocks noChangeArrowheads="1"/>
            </p:cNvSpPr>
            <p:nvPr/>
          </p:nvSpPr>
          <p:spPr bwMode="auto">
            <a:xfrm>
              <a:off x="551686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3" name="Freeform 116"/>
            <p:cNvSpPr>
              <a:spLocks noChangeArrowheads="1"/>
            </p:cNvSpPr>
            <p:nvPr/>
          </p:nvSpPr>
          <p:spPr bwMode="auto">
            <a:xfrm>
              <a:off x="597788" y="3315322"/>
              <a:ext cx="44512" cy="4889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4" name="Freeform 117"/>
            <p:cNvSpPr>
              <a:spLocks noChangeArrowheads="1"/>
            </p:cNvSpPr>
            <p:nvPr/>
          </p:nvSpPr>
          <p:spPr bwMode="auto">
            <a:xfrm>
              <a:off x="653428" y="3297975"/>
              <a:ext cx="9538" cy="6465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5" name="Freeform 118"/>
            <p:cNvSpPr>
              <a:spLocks noChangeArrowheads="1"/>
            </p:cNvSpPr>
            <p:nvPr/>
          </p:nvSpPr>
          <p:spPr bwMode="auto">
            <a:xfrm>
              <a:off x="670915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6" name="Freeform 119"/>
            <p:cNvSpPr>
              <a:spLocks noChangeArrowheads="1"/>
            </p:cNvSpPr>
            <p:nvPr/>
          </p:nvSpPr>
          <p:spPr bwMode="auto">
            <a:xfrm>
              <a:off x="723376" y="3315322"/>
              <a:ext cx="42922" cy="4889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7" name="Freeform 120"/>
            <p:cNvSpPr>
              <a:spLocks noChangeArrowheads="1"/>
            </p:cNvSpPr>
            <p:nvPr/>
          </p:nvSpPr>
          <p:spPr bwMode="auto">
            <a:xfrm>
              <a:off x="775837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8" name="Freeform 121"/>
            <p:cNvSpPr>
              <a:spLocks noChangeArrowheads="1"/>
            </p:cNvSpPr>
            <p:nvPr/>
          </p:nvSpPr>
          <p:spPr bwMode="auto">
            <a:xfrm>
              <a:off x="620044" y="3406792"/>
              <a:ext cx="52461" cy="67815"/>
            </a:xfrm>
            <a:custGeom>
              <a:avLst/>
              <a:gdLst>
                <a:gd name="T0" fmla="*/ 0 w 122"/>
                <a:gd name="T1" fmla="*/ 0 h 160"/>
                <a:gd name="T2" fmla="*/ 0 w 122"/>
                <a:gd name="T3" fmla="*/ 0 h 160"/>
                <a:gd name="T4" fmla="*/ 21 w 122"/>
                <a:gd name="T5" fmla="*/ 0 h 160"/>
                <a:gd name="T6" fmla="*/ 21 w 122"/>
                <a:gd name="T7" fmla="*/ 96 h 160"/>
                <a:gd name="T8" fmla="*/ 61 w 122"/>
                <a:gd name="T9" fmla="*/ 138 h 160"/>
                <a:gd name="T10" fmla="*/ 99 w 122"/>
                <a:gd name="T11" fmla="*/ 96 h 160"/>
                <a:gd name="T12" fmla="*/ 99 w 122"/>
                <a:gd name="T13" fmla="*/ 0 h 160"/>
                <a:gd name="T14" fmla="*/ 121 w 122"/>
                <a:gd name="T15" fmla="*/ 0 h 160"/>
                <a:gd name="T16" fmla="*/ 121 w 122"/>
                <a:gd name="T17" fmla="*/ 95 h 160"/>
                <a:gd name="T18" fmla="*/ 58 w 122"/>
                <a:gd name="T19" fmla="*/ 159 h 160"/>
                <a:gd name="T20" fmla="*/ 0 w 122"/>
                <a:gd name="T21" fmla="*/ 95 h 160"/>
                <a:gd name="T22" fmla="*/ 0 w 122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60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4" y="138"/>
                    <a:pt x="61" y="138"/>
                  </a:cubicBezTo>
                  <a:cubicBezTo>
                    <a:pt x="87" y="138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1" y="137"/>
                    <a:pt x="99" y="159"/>
                    <a:pt x="58" y="159"/>
                  </a:cubicBezTo>
                  <a:cubicBezTo>
                    <a:pt x="20" y="159"/>
                    <a:pt x="0" y="137"/>
                    <a:pt x="0" y="95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9" name="Freeform 122"/>
            <p:cNvSpPr>
              <a:spLocks noChangeArrowheads="1"/>
            </p:cNvSpPr>
            <p:nvPr/>
          </p:nvSpPr>
          <p:spPr bwMode="auto">
            <a:xfrm>
              <a:off x="683633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30" y="17"/>
                    <a:pt x="18" y="31"/>
                    <a:pt x="18" y="59"/>
                  </a:cubicBezTo>
                  <a:cubicBezTo>
                    <a:pt x="18" y="87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2" name="Group 1759"/>
          <p:cNvGrpSpPr>
            <a:grpSpLocks/>
          </p:cNvGrpSpPr>
          <p:nvPr/>
        </p:nvGrpSpPr>
        <p:grpSpPr bwMode="auto">
          <a:xfrm>
            <a:off x="4008438" y="3297238"/>
            <a:ext cx="273050" cy="176212"/>
            <a:chOff x="3997669" y="3297975"/>
            <a:chExt cx="274197" cy="176004"/>
          </a:xfrm>
        </p:grpSpPr>
        <p:sp>
          <p:nvSpPr>
            <p:cNvPr id="1761" name="Freeform 123"/>
            <p:cNvSpPr>
              <a:spLocks noChangeArrowheads="1"/>
            </p:cNvSpPr>
            <p:nvPr/>
          </p:nvSpPr>
          <p:spPr bwMode="auto">
            <a:xfrm>
              <a:off x="4016799" y="3297975"/>
              <a:ext cx="44637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2" name="Freeform 124"/>
            <p:cNvSpPr>
              <a:spLocks noChangeArrowheads="1"/>
            </p:cNvSpPr>
            <p:nvPr/>
          </p:nvSpPr>
          <p:spPr bwMode="auto">
            <a:xfrm>
              <a:off x="4063029" y="3315416"/>
              <a:ext cx="44637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3" name="Freeform 125"/>
            <p:cNvSpPr>
              <a:spLocks noChangeArrowheads="1"/>
            </p:cNvSpPr>
            <p:nvPr/>
          </p:nvSpPr>
          <p:spPr bwMode="auto">
            <a:xfrm>
              <a:off x="4115637" y="3297975"/>
              <a:ext cx="9565" cy="6501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4" name="Freeform 126"/>
            <p:cNvSpPr>
              <a:spLocks noChangeArrowheads="1"/>
            </p:cNvSpPr>
            <p:nvPr/>
          </p:nvSpPr>
          <p:spPr bwMode="auto">
            <a:xfrm>
              <a:off x="4134767" y="3297975"/>
              <a:ext cx="44637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8 w 104"/>
                <a:gd name="T9" fmla="*/ 156 h 157"/>
                <a:gd name="T10" fmla="*/ 0 w 104"/>
                <a:gd name="T11" fmla="*/ 98 h 157"/>
                <a:gd name="T12" fmla="*/ 48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8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5" name="Freeform 127"/>
            <p:cNvSpPr>
              <a:spLocks noChangeArrowheads="1"/>
            </p:cNvSpPr>
            <p:nvPr/>
          </p:nvSpPr>
          <p:spPr bwMode="auto">
            <a:xfrm>
              <a:off x="4188969" y="3315416"/>
              <a:ext cx="41448" cy="49155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6" name="Freeform 128"/>
            <p:cNvSpPr>
              <a:spLocks noChangeArrowheads="1"/>
            </p:cNvSpPr>
            <p:nvPr/>
          </p:nvSpPr>
          <p:spPr bwMode="auto">
            <a:xfrm>
              <a:off x="4239983" y="3317003"/>
              <a:ext cx="22318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7" name="Freeform 129"/>
            <p:cNvSpPr>
              <a:spLocks noChangeArrowheads="1"/>
            </p:cNvSpPr>
            <p:nvPr/>
          </p:nvSpPr>
          <p:spPr bwMode="auto">
            <a:xfrm>
              <a:off x="3997669" y="3405798"/>
              <a:ext cx="49419" cy="68181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59 w 120"/>
                <a:gd name="T5" fmla="*/ 144 h 163"/>
                <a:gd name="T6" fmla="*/ 98 w 120"/>
                <a:gd name="T7" fmla="*/ 116 h 163"/>
                <a:gd name="T8" fmla="*/ 56 w 120"/>
                <a:gd name="T9" fmla="*/ 89 h 163"/>
                <a:gd name="T10" fmla="*/ 4 w 120"/>
                <a:gd name="T11" fmla="*/ 46 h 163"/>
                <a:gd name="T12" fmla="*/ 59 w 120"/>
                <a:gd name="T13" fmla="*/ 0 h 163"/>
                <a:gd name="T14" fmla="*/ 114 w 120"/>
                <a:gd name="T15" fmla="*/ 49 h 163"/>
                <a:gd name="T16" fmla="*/ 95 w 120"/>
                <a:gd name="T17" fmla="*/ 49 h 163"/>
                <a:gd name="T18" fmla="*/ 58 w 120"/>
                <a:gd name="T19" fmla="*/ 18 h 163"/>
                <a:gd name="T20" fmla="*/ 25 w 120"/>
                <a:gd name="T21" fmla="*/ 42 h 163"/>
                <a:gd name="T22" fmla="*/ 71 w 120"/>
                <a:gd name="T23" fmla="*/ 71 h 163"/>
                <a:gd name="T24" fmla="*/ 106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0" y="129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7"/>
                    <a:pt x="84" y="95"/>
                    <a:pt x="56" y="89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5" y="27"/>
                    <a:pt x="25" y="42"/>
                  </a:cubicBezTo>
                  <a:cubicBezTo>
                    <a:pt x="25" y="62"/>
                    <a:pt x="38" y="63"/>
                    <a:pt x="71" y="71"/>
                  </a:cubicBezTo>
                  <a:cubicBezTo>
                    <a:pt x="86" y="74"/>
                    <a:pt x="98" y="77"/>
                    <a:pt x="106" y="85"/>
                  </a:cubicBezTo>
                  <a:cubicBezTo>
                    <a:pt x="114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8" name="Freeform 130"/>
            <p:cNvSpPr>
              <a:spLocks noChangeArrowheads="1"/>
            </p:cNvSpPr>
            <p:nvPr/>
          </p:nvSpPr>
          <p:spPr bwMode="auto">
            <a:xfrm>
              <a:off x="4055059" y="3421654"/>
              <a:ext cx="43042" cy="5074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9" name="Freeform 131"/>
            <p:cNvSpPr>
              <a:spLocks noChangeArrowheads="1"/>
            </p:cNvSpPr>
            <p:nvPr/>
          </p:nvSpPr>
          <p:spPr bwMode="auto">
            <a:xfrm>
              <a:off x="4104478" y="3421654"/>
              <a:ext cx="44637" cy="5074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0" name="Freeform 132"/>
            <p:cNvSpPr>
              <a:spLocks noChangeArrowheads="1"/>
            </p:cNvSpPr>
            <p:nvPr/>
          </p:nvSpPr>
          <p:spPr bwMode="auto">
            <a:xfrm>
              <a:off x="4155491" y="3423239"/>
              <a:ext cx="22318" cy="4915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1" name="Freeform 133"/>
            <p:cNvSpPr>
              <a:spLocks noChangeArrowheads="1"/>
            </p:cNvSpPr>
            <p:nvPr/>
          </p:nvSpPr>
          <p:spPr bwMode="auto">
            <a:xfrm>
              <a:off x="4182593" y="3421654"/>
              <a:ext cx="43042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2" name="Freeform 134"/>
            <p:cNvSpPr>
              <a:spLocks noChangeArrowheads="1"/>
            </p:cNvSpPr>
            <p:nvPr/>
          </p:nvSpPr>
          <p:spPr bwMode="auto">
            <a:xfrm>
              <a:off x="4233606" y="3407383"/>
              <a:ext cx="38260" cy="65011"/>
            </a:xfrm>
            <a:custGeom>
              <a:avLst/>
              <a:gdLst>
                <a:gd name="T0" fmla="*/ 74 w 94"/>
                <a:gd name="T1" fmla="*/ 85 h 154"/>
                <a:gd name="T2" fmla="*/ 74 w 94"/>
                <a:gd name="T3" fmla="*/ 85 h 154"/>
                <a:gd name="T4" fmla="*/ 51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3 w 94"/>
                <a:gd name="T19" fmla="*/ 39 h 154"/>
                <a:gd name="T20" fmla="*/ 89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3" name="Group 1772"/>
          <p:cNvGrpSpPr>
            <a:grpSpLocks/>
          </p:cNvGrpSpPr>
          <p:nvPr/>
        </p:nvGrpSpPr>
        <p:grpSpPr bwMode="auto">
          <a:xfrm>
            <a:off x="554038" y="4249738"/>
            <a:ext cx="246062" cy="174625"/>
            <a:chOff x="551686" y="4250252"/>
            <a:chExt cx="246407" cy="174152"/>
          </a:xfrm>
        </p:grpSpPr>
        <p:sp>
          <p:nvSpPr>
            <p:cNvPr id="1774" name="Freeform 135"/>
            <p:cNvSpPr>
              <a:spLocks noChangeArrowheads="1"/>
            </p:cNvSpPr>
            <p:nvPr/>
          </p:nvSpPr>
          <p:spPr bwMode="auto">
            <a:xfrm>
              <a:off x="551686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5" name="Freeform 136"/>
            <p:cNvSpPr>
              <a:spLocks noChangeArrowheads="1"/>
            </p:cNvSpPr>
            <p:nvPr/>
          </p:nvSpPr>
          <p:spPr bwMode="auto">
            <a:xfrm>
              <a:off x="59778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6" name="Freeform 137"/>
            <p:cNvSpPr>
              <a:spLocks noChangeArrowheads="1"/>
            </p:cNvSpPr>
            <p:nvPr/>
          </p:nvSpPr>
          <p:spPr bwMode="auto">
            <a:xfrm>
              <a:off x="653428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7" name="Freeform 138"/>
            <p:cNvSpPr>
              <a:spLocks noChangeArrowheads="1"/>
            </p:cNvSpPr>
            <p:nvPr/>
          </p:nvSpPr>
          <p:spPr bwMode="auto">
            <a:xfrm>
              <a:off x="670915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8" name="Freeform 139"/>
            <p:cNvSpPr>
              <a:spLocks noChangeArrowheads="1"/>
            </p:cNvSpPr>
            <p:nvPr/>
          </p:nvSpPr>
          <p:spPr bwMode="auto">
            <a:xfrm>
              <a:off x="723376" y="4267667"/>
              <a:ext cx="42922" cy="4908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9" name="Freeform 140"/>
            <p:cNvSpPr>
              <a:spLocks noChangeArrowheads="1"/>
            </p:cNvSpPr>
            <p:nvPr/>
          </p:nvSpPr>
          <p:spPr bwMode="auto">
            <a:xfrm>
              <a:off x="77583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0" name="Freeform 141"/>
            <p:cNvSpPr>
              <a:spLocks noChangeArrowheads="1"/>
            </p:cNvSpPr>
            <p:nvPr/>
          </p:nvSpPr>
          <p:spPr bwMode="auto">
            <a:xfrm>
              <a:off x="594608" y="4356326"/>
              <a:ext cx="49282" cy="68078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60 w 120"/>
                <a:gd name="T5" fmla="*/ 143 h 163"/>
                <a:gd name="T6" fmla="*/ 99 w 120"/>
                <a:gd name="T7" fmla="*/ 115 h 163"/>
                <a:gd name="T8" fmla="*/ 56 w 120"/>
                <a:gd name="T9" fmla="*/ 88 h 163"/>
                <a:gd name="T10" fmla="*/ 5 w 120"/>
                <a:gd name="T11" fmla="*/ 45 h 163"/>
                <a:gd name="T12" fmla="*/ 59 w 120"/>
                <a:gd name="T13" fmla="*/ 0 h 163"/>
                <a:gd name="T14" fmla="*/ 114 w 120"/>
                <a:gd name="T15" fmla="*/ 50 h 163"/>
                <a:gd name="T16" fmla="*/ 95 w 120"/>
                <a:gd name="T17" fmla="*/ 50 h 163"/>
                <a:gd name="T18" fmla="*/ 58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6 w 120"/>
                <a:gd name="T25" fmla="*/ 84 h 163"/>
                <a:gd name="T26" fmla="*/ 119 w 120"/>
                <a:gd name="T27" fmla="*/ 113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3"/>
                    <a:pt x="60" y="143"/>
                  </a:cubicBezTo>
                  <a:cubicBezTo>
                    <a:pt x="84" y="143"/>
                    <a:pt x="99" y="133"/>
                    <a:pt x="99" y="115"/>
                  </a:cubicBezTo>
                  <a:cubicBezTo>
                    <a:pt x="99" y="98"/>
                    <a:pt x="84" y="94"/>
                    <a:pt x="56" y="88"/>
                  </a:cubicBezTo>
                  <a:cubicBezTo>
                    <a:pt x="23" y="80"/>
                    <a:pt x="5" y="73"/>
                    <a:pt x="5" y="45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4" y="0"/>
                    <a:pt x="114" y="18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7"/>
                    <a:pt x="58" y="17"/>
                  </a:cubicBezTo>
                  <a:cubicBezTo>
                    <a:pt x="37" y="17"/>
                    <a:pt x="25" y="28"/>
                    <a:pt x="25" y="42"/>
                  </a:cubicBezTo>
                  <a:cubicBezTo>
                    <a:pt x="25" y="61"/>
                    <a:pt x="40" y="63"/>
                    <a:pt x="71" y="70"/>
                  </a:cubicBezTo>
                  <a:cubicBezTo>
                    <a:pt x="86" y="75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2"/>
                    <a:pt x="97" y="162"/>
                    <a:pt x="60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1" name="Freeform 142"/>
            <p:cNvSpPr>
              <a:spLocks noChangeArrowheads="1"/>
            </p:cNvSpPr>
            <p:nvPr/>
          </p:nvSpPr>
          <p:spPr bwMode="auto">
            <a:xfrm>
              <a:off x="650249" y="4361076"/>
              <a:ext cx="23845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2" name="Freeform 143"/>
            <p:cNvSpPr>
              <a:spLocks noChangeArrowheads="1"/>
            </p:cNvSpPr>
            <p:nvPr/>
          </p:nvSpPr>
          <p:spPr bwMode="auto">
            <a:xfrm>
              <a:off x="677274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3" name="Freeform 144"/>
            <p:cNvSpPr>
              <a:spLocks noChangeArrowheads="1"/>
            </p:cNvSpPr>
            <p:nvPr/>
          </p:nvSpPr>
          <p:spPr bwMode="auto">
            <a:xfrm>
              <a:off x="729735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4" name="Group 1783"/>
          <p:cNvGrpSpPr>
            <a:grpSpLocks/>
          </p:cNvGrpSpPr>
          <p:nvPr/>
        </p:nvGrpSpPr>
        <p:grpSpPr bwMode="auto">
          <a:xfrm>
            <a:off x="4021138" y="4249738"/>
            <a:ext cx="247650" cy="174625"/>
            <a:chOff x="4016196" y="4250252"/>
            <a:chExt cx="246406" cy="174152"/>
          </a:xfrm>
        </p:grpSpPr>
        <p:sp>
          <p:nvSpPr>
            <p:cNvPr id="1785" name="Freeform 145"/>
            <p:cNvSpPr>
              <a:spLocks noChangeArrowheads="1"/>
            </p:cNvSpPr>
            <p:nvPr/>
          </p:nvSpPr>
          <p:spPr bwMode="auto">
            <a:xfrm>
              <a:off x="4016196" y="4250252"/>
              <a:ext cx="44227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6" name="Freeform 146"/>
            <p:cNvSpPr>
              <a:spLocks noChangeArrowheads="1"/>
            </p:cNvSpPr>
            <p:nvPr/>
          </p:nvSpPr>
          <p:spPr bwMode="auto">
            <a:xfrm>
              <a:off x="4062002" y="4267667"/>
              <a:ext cx="44227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7" name="Freeform 147"/>
            <p:cNvSpPr>
              <a:spLocks noChangeArrowheads="1"/>
            </p:cNvSpPr>
            <p:nvPr/>
          </p:nvSpPr>
          <p:spPr bwMode="auto">
            <a:xfrm>
              <a:off x="4115706" y="4250252"/>
              <a:ext cx="9477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8" name="Freeform 148"/>
            <p:cNvSpPr>
              <a:spLocks noChangeArrowheads="1"/>
            </p:cNvSpPr>
            <p:nvPr/>
          </p:nvSpPr>
          <p:spPr bwMode="auto">
            <a:xfrm>
              <a:off x="4134660" y="4250252"/>
              <a:ext cx="44227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8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9" name="Freeform 149"/>
            <p:cNvSpPr>
              <a:spLocks noChangeArrowheads="1"/>
            </p:cNvSpPr>
            <p:nvPr/>
          </p:nvSpPr>
          <p:spPr bwMode="auto">
            <a:xfrm>
              <a:off x="4188364" y="4267667"/>
              <a:ext cx="42648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0" name="Freeform 150"/>
            <p:cNvSpPr>
              <a:spLocks noChangeArrowheads="1"/>
            </p:cNvSpPr>
            <p:nvPr/>
          </p:nvSpPr>
          <p:spPr bwMode="auto">
            <a:xfrm>
              <a:off x="4240489" y="4267667"/>
              <a:ext cx="22113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1" name="Freeform 151"/>
            <p:cNvSpPr>
              <a:spLocks noChangeArrowheads="1"/>
            </p:cNvSpPr>
            <p:nvPr/>
          </p:nvSpPr>
          <p:spPr bwMode="auto">
            <a:xfrm>
              <a:off x="4028832" y="4357910"/>
              <a:ext cx="50545" cy="64911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1 w 118"/>
                <a:gd name="T5" fmla="*/ 0 h 155"/>
                <a:gd name="T6" fmla="*/ 109 w 118"/>
                <a:gd name="T7" fmla="*/ 37 h 155"/>
                <a:gd name="T8" fmla="*/ 87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4 h 155"/>
                <a:gd name="T20" fmla="*/ 57 w 118"/>
                <a:gd name="T21" fmla="*/ 64 h 155"/>
                <a:gd name="T22" fmla="*/ 88 w 118"/>
                <a:gd name="T23" fmla="*/ 40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4 h 155"/>
                <a:gd name="T30" fmla="*/ 57 w 118"/>
                <a:gd name="T31" fmla="*/ 64 h 155"/>
                <a:gd name="T32" fmla="*/ 62 w 118"/>
                <a:gd name="T33" fmla="*/ 135 h 155"/>
                <a:gd name="T34" fmla="*/ 62 w 118"/>
                <a:gd name="T35" fmla="*/ 135 h 155"/>
                <a:gd name="T36" fmla="*/ 96 w 118"/>
                <a:gd name="T37" fmla="*/ 107 h 155"/>
                <a:gd name="T38" fmla="*/ 60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2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2"/>
                    <a:pt x="109" y="37"/>
                  </a:cubicBezTo>
                  <a:cubicBezTo>
                    <a:pt x="109" y="54"/>
                    <a:pt x="102" y="64"/>
                    <a:pt x="87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89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2" name="Freeform 152"/>
            <p:cNvSpPr>
              <a:spLocks noChangeArrowheads="1"/>
            </p:cNvSpPr>
            <p:nvPr/>
          </p:nvSpPr>
          <p:spPr bwMode="auto">
            <a:xfrm>
              <a:off x="4088854" y="4357910"/>
              <a:ext cx="6318" cy="64911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3" name="Freeform 153"/>
            <p:cNvSpPr>
              <a:spLocks noChangeArrowheads="1"/>
            </p:cNvSpPr>
            <p:nvPr/>
          </p:nvSpPr>
          <p:spPr bwMode="auto">
            <a:xfrm>
              <a:off x="4104649" y="4373742"/>
              <a:ext cx="44227" cy="5066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4" name="Freeform 154"/>
            <p:cNvSpPr>
              <a:spLocks noChangeArrowheads="1"/>
            </p:cNvSpPr>
            <p:nvPr/>
          </p:nvSpPr>
          <p:spPr bwMode="auto">
            <a:xfrm>
              <a:off x="4156773" y="4373742"/>
              <a:ext cx="41068" cy="49079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1" y="0"/>
                    <a:pt x="82" y="6"/>
                    <a:pt x="88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5" name="Freeform 155"/>
            <p:cNvSpPr>
              <a:spLocks noChangeArrowheads="1"/>
            </p:cNvSpPr>
            <p:nvPr/>
          </p:nvSpPr>
          <p:spPr bwMode="auto">
            <a:xfrm>
              <a:off x="4208898" y="4357910"/>
              <a:ext cx="39488" cy="64911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2 h 155"/>
                <a:gd name="T6" fmla="*/ 70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4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5" name="Group 1795"/>
          <p:cNvGrpSpPr>
            <a:grpSpLocks/>
          </p:cNvGrpSpPr>
          <p:nvPr/>
        </p:nvGrpSpPr>
        <p:grpSpPr bwMode="auto">
          <a:xfrm>
            <a:off x="554038" y="5222875"/>
            <a:ext cx="246062" cy="192088"/>
            <a:chOff x="551686" y="5222908"/>
            <a:chExt cx="246407" cy="192678"/>
          </a:xfrm>
        </p:grpSpPr>
        <p:sp>
          <p:nvSpPr>
            <p:cNvPr id="1797" name="Freeform 156"/>
            <p:cNvSpPr>
              <a:spLocks noChangeArrowheads="1"/>
            </p:cNvSpPr>
            <p:nvPr/>
          </p:nvSpPr>
          <p:spPr bwMode="auto">
            <a:xfrm>
              <a:off x="551686" y="5222908"/>
              <a:ext cx="44512" cy="65288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8" name="Freeform 157"/>
            <p:cNvSpPr>
              <a:spLocks noChangeArrowheads="1"/>
            </p:cNvSpPr>
            <p:nvPr/>
          </p:nvSpPr>
          <p:spPr bwMode="auto">
            <a:xfrm>
              <a:off x="597788" y="5238832"/>
              <a:ext cx="44512" cy="50956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9" name="Freeform 158"/>
            <p:cNvSpPr>
              <a:spLocks noChangeArrowheads="1"/>
            </p:cNvSpPr>
            <p:nvPr/>
          </p:nvSpPr>
          <p:spPr bwMode="auto">
            <a:xfrm>
              <a:off x="653428" y="5222908"/>
              <a:ext cx="9538" cy="65288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0" name="Freeform 159"/>
            <p:cNvSpPr>
              <a:spLocks noChangeArrowheads="1"/>
            </p:cNvSpPr>
            <p:nvPr/>
          </p:nvSpPr>
          <p:spPr bwMode="auto">
            <a:xfrm>
              <a:off x="670915" y="5222908"/>
              <a:ext cx="44512" cy="66880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1" name="Freeform 160"/>
            <p:cNvSpPr>
              <a:spLocks noChangeArrowheads="1"/>
            </p:cNvSpPr>
            <p:nvPr/>
          </p:nvSpPr>
          <p:spPr bwMode="auto">
            <a:xfrm>
              <a:off x="723376" y="5238832"/>
              <a:ext cx="42922" cy="50956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2" name="Freeform 161"/>
            <p:cNvSpPr>
              <a:spLocks noChangeArrowheads="1"/>
            </p:cNvSpPr>
            <p:nvPr/>
          </p:nvSpPr>
          <p:spPr bwMode="auto">
            <a:xfrm>
              <a:off x="775837" y="5238832"/>
              <a:ext cx="22256" cy="49364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" name="Freeform 162"/>
            <p:cNvSpPr>
              <a:spLocks noChangeArrowheads="1"/>
            </p:cNvSpPr>
            <p:nvPr/>
          </p:nvSpPr>
          <p:spPr bwMode="auto">
            <a:xfrm>
              <a:off x="573942" y="5328005"/>
              <a:ext cx="49281" cy="68473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3 h 162"/>
                <a:gd name="T6" fmla="*/ 99 w 121"/>
                <a:gd name="T7" fmla="*/ 116 h 162"/>
                <a:gd name="T8" fmla="*/ 56 w 121"/>
                <a:gd name="T9" fmla="*/ 88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3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3"/>
                    <a:pt x="60" y="143"/>
                  </a:cubicBezTo>
                  <a:cubicBezTo>
                    <a:pt x="84" y="143"/>
                    <a:pt x="99" y="132"/>
                    <a:pt x="99" y="116"/>
                  </a:cubicBezTo>
                  <a:cubicBezTo>
                    <a:pt x="99" y="97"/>
                    <a:pt x="84" y="94"/>
                    <a:pt x="56" y="88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8"/>
                    <a:pt x="26" y="0"/>
                    <a:pt x="60" y="0"/>
                  </a:cubicBezTo>
                  <a:cubicBezTo>
                    <a:pt x="94" y="0"/>
                    <a:pt x="115" y="18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0"/>
                    <a:pt x="120" y="113"/>
                  </a:cubicBezTo>
                  <a:cubicBezTo>
                    <a:pt x="120" y="142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4" name="Freeform 163"/>
            <p:cNvSpPr>
              <a:spLocks noChangeArrowheads="1"/>
            </p:cNvSpPr>
            <p:nvPr/>
          </p:nvSpPr>
          <p:spPr bwMode="auto">
            <a:xfrm>
              <a:off x="629582" y="5348706"/>
              <a:ext cx="44512" cy="66880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6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8 h 159"/>
                <a:gd name="T12" fmla="*/ 23 w 105"/>
                <a:gd name="T13" fmla="*/ 140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89 h 159"/>
                <a:gd name="T24" fmla="*/ 84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6" y="157"/>
                    <a:pt x="13" y="156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6" y="139"/>
                    <a:pt x="20" y="140"/>
                    <a:pt x="23" y="140"/>
                  </a:cubicBezTo>
                  <a:cubicBezTo>
                    <a:pt x="30" y="140"/>
                    <a:pt x="36" y="137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5" name="Freeform 164"/>
            <p:cNvSpPr>
              <a:spLocks noChangeArrowheads="1"/>
            </p:cNvSpPr>
            <p:nvPr/>
          </p:nvSpPr>
          <p:spPr bwMode="auto">
            <a:xfrm>
              <a:off x="682044" y="5347113"/>
              <a:ext cx="38153" cy="47771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1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6" name="Freeform 165"/>
            <p:cNvSpPr>
              <a:spLocks noChangeArrowheads="1"/>
            </p:cNvSpPr>
            <p:nvPr/>
          </p:nvSpPr>
          <p:spPr bwMode="auto">
            <a:xfrm>
              <a:off x="729735" y="5347113"/>
              <a:ext cx="41333" cy="49364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7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2"/>
                    <a:pt x="19" y="59"/>
                  </a:cubicBezTo>
                  <a:cubicBezTo>
                    <a:pt x="19" y="86"/>
                    <a:pt x="30" y="102"/>
                    <a:pt x="50" y="102"/>
                  </a:cubicBezTo>
                  <a:cubicBezTo>
                    <a:pt x="67" y="102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6" y="16"/>
                    <a:pt x="97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6" name="Group 1806"/>
          <p:cNvGrpSpPr>
            <a:grpSpLocks/>
          </p:cNvGrpSpPr>
          <p:nvPr/>
        </p:nvGrpSpPr>
        <p:grpSpPr bwMode="auto">
          <a:xfrm>
            <a:off x="3938588" y="5222875"/>
            <a:ext cx="412750" cy="66675"/>
            <a:chOff x="3930972" y="5222908"/>
            <a:chExt cx="413148" cy="66696"/>
          </a:xfrm>
        </p:grpSpPr>
        <p:sp>
          <p:nvSpPr>
            <p:cNvPr id="1808" name="Freeform 166"/>
            <p:cNvSpPr>
              <a:spLocks noChangeArrowheads="1"/>
            </p:cNvSpPr>
            <p:nvPr/>
          </p:nvSpPr>
          <p:spPr bwMode="auto">
            <a:xfrm>
              <a:off x="3930972" y="5222908"/>
              <a:ext cx="44493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9" name="Freeform 167"/>
            <p:cNvSpPr>
              <a:spLocks noChangeArrowheads="1"/>
            </p:cNvSpPr>
            <p:nvPr/>
          </p:nvSpPr>
          <p:spPr bwMode="auto">
            <a:xfrm>
              <a:off x="3978643" y="5240377"/>
              <a:ext cx="44493" cy="49227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0" name="Freeform 168"/>
            <p:cNvSpPr>
              <a:spLocks noChangeArrowheads="1"/>
            </p:cNvSpPr>
            <p:nvPr/>
          </p:nvSpPr>
          <p:spPr bwMode="auto">
            <a:xfrm>
              <a:off x="4032670" y="5222908"/>
              <a:ext cx="9534" cy="65109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1" name="Freeform 169"/>
            <p:cNvSpPr>
              <a:spLocks noChangeArrowheads="1"/>
            </p:cNvSpPr>
            <p:nvPr/>
          </p:nvSpPr>
          <p:spPr bwMode="auto">
            <a:xfrm>
              <a:off x="4051738" y="5222908"/>
              <a:ext cx="4449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2" name="Freeform 170"/>
            <p:cNvSpPr>
              <a:spLocks noChangeArrowheads="1"/>
            </p:cNvSpPr>
            <p:nvPr/>
          </p:nvSpPr>
          <p:spPr bwMode="auto">
            <a:xfrm>
              <a:off x="4105765" y="5240377"/>
              <a:ext cx="4131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3" name="Freeform 171"/>
            <p:cNvSpPr>
              <a:spLocks noChangeArrowheads="1"/>
            </p:cNvSpPr>
            <p:nvPr/>
          </p:nvSpPr>
          <p:spPr bwMode="auto">
            <a:xfrm>
              <a:off x="4155025" y="5240377"/>
              <a:ext cx="22246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4" name="Freeform 172"/>
            <p:cNvSpPr>
              <a:spLocks noChangeArrowheads="1"/>
            </p:cNvSpPr>
            <p:nvPr/>
          </p:nvSpPr>
          <p:spPr bwMode="auto">
            <a:xfrm>
              <a:off x="4205874" y="5222908"/>
              <a:ext cx="49260" cy="65109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5" name="Freeform 173"/>
            <p:cNvSpPr>
              <a:spLocks noChangeArrowheads="1"/>
            </p:cNvSpPr>
            <p:nvPr/>
          </p:nvSpPr>
          <p:spPr bwMode="auto">
            <a:xfrm>
              <a:off x="4247189" y="5240377"/>
              <a:ext cx="44493" cy="49227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3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5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5"/>
                  </a:cubicBezTo>
                  <a:cubicBezTo>
                    <a:pt x="73" y="43"/>
                    <a:pt x="73" y="41"/>
                    <a:pt x="73" y="33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6" name="Freeform 174"/>
            <p:cNvSpPr>
              <a:spLocks noChangeArrowheads="1"/>
            </p:cNvSpPr>
            <p:nvPr/>
          </p:nvSpPr>
          <p:spPr bwMode="auto">
            <a:xfrm>
              <a:off x="4299627" y="5222908"/>
              <a:ext cx="44493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6 w 105"/>
                <a:gd name="T9" fmla="*/ 39 h 158"/>
                <a:gd name="T10" fmla="*/ 104 w 105"/>
                <a:gd name="T11" fmla="*/ 98 h 158"/>
                <a:gd name="T12" fmla="*/ 56 w 105"/>
                <a:gd name="T13" fmla="*/ 157 h 158"/>
                <a:gd name="T14" fmla="*/ 19 w 105"/>
                <a:gd name="T15" fmla="*/ 140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5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9"/>
                    <a:pt x="56" y="39"/>
                  </a:cubicBezTo>
                  <a:cubicBezTo>
                    <a:pt x="85" y="39"/>
                    <a:pt x="104" y="62"/>
                    <a:pt x="104" y="98"/>
                  </a:cubicBezTo>
                  <a:cubicBezTo>
                    <a:pt x="104" y="134"/>
                    <a:pt x="85" y="157"/>
                    <a:pt x="56" y="157"/>
                  </a:cubicBezTo>
                  <a:cubicBezTo>
                    <a:pt x="40" y="157"/>
                    <a:pt x="28" y="152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5" y="125"/>
                    <a:pt x="85" y="100"/>
                  </a:cubicBezTo>
                  <a:cubicBezTo>
                    <a:pt x="85" y="71"/>
                    <a:pt x="72" y="55"/>
                    <a:pt x="51" y="55"/>
                  </a:cubicBezTo>
                  <a:cubicBezTo>
                    <a:pt x="30" y="55"/>
                    <a:pt x="18" y="70"/>
                    <a:pt x="18" y="97"/>
                  </a:cubicBezTo>
                  <a:cubicBezTo>
                    <a:pt x="18" y="125"/>
                    <a:pt x="31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7" name="Group 1816"/>
          <p:cNvGrpSpPr>
            <a:grpSpLocks/>
          </p:cNvGrpSpPr>
          <p:nvPr/>
        </p:nvGrpSpPr>
        <p:grpSpPr bwMode="auto">
          <a:xfrm>
            <a:off x="571500" y="6110288"/>
            <a:ext cx="211138" cy="68262"/>
            <a:chOff x="566507" y="6110341"/>
            <a:chExt cx="211206" cy="68549"/>
          </a:xfrm>
        </p:grpSpPr>
        <p:sp>
          <p:nvSpPr>
            <p:cNvPr id="1818" name="Freeform 175"/>
            <p:cNvSpPr>
              <a:spLocks noChangeArrowheads="1"/>
            </p:cNvSpPr>
            <p:nvPr/>
          </p:nvSpPr>
          <p:spPr bwMode="auto">
            <a:xfrm>
              <a:off x="566507" y="6110341"/>
              <a:ext cx="57168" cy="68549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8 h 162"/>
                <a:gd name="T16" fmla="*/ 21 w 136"/>
                <a:gd name="T17" fmla="*/ 81 h 162"/>
                <a:gd name="T18" fmla="*/ 70 w 136"/>
                <a:gd name="T19" fmla="*/ 142 h 162"/>
                <a:gd name="T20" fmla="*/ 114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8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8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9" name="Freeform 176"/>
            <p:cNvSpPr>
              <a:spLocks noChangeArrowheads="1"/>
            </p:cNvSpPr>
            <p:nvPr/>
          </p:nvSpPr>
          <p:spPr bwMode="auto">
            <a:xfrm>
              <a:off x="633203" y="6129471"/>
              <a:ext cx="39701" cy="47825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3 w 94"/>
                <a:gd name="T7" fmla="*/ 61 h 116"/>
                <a:gd name="T8" fmla="*/ 73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3" y="86"/>
                    <a:pt x="73" y="6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0" name="Freeform 177"/>
            <p:cNvSpPr>
              <a:spLocks noChangeArrowheads="1"/>
            </p:cNvSpPr>
            <p:nvPr/>
          </p:nvSpPr>
          <p:spPr bwMode="auto">
            <a:xfrm>
              <a:off x="684020" y="6111935"/>
              <a:ext cx="44464" cy="66955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6 w 105"/>
                <a:gd name="T9" fmla="*/ 37 h 157"/>
                <a:gd name="T10" fmla="*/ 104 w 105"/>
                <a:gd name="T11" fmla="*/ 98 h 157"/>
                <a:gd name="T12" fmla="*/ 56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5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6" y="37"/>
                  </a:cubicBezTo>
                  <a:cubicBezTo>
                    <a:pt x="85" y="37"/>
                    <a:pt x="104" y="60"/>
                    <a:pt x="104" y="98"/>
                  </a:cubicBezTo>
                  <a:cubicBezTo>
                    <a:pt x="104" y="134"/>
                    <a:pt x="85" y="156"/>
                    <a:pt x="56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5" y="125"/>
                    <a:pt x="85" y="99"/>
                  </a:cubicBezTo>
                  <a:cubicBezTo>
                    <a:pt x="85" y="69"/>
                    <a:pt x="72" y="55"/>
                    <a:pt x="51" y="55"/>
                  </a:cubicBezTo>
                  <a:cubicBezTo>
                    <a:pt x="30" y="55"/>
                    <a:pt x="19" y="68"/>
                    <a:pt x="19" y="97"/>
                  </a:cubicBezTo>
                  <a:cubicBezTo>
                    <a:pt x="19" y="125"/>
                    <a:pt x="31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1" name="Freeform 178"/>
            <p:cNvSpPr>
              <a:spLocks noChangeArrowheads="1"/>
            </p:cNvSpPr>
            <p:nvPr/>
          </p:nvSpPr>
          <p:spPr bwMode="auto">
            <a:xfrm>
              <a:off x="734836" y="6129471"/>
              <a:ext cx="42877" cy="49419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8" name="Group 1821"/>
          <p:cNvGrpSpPr>
            <a:grpSpLocks/>
          </p:cNvGrpSpPr>
          <p:nvPr/>
        </p:nvGrpSpPr>
        <p:grpSpPr bwMode="auto">
          <a:xfrm>
            <a:off x="1384300" y="2347913"/>
            <a:ext cx="319088" cy="66675"/>
            <a:chOff x="1366865" y="2347550"/>
            <a:chExt cx="318661" cy="66696"/>
          </a:xfrm>
        </p:grpSpPr>
        <p:sp>
          <p:nvSpPr>
            <p:cNvPr id="1823" name="Freeform 179"/>
            <p:cNvSpPr>
              <a:spLocks noChangeArrowheads="1"/>
            </p:cNvSpPr>
            <p:nvPr/>
          </p:nvSpPr>
          <p:spPr bwMode="auto">
            <a:xfrm>
              <a:off x="1366865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4" name="Freeform 180"/>
            <p:cNvSpPr>
              <a:spLocks noChangeArrowheads="1"/>
            </p:cNvSpPr>
            <p:nvPr/>
          </p:nvSpPr>
          <p:spPr bwMode="auto">
            <a:xfrm>
              <a:off x="1414426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5" name="Freeform 181"/>
            <p:cNvSpPr>
              <a:spLocks noChangeArrowheads="1"/>
            </p:cNvSpPr>
            <p:nvPr/>
          </p:nvSpPr>
          <p:spPr bwMode="auto">
            <a:xfrm>
              <a:off x="1468329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6" name="Freeform 182"/>
            <p:cNvSpPr>
              <a:spLocks noChangeArrowheads="1"/>
            </p:cNvSpPr>
            <p:nvPr/>
          </p:nvSpPr>
          <p:spPr bwMode="auto">
            <a:xfrm>
              <a:off x="1487354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7" name="Freeform 183"/>
            <p:cNvSpPr>
              <a:spLocks noChangeArrowheads="1"/>
            </p:cNvSpPr>
            <p:nvPr/>
          </p:nvSpPr>
          <p:spPr bwMode="auto">
            <a:xfrm>
              <a:off x="1541256" y="2361841"/>
              <a:ext cx="42806" cy="50816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8" name="Freeform 184"/>
            <p:cNvSpPr>
              <a:spLocks noChangeArrowheads="1"/>
            </p:cNvSpPr>
            <p:nvPr/>
          </p:nvSpPr>
          <p:spPr bwMode="auto">
            <a:xfrm>
              <a:off x="1590403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9" name="Freeform 185"/>
            <p:cNvSpPr>
              <a:spLocks noChangeArrowheads="1"/>
            </p:cNvSpPr>
            <p:nvPr/>
          </p:nvSpPr>
          <p:spPr bwMode="auto">
            <a:xfrm>
              <a:off x="1642720" y="2349137"/>
              <a:ext cx="42806" cy="63520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5" y="101"/>
                    <a:pt x="46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8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9" name="Group 1829"/>
          <p:cNvGrpSpPr>
            <a:grpSpLocks/>
          </p:cNvGrpSpPr>
          <p:nvPr/>
        </p:nvGrpSpPr>
        <p:grpSpPr bwMode="auto">
          <a:xfrm>
            <a:off x="1420813" y="3297238"/>
            <a:ext cx="246062" cy="193675"/>
            <a:chOff x="1403918" y="3297975"/>
            <a:chExt cx="246407" cy="192679"/>
          </a:xfrm>
        </p:grpSpPr>
        <p:sp>
          <p:nvSpPr>
            <p:cNvPr id="1831" name="Freeform 186"/>
            <p:cNvSpPr>
              <a:spLocks noChangeArrowheads="1"/>
            </p:cNvSpPr>
            <p:nvPr/>
          </p:nvSpPr>
          <p:spPr bwMode="auto">
            <a:xfrm>
              <a:off x="140391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2" name="Freeform 187"/>
            <p:cNvSpPr>
              <a:spLocks noChangeArrowheads="1"/>
            </p:cNvSpPr>
            <p:nvPr/>
          </p:nvSpPr>
          <p:spPr bwMode="auto">
            <a:xfrm>
              <a:off x="1451610" y="3315347"/>
              <a:ext cx="46102" cy="48960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4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3" name="Freeform 188"/>
            <p:cNvSpPr>
              <a:spLocks noChangeArrowheads="1"/>
            </p:cNvSpPr>
            <p:nvPr/>
          </p:nvSpPr>
          <p:spPr bwMode="auto">
            <a:xfrm>
              <a:off x="1505660" y="3297975"/>
              <a:ext cx="7948" cy="6475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4" name="Freeform 189"/>
            <p:cNvSpPr>
              <a:spLocks noChangeArrowheads="1"/>
            </p:cNvSpPr>
            <p:nvPr/>
          </p:nvSpPr>
          <p:spPr bwMode="auto">
            <a:xfrm>
              <a:off x="152473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5" name="Freeform 190"/>
            <p:cNvSpPr>
              <a:spLocks noChangeArrowheads="1"/>
            </p:cNvSpPr>
            <p:nvPr/>
          </p:nvSpPr>
          <p:spPr bwMode="auto">
            <a:xfrm>
              <a:off x="1578788" y="3315347"/>
              <a:ext cx="4133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50 h 120"/>
                <a:gd name="T24" fmla="*/ 82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2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6" name="Freeform 191"/>
            <p:cNvSpPr>
              <a:spLocks noChangeArrowheads="1"/>
            </p:cNvSpPr>
            <p:nvPr/>
          </p:nvSpPr>
          <p:spPr bwMode="auto">
            <a:xfrm>
              <a:off x="162806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7" name="Freeform 192"/>
            <p:cNvSpPr>
              <a:spLocks noChangeArrowheads="1"/>
            </p:cNvSpPr>
            <p:nvPr/>
          </p:nvSpPr>
          <p:spPr bwMode="auto">
            <a:xfrm>
              <a:off x="1427763" y="3406949"/>
              <a:ext cx="50871" cy="64753"/>
            </a:xfrm>
            <a:custGeom>
              <a:avLst/>
              <a:gdLst>
                <a:gd name="T0" fmla="*/ 60 w 119"/>
                <a:gd name="T1" fmla="*/ 0 h 154"/>
                <a:gd name="T2" fmla="*/ 60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2 w 119"/>
                <a:gd name="T9" fmla="*/ 77 h 154"/>
                <a:gd name="T10" fmla="*/ 110 w 119"/>
                <a:gd name="T11" fmla="*/ 107 h 154"/>
                <a:gd name="T12" fmla="*/ 112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3 h 154"/>
                <a:gd name="T22" fmla="*/ 89 w 119"/>
                <a:gd name="T23" fmla="*/ 113 h 154"/>
                <a:gd name="T24" fmla="*/ 54 w 119"/>
                <a:gd name="T25" fmla="*/ 88 h 154"/>
                <a:gd name="T26" fmla="*/ 21 w 119"/>
                <a:gd name="T27" fmla="*/ 88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60 w 119"/>
                <a:gd name="T35" fmla="*/ 0 h 154"/>
                <a:gd name="T36" fmla="*/ 21 w 119"/>
                <a:gd name="T37" fmla="*/ 70 h 154"/>
                <a:gd name="T38" fmla="*/ 21 w 119"/>
                <a:gd name="T39" fmla="*/ 70 h 154"/>
                <a:gd name="T40" fmla="*/ 56 w 119"/>
                <a:gd name="T41" fmla="*/ 70 h 154"/>
                <a:gd name="T42" fmla="*/ 92 w 119"/>
                <a:gd name="T43" fmla="*/ 43 h 154"/>
                <a:gd name="T44" fmla="*/ 56 w 119"/>
                <a:gd name="T45" fmla="*/ 18 h 154"/>
                <a:gd name="T46" fmla="*/ 21 w 119"/>
                <a:gd name="T47" fmla="*/ 18 h 154"/>
                <a:gd name="T48" fmla="*/ 21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5" y="71"/>
                    <a:pt x="92" y="77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41"/>
                    <a:pt x="114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9"/>
                    <a:pt x="91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1" y="88"/>
                    <a:pt x="54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79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8" name="Freeform 193"/>
            <p:cNvSpPr>
              <a:spLocks noChangeArrowheads="1"/>
            </p:cNvSpPr>
            <p:nvPr/>
          </p:nvSpPr>
          <p:spPr bwMode="auto">
            <a:xfrm>
              <a:off x="1484994" y="3406949"/>
              <a:ext cx="953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9" name="Freeform 194"/>
            <p:cNvSpPr>
              <a:spLocks noChangeArrowheads="1"/>
            </p:cNvSpPr>
            <p:nvPr/>
          </p:nvSpPr>
          <p:spPr bwMode="auto">
            <a:xfrm>
              <a:off x="1504070" y="3422742"/>
              <a:ext cx="44512" cy="67912"/>
            </a:xfrm>
            <a:custGeom>
              <a:avLst/>
              <a:gdLst>
                <a:gd name="T0" fmla="*/ 50 w 105"/>
                <a:gd name="T1" fmla="*/ 119 h 162"/>
                <a:gd name="T2" fmla="*/ 50 w 105"/>
                <a:gd name="T3" fmla="*/ 119 h 162"/>
                <a:gd name="T4" fmla="*/ 0 w 105"/>
                <a:gd name="T5" fmla="*/ 58 h 162"/>
                <a:gd name="T6" fmla="*/ 50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1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2 w 105"/>
                <a:gd name="T23" fmla="*/ 128 h 162"/>
                <a:gd name="T24" fmla="*/ 22 w 105"/>
                <a:gd name="T25" fmla="*/ 128 h 162"/>
                <a:gd name="T26" fmla="*/ 52 w 105"/>
                <a:gd name="T27" fmla="*/ 146 h 162"/>
                <a:gd name="T28" fmla="*/ 86 w 105"/>
                <a:gd name="T29" fmla="*/ 116 h 162"/>
                <a:gd name="T30" fmla="*/ 86 w 105"/>
                <a:gd name="T31" fmla="*/ 101 h 162"/>
                <a:gd name="T32" fmla="*/ 50 w 105"/>
                <a:gd name="T33" fmla="*/ 119 h 162"/>
                <a:gd name="T34" fmla="*/ 19 w 105"/>
                <a:gd name="T35" fmla="*/ 59 h 162"/>
                <a:gd name="T36" fmla="*/ 19 w 105"/>
                <a:gd name="T37" fmla="*/ 59 h 162"/>
                <a:gd name="T38" fmla="*/ 52 w 105"/>
                <a:gd name="T39" fmla="*/ 102 h 162"/>
                <a:gd name="T40" fmla="*/ 86 w 105"/>
                <a:gd name="T41" fmla="*/ 59 h 162"/>
                <a:gd name="T42" fmla="*/ 52 w 105"/>
                <a:gd name="T43" fmla="*/ 17 h 162"/>
                <a:gd name="T44" fmla="*/ 19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8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89" y="161"/>
                    <a:pt x="51" y="161"/>
                  </a:cubicBezTo>
                  <a:cubicBezTo>
                    <a:pt x="21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2" y="128"/>
                    <a:pt x="22" y="128"/>
                    <a:pt x="22" y="128"/>
                  </a:cubicBezTo>
                  <a:lnTo>
                    <a:pt x="22" y="128"/>
                  </a:lnTo>
                  <a:cubicBezTo>
                    <a:pt x="22" y="139"/>
                    <a:pt x="33" y="146"/>
                    <a:pt x="52" y="146"/>
                  </a:cubicBezTo>
                  <a:cubicBezTo>
                    <a:pt x="76" y="146"/>
                    <a:pt x="86" y="137"/>
                    <a:pt x="86" y="11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6" y="112"/>
                    <a:pt x="65" y="119"/>
                    <a:pt x="50" y="11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59"/>
                  </a:cubicBezTo>
                  <a:cubicBezTo>
                    <a:pt x="86" y="31"/>
                    <a:pt x="74" y="17"/>
                    <a:pt x="52" y="17"/>
                  </a:cubicBezTo>
                  <a:cubicBezTo>
                    <a:pt x="32" y="17"/>
                    <a:pt x="19" y="31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0" name="Freeform 195"/>
            <p:cNvSpPr>
              <a:spLocks noChangeArrowheads="1"/>
            </p:cNvSpPr>
            <p:nvPr/>
          </p:nvSpPr>
          <p:spPr bwMode="auto">
            <a:xfrm>
              <a:off x="1559711" y="3406949"/>
              <a:ext cx="38153" cy="64753"/>
            </a:xfrm>
            <a:custGeom>
              <a:avLst/>
              <a:gdLst>
                <a:gd name="T0" fmla="*/ 74 w 93"/>
                <a:gd name="T1" fmla="*/ 85 h 154"/>
                <a:gd name="T2" fmla="*/ 74 w 93"/>
                <a:gd name="T3" fmla="*/ 85 h 154"/>
                <a:gd name="T4" fmla="*/ 52 w 93"/>
                <a:gd name="T5" fmla="*/ 56 h 154"/>
                <a:gd name="T6" fmla="*/ 18 w 93"/>
                <a:gd name="T7" fmla="*/ 88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8 h 154"/>
                <a:gd name="T18" fmla="*/ 53 w 93"/>
                <a:gd name="T19" fmla="*/ 39 h 154"/>
                <a:gd name="T20" fmla="*/ 88 w 93"/>
                <a:gd name="T21" fmla="*/ 54 h 154"/>
                <a:gd name="T22" fmla="*/ 92 w 93"/>
                <a:gd name="T23" fmla="*/ 82 h 154"/>
                <a:gd name="T24" fmla="*/ 92 w 93"/>
                <a:gd name="T25" fmla="*/ 87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1" name="Freeform 196"/>
            <p:cNvSpPr>
              <a:spLocks noChangeArrowheads="1"/>
            </p:cNvSpPr>
            <p:nvPr/>
          </p:nvSpPr>
          <p:spPr bwMode="auto">
            <a:xfrm>
              <a:off x="1605813" y="3411687"/>
              <a:ext cx="23846" cy="60015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0" name="Group 1841"/>
          <p:cNvGrpSpPr>
            <a:grpSpLocks/>
          </p:cNvGrpSpPr>
          <p:nvPr/>
        </p:nvGrpSpPr>
        <p:grpSpPr bwMode="auto">
          <a:xfrm>
            <a:off x="1420813" y="4249738"/>
            <a:ext cx="246062" cy="174625"/>
            <a:chOff x="1403918" y="4250252"/>
            <a:chExt cx="246407" cy="174152"/>
          </a:xfrm>
        </p:grpSpPr>
        <p:sp>
          <p:nvSpPr>
            <p:cNvPr id="1843" name="Freeform 197"/>
            <p:cNvSpPr>
              <a:spLocks noChangeArrowheads="1"/>
            </p:cNvSpPr>
            <p:nvPr/>
          </p:nvSpPr>
          <p:spPr bwMode="auto">
            <a:xfrm>
              <a:off x="14039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4" name="Freeform 198"/>
            <p:cNvSpPr>
              <a:spLocks noChangeArrowheads="1"/>
            </p:cNvSpPr>
            <p:nvPr/>
          </p:nvSpPr>
          <p:spPr bwMode="auto">
            <a:xfrm>
              <a:off x="1451610" y="4267667"/>
              <a:ext cx="46102" cy="4908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5" name="Freeform 199"/>
            <p:cNvSpPr>
              <a:spLocks noChangeArrowheads="1"/>
            </p:cNvSpPr>
            <p:nvPr/>
          </p:nvSpPr>
          <p:spPr bwMode="auto">
            <a:xfrm>
              <a:off x="1505660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6" name="Freeform 200"/>
            <p:cNvSpPr>
              <a:spLocks noChangeArrowheads="1"/>
            </p:cNvSpPr>
            <p:nvPr/>
          </p:nvSpPr>
          <p:spPr bwMode="auto">
            <a:xfrm>
              <a:off x="1524737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7" name="Freeform 201"/>
            <p:cNvSpPr>
              <a:spLocks noChangeArrowheads="1"/>
            </p:cNvSpPr>
            <p:nvPr/>
          </p:nvSpPr>
          <p:spPr bwMode="auto">
            <a:xfrm>
              <a:off x="1578788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8" name="Freeform 202"/>
            <p:cNvSpPr>
              <a:spLocks noChangeArrowheads="1"/>
            </p:cNvSpPr>
            <p:nvPr/>
          </p:nvSpPr>
          <p:spPr bwMode="auto">
            <a:xfrm>
              <a:off x="1628069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9" name="Freeform 203"/>
            <p:cNvSpPr>
              <a:spLocks noChangeArrowheads="1"/>
            </p:cNvSpPr>
            <p:nvPr/>
          </p:nvSpPr>
          <p:spPr bwMode="auto">
            <a:xfrm>
              <a:off x="1435713" y="4357910"/>
              <a:ext cx="39743" cy="64911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0" name="Freeform 204"/>
            <p:cNvSpPr>
              <a:spLocks noChangeArrowheads="1"/>
            </p:cNvSpPr>
            <p:nvPr/>
          </p:nvSpPr>
          <p:spPr bwMode="auto">
            <a:xfrm>
              <a:off x="1480225" y="4373742"/>
              <a:ext cx="44512" cy="5066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1" name="Freeform 205"/>
            <p:cNvSpPr>
              <a:spLocks noChangeArrowheads="1"/>
            </p:cNvSpPr>
            <p:nvPr/>
          </p:nvSpPr>
          <p:spPr bwMode="auto">
            <a:xfrm>
              <a:off x="1527917" y="4373742"/>
              <a:ext cx="42922" cy="49079"/>
            </a:xfrm>
            <a:custGeom>
              <a:avLst/>
              <a:gdLst>
                <a:gd name="T0" fmla="*/ 0 w 103"/>
                <a:gd name="T1" fmla="*/ 0 h 114"/>
                <a:gd name="T2" fmla="*/ 21 w 103"/>
                <a:gd name="T3" fmla="*/ 0 h 114"/>
                <a:gd name="T4" fmla="*/ 52 w 103"/>
                <a:gd name="T5" fmla="*/ 90 h 114"/>
                <a:gd name="T6" fmla="*/ 82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1" y="0"/>
                  </a:lnTo>
                  <a:lnTo>
                    <a:pt x="52" y="90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2" name="Freeform 206"/>
            <p:cNvSpPr>
              <a:spLocks noChangeArrowheads="1"/>
            </p:cNvSpPr>
            <p:nvPr/>
          </p:nvSpPr>
          <p:spPr bwMode="auto">
            <a:xfrm>
              <a:off x="1575608" y="4373742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1" name="Group 1852"/>
          <p:cNvGrpSpPr>
            <a:grpSpLocks/>
          </p:cNvGrpSpPr>
          <p:nvPr/>
        </p:nvGrpSpPr>
        <p:grpSpPr bwMode="auto">
          <a:xfrm>
            <a:off x="1420813" y="5222875"/>
            <a:ext cx="246062" cy="174625"/>
            <a:chOff x="1403918" y="5222908"/>
            <a:chExt cx="246407" cy="174152"/>
          </a:xfrm>
        </p:grpSpPr>
        <p:sp>
          <p:nvSpPr>
            <p:cNvPr id="1854" name="Freeform 207"/>
            <p:cNvSpPr>
              <a:spLocks noChangeArrowheads="1"/>
            </p:cNvSpPr>
            <p:nvPr/>
          </p:nvSpPr>
          <p:spPr bwMode="auto">
            <a:xfrm>
              <a:off x="1403918" y="5222908"/>
              <a:ext cx="44512" cy="6491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5" name="Freeform 208"/>
            <p:cNvSpPr>
              <a:spLocks noChangeArrowheads="1"/>
            </p:cNvSpPr>
            <p:nvPr/>
          </p:nvSpPr>
          <p:spPr bwMode="auto">
            <a:xfrm>
              <a:off x="1451610" y="5240324"/>
              <a:ext cx="46102" cy="49079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6" name="Freeform 209"/>
            <p:cNvSpPr>
              <a:spLocks noChangeArrowheads="1"/>
            </p:cNvSpPr>
            <p:nvPr/>
          </p:nvSpPr>
          <p:spPr bwMode="auto">
            <a:xfrm>
              <a:off x="1505660" y="5222908"/>
              <a:ext cx="7948" cy="6491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7" name="Freeform 210"/>
            <p:cNvSpPr>
              <a:spLocks noChangeArrowheads="1"/>
            </p:cNvSpPr>
            <p:nvPr/>
          </p:nvSpPr>
          <p:spPr bwMode="auto">
            <a:xfrm>
              <a:off x="1524737" y="5222908"/>
              <a:ext cx="44512" cy="66494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8" name="Freeform 211"/>
            <p:cNvSpPr>
              <a:spLocks noChangeArrowheads="1"/>
            </p:cNvSpPr>
            <p:nvPr/>
          </p:nvSpPr>
          <p:spPr bwMode="auto">
            <a:xfrm>
              <a:off x="1578788" y="5240324"/>
              <a:ext cx="41333" cy="49079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2 w 101"/>
                <a:gd name="T23" fmla="*/ 49 h 119"/>
                <a:gd name="T24" fmla="*/ 82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2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9" name="Freeform 212"/>
            <p:cNvSpPr>
              <a:spLocks noChangeArrowheads="1"/>
            </p:cNvSpPr>
            <p:nvPr/>
          </p:nvSpPr>
          <p:spPr bwMode="auto">
            <a:xfrm>
              <a:off x="1628069" y="5240324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0" name="Freeform 213"/>
            <p:cNvSpPr>
              <a:spLocks noChangeArrowheads="1"/>
            </p:cNvSpPr>
            <p:nvPr/>
          </p:nvSpPr>
          <p:spPr bwMode="auto">
            <a:xfrm>
              <a:off x="1422995" y="5330566"/>
              <a:ext cx="79486" cy="64912"/>
            </a:xfrm>
            <a:custGeom>
              <a:avLst/>
              <a:gdLst>
                <a:gd name="T0" fmla="*/ 0 w 191"/>
                <a:gd name="T1" fmla="*/ 0 h 154"/>
                <a:gd name="T2" fmla="*/ 20 w 191"/>
                <a:gd name="T3" fmla="*/ 0 h 154"/>
                <a:gd name="T4" fmla="*/ 51 w 191"/>
                <a:gd name="T5" fmla="*/ 122 h 154"/>
                <a:gd name="T6" fmla="*/ 84 w 191"/>
                <a:gd name="T7" fmla="*/ 0 h 154"/>
                <a:gd name="T8" fmla="*/ 105 w 191"/>
                <a:gd name="T9" fmla="*/ 0 h 154"/>
                <a:gd name="T10" fmla="*/ 139 w 191"/>
                <a:gd name="T11" fmla="*/ 122 h 154"/>
                <a:gd name="T12" fmla="*/ 171 w 191"/>
                <a:gd name="T13" fmla="*/ 0 h 154"/>
                <a:gd name="T14" fmla="*/ 190 w 191"/>
                <a:gd name="T15" fmla="*/ 0 h 154"/>
                <a:gd name="T16" fmla="*/ 150 w 191"/>
                <a:gd name="T17" fmla="*/ 153 h 154"/>
                <a:gd name="T18" fmla="*/ 129 w 191"/>
                <a:gd name="T19" fmla="*/ 153 h 154"/>
                <a:gd name="T20" fmla="*/ 95 w 191"/>
                <a:gd name="T21" fmla="*/ 26 h 154"/>
                <a:gd name="T22" fmla="*/ 61 w 191"/>
                <a:gd name="T23" fmla="*/ 153 h 154"/>
                <a:gd name="T24" fmla="*/ 39 w 191"/>
                <a:gd name="T25" fmla="*/ 153 h 154"/>
                <a:gd name="T26" fmla="*/ 0 w 191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54">
                  <a:moveTo>
                    <a:pt x="0" y="0"/>
                  </a:moveTo>
                  <a:lnTo>
                    <a:pt x="20" y="0"/>
                  </a:lnTo>
                  <a:lnTo>
                    <a:pt x="51" y="122"/>
                  </a:lnTo>
                  <a:lnTo>
                    <a:pt x="84" y="0"/>
                  </a:lnTo>
                  <a:lnTo>
                    <a:pt x="105" y="0"/>
                  </a:lnTo>
                  <a:lnTo>
                    <a:pt x="139" y="122"/>
                  </a:lnTo>
                  <a:lnTo>
                    <a:pt x="171" y="0"/>
                  </a:lnTo>
                  <a:lnTo>
                    <a:pt x="190" y="0"/>
                  </a:lnTo>
                  <a:lnTo>
                    <a:pt x="150" y="153"/>
                  </a:lnTo>
                  <a:lnTo>
                    <a:pt x="129" y="153"/>
                  </a:lnTo>
                  <a:lnTo>
                    <a:pt x="95" y="26"/>
                  </a:lnTo>
                  <a:lnTo>
                    <a:pt x="61" y="153"/>
                  </a:lnTo>
                  <a:lnTo>
                    <a:pt x="39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1" name="Freeform 214"/>
            <p:cNvSpPr>
              <a:spLocks noChangeArrowheads="1"/>
            </p:cNvSpPr>
            <p:nvPr/>
          </p:nvSpPr>
          <p:spPr bwMode="auto">
            <a:xfrm>
              <a:off x="1508840" y="5346398"/>
              <a:ext cx="22256" cy="4908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1 h 115"/>
                <a:gd name="T14" fmla="*/ 50 w 55"/>
                <a:gd name="T15" fmla="*/ 21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29" y="21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2" name="Freeform 215"/>
            <p:cNvSpPr>
              <a:spLocks noChangeArrowheads="1"/>
            </p:cNvSpPr>
            <p:nvPr/>
          </p:nvSpPr>
          <p:spPr bwMode="auto">
            <a:xfrm>
              <a:off x="1539044" y="5330566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3" name="Freeform 216"/>
            <p:cNvSpPr>
              <a:spLocks noChangeArrowheads="1"/>
            </p:cNvSpPr>
            <p:nvPr/>
          </p:nvSpPr>
          <p:spPr bwMode="auto">
            <a:xfrm>
              <a:off x="1553352" y="5335316"/>
              <a:ext cx="25436" cy="61744"/>
            </a:xfrm>
            <a:custGeom>
              <a:avLst/>
              <a:gdLst>
                <a:gd name="T0" fmla="*/ 45 w 56"/>
                <a:gd name="T1" fmla="*/ 127 h 144"/>
                <a:gd name="T2" fmla="*/ 45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1 h 144"/>
                <a:gd name="T18" fmla="*/ 17 w 56"/>
                <a:gd name="T19" fmla="*/ 31 h 144"/>
                <a:gd name="T20" fmla="*/ 17 w 56"/>
                <a:gd name="T21" fmla="*/ 0 h 144"/>
                <a:gd name="T22" fmla="*/ 36 w 56"/>
                <a:gd name="T23" fmla="*/ 0 h 144"/>
                <a:gd name="T24" fmla="*/ 36 w 56"/>
                <a:gd name="T25" fmla="*/ 31 h 144"/>
                <a:gd name="T26" fmla="*/ 55 w 56"/>
                <a:gd name="T27" fmla="*/ 31 h 144"/>
                <a:gd name="T28" fmla="*/ 55 w 56"/>
                <a:gd name="T29" fmla="*/ 46 h 144"/>
                <a:gd name="T30" fmla="*/ 36 w 56"/>
                <a:gd name="T31" fmla="*/ 46 h 144"/>
                <a:gd name="T32" fmla="*/ 36 w 56"/>
                <a:gd name="T33" fmla="*/ 114 h 144"/>
                <a:gd name="T34" fmla="*/ 45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4" name="Freeform 217"/>
            <p:cNvSpPr>
              <a:spLocks noChangeArrowheads="1"/>
            </p:cNvSpPr>
            <p:nvPr/>
          </p:nvSpPr>
          <p:spPr bwMode="auto">
            <a:xfrm>
              <a:off x="1581967" y="5346398"/>
              <a:ext cx="42922" cy="5066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2" name="Group 1864"/>
          <p:cNvGrpSpPr>
            <a:grpSpLocks/>
          </p:cNvGrpSpPr>
          <p:nvPr/>
        </p:nvGrpSpPr>
        <p:grpSpPr bwMode="auto">
          <a:xfrm>
            <a:off x="1435100" y="6111875"/>
            <a:ext cx="217488" cy="66675"/>
            <a:chOff x="1420593" y="6112194"/>
            <a:chExt cx="216763" cy="66696"/>
          </a:xfrm>
        </p:grpSpPr>
        <p:sp>
          <p:nvSpPr>
            <p:cNvPr id="1866" name="Freeform 218"/>
            <p:cNvSpPr>
              <a:spLocks noChangeArrowheads="1"/>
            </p:cNvSpPr>
            <p:nvPr/>
          </p:nvSpPr>
          <p:spPr bwMode="auto">
            <a:xfrm>
              <a:off x="1420593" y="6112194"/>
              <a:ext cx="9493" cy="65109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7" name="Freeform 219"/>
            <p:cNvSpPr>
              <a:spLocks noChangeArrowheads="1"/>
            </p:cNvSpPr>
            <p:nvPr/>
          </p:nvSpPr>
          <p:spPr bwMode="auto">
            <a:xfrm>
              <a:off x="1442744" y="6129663"/>
              <a:ext cx="39556" cy="4764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8" name="Freeform 220"/>
            <p:cNvSpPr>
              <a:spLocks noChangeArrowheads="1"/>
            </p:cNvSpPr>
            <p:nvPr/>
          </p:nvSpPr>
          <p:spPr bwMode="auto">
            <a:xfrm>
              <a:off x="1494957" y="6112194"/>
              <a:ext cx="44302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1" y="55"/>
                    <a:pt x="51" y="55"/>
                  </a:cubicBezTo>
                  <a:cubicBezTo>
                    <a:pt x="29" y="55"/>
                    <a:pt x="17" y="68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9" name="Freeform 221"/>
            <p:cNvSpPr>
              <a:spLocks noChangeArrowheads="1"/>
            </p:cNvSpPr>
            <p:nvPr/>
          </p:nvSpPr>
          <p:spPr bwMode="auto">
            <a:xfrm>
              <a:off x="1544005" y="6129663"/>
              <a:ext cx="45885" cy="49227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9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2"/>
                    <a:pt x="76" y="17"/>
                    <a:pt x="54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0" name="Freeform 222"/>
            <p:cNvSpPr>
              <a:spLocks noChangeArrowheads="1"/>
            </p:cNvSpPr>
            <p:nvPr/>
          </p:nvSpPr>
          <p:spPr bwMode="auto">
            <a:xfrm>
              <a:off x="1593054" y="6129663"/>
              <a:ext cx="44302" cy="47640"/>
            </a:xfrm>
            <a:custGeom>
              <a:avLst/>
              <a:gdLst>
                <a:gd name="T0" fmla="*/ 39 w 104"/>
                <a:gd name="T1" fmla="*/ 55 h 113"/>
                <a:gd name="T2" fmla="*/ 2 w 104"/>
                <a:gd name="T3" fmla="*/ 0 h 113"/>
                <a:gd name="T4" fmla="*/ 24 w 104"/>
                <a:gd name="T5" fmla="*/ 0 h 113"/>
                <a:gd name="T6" fmla="*/ 52 w 104"/>
                <a:gd name="T7" fmla="*/ 40 h 113"/>
                <a:gd name="T8" fmla="*/ 78 w 104"/>
                <a:gd name="T9" fmla="*/ 0 h 113"/>
                <a:gd name="T10" fmla="*/ 100 w 104"/>
                <a:gd name="T11" fmla="*/ 0 h 113"/>
                <a:gd name="T12" fmla="*/ 62 w 104"/>
                <a:gd name="T13" fmla="*/ 55 h 113"/>
                <a:gd name="T14" fmla="*/ 103 w 104"/>
                <a:gd name="T15" fmla="*/ 112 h 113"/>
                <a:gd name="T16" fmla="*/ 80 w 104"/>
                <a:gd name="T17" fmla="*/ 112 h 113"/>
                <a:gd name="T18" fmla="*/ 51 w 104"/>
                <a:gd name="T19" fmla="*/ 69 h 113"/>
                <a:gd name="T20" fmla="*/ 23 w 104"/>
                <a:gd name="T21" fmla="*/ 112 h 113"/>
                <a:gd name="T22" fmla="*/ 0 w 104"/>
                <a:gd name="T23" fmla="*/ 112 h 113"/>
                <a:gd name="T24" fmla="*/ 39 w 104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5"/>
                  </a:lnTo>
                  <a:lnTo>
                    <a:pt x="103" y="112"/>
                  </a:lnTo>
                  <a:lnTo>
                    <a:pt x="80" y="112"/>
                  </a:lnTo>
                  <a:lnTo>
                    <a:pt x="51" y="69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3" name="Group 1870"/>
          <p:cNvGrpSpPr>
            <a:grpSpLocks/>
          </p:cNvGrpSpPr>
          <p:nvPr/>
        </p:nvGrpSpPr>
        <p:grpSpPr bwMode="auto">
          <a:xfrm>
            <a:off x="2251075" y="2347913"/>
            <a:ext cx="319088" cy="66675"/>
            <a:chOff x="2230213" y="2347550"/>
            <a:chExt cx="318661" cy="66696"/>
          </a:xfrm>
        </p:grpSpPr>
        <p:sp>
          <p:nvSpPr>
            <p:cNvPr id="1872" name="Freeform 223"/>
            <p:cNvSpPr>
              <a:spLocks noChangeArrowheads="1"/>
            </p:cNvSpPr>
            <p:nvPr/>
          </p:nvSpPr>
          <p:spPr bwMode="auto">
            <a:xfrm>
              <a:off x="223021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3" name="Freeform 224"/>
            <p:cNvSpPr>
              <a:spLocks noChangeArrowheads="1"/>
            </p:cNvSpPr>
            <p:nvPr/>
          </p:nvSpPr>
          <p:spPr bwMode="auto">
            <a:xfrm>
              <a:off x="2276189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4" name="Freeform 225"/>
            <p:cNvSpPr>
              <a:spLocks noChangeArrowheads="1"/>
            </p:cNvSpPr>
            <p:nvPr/>
          </p:nvSpPr>
          <p:spPr bwMode="auto">
            <a:xfrm>
              <a:off x="2330092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5" name="Freeform 226"/>
            <p:cNvSpPr>
              <a:spLocks noChangeArrowheads="1"/>
            </p:cNvSpPr>
            <p:nvPr/>
          </p:nvSpPr>
          <p:spPr bwMode="auto">
            <a:xfrm>
              <a:off x="2349117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6" name="Freeform 227"/>
            <p:cNvSpPr>
              <a:spLocks noChangeArrowheads="1"/>
            </p:cNvSpPr>
            <p:nvPr/>
          </p:nvSpPr>
          <p:spPr bwMode="auto">
            <a:xfrm>
              <a:off x="2403019" y="2361841"/>
              <a:ext cx="42805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7" name="Freeform 228"/>
            <p:cNvSpPr>
              <a:spLocks noChangeArrowheads="1"/>
            </p:cNvSpPr>
            <p:nvPr/>
          </p:nvSpPr>
          <p:spPr bwMode="auto">
            <a:xfrm>
              <a:off x="2453751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8" name="Freeform 229"/>
            <p:cNvSpPr>
              <a:spLocks noChangeArrowheads="1"/>
            </p:cNvSpPr>
            <p:nvPr/>
          </p:nvSpPr>
          <p:spPr bwMode="auto">
            <a:xfrm>
              <a:off x="2504483" y="2349137"/>
              <a:ext cx="44391" cy="65109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6 w 104"/>
                <a:gd name="T15" fmla="*/ 64 h 155"/>
                <a:gd name="T16" fmla="*/ 77 w 104"/>
                <a:gd name="T17" fmla="*/ 42 h 155"/>
                <a:gd name="T18" fmla="*/ 51 w 104"/>
                <a:gd name="T19" fmla="*/ 18 h 155"/>
                <a:gd name="T20" fmla="*/ 21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7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7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7" y="80"/>
                    <a:pt x="43" y="81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7" y="64"/>
                    <a:pt x="77" y="58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1" y="29"/>
                    <a:pt x="21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1" y="0"/>
                    <a:pt x="50" y="0"/>
                  </a:cubicBezTo>
                  <a:cubicBezTo>
                    <a:pt x="80" y="0"/>
                    <a:pt x="97" y="16"/>
                    <a:pt x="97" y="40"/>
                  </a:cubicBezTo>
                  <a:cubicBezTo>
                    <a:pt x="97" y="55"/>
                    <a:pt x="91" y="64"/>
                    <a:pt x="79" y="70"/>
                  </a:cubicBezTo>
                  <a:cubicBezTo>
                    <a:pt x="94" y="76"/>
                    <a:pt x="103" y="88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4" name="Group 1878"/>
          <p:cNvGrpSpPr>
            <a:grpSpLocks/>
          </p:cNvGrpSpPr>
          <p:nvPr/>
        </p:nvGrpSpPr>
        <p:grpSpPr bwMode="auto">
          <a:xfrm>
            <a:off x="2243138" y="3297238"/>
            <a:ext cx="334962" cy="176212"/>
            <a:chOff x="2220950" y="3297975"/>
            <a:chExt cx="335334" cy="176004"/>
          </a:xfrm>
        </p:grpSpPr>
        <p:sp>
          <p:nvSpPr>
            <p:cNvPr id="1880" name="Freeform 230"/>
            <p:cNvSpPr>
              <a:spLocks noChangeArrowheads="1"/>
            </p:cNvSpPr>
            <p:nvPr/>
          </p:nvSpPr>
          <p:spPr bwMode="auto">
            <a:xfrm>
              <a:off x="2267038" y="3297975"/>
              <a:ext cx="44499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1" name="Freeform 231"/>
            <p:cNvSpPr>
              <a:spLocks noChangeArrowheads="1"/>
            </p:cNvSpPr>
            <p:nvPr/>
          </p:nvSpPr>
          <p:spPr bwMode="auto">
            <a:xfrm>
              <a:off x="2313127" y="3315416"/>
              <a:ext cx="44499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2" name="Freeform 232"/>
            <p:cNvSpPr>
              <a:spLocks noChangeArrowheads="1"/>
            </p:cNvSpPr>
            <p:nvPr/>
          </p:nvSpPr>
          <p:spPr bwMode="auto">
            <a:xfrm>
              <a:off x="2368751" y="3297975"/>
              <a:ext cx="7947" cy="65010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3" name="Freeform 233"/>
            <p:cNvSpPr>
              <a:spLocks noChangeArrowheads="1"/>
            </p:cNvSpPr>
            <p:nvPr/>
          </p:nvSpPr>
          <p:spPr bwMode="auto">
            <a:xfrm>
              <a:off x="2386233" y="3297975"/>
              <a:ext cx="44499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4" name="Freeform 234"/>
            <p:cNvSpPr>
              <a:spLocks noChangeArrowheads="1"/>
            </p:cNvSpPr>
            <p:nvPr/>
          </p:nvSpPr>
          <p:spPr bwMode="auto">
            <a:xfrm>
              <a:off x="2440268" y="3315416"/>
              <a:ext cx="41321" cy="49155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50 h 120"/>
                <a:gd name="T24" fmla="*/ 82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2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5" name="Freeform 235"/>
            <p:cNvSpPr>
              <a:spLocks noChangeArrowheads="1"/>
            </p:cNvSpPr>
            <p:nvPr/>
          </p:nvSpPr>
          <p:spPr bwMode="auto">
            <a:xfrm>
              <a:off x="2491125" y="3317003"/>
              <a:ext cx="22250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6" name="Freeform 236"/>
            <p:cNvSpPr>
              <a:spLocks noChangeArrowheads="1"/>
            </p:cNvSpPr>
            <p:nvPr/>
          </p:nvSpPr>
          <p:spPr bwMode="auto">
            <a:xfrm>
              <a:off x="2220950" y="3405798"/>
              <a:ext cx="57213" cy="68181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70 w 135"/>
                <a:gd name="T5" fmla="*/ 163 h 164"/>
                <a:gd name="T6" fmla="*/ 0 w 135"/>
                <a:gd name="T7" fmla="*/ 79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1 w 135"/>
                <a:gd name="T15" fmla="*/ 19 h 164"/>
                <a:gd name="T16" fmla="*/ 22 w 135"/>
                <a:gd name="T17" fmla="*/ 81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3" y="139"/>
                    <a:pt x="107" y="163"/>
                    <a:pt x="70" y="163"/>
                  </a:cubicBezTo>
                  <a:cubicBezTo>
                    <a:pt x="27" y="163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7" name="Freeform 237"/>
            <p:cNvSpPr>
              <a:spLocks noChangeArrowheads="1"/>
            </p:cNvSpPr>
            <p:nvPr/>
          </p:nvSpPr>
          <p:spPr bwMode="auto">
            <a:xfrm>
              <a:off x="2284521" y="3421654"/>
              <a:ext cx="44499" cy="5074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8" name="Freeform 238"/>
            <p:cNvSpPr>
              <a:spLocks noChangeArrowheads="1"/>
            </p:cNvSpPr>
            <p:nvPr/>
          </p:nvSpPr>
          <p:spPr bwMode="auto">
            <a:xfrm>
              <a:off x="2340144" y="3421654"/>
              <a:ext cx="39732" cy="49154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9" name="Freeform 239"/>
            <p:cNvSpPr>
              <a:spLocks noChangeArrowheads="1"/>
            </p:cNvSpPr>
            <p:nvPr/>
          </p:nvSpPr>
          <p:spPr bwMode="auto">
            <a:xfrm>
              <a:off x="2391001" y="3421654"/>
              <a:ext cx="41321" cy="49154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0" name="Freeform 240"/>
            <p:cNvSpPr>
              <a:spLocks noChangeArrowheads="1"/>
            </p:cNvSpPr>
            <p:nvPr/>
          </p:nvSpPr>
          <p:spPr bwMode="auto">
            <a:xfrm>
              <a:off x="2440268" y="3421654"/>
              <a:ext cx="41321" cy="5074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1" name="Freeform 241"/>
            <p:cNvSpPr>
              <a:spLocks noChangeArrowheads="1"/>
            </p:cNvSpPr>
            <p:nvPr/>
          </p:nvSpPr>
          <p:spPr bwMode="auto">
            <a:xfrm>
              <a:off x="2487946" y="3421654"/>
              <a:ext cx="42910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2" name="Freeform 242"/>
            <p:cNvSpPr>
              <a:spLocks noChangeArrowheads="1"/>
            </p:cNvSpPr>
            <p:nvPr/>
          </p:nvSpPr>
          <p:spPr bwMode="auto">
            <a:xfrm>
              <a:off x="2532446" y="3410554"/>
              <a:ext cx="23838" cy="6184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5" name="Group 1892"/>
          <p:cNvGrpSpPr>
            <a:grpSpLocks/>
          </p:cNvGrpSpPr>
          <p:nvPr/>
        </p:nvGrpSpPr>
        <p:grpSpPr bwMode="auto">
          <a:xfrm>
            <a:off x="2287588" y="4249738"/>
            <a:ext cx="246062" cy="174625"/>
            <a:chOff x="2267267" y="4250252"/>
            <a:chExt cx="246407" cy="174152"/>
          </a:xfrm>
        </p:grpSpPr>
        <p:sp>
          <p:nvSpPr>
            <p:cNvPr id="1894" name="Freeform 243"/>
            <p:cNvSpPr>
              <a:spLocks noChangeArrowheads="1"/>
            </p:cNvSpPr>
            <p:nvPr/>
          </p:nvSpPr>
          <p:spPr bwMode="auto">
            <a:xfrm>
              <a:off x="226726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5" name="Freeform 244"/>
            <p:cNvSpPr>
              <a:spLocks noChangeArrowheads="1"/>
            </p:cNvSpPr>
            <p:nvPr/>
          </p:nvSpPr>
          <p:spPr bwMode="auto">
            <a:xfrm>
              <a:off x="2313369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8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6" name="Freeform 245"/>
            <p:cNvSpPr>
              <a:spLocks noChangeArrowheads="1"/>
            </p:cNvSpPr>
            <p:nvPr/>
          </p:nvSpPr>
          <p:spPr bwMode="auto">
            <a:xfrm>
              <a:off x="236900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7" name="Freeform 246"/>
            <p:cNvSpPr>
              <a:spLocks noChangeArrowheads="1"/>
            </p:cNvSpPr>
            <p:nvPr/>
          </p:nvSpPr>
          <p:spPr bwMode="auto">
            <a:xfrm>
              <a:off x="238649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8" name="Freeform 247"/>
            <p:cNvSpPr>
              <a:spLocks noChangeArrowheads="1"/>
            </p:cNvSpPr>
            <p:nvPr/>
          </p:nvSpPr>
          <p:spPr bwMode="auto">
            <a:xfrm>
              <a:off x="2438957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9" name="Freeform 248"/>
            <p:cNvSpPr>
              <a:spLocks noChangeArrowheads="1"/>
            </p:cNvSpPr>
            <p:nvPr/>
          </p:nvSpPr>
          <p:spPr bwMode="auto">
            <a:xfrm>
              <a:off x="2491418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0" name="Freeform 249"/>
            <p:cNvSpPr>
              <a:spLocks noChangeArrowheads="1"/>
            </p:cNvSpPr>
            <p:nvPr/>
          </p:nvSpPr>
          <p:spPr bwMode="auto">
            <a:xfrm>
              <a:off x="2292703" y="4356326"/>
              <a:ext cx="60410" cy="68078"/>
            </a:xfrm>
            <a:custGeom>
              <a:avLst/>
              <a:gdLst>
                <a:gd name="T0" fmla="*/ 69 w 141"/>
                <a:gd name="T1" fmla="*/ 162 h 163"/>
                <a:gd name="T2" fmla="*/ 69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7 w 141"/>
                <a:gd name="T9" fmla="*/ 51 h 163"/>
                <a:gd name="T10" fmla="*/ 117 w 141"/>
                <a:gd name="T11" fmla="*/ 51 h 163"/>
                <a:gd name="T12" fmla="*/ 75 w 141"/>
                <a:gd name="T13" fmla="*/ 18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4 h 163"/>
                <a:gd name="T20" fmla="*/ 120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69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69" y="162"/>
                  </a:moveTo>
                  <a:lnTo>
                    <a:pt x="69" y="162"/>
                  </a:lnTo>
                  <a:cubicBezTo>
                    <a:pt x="30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8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3" y="30"/>
                    <a:pt x="98" y="18"/>
                    <a:pt x="75" y="18"/>
                  </a:cubicBezTo>
                  <a:cubicBezTo>
                    <a:pt x="41" y="18"/>
                    <a:pt x="22" y="40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0" y="125"/>
                    <a:pt x="120" y="94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69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1" name="Freeform 250"/>
            <p:cNvSpPr>
              <a:spLocks noChangeArrowheads="1"/>
            </p:cNvSpPr>
            <p:nvPr/>
          </p:nvSpPr>
          <p:spPr bwMode="auto">
            <a:xfrm>
              <a:off x="2361060" y="4373742"/>
              <a:ext cx="42923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2" name="Freeform 251"/>
            <p:cNvSpPr>
              <a:spLocks noChangeArrowheads="1"/>
            </p:cNvSpPr>
            <p:nvPr/>
          </p:nvSpPr>
          <p:spPr bwMode="auto">
            <a:xfrm>
              <a:off x="2410342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8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3" name="Freeform 252"/>
            <p:cNvSpPr>
              <a:spLocks noChangeArrowheads="1"/>
            </p:cNvSpPr>
            <p:nvPr/>
          </p:nvSpPr>
          <p:spPr bwMode="auto">
            <a:xfrm>
              <a:off x="2461214" y="4373742"/>
              <a:ext cx="25436" cy="49079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6" name="Group 1903"/>
          <p:cNvGrpSpPr>
            <a:grpSpLocks/>
          </p:cNvGrpSpPr>
          <p:nvPr/>
        </p:nvGrpSpPr>
        <p:grpSpPr bwMode="auto">
          <a:xfrm>
            <a:off x="2251075" y="5222875"/>
            <a:ext cx="319088" cy="66675"/>
            <a:chOff x="2230213" y="5222908"/>
            <a:chExt cx="318661" cy="66696"/>
          </a:xfrm>
        </p:grpSpPr>
        <p:sp>
          <p:nvSpPr>
            <p:cNvPr id="1905" name="Freeform 253"/>
            <p:cNvSpPr>
              <a:spLocks noChangeArrowheads="1"/>
            </p:cNvSpPr>
            <p:nvPr/>
          </p:nvSpPr>
          <p:spPr bwMode="auto">
            <a:xfrm>
              <a:off x="223021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6" name="Freeform 254"/>
            <p:cNvSpPr>
              <a:spLocks noChangeArrowheads="1"/>
            </p:cNvSpPr>
            <p:nvPr/>
          </p:nvSpPr>
          <p:spPr bwMode="auto">
            <a:xfrm>
              <a:off x="2276189" y="5240377"/>
              <a:ext cx="4439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7" name="Freeform 255"/>
            <p:cNvSpPr>
              <a:spLocks noChangeArrowheads="1"/>
            </p:cNvSpPr>
            <p:nvPr/>
          </p:nvSpPr>
          <p:spPr bwMode="auto">
            <a:xfrm>
              <a:off x="2330092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8" name="Freeform 256"/>
            <p:cNvSpPr>
              <a:spLocks noChangeArrowheads="1"/>
            </p:cNvSpPr>
            <p:nvPr/>
          </p:nvSpPr>
          <p:spPr bwMode="auto">
            <a:xfrm>
              <a:off x="2349117" y="5222908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9" name="Freeform 257"/>
            <p:cNvSpPr>
              <a:spLocks noChangeArrowheads="1"/>
            </p:cNvSpPr>
            <p:nvPr/>
          </p:nvSpPr>
          <p:spPr bwMode="auto">
            <a:xfrm>
              <a:off x="2403019" y="5240377"/>
              <a:ext cx="4280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0" name="Freeform 258"/>
            <p:cNvSpPr>
              <a:spLocks noChangeArrowheads="1"/>
            </p:cNvSpPr>
            <p:nvPr/>
          </p:nvSpPr>
          <p:spPr bwMode="auto">
            <a:xfrm>
              <a:off x="2453751" y="5240377"/>
              <a:ext cx="22195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1" name="Freeform 259"/>
            <p:cNvSpPr>
              <a:spLocks noChangeArrowheads="1"/>
            </p:cNvSpPr>
            <p:nvPr/>
          </p:nvSpPr>
          <p:spPr bwMode="auto">
            <a:xfrm>
              <a:off x="250606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8"/>
                    <a:pt x="82" y="59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7" name="Group 1911"/>
          <p:cNvGrpSpPr>
            <a:grpSpLocks/>
          </p:cNvGrpSpPr>
          <p:nvPr/>
        </p:nvGrpSpPr>
        <p:grpSpPr bwMode="auto">
          <a:xfrm>
            <a:off x="2271713" y="6111875"/>
            <a:ext cx="277812" cy="66675"/>
            <a:chOff x="2250593" y="6112194"/>
            <a:chExt cx="277902" cy="66696"/>
          </a:xfrm>
        </p:grpSpPr>
        <p:sp>
          <p:nvSpPr>
            <p:cNvPr id="1913" name="Freeform 260"/>
            <p:cNvSpPr>
              <a:spLocks noChangeArrowheads="1"/>
            </p:cNvSpPr>
            <p:nvPr/>
          </p:nvSpPr>
          <p:spPr bwMode="auto">
            <a:xfrm>
              <a:off x="2250593" y="6112194"/>
              <a:ext cx="53992" cy="65109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4" name="Freeform 261"/>
            <p:cNvSpPr>
              <a:spLocks noChangeArrowheads="1"/>
            </p:cNvSpPr>
            <p:nvPr/>
          </p:nvSpPr>
          <p:spPr bwMode="auto">
            <a:xfrm>
              <a:off x="2314114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5" name="Freeform 262"/>
            <p:cNvSpPr>
              <a:spLocks noChangeArrowheads="1"/>
            </p:cNvSpPr>
            <p:nvPr/>
          </p:nvSpPr>
          <p:spPr bwMode="auto">
            <a:xfrm>
              <a:off x="2339522" y="6129663"/>
              <a:ext cx="44464" cy="4922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60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6" name="Freeform 263"/>
            <p:cNvSpPr>
              <a:spLocks noChangeArrowheads="1"/>
            </p:cNvSpPr>
            <p:nvPr/>
          </p:nvSpPr>
          <p:spPr bwMode="auto">
            <a:xfrm>
              <a:off x="2385574" y="6129663"/>
              <a:ext cx="65109" cy="47640"/>
            </a:xfrm>
            <a:custGeom>
              <a:avLst/>
              <a:gdLst>
                <a:gd name="T0" fmla="*/ 0 w 155"/>
                <a:gd name="T1" fmla="*/ 0 h 113"/>
                <a:gd name="T2" fmla="*/ 20 w 155"/>
                <a:gd name="T3" fmla="*/ 0 h 113"/>
                <a:gd name="T4" fmla="*/ 44 w 155"/>
                <a:gd name="T5" fmla="*/ 86 h 113"/>
                <a:gd name="T6" fmla="*/ 66 w 155"/>
                <a:gd name="T7" fmla="*/ 0 h 113"/>
                <a:gd name="T8" fmla="*/ 88 w 155"/>
                <a:gd name="T9" fmla="*/ 0 h 113"/>
                <a:gd name="T10" fmla="*/ 110 w 155"/>
                <a:gd name="T11" fmla="*/ 86 h 113"/>
                <a:gd name="T12" fmla="*/ 134 w 155"/>
                <a:gd name="T13" fmla="*/ 0 h 113"/>
                <a:gd name="T14" fmla="*/ 154 w 155"/>
                <a:gd name="T15" fmla="*/ 0 h 113"/>
                <a:gd name="T16" fmla="*/ 119 w 155"/>
                <a:gd name="T17" fmla="*/ 112 h 113"/>
                <a:gd name="T18" fmla="*/ 100 w 155"/>
                <a:gd name="T19" fmla="*/ 112 h 113"/>
                <a:gd name="T20" fmla="*/ 76 w 155"/>
                <a:gd name="T21" fmla="*/ 25 h 113"/>
                <a:gd name="T22" fmla="*/ 52 w 155"/>
                <a:gd name="T23" fmla="*/ 112 h 113"/>
                <a:gd name="T24" fmla="*/ 34 w 155"/>
                <a:gd name="T25" fmla="*/ 112 h 113"/>
                <a:gd name="T26" fmla="*/ 0 w 155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20" y="0"/>
                  </a:lnTo>
                  <a:lnTo>
                    <a:pt x="44" y="86"/>
                  </a:lnTo>
                  <a:lnTo>
                    <a:pt x="66" y="0"/>
                  </a:lnTo>
                  <a:lnTo>
                    <a:pt x="88" y="0"/>
                  </a:lnTo>
                  <a:lnTo>
                    <a:pt x="110" y="86"/>
                  </a:lnTo>
                  <a:lnTo>
                    <a:pt x="134" y="0"/>
                  </a:lnTo>
                  <a:lnTo>
                    <a:pt x="154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5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7" name="Freeform 264"/>
            <p:cNvSpPr>
              <a:spLocks noChangeArrowheads="1"/>
            </p:cNvSpPr>
            <p:nvPr/>
          </p:nvSpPr>
          <p:spPr bwMode="auto">
            <a:xfrm>
              <a:off x="2455446" y="6129663"/>
              <a:ext cx="42877" cy="49227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8" name="Freeform 265"/>
            <p:cNvSpPr>
              <a:spLocks noChangeArrowheads="1"/>
            </p:cNvSpPr>
            <p:nvPr/>
          </p:nvSpPr>
          <p:spPr bwMode="auto">
            <a:xfrm>
              <a:off x="2506263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8" name="Group 1918"/>
          <p:cNvGrpSpPr>
            <a:grpSpLocks/>
          </p:cNvGrpSpPr>
          <p:nvPr/>
        </p:nvGrpSpPr>
        <p:grpSpPr bwMode="auto">
          <a:xfrm>
            <a:off x="4838700" y="2347913"/>
            <a:ext cx="339725" cy="66675"/>
            <a:chOff x="4831374" y="2347550"/>
            <a:chExt cx="339041" cy="66696"/>
          </a:xfrm>
        </p:grpSpPr>
        <p:sp>
          <p:nvSpPr>
            <p:cNvPr id="1920" name="Freeform 266"/>
            <p:cNvSpPr>
              <a:spLocks noChangeArrowheads="1"/>
            </p:cNvSpPr>
            <p:nvPr/>
          </p:nvSpPr>
          <p:spPr bwMode="auto">
            <a:xfrm>
              <a:off x="4831374" y="2347550"/>
              <a:ext cx="44361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1" name="Freeform 267"/>
            <p:cNvSpPr>
              <a:spLocks noChangeArrowheads="1"/>
            </p:cNvSpPr>
            <p:nvPr/>
          </p:nvSpPr>
          <p:spPr bwMode="auto">
            <a:xfrm>
              <a:off x="4878903" y="2361841"/>
              <a:ext cx="44361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2" name="Freeform 268"/>
            <p:cNvSpPr>
              <a:spLocks noChangeArrowheads="1"/>
            </p:cNvSpPr>
            <p:nvPr/>
          </p:nvSpPr>
          <p:spPr bwMode="auto">
            <a:xfrm>
              <a:off x="4932769" y="2347550"/>
              <a:ext cx="9506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3" name="Freeform 269"/>
            <p:cNvSpPr>
              <a:spLocks noChangeArrowheads="1"/>
            </p:cNvSpPr>
            <p:nvPr/>
          </p:nvSpPr>
          <p:spPr bwMode="auto">
            <a:xfrm>
              <a:off x="4951781" y="2347550"/>
              <a:ext cx="4436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4" name="Freeform 270"/>
            <p:cNvSpPr>
              <a:spLocks noChangeArrowheads="1"/>
            </p:cNvSpPr>
            <p:nvPr/>
          </p:nvSpPr>
          <p:spPr bwMode="auto">
            <a:xfrm>
              <a:off x="5005647" y="2361841"/>
              <a:ext cx="42777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5" name="Freeform 271"/>
            <p:cNvSpPr>
              <a:spLocks noChangeArrowheads="1"/>
            </p:cNvSpPr>
            <p:nvPr/>
          </p:nvSpPr>
          <p:spPr bwMode="auto">
            <a:xfrm>
              <a:off x="5057930" y="2361841"/>
              <a:ext cx="22180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7 w 55"/>
                <a:gd name="T5" fmla="*/ 3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6" name="Freeform 272"/>
            <p:cNvSpPr>
              <a:spLocks noChangeArrowheads="1"/>
            </p:cNvSpPr>
            <p:nvPr/>
          </p:nvSpPr>
          <p:spPr bwMode="auto">
            <a:xfrm>
              <a:off x="5116549" y="2358665"/>
              <a:ext cx="53866" cy="53992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9" name="Group 1926"/>
          <p:cNvGrpSpPr>
            <a:grpSpLocks/>
          </p:cNvGrpSpPr>
          <p:nvPr/>
        </p:nvGrpSpPr>
        <p:grpSpPr bwMode="auto">
          <a:xfrm>
            <a:off x="4884738" y="3297238"/>
            <a:ext cx="246062" cy="174625"/>
            <a:chOff x="4881397" y="3297975"/>
            <a:chExt cx="246406" cy="174152"/>
          </a:xfrm>
        </p:grpSpPr>
        <p:sp>
          <p:nvSpPr>
            <p:cNvPr id="1928" name="Freeform 273"/>
            <p:cNvSpPr>
              <a:spLocks noChangeArrowheads="1"/>
            </p:cNvSpPr>
            <p:nvPr/>
          </p:nvSpPr>
          <p:spPr bwMode="auto">
            <a:xfrm>
              <a:off x="488139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9" name="Freeform 274"/>
            <p:cNvSpPr>
              <a:spLocks noChangeArrowheads="1"/>
            </p:cNvSpPr>
            <p:nvPr/>
          </p:nvSpPr>
          <p:spPr bwMode="auto">
            <a:xfrm>
              <a:off x="4929089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8"/>
                    <a:pt x="86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0" name="Freeform 275"/>
            <p:cNvSpPr>
              <a:spLocks noChangeArrowheads="1"/>
            </p:cNvSpPr>
            <p:nvPr/>
          </p:nvSpPr>
          <p:spPr bwMode="auto">
            <a:xfrm>
              <a:off x="4983139" y="3297975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1" name="Freeform 276"/>
            <p:cNvSpPr>
              <a:spLocks noChangeArrowheads="1"/>
            </p:cNvSpPr>
            <p:nvPr/>
          </p:nvSpPr>
          <p:spPr bwMode="auto">
            <a:xfrm>
              <a:off x="5002216" y="3297975"/>
              <a:ext cx="44512" cy="66494"/>
            </a:xfrm>
            <a:custGeom>
              <a:avLst/>
              <a:gdLst>
                <a:gd name="T0" fmla="*/ 105 w 106"/>
                <a:gd name="T1" fmla="*/ 153 h 157"/>
                <a:gd name="T2" fmla="*/ 105 w 106"/>
                <a:gd name="T3" fmla="*/ 153 h 157"/>
                <a:gd name="T4" fmla="*/ 86 w 106"/>
                <a:gd name="T5" fmla="*/ 153 h 157"/>
                <a:gd name="T6" fmla="*/ 86 w 106"/>
                <a:gd name="T7" fmla="*/ 140 h 157"/>
                <a:gd name="T8" fmla="*/ 49 w 106"/>
                <a:gd name="T9" fmla="*/ 156 h 157"/>
                <a:gd name="T10" fmla="*/ 0 w 106"/>
                <a:gd name="T11" fmla="*/ 98 h 157"/>
                <a:gd name="T12" fmla="*/ 49 w 106"/>
                <a:gd name="T13" fmla="*/ 38 h 157"/>
                <a:gd name="T14" fmla="*/ 86 w 106"/>
                <a:gd name="T15" fmla="*/ 55 h 157"/>
                <a:gd name="T16" fmla="*/ 86 w 106"/>
                <a:gd name="T17" fmla="*/ 0 h 157"/>
                <a:gd name="T18" fmla="*/ 105 w 106"/>
                <a:gd name="T19" fmla="*/ 0 h 157"/>
                <a:gd name="T20" fmla="*/ 105 w 106"/>
                <a:gd name="T21" fmla="*/ 153 h 157"/>
                <a:gd name="T22" fmla="*/ 53 w 106"/>
                <a:gd name="T23" fmla="*/ 55 h 157"/>
                <a:gd name="T24" fmla="*/ 53 w 106"/>
                <a:gd name="T25" fmla="*/ 55 h 157"/>
                <a:gd name="T26" fmla="*/ 20 w 106"/>
                <a:gd name="T27" fmla="*/ 99 h 157"/>
                <a:gd name="T28" fmla="*/ 53 w 106"/>
                <a:gd name="T29" fmla="*/ 140 h 157"/>
                <a:gd name="T30" fmla="*/ 87 w 106"/>
                <a:gd name="T31" fmla="*/ 97 h 157"/>
                <a:gd name="T32" fmla="*/ 53 w 106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7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2" name="Freeform 277"/>
            <p:cNvSpPr>
              <a:spLocks noChangeArrowheads="1"/>
            </p:cNvSpPr>
            <p:nvPr/>
          </p:nvSpPr>
          <p:spPr bwMode="auto">
            <a:xfrm>
              <a:off x="5056266" y="3315390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3" name="Freeform 278"/>
            <p:cNvSpPr>
              <a:spLocks noChangeArrowheads="1"/>
            </p:cNvSpPr>
            <p:nvPr/>
          </p:nvSpPr>
          <p:spPr bwMode="auto">
            <a:xfrm>
              <a:off x="510554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4" name="Freeform 279"/>
            <p:cNvSpPr>
              <a:spLocks noChangeArrowheads="1"/>
            </p:cNvSpPr>
            <p:nvPr/>
          </p:nvSpPr>
          <p:spPr bwMode="auto">
            <a:xfrm>
              <a:off x="4890935" y="3407215"/>
              <a:ext cx="60409" cy="64912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29 w 145"/>
                <a:gd name="T9" fmla="*/ 0 h 154"/>
                <a:gd name="T10" fmla="*/ 68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5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3 h 154"/>
                <a:gd name="T26" fmla="*/ 120 w 145"/>
                <a:gd name="T27" fmla="*/ 37 h 154"/>
                <a:gd name="T28" fmla="*/ 80 w 145"/>
                <a:gd name="T29" fmla="*/ 153 h 154"/>
                <a:gd name="T30" fmla="*/ 60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0" y="37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5" name="Freeform 280"/>
            <p:cNvSpPr>
              <a:spLocks noChangeArrowheads="1"/>
            </p:cNvSpPr>
            <p:nvPr/>
          </p:nvSpPr>
          <p:spPr bwMode="auto">
            <a:xfrm>
              <a:off x="4964062" y="3424631"/>
              <a:ext cx="39742" cy="47496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7 w 94"/>
                <a:gd name="T19" fmla="*/ 115 h 116"/>
                <a:gd name="T20" fmla="*/ 4 w 94"/>
                <a:gd name="T21" fmla="*/ 100 h 116"/>
                <a:gd name="T22" fmla="*/ 0 w 94"/>
                <a:gd name="T23" fmla="*/ 73 h 116"/>
                <a:gd name="T24" fmla="*/ 0 w 94"/>
                <a:gd name="T25" fmla="*/ 68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7" y="115"/>
                  </a:cubicBezTo>
                  <a:cubicBezTo>
                    <a:pt x="22" y="115"/>
                    <a:pt x="10" y="109"/>
                    <a:pt x="4" y="100"/>
                  </a:cubicBezTo>
                  <a:cubicBezTo>
                    <a:pt x="0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6" name="Freeform 281"/>
            <p:cNvSpPr>
              <a:spLocks noChangeArrowheads="1"/>
            </p:cNvSpPr>
            <p:nvPr/>
          </p:nvSpPr>
          <p:spPr bwMode="auto">
            <a:xfrm>
              <a:off x="5013343" y="3421465"/>
              <a:ext cx="38153" cy="5066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7 w 93"/>
                <a:gd name="T9" fmla="*/ 69 h 120"/>
                <a:gd name="T10" fmla="*/ 36 w 93"/>
                <a:gd name="T11" fmla="*/ 63 h 120"/>
                <a:gd name="T12" fmla="*/ 4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1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30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7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7" name="Freeform 282"/>
            <p:cNvSpPr>
              <a:spLocks noChangeArrowheads="1"/>
            </p:cNvSpPr>
            <p:nvPr/>
          </p:nvSpPr>
          <p:spPr bwMode="auto">
            <a:xfrm>
              <a:off x="5061035" y="3407215"/>
              <a:ext cx="9538" cy="64912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1 h 154"/>
                <a:gd name="T6" fmla="*/ 0 w 21"/>
                <a:gd name="T7" fmla="*/ 21 h 154"/>
                <a:gd name="T8" fmla="*/ 0 w 21"/>
                <a:gd name="T9" fmla="*/ 0 h 154"/>
                <a:gd name="T10" fmla="*/ 0 w 21"/>
                <a:gd name="T11" fmla="*/ 42 h 154"/>
                <a:gd name="T12" fmla="*/ 20 w 21"/>
                <a:gd name="T13" fmla="*/ 42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8" name="Freeform 283"/>
            <p:cNvSpPr>
              <a:spLocks noChangeArrowheads="1"/>
            </p:cNvSpPr>
            <p:nvPr/>
          </p:nvSpPr>
          <p:spPr bwMode="auto">
            <a:xfrm>
              <a:off x="5078522" y="3421465"/>
              <a:ext cx="39742" cy="50662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8 h 120"/>
                <a:gd name="T6" fmla="*/ 50 w 98"/>
                <a:gd name="T7" fmla="*/ 101 h 120"/>
                <a:gd name="T8" fmla="*/ 80 w 98"/>
                <a:gd name="T9" fmla="*/ 75 h 120"/>
                <a:gd name="T10" fmla="*/ 97 w 98"/>
                <a:gd name="T11" fmla="*/ 75 h 120"/>
                <a:gd name="T12" fmla="*/ 49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0 h 120"/>
                <a:gd name="T20" fmla="*/ 79 w 98"/>
                <a:gd name="T21" fmla="*/ 40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0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1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6" y="15"/>
                    <a:pt x="97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0" name="Group 1938"/>
          <p:cNvGrpSpPr>
            <a:grpSpLocks/>
          </p:cNvGrpSpPr>
          <p:nvPr/>
        </p:nvGrpSpPr>
        <p:grpSpPr bwMode="auto">
          <a:xfrm>
            <a:off x="4884738" y="4249738"/>
            <a:ext cx="246062" cy="174625"/>
            <a:chOff x="4881397" y="4250252"/>
            <a:chExt cx="246406" cy="174152"/>
          </a:xfrm>
        </p:grpSpPr>
        <p:sp>
          <p:nvSpPr>
            <p:cNvPr id="1940" name="Freeform 284"/>
            <p:cNvSpPr>
              <a:spLocks noChangeArrowheads="1"/>
            </p:cNvSpPr>
            <p:nvPr/>
          </p:nvSpPr>
          <p:spPr bwMode="auto">
            <a:xfrm>
              <a:off x="488139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1" name="Freeform 285"/>
            <p:cNvSpPr>
              <a:spLocks noChangeArrowheads="1"/>
            </p:cNvSpPr>
            <p:nvPr/>
          </p:nvSpPr>
          <p:spPr bwMode="auto">
            <a:xfrm>
              <a:off x="4929089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2" name="Freeform 286"/>
            <p:cNvSpPr>
              <a:spLocks noChangeArrowheads="1"/>
            </p:cNvSpPr>
            <p:nvPr/>
          </p:nvSpPr>
          <p:spPr bwMode="auto">
            <a:xfrm>
              <a:off x="498313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3" name="Freeform 287"/>
            <p:cNvSpPr>
              <a:spLocks noChangeArrowheads="1"/>
            </p:cNvSpPr>
            <p:nvPr/>
          </p:nvSpPr>
          <p:spPr bwMode="auto">
            <a:xfrm>
              <a:off x="5002216" y="4250252"/>
              <a:ext cx="44512" cy="66494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8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3 w 106"/>
                <a:gd name="T23" fmla="*/ 55 h 158"/>
                <a:gd name="T24" fmla="*/ 53 w 106"/>
                <a:gd name="T25" fmla="*/ 55 h 158"/>
                <a:gd name="T26" fmla="*/ 20 w 106"/>
                <a:gd name="T27" fmla="*/ 99 h 158"/>
                <a:gd name="T28" fmla="*/ 53 w 106"/>
                <a:gd name="T29" fmla="*/ 140 h 158"/>
                <a:gd name="T30" fmla="*/ 87 w 106"/>
                <a:gd name="T31" fmla="*/ 97 h 158"/>
                <a:gd name="T32" fmla="*/ 53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4" name="Freeform 288"/>
            <p:cNvSpPr>
              <a:spLocks noChangeArrowheads="1"/>
            </p:cNvSpPr>
            <p:nvPr/>
          </p:nvSpPr>
          <p:spPr bwMode="auto">
            <a:xfrm>
              <a:off x="5056266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5" name="Freeform 289"/>
            <p:cNvSpPr>
              <a:spLocks noChangeArrowheads="1"/>
            </p:cNvSpPr>
            <p:nvPr/>
          </p:nvSpPr>
          <p:spPr bwMode="auto">
            <a:xfrm>
              <a:off x="510554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" name="Freeform 290"/>
            <p:cNvSpPr>
              <a:spLocks noChangeArrowheads="1"/>
            </p:cNvSpPr>
            <p:nvPr/>
          </p:nvSpPr>
          <p:spPr bwMode="auto">
            <a:xfrm>
              <a:off x="4906833" y="4357910"/>
              <a:ext cx="57230" cy="64911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89 h 155"/>
                <a:gd name="T20" fmla="*/ 68 w 138"/>
                <a:gd name="T21" fmla="*/ 22 h 155"/>
                <a:gd name="T22" fmla="*/ 44 w 138"/>
                <a:gd name="T23" fmla="*/ 89 h 155"/>
                <a:gd name="T24" fmla="*/ 92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89"/>
                  </a:moveTo>
                  <a:lnTo>
                    <a:pt x="68" y="22"/>
                  </a:lnTo>
                  <a:lnTo>
                    <a:pt x="44" y="89"/>
                  </a:lnTo>
                  <a:lnTo>
                    <a:pt x="92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" name="Freeform 291"/>
            <p:cNvSpPr>
              <a:spLocks noChangeArrowheads="1"/>
            </p:cNvSpPr>
            <p:nvPr/>
          </p:nvSpPr>
          <p:spPr bwMode="auto">
            <a:xfrm>
              <a:off x="4970421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8" name="Freeform 292"/>
            <p:cNvSpPr>
              <a:spLocks noChangeArrowheads="1"/>
            </p:cNvSpPr>
            <p:nvPr/>
          </p:nvSpPr>
          <p:spPr bwMode="auto">
            <a:xfrm>
              <a:off x="4991087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9" name="Freeform 293"/>
            <p:cNvSpPr>
              <a:spLocks noChangeArrowheads="1"/>
            </p:cNvSpPr>
            <p:nvPr/>
          </p:nvSpPr>
          <p:spPr bwMode="auto">
            <a:xfrm>
              <a:off x="5006984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2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" name="Freeform 294"/>
            <p:cNvSpPr>
              <a:spLocks noChangeArrowheads="1"/>
            </p:cNvSpPr>
            <p:nvPr/>
          </p:nvSpPr>
          <p:spPr bwMode="auto">
            <a:xfrm>
              <a:off x="5056266" y="4373742"/>
              <a:ext cx="38153" cy="5066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6 w 92"/>
                <a:gd name="T9" fmla="*/ 69 h 120"/>
                <a:gd name="T10" fmla="*/ 35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7"/>
                    <a:pt x="45" y="17"/>
                  </a:cubicBezTo>
                  <a:cubicBezTo>
                    <a:pt x="30" y="17"/>
                    <a:pt x="21" y="22"/>
                    <a:pt x="21" y="33"/>
                  </a:cubicBezTo>
                  <a:cubicBezTo>
                    <a:pt x="21" y="40"/>
                    <a:pt x="28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6"/>
                    <a:pt x="91" y="63"/>
                    <a:pt x="91" y="83"/>
                  </a:cubicBezTo>
                  <a:cubicBezTo>
                    <a:pt x="91" y="106"/>
                    <a:pt x="74" y="119"/>
                    <a:pt x="45" y="119"/>
                  </a:cubicBezTo>
                  <a:cubicBezTo>
                    <a:pt x="16" y="119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1" name="Group 1950"/>
          <p:cNvGrpSpPr>
            <a:grpSpLocks/>
          </p:cNvGrpSpPr>
          <p:nvPr/>
        </p:nvGrpSpPr>
        <p:grpSpPr bwMode="auto">
          <a:xfrm>
            <a:off x="4800600" y="5222875"/>
            <a:ext cx="415925" cy="66675"/>
            <a:chOff x="4798026" y="5222908"/>
            <a:chExt cx="415000" cy="66696"/>
          </a:xfrm>
        </p:grpSpPr>
        <p:sp>
          <p:nvSpPr>
            <p:cNvPr id="1952" name="Freeform 295"/>
            <p:cNvSpPr>
              <a:spLocks noChangeArrowheads="1"/>
            </p:cNvSpPr>
            <p:nvPr/>
          </p:nvSpPr>
          <p:spPr bwMode="auto">
            <a:xfrm>
              <a:off x="4798026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3" name="Freeform 296"/>
            <p:cNvSpPr>
              <a:spLocks noChangeArrowheads="1"/>
            </p:cNvSpPr>
            <p:nvPr/>
          </p:nvSpPr>
          <p:spPr bwMode="auto">
            <a:xfrm>
              <a:off x="4850297" y="5222908"/>
              <a:ext cx="950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4" name="Freeform 297"/>
            <p:cNvSpPr>
              <a:spLocks noChangeArrowheads="1"/>
            </p:cNvSpPr>
            <p:nvPr/>
          </p:nvSpPr>
          <p:spPr bwMode="auto">
            <a:xfrm>
              <a:off x="4870889" y="5222908"/>
              <a:ext cx="7920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5" name="Freeform 298"/>
            <p:cNvSpPr>
              <a:spLocks noChangeArrowheads="1"/>
            </p:cNvSpPr>
            <p:nvPr/>
          </p:nvSpPr>
          <p:spPr bwMode="auto">
            <a:xfrm>
              <a:off x="4888313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6" name="Freeform 299"/>
            <p:cNvSpPr>
              <a:spLocks noChangeArrowheads="1"/>
            </p:cNvSpPr>
            <p:nvPr/>
          </p:nvSpPr>
          <p:spPr bwMode="auto">
            <a:xfrm>
              <a:off x="4964343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7" name="Freeform 300"/>
            <p:cNvSpPr>
              <a:spLocks noChangeArrowheads="1"/>
            </p:cNvSpPr>
            <p:nvPr/>
          </p:nvSpPr>
          <p:spPr bwMode="auto">
            <a:xfrm>
              <a:off x="5013446" y="5240377"/>
              <a:ext cx="45936" cy="49227"/>
            </a:xfrm>
            <a:custGeom>
              <a:avLst/>
              <a:gdLst>
                <a:gd name="T0" fmla="*/ 55 w 109"/>
                <a:gd name="T1" fmla="*/ 0 h 119"/>
                <a:gd name="T2" fmla="*/ 55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5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5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7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8" name="Freeform 301"/>
            <p:cNvSpPr>
              <a:spLocks noChangeArrowheads="1"/>
            </p:cNvSpPr>
            <p:nvPr/>
          </p:nvSpPr>
          <p:spPr bwMode="auto">
            <a:xfrm>
              <a:off x="5067301" y="5222908"/>
              <a:ext cx="6336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9" name="Freeform 302"/>
            <p:cNvSpPr>
              <a:spLocks noChangeArrowheads="1"/>
            </p:cNvSpPr>
            <p:nvPr/>
          </p:nvSpPr>
          <p:spPr bwMode="auto">
            <a:xfrm>
              <a:off x="5084725" y="5222908"/>
              <a:ext cx="4435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0" name="Freeform 303"/>
            <p:cNvSpPr>
              <a:spLocks noChangeArrowheads="1"/>
            </p:cNvSpPr>
            <p:nvPr/>
          </p:nvSpPr>
          <p:spPr bwMode="auto">
            <a:xfrm>
              <a:off x="5138580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1" name="Freeform 304"/>
            <p:cNvSpPr>
              <a:spLocks noChangeArrowheads="1"/>
            </p:cNvSpPr>
            <p:nvPr/>
          </p:nvSpPr>
          <p:spPr bwMode="auto">
            <a:xfrm>
              <a:off x="5190850" y="5240377"/>
              <a:ext cx="22176" cy="4764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19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2" name="Group 1961"/>
          <p:cNvGrpSpPr>
            <a:grpSpLocks/>
          </p:cNvGrpSpPr>
          <p:nvPr/>
        </p:nvGrpSpPr>
        <p:grpSpPr bwMode="auto">
          <a:xfrm>
            <a:off x="6586538" y="2347913"/>
            <a:ext cx="311150" cy="66675"/>
            <a:chOff x="6593273" y="2347550"/>
            <a:chExt cx="311250" cy="66696"/>
          </a:xfrm>
        </p:grpSpPr>
        <p:sp>
          <p:nvSpPr>
            <p:cNvPr id="1963" name="Freeform 305"/>
            <p:cNvSpPr>
              <a:spLocks noChangeArrowheads="1"/>
            </p:cNvSpPr>
            <p:nvPr/>
          </p:nvSpPr>
          <p:spPr bwMode="auto">
            <a:xfrm>
              <a:off x="6593273" y="2347550"/>
              <a:ext cx="44464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4" name="Freeform 306"/>
            <p:cNvSpPr>
              <a:spLocks noChangeArrowheads="1"/>
            </p:cNvSpPr>
            <p:nvPr/>
          </p:nvSpPr>
          <p:spPr bwMode="auto">
            <a:xfrm>
              <a:off x="6639325" y="2361841"/>
              <a:ext cx="46053" cy="50816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9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7" y="102"/>
                    <a:pt x="89" y="88"/>
                    <a:pt x="89" y="60"/>
                  </a:cubicBezTo>
                  <a:cubicBezTo>
                    <a:pt x="89" y="31"/>
                    <a:pt x="77" y="17"/>
                    <a:pt x="55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5" name="Freeform 307"/>
            <p:cNvSpPr>
              <a:spLocks noChangeArrowheads="1"/>
            </p:cNvSpPr>
            <p:nvPr/>
          </p:nvSpPr>
          <p:spPr bwMode="auto">
            <a:xfrm>
              <a:off x="6694906" y="2347550"/>
              <a:ext cx="952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6" name="Freeform 308"/>
            <p:cNvSpPr>
              <a:spLocks noChangeArrowheads="1"/>
            </p:cNvSpPr>
            <p:nvPr/>
          </p:nvSpPr>
          <p:spPr bwMode="auto">
            <a:xfrm>
              <a:off x="6713962" y="2347550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7" name="Freeform 309"/>
            <p:cNvSpPr>
              <a:spLocks noChangeArrowheads="1"/>
            </p:cNvSpPr>
            <p:nvPr/>
          </p:nvSpPr>
          <p:spPr bwMode="auto">
            <a:xfrm>
              <a:off x="6764778" y="2361841"/>
              <a:ext cx="42876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8" name="Freeform 310"/>
            <p:cNvSpPr>
              <a:spLocks noChangeArrowheads="1"/>
            </p:cNvSpPr>
            <p:nvPr/>
          </p:nvSpPr>
          <p:spPr bwMode="auto">
            <a:xfrm>
              <a:off x="6817182" y="2361841"/>
              <a:ext cx="2223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9" name="Freeform 311"/>
            <p:cNvSpPr>
              <a:spLocks noChangeArrowheads="1"/>
            </p:cNvSpPr>
            <p:nvPr/>
          </p:nvSpPr>
          <p:spPr bwMode="auto">
            <a:xfrm>
              <a:off x="6852118" y="2358665"/>
              <a:ext cx="52405" cy="53992"/>
            </a:xfrm>
            <a:custGeom>
              <a:avLst/>
              <a:gdLst>
                <a:gd name="T0" fmla="*/ 69 w 125"/>
                <a:gd name="T1" fmla="*/ 56 h 128"/>
                <a:gd name="T2" fmla="*/ 124 w 125"/>
                <a:gd name="T3" fmla="*/ 56 h 128"/>
                <a:gd name="T4" fmla="*/ 124 w 125"/>
                <a:gd name="T5" fmla="*/ 71 h 128"/>
                <a:gd name="T6" fmla="*/ 69 w 125"/>
                <a:gd name="T7" fmla="*/ 71 h 128"/>
                <a:gd name="T8" fmla="*/ 69 w 125"/>
                <a:gd name="T9" fmla="*/ 127 h 128"/>
                <a:gd name="T10" fmla="*/ 54 w 125"/>
                <a:gd name="T11" fmla="*/ 127 h 128"/>
                <a:gd name="T12" fmla="*/ 54 w 125"/>
                <a:gd name="T13" fmla="*/ 71 h 128"/>
                <a:gd name="T14" fmla="*/ 0 w 125"/>
                <a:gd name="T15" fmla="*/ 71 h 128"/>
                <a:gd name="T16" fmla="*/ 0 w 125"/>
                <a:gd name="T17" fmla="*/ 56 h 128"/>
                <a:gd name="T18" fmla="*/ 54 w 125"/>
                <a:gd name="T19" fmla="*/ 56 h 128"/>
                <a:gd name="T20" fmla="*/ 54 w 125"/>
                <a:gd name="T21" fmla="*/ 0 h 128"/>
                <a:gd name="T22" fmla="*/ 69 w 125"/>
                <a:gd name="T23" fmla="*/ 0 h 128"/>
                <a:gd name="T24" fmla="*/ 69 w 125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8">
                  <a:moveTo>
                    <a:pt x="69" y="56"/>
                  </a:moveTo>
                  <a:lnTo>
                    <a:pt x="124" y="56"/>
                  </a:lnTo>
                  <a:lnTo>
                    <a:pt x="124" y="71"/>
                  </a:lnTo>
                  <a:lnTo>
                    <a:pt x="69" y="71"/>
                  </a:lnTo>
                  <a:lnTo>
                    <a:pt x="69" y="127"/>
                  </a:lnTo>
                  <a:lnTo>
                    <a:pt x="54" y="127"/>
                  </a:lnTo>
                  <a:lnTo>
                    <a:pt x="54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69" y="0"/>
                  </a:lnTo>
                  <a:lnTo>
                    <a:pt x="69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3" name="Group 1969"/>
          <p:cNvGrpSpPr>
            <a:grpSpLocks/>
          </p:cNvGrpSpPr>
          <p:nvPr/>
        </p:nvGrpSpPr>
        <p:grpSpPr bwMode="auto">
          <a:xfrm>
            <a:off x="6619875" y="3297238"/>
            <a:ext cx="246063" cy="193675"/>
            <a:chOff x="6632178" y="3297975"/>
            <a:chExt cx="246407" cy="192678"/>
          </a:xfrm>
        </p:grpSpPr>
        <p:sp>
          <p:nvSpPr>
            <p:cNvPr id="1971" name="Freeform 312"/>
            <p:cNvSpPr>
              <a:spLocks noChangeArrowheads="1"/>
            </p:cNvSpPr>
            <p:nvPr/>
          </p:nvSpPr>
          <p:spPr bwMode="auto">
            <a:xfrm>
              <a:off x="663217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2" name="Freeform 313"/>
            <p:cNvSpPr>
              <a:spLocks noChangeArrowheads="1"/>
            </p:cNvSpPr>
            <p:nvPr/>
          </p:nvSpPr>
          <p:spPr bwMode="auto">
            <a:xfrm>
              <a:off x="6678280" y="3315347"/>
              <a:ext cx="44512" cy="4896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3" name="Freeform 314"/>
            <p:cNvSpPr>
              <a:spLocks noChangeArrowheads="1"/>
            </p:cNvSpPr>
            <p:nvPr/>
          </p:nvSpPr>
          <p:spPr bwMode="auto">
            <a:xfrm>
              <a:off x="6732331" y="3297975"/>
              <a:ext cx="9538" cy="6475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4" name="Freeform 315"/>
            <p:cNvSpPr>
              <a:spLocks noChangeArrowheads="1"/>
            </p:cNvSpPr>
            <p:nvPr/>
          </p:nvSpPr>
          <p:spPr bwMode="auto">
            <a:xfrm>
              <a:off x="675140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5" name="Freeform 316"/>
            <p:cNvSpPr>
              <a:spLocks noChangeArrowheads="1"/>
            </p:cNvSpPr>
            <p:nvPr/>
          </p:nvSpPr>
          <p:spPr bwMode="auto">
            <a:xfrm>
              <a:off x="6803868" y="3315347"/>
              <a:ext cx="4292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6" name="Freeform 317"/>
            <p:cNvSpPr>
              <a:spLocks noChangeArrowheads="1"/>
            </p:cNvSpPr>
            <p:nvPr/>
          </p:nvSpPr>
          <p:spPr bwMode="auto">
            <a:xfrm>
              <a:off x="685632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7" name="Freeform 318"/>
            <p:cNvSpPr>
              <a:spLocks noChangeArrowheads="1"/>
            </p:cNvSpPr>
            <p:nvPr/>
          </p:nvSpPr>
          <p:spPr bwMode="auto">
            <a:xfrm>
              <a:off x="6673511" y="3406948"/>
              <a:ext cx="46102" cy="6475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5 h 154"/>
                <a:gd name="T12" fmla="*/ 90 w 111"/>
                <a:gd name="T13" fmla="*/ 83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8" name="Freeform 319"/>
            <p:cNvSpPr>
              <a:spLocks noChangeArrowheads="1"/>
            </p:cNvSpPr>
            <p:nvPr/>
          </p:nvSpPr>
          <p:spPr bwMode="auto">
            <a:xfrm>
              <a:off x="6729151" y="3406948"/>
              <a:ext cx="794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9" name="Freeform 320"/>
            <p:cNvSpPr>
              <a:spLocks noChangeArrowheads="1"/>
            </p:cNvSpPr>
            <p:nvPr/>
          </p:nvSpPr>
          <p:spPr bwMode="auto">
            <a:xfrm>
              <a:off x="6746638" y="3422741"/>
              <a:ext cx="44512" cy="48960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0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5 h 120"/>
                <a:gd name="T32" fmla="*/ 94 w 107"/>
                <a:gd name="T33" fmla="*/ 116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5 h 120"/>
                <a:gd name="T42" fmla="*/ 39 w 107"/>
                <a:gd name="T43" fmla="*/ 65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2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0" name="Freeform 321"/>
            <p:cNvSpPr>
              <a:spLocks noChangeArrowheads="1"/>
            </p:cNvSpPr>
            <p:nvPr/>
          </p:nvSpPr>
          <p:spPr bwMode="auto">
            <a:xfrm>
              <a:off x="6792740" y="3424321"/>
              <a:ext cx="44512" cy="66332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4 w 104"/>
                <a:gd name="T7" fmla="*/ 158 h 159"/>
                <a:gd name="T8" fmla="*/ 12 w 104"/>
                <a:gd name="T9" fmla="*/ 157 h 159"/>
                <a:gd name="T10" fmla="*/ 12 w 104"/>
                <a:gd name="T11" fmla="*/ 138 h 159"/>
                <a:gd name="T12" fmla="*/ 23 w 104"/>
                <a:gd name="T13" fmla="*/ 141 h 159"/>
                <a:gd name="T14" fmla="*/ 37 w 104"/>
                <a:gd name="T15" fmla="*/ 131 h 159"/>
                <a:gd name="T16" fmla="*/ 41 w 104"/>
                <a:gd name="T17" fmla="*/ 119 h 159"/>
                <a:gd name="T18" fmla="*/ 0 w 104"/>
                <a:gd name="T19" fmla="*/ 0 h 159"/>
                <a:gd name="T20" fmla="*/ 21 w 104"/>
                <a:gd name="T21" fmla="*/ 0 h 159"/>
                <a:gd name="T22" fmla="*/ 52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20" y="158"/>
                    <a:pt x="15" y="158"/>
                    <a:pt x="12" y="15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40"/>
                    <a:pt x="20" y="141"/>
                    <a:pt x="23" y="141"/>
                  </a:cubicBezTo>
                  <a:cubicBezTo>
                    <a:pt x="30" y="141"/>
                    <a:pt x="34" y="137"/>
                    <a:pt x="37" y="131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4" name="Group 1980"/>
          <p:cNvGrpSpPr>
            <a:grpSpLocks/>
          </p:cNvGrpSpPr>
          <p:nvPr/>
        </p:nvGrpSpPr>
        <p:grpSpPr bwMode="auto">
          <a:xfrm>
            <a:off x="6619875" y="4249738"/>
            <a:ext cx="246063" cy="173037"/>
            <a:chOff x="6632178" y="4250252"/>
            <a:chExt cx="246407" cy="172299"/>
          </a:xfrm>
        </p:grpSpPr>
        <p:sp>
          <p:nvSpPr>
            <p:cNvPr id="1982" name="Freeform 322"/>
            <p:cNvSpPr>
              <a:spLocks noChangeArrowheads="1"/>
            </p:cNvSpPr>
            <p:nvPr/>
          </p:nvSpPr>
          <p:spPr bwMode="auto">
            <a:xfrm>
              <a:off x="6632178" y="4250252"/>
              <a:ext cx="44512" cy="6480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3" name="Freeform 323"/>
            <p:cNvSpPr>
              <a:spLocks noChangeArrowheads="1"/>
            </p:cNvSpPr>
            <p:nvPr/>
          </p:nvSpPr>
          <p:spPr bwMode="auto">
            <a:xfrm>
              <a:off x="6678280" y="4267640"/>
              <a:ext cx="44512" cy="4900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4" name="Freeform 324"/>
            <p:cNvSpPr>
              <a:spLocks noChangeArrowheads="1"/>
            </p:cNvSpPr>
            <p:nvPr/>
          </p:nvSpPr>
          <p:spPr bwMode="auto">
            <a:xfrm>
              <a:off x="6732331" y="4250252"/>
              <a:ext cx="9538" cy="6480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5" name="Freeform 325"/>
            <p:cNvSpPr>
              <a:spLocks noChangeArrowheads="1"/>
            </p:cNvSpPr>
            <p:nvPr/>
          </p:nvSpPr>
          <p:spPr bwMode="auto">
            <a:xfrm>
              <a:off x="6751407" y="4250252"/>
              <a:ext cx="44512" cy="66391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6" name="Freeform 326"/>
            <p:cNvSpPr>
              <a:spLocks noChangeArrowheads="1"/>
            </p:cNvSpPr>
            <p:nvPr/>
          </p:nvSpPr>
          <p:spPr bwMode="auto">
            <a:xfrm>
              <a:off x="6803868" y="4267640"/>
              <a:ext cx="42923" cy="4900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7" name="Freeform 327"/>
            <p:cNvSpPr>
              <a:spLocks noChangeArrowheads="1"/>
            </p:cNvSpPr>
            <p:nvPr/>
          </p:nvSpPr>
          <p:spPr bwMode="auto">
            <a:xfrm>
              <a:off x="6856329" y="4267640"/>
              <a:ext cx="22256" cy="474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8" name="Freeform 328"/>
            <p:cNvSpPr>
              <a:spLocks noChangeArrowheads="1"/>
            </p:cNvSpPr>
            <p:nvPr/>
          </p:nvSpPr>
          <p:spPr bwMode="auto">
            <a:xfrm>
              <a:off x="6676690" y="4357742"/>
              <a:ext cx="41333" cy="64809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9" name="Freeform 329"/>
            <p:cNvSpPr>
              <a:spLocks noChangeArrowheads="1"/>
            </p:cNvSpPr>
            <p:nvPr/>
          </p:nvSpPr>
          <p:spPr bwMode="auto">
            <a:xfrm>
              <a:off x="6722793" y="4357742"/>
              <a:ext cx="9538" cy="648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0" name="Freeform 330"/>
            <p:cNvSpPr>
              <a:spLocks noChangeArrowheads="1"/>
            </p:cNvSpPr>
            <p:nvPr/>
          </p:nvSpPr>
          <p:spPr bwMode="auto">
            <a:xfrm>
              <a:off x="6743458" y="4375129"/>
              <a:ext cx="41333" cy="47422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1" name="Freeform 331"/>
            <p:cNvSpPr>
              <a:spLocks noChangeArrowheads="1"/>
            </p:cNvSpPr>
            <p:nvPr/>
          </p:nvSpPr>
          <p:spPr bwMode="auto">
            <a:xfrm>
              <a:off x="6792740" y="4357742"/>
              <a:ext cx="39742" cy="648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5" name="Group 1991"/>
          <p:cNvGrpSpPr>
            <a:grpSpLocks/>
          </p:cNvGrpSpPr>
          <p:nvPr/>
        </p:nvGrpSpPr>
        <p:grpSpPr bwMode="auto">
          <a:xfrm>
            <a:off x="6632575" y="5222875"/>
            <a:ext cx="219075" cy="66675"/>
            <a:chOff x="6643295" y="5222908"/>
            <a:chExt cx="218616" cy="66696"/>
          </a:xfrm>
        </p:grpSpPr>
        <p:sp>
          <p:nvSpPr>
            <p:cNvPr id="1993" name="Freeform 332"/>
            <p:cNvSpPr>
              <a:spLocks noChangeArrowheads="1"/>
            </p:cNvSpPr>
            <p:nvPr/>
          </p:nvSpPr>
          <p:spPr bwMode="auto">
            <a:xfrm>
              <a:off x="6643295" y="5222908"/>
              <a:ext cx="50694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3" y="65"/>
                    <a:pt x="88" y="71"/>
                  </a:cubicBezTo>
                  <a:cubicBezTo>
                    <a:pt x="106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4" name="Freeform 333"/>
            <p:cNvSpPr>
              <a:spLocks noChangeArrowheads="1"/>
            </p:cNvSpPr>
            <p:nvPr/>
          </p:nvSpPr>
          <p:spPr bwMode="auto">
            <a:xfrm>
              <a:off x="6700325" y="5240377"/>
              <a:ext cx="44357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5" name="Freeform 334"/>
            <p:cNvSpPr>
              <a:spLocks noChangeArrowheads="1"/>
            </p:cNvSpPr>
            <p:nvPr/>
          </p:nvSpPr>
          <p:spPr bwMode="auto">
            <a:xfrm>
              <a:off x="6749435" y="5240377"/>
              <a:ext cx="42772" cy="47640"/>
            </a:xfrm>
            <a:custGeom>
              <a:avLst/>
              <a:gdLst>
                <a:gd name="T0" fmla="*/ 38 w 103"/>
                <a:gd name="T1" fmla="*/ 55 h 113"/>
                <a:gd name="T2" fmla="*/ 1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6" name="Freeform 335"/>
            <p:cNvSpPr>
              <a:spLocks noChangeArrowheads="1"/>
            </p:cNvSpPr>
            <p:nvPr/>
          </p:nvSpPr>
          <p:spPr bwMode="auto">
            <a:xfrm>
              <a:off x="6819139" y="5224497"/>
              <a:ext cx="42772" cy="63520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2 w 102"/>
                <a:gd name="T9" fmla="*/ 45 h 151"/>
                <a:gd name="T10" fmla="*/ 51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4 w 102"/>
                <a:gd name="T17" fmla="*/ 54 h 151"/>
                <a:gd name="T18" fmla="*/ 4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9"/>
                    <a:pt x="82" y="45"/>
                  </a:cubicBezTo>
                  <a:cubicBezTo>
                    <a:pt x="82" y="29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ubicBezTo>
                    <a:pt x="4" y="20"/>
                    <a:pt x="22" y="0"/>
                    <a:pt x="52" y="0"/>
                  </a:cubicBezTo>
                  <a:cubicBezTo>
                    <a:pt x="83" y="0"/>
                    <a:pt x="101" y="18"/>
                    <a:pt x="101" y="45"/>
                  </a:cubicBezTo>
                  <a:cubicBezTo>
                    <a:pt x="101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9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6" name="Group 1996"/>
          <p:cNvGrpSpPr>
            <a:grpSpLocks/>
          </p:cNvGrpSpPr>
          <p:nvPr/>
        </p:nvGrpSpPr>
        <p:grpSpPr bwMode="auto">
          <a:xfrm>
            <a:off x="5726113" y="2347913"/>
            <a:ext cx="298450" cy="66675"/>
            <a:chOff x="5741040" y="2347550"/>
            <a:chExt cx="298281" cy="66696"/>
          </a:xfrm>
        </p:grpSpPr>
        <p:sp>
          <p:nvSpPr>
            <p:cNvPr id="1998" name="Freeform 336"/>
            <p:cNvSpPr>
              <a:spLocks noChangeArrowheads="1"/>
            </p:cNvSpPr>
            <p:nvPr/>
          </p:nvSpPr>
          <p:spPr bwMode="auto">
            <a:xfrm>
              <a:off x="5741040" y="2347550"/>
              <a:ext cx="44425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9" name="Freeform 337"/>
            <p:cNvSpPr>
              <a:spLocks noChangeArrowheads="1"/>
            </p:cNvSpPr>
            <p:nvPr/>
          </p:nvSpPr>
          <p:spPr bwMode="auto">
            <a:xfrm>
              <a:off x="5787051" y="2361841"/>
              <a:ext cx="46012" cy="50816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0" name="Freeform 338"/>
            <p:cNvSpPr>
              <a:spLocks noChangeArrowheads="1"/>
            </p:cNvSpPr>
            <p:nvPr/>
          </p:nvSpPr>
          <p:spPr bwMode="auto">
            <a:xfrm>
              <a:off x="5842582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1" name="Freeform 339"/>
            <p:cNvSpPr>
              <a:spLocks noChangeArrowheads="1"/>
            </p:cNvSpPr>
            <p:nvPr/>
          </p:nvSpPr>
          <p:spPr bwMode="auto">
            <a:xfrm>
              <a:off x="586003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2" name="Freeform 340"/>
            <p:cNvSpPr>
              <a:spLocks noChangeArrowheads="1"/>
            </p:cNvSpPr>
            <p:nvPr/>
          </p:nvSpPr>
          <p:spPr bwMode="auto">
            <a:xfrm>
              <a:off x="5913979" y="2361841"/>
              <a:ext cx="4125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3" name="Freeform 341"/>
            <p:cNvSpPr>
              <a:spLocks noChangeArrowheads="1"/>
            </p:cNvSpPr>
            <p:nvPr/>
          </p:nvSpPr>
          <p:spPr bwMode="auto">
            <a:xfrm>
              <a:off x="5964750" y="2361841"/>
              <a:ext cx="2221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4" name="Freeform 342"/>
            <p:cNvSpPr>
              <a:spLocks noChangeArrowheads="1"/>
            </p:cNvSpPr>
            <p:nvPr/>
          </p:nvSpPr>
          <p:spPr bwMode="auto">
            <a:xfrm>
              <a:off x="6017109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7" name="Group 2004"/>
          <p:cNvGrpSpPr>
            <a:grpSpLocks/>
          </p:cNvGrpSpPr>
          <p:nvPr/>
        </p:nvGrpSpPr>
        <p:grpSpPr bwMode="auto">
          <a:xfrm>
            <a:off x="5751513" y="3297238"/>
            <a:ext cx="247650" cy="174625"/>
            <a:chOff x="5766978" y="3297975"/>
            <a:chExt cx="248259" cy="174152"/>
          </a:xfrm>
        </p:grpSpPr>
        <p:sp>
          <p:nvSpPr>
            <p:cNvPr id="2006" name="Freeform 343"/>
            <p:cNvSpPr>
              <a:spLocks noChangeArrowheads="1"/>
            </p:cNvSpPr>
            <p:nvPr/>
          </p:nvSpPr>
          <p:spPr bwMode="auto">
            <a:xfrm>
              <a:off x="5766978" y="3297975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7" name="Freeform 344"/>
            <p:cNvSpPr>
              <a:spLocks noChangeArrowheads="1"/>
            </p:cNvSpPr>
            <p:nvPr/>
          </p:nvSpPr>
          <p:spPr bwMode="auto">
            <a:xfrm>
              <a:off x="5814720" y="3315390"/>
              <a:ext cx="44559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8" name="Freeform 345"/>
            <p:cNvSpPr>
              <a:spLocks noChangeArrowheads="1"/>
            </p:cNvSpPr>
            <p:nvPr/>
          </p:nvSpPr>
          <p:spPr bwMode="auto">
            <a:xfrm>
              <a:off x="5868828" y="3297975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9" name="Freeform 346"/>
            <p:cNvSpPr>
              <a:spLocks noChangeArrowheads="1"/>
            </p:cNvSpPr>
            <p:nvPr/>
          </p:nvSpPr>
          <p:spPr bwMode="auto">
            <a:xfrm>
              <a:off x="5887925" y="3297975"/>
              <a:ext cx="44559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0" name="Freeform 347"/>
            <p:cNvSpPr>
              <a:spLocks noChangeArrowheads="1"/>
            </p:cNvSpPr>
            <p:nvPr/>
          </p:nvSpPr>
          <p:spPr bwMode="auto">
            <a:xfrm>
              <a:off x="5940441" y="3315390"/>
              <a:ext cx="42968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1" name="Freeform 348"/>
            <p:cNvSpPr>
              <a:spLocks noChangeArrowheads="1"/>
            </p:cNvSpPr>
            <p:nvPr/>
          </p:nvSpPr>
          <p:spPr bwMode="auto">
            <a:xfrm>
              <a:off x="5991365" y="3316973"/>
              <a:ext cx="23872" cy="47496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9 w 56"/>
                <a:gd name="T5" fmla="*/ 2 h 114"/>
                <a:gd name="T6" fmla="*/ 19 w 56"/>
                <a:gd name="T7" fmla="*/ 22 h 114"/>
                <a:gd name="T8" fmla="*/ 50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20 w 56"/>
                <a:gd name="T17" fmla="*/ 51 h 114"/>
                <a:gd name="T18" fmla="*/ 20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1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2" name="Freeform 349"/>
            <p:cNvSpPr>
              <a:spLocks noChangeArrowheads="1"/>
            </p:cNvSpPr>
            <p:nvPr/>
          </p:nvSpPr>
          <p:spPr bwMode="auto">
            <a:xfrm>
              <a:off x="5798806" y="3407215"/>
              <a:ext cx="46150" cy="64912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6 h 154"/>
                <a:gd name="T10" fmla="*/ 111 w 112"/>
                <a:gd name="T11" fmla="*/ 45 h 154"/>
                <a:gd name="T12" fmla="*/ 91 w 112"/>
                <a:gd name="T13" fmla="*/ 83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6 w 112"/>
                <a:gd name="T25" fmla="*/ 70 h 154"/>
                <a:gd name="T26" fmla="*/ 56 w 112"/>
                <a:gd name="T27" fmla="*/ 70 h 154"/>
                <a:gd name="T28" fmla="*/ 89 w 112"/>
                <a:gd name="T29" fmla="*/ 45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6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3" name="Freeform 350"/>
            <p:cNvSpPr>
              <a:spLocks noChangeArrowheads="1"/>
            </p:cNvSpPr>
            <p:nvPr/>
          </p:nvSpPr>
          <p:spPr bwMode="auto">
            <a:xfrm>
              <a:off x="5854505" y="3407215"/>
              <a:ext cx="954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4" name="Freeform 351"/>
            <p:cNvSpPr>
              <a:spLocks noChangeArrowheads="1"/>
            </p:cNvSpPr>
            <p:nvPr/>
          </p:nvSpPr>
          <p:spPr bwMode="auto">
            <a:xfrm>
              <a:off x="5870419" y="3421465"/>
              <a:ext cx="42968" cy="5066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5" name="Freeform 352"/>
            <p:cNvSpPr>
              <a:spLocks noChangeArrowheads="1"/>
            </p:cNvSpPr>
            <p:nvPr/>
          </p:nvSpPr>
          <p:spPr bwMode="auto">
            <a:xfrm>
              <a:off x="5914978" y="3410382"/>
              <a:ext cx="23872" cy="61745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6" name="Freeform 353"/>
            <p:cNvSpPr>
              <a:spLocks noChangeArrowheads="1"/>
            </p:cNvSpPr>
            <p:nvPr/>
          </p:nvSpPr>
          <p:spPr bwMode="auto">
            <a:xfrm>
              <a:off x="5943623" y="3421465"/>
              <a:ext cx="38194" cy="5066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8" name="Group 2016"/>
          <p:cNvGrpSpPr>
            <a:grpSpLocks/>
          </p:cNvGrpSpPr>
          <p:nvPr/>
        </p:nvGrpSpPr>
        <p:grpSpPr bwMode="auto">
          <a:xfrm>
            <a:off x="5751513" y="4249738"/>
            <a:ext cx="247650" cy="174625"/>
            <a:chOff x="5766978" y="4250252"/>
            <a:chExt cx="248259" cy="174152"/>
          </a:xfrm>
        </p:grpSpPr>
        <p:sp>
          <p:nvSpPr>
            <p:cNvPr id="2018" name="Freeform 354"/>
            <p:cNvSpPr>
              <a:spLocks noChangeArrowheads="1"/>
            </p:cNvSpPr>
            <p:nvPr/>
          </p:nvSpPr>
          <p:spPr bwMode="auto">
            <a:xfrm>
              <a:off x="5766978" y="4250252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9" name="Freeform 355"/>
            <p:cNvSpPr>
              <a:spLocks noChangeArrowheads="1"/>
            </p:cNvSpPr>
            <p:nvPr/>
          </p:nvSpPr>
          <p:spPr bwMode="auto">
            <a:xfrm>
              <a:off x="5814720" y="4267667"/>
              <a:ext cx="44559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0" name="Freeform 356"/>
            <p:cNvSpPr>
              <a:spLocks noChangeArrowheads="1"/>
            </p:cNvSpPr>
            <p:nvPr/>
          </p:nvSpPr>
          <p:spPr bwMode="auto">
            <a:xfrm>
              <a:off x="5868828" y="4250252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1" name="Freeform 357"/>
            <p:cNvSpPr>
              <a:spLocks noChangeArrowheads="1"/>
            </p:cNvSpPr>
            <p:nvPr/>
          </p:nvSpPr>
          <p:spPr bwMode="auto">
            <a:xfrm>
              <a:off x="5887925" y="4250252"/>
              <a:ext cx="44559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19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2" name="Freeform 358"/>
            <p:cNvSpPr>
              <a:spLocks noChangeArrowheads="1"/>
            </p:cNvSpPr>
            <p:nvPr/>
          </p:nvSpPr>
          <p:spPr bwMode="auto">
            <a:xfrm>
              <a:off x="5940441" y="4267667"/>
              <a:ext cx="42968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3" name="Freeform 359"/>
            <p:cNvSpPr>
              <a:spLocks noChangeArrowheads="1"/>
            </p:cNvSpPr>
            <p:nvPr/>
          </p:nvSpPr>
          <p:spPr bwMode="auto">
            <a:xfrm>
              <a:off x="5991365" y="4267667"/>
              <a:ext cx="23872" cy="47496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20 w 56"/>
                <a:gd name="T17" fmla="*/ 52 h 115"/>
                <a:gd name="T18" fmla="*/ 20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2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4" name="Freeform 360"/>
            <p:cNvSpPr>
              <a:spLocks noChangeArrowheads="1"/>
            </p:cNvSpPr>
            <p:nvPr/>
          </p:nvSpPr>
          <p:spPr bwMode="auto">
            <a:xfrm>
              <a:off x="5824269" y="4357910"/>
              <a:ext cx="50925" cy="64911"/>
            </a:xfrm>
            <a:custGeom>
              <a:avLst/>
              <a:gdLst>
                <a:gd name="T0" fmla="*/ 0 w 121"/>
                <a:gd name="T1" fmla="*/ 0 h 155"/>
                <a:gd name="T2" fmla="*/ 21 w 121"/>
                <a:gd name="T3" fmla="*/ 0 h 155"/>
                <a:gd name="T4" fmla="*/ 21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1 w 121"/>
                <a:gd name="T19" fmla="*/ 82 h 155"/>
                <a:gd name="T20" fmla="*/ 21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5" name="Freeform 361"/>
            <p:cNvSpPr>
              <a:spLocks noChangeArrowheads="1"/>
            </p:cNvSpPr>
            <p:nvPr/>
          </p:nvSpPr>
          <p:spPr bwMode="auto">
            <a:xfrm>
              <a:off x="5886333" y="4373742"/>
              <a:ext cx="46151" cy="5066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6" name="Freeform 362"/>
            <p:cNvSpPr>
              <a:spLocks noChangeArrowheads="1"/>
            </p:cNvSpPr>
            <p:nvPr/>
          </p:nvSpPr>
          <p:spPr bwMode="auto">
            <a:xfrm>
              <a:off x="5934075" y="4361076"/>
              <a:ext cx="23872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9" name="Group 2026"/>
          <p:cNvGrpSpPr>
            <a:grpSpLocks/>
          </p:cNvGrpSpPr>
          <p:nvPr/>
        </p:nvGrpSpPr>
        <p:grpSpPr bwMode="auto">
          <a:xfrm>
            <a:off x="5800725" y="5222875"/>
            <a:ext cx="149225" cy="66675"/>
            <a:chOff x="5817000" y="5222908"/>
            <a:chExt cx="148214" cy="66696"/>
          </a:xfrm>
        </p:grpSpPr>
        <p:sp>
          <p:nvSpPr>
            <p:cNvPr id="2028" name="Freeform 363"/>
            <p:cNvSpPr>
              <a:spLocks noChangeArrowheads="1"/>
            </p:cNvSpPr>
            <p:nvPr/>
          </p:nvSpPr>
          <p:spPr bwMode="auto">
            <a:xfrm>
              <a:off x="5817000" y="5222908"/>
              <a:ext cx="50456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09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8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4"/>
                    <a:pt x="102" y="65"/>
                    <a:pt x="88" y="71"/>
                  </a:cubicBezTo>
                  <a:cubicBezTo>
                    <a:pt x="105" y="74"/>
                    <a:pt x="117" y="89"/>
                    <a:pt x="117" y="108"/>
                  </a:cubicBezTo>
                  <a:cubicBezTo>
                    <a:pt x="117" y="135"/>
                    <a:pt x="97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6"/>
                    <a:pt x="95" y="107"/>
                  </a:cubicBezTo>
                  <a:cubicBezTo>
                    <a:pt x="95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9" name="Freeform 364"/>
            <p:cNvSpPr>
              <a:spLocks noChangeArrowheads="1"/>
            </p:cNvSpPr>
            <p:nvPr/>
          </p:nvSpPr>
          <p:spPr bwMode="auto">
            <a:xfrm>
              <a:off x="5873763" y="5240377"/>
              <a:ext cx="47302" cy="49227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59"/>
                  </a:cubicBezTo>
                  <a:cubicBezTo>
                    <a:pt x="108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0" name="Freeform 365"/>
            <p:cNvSpPr>
              <a:spLocks noChangeArrowheads="1"/>
            </p:cNvSpPr>
            <p:nvPr/>
          </p:nvSpPr>
          <p:spPr bwMode="auto">
            <a:xfrm>
              <a:off x="5922642" y="5240377"/>
              <a:ext cx="42572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0" name="Group 2030"/>
          <p:cNvGrpSpPr>
            <a:grpSpLocks/>
          </p:cNvGrpSpPr>
          <p:nvPr/>
        </p:nvGrpSpPr>
        <p:grpSpPr bwMode="auto">
          <a:xfrm>
            <a:off x="3117850" y="2347913"/>
            <a:ext cx="319088" cy="66675"/>
            <a:chOff x="3108383" y="2347550"/>
            <a:chExt cx="318661" cy="66696"/>
          </a:xfrm>
        </p:grpSpPr>
        <p:sp>
          <p:nvSpPr>
            <p:cNvPr id="2032" name="Freeform 366"/>
            <p:cNvSpPr>
              <a:spLocks noChangeArrowheads="1"/>
            </p:cNvSpPr>
            <p:nvPr/>
          </p:nvSpPr>
          <p:spPr bwMode="auto">
            <a:xfrm>
              <a:off x="310838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3" name="Freeform 367"/>
            <p:cNvSpPr>
              <a:spLocks noChangeArrowheads="1"/>
            </p:cNvSpPr>
            <p:nvPr/>
          </p:nvSpPr>
          <p:spPr bwMode="auto">
            <a:xfrm>
              <a:off x="3154359" y="2361841"/>
              <a:ext cx="44391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4" name="Freeform 368"/>
            <p:cNvSpPr>
              <a:spLocks noChangeArrowheads="1"/>
            </p:cNvSpPr>
            <p:nvPr/>
          </p:nvSpPr>
          <p:spPr bwMode="auto">
            <a:xfrm>
              <a:off x="3209847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5" name="Freeform 369"/>
            <p:cNvSpPr>
              <a:spLocks noChangeArrowheads="1"/>
            </p:cNvSpPr>
            <p:nvPr/>
          </p:nvSpPr>
          <p:spPr bwMode="auto">
            <a:xfrm>
              <a:off x="3227287" y="2347550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7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6" name="Freeform 370"/>
            <p:cNvSpPr>
              <a:spLocks noChangeArrowheads="1"/>
            </p:cNvSpPr>
            <p:nvPr/>
          </p:nvSpPr>
          <p:spPr bwMode="auto">
            <a:xfrm>
              <a:off x="3281189" y="2361841"/>
              <a:ext cx="42805" cy="50816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8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7" name="Freeform 371"/>
            <p:cNvSpPr>
              <a:spLocks noChangeArrowheads="1"/>
            </p:cNvSpPr>
            <p:nvPr/>
          </p:nvSpPr>
          <p:spPr bwMode="auto">
            <a:xfrm>
              <a:off x="3331921" y="2361841"/>
              <a:ext cx="25366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8" name="Freeform 372"/>
            <p:cNvSpPr>
              <a:spLocks noChangeArrowheads="1"/>
            </p:cNvSpPr>
            <p:nvPr/>
          </p:nvSpPr>
          <p:spPr bwMode="auto">
            <a:xfrm>
              <a:off x="3382653" y="2350726"/>
              <a:ext cx="44391" cy="61931"/>
            </a:xfrm>
            <a:custGeom>
              <a:avLst/>
              <a:gdLst>
                <a:gd name="T0" fmla="*/ 65 w 106"/>
                <a:gd name="T1" fmla="*/ 108 h 146"/>
                <a:gd name="T2" fmla="*/ 0 w 106"/>
                <a:gd name="T3" fmla="*/ 108 h 146"/>
                <a:gd name="T4" fmla="*/ 0 w 106"/>
                <a:gd name="T5" fmla="*/ 89 h 146"/>
                <a:gd name="T6" fmla="*/ 65 w 106"/>
                <a:gd name="T7" fmla="*/ 0 h 146"/>
                <a:gd name="T8" fmla="*/ 85 w 106"/>
                <a:gd name="T9" fmla="*/ 0 h 146"/>
                <a:gd name="T10" fmla="*/ 85 w 106"/>
                <a:gd name="T11" fmla="*/ 91 h 146"/>
                <a:gd name="T12" fmla="*/ 105 w 106"/>
                <a:gd name="T13" fmla="*/ 91 h 146"/>
                <a:gd name="T14" fmla="*/ 105 w 106"/>
                <a:gd name="T15" fmla="*/ 108 h 146"/>
                <a:gd name="T16" fmla="*/ 85 w 106"/>
                <a:gd name="T17" fmla="*/ 108 h 146"/>
                <a:gd name="T18" fmla="*/ 85 w 106"/>
                <a:gd name="T19" fmla="*/ 145 h 146"/>
                <a:gd name="T20" fmla="*/ 65 w 106"/>
                <a:gd name="T21" fmla="*/ 145 h 146"/>
                <a:gd name="T22" fmla="*/ 65 w 106"/>
                <a:gd name="T23" fmla="*/ 108 h 146"/>
                <a:gd name="T24" fmla="*/ 65 w 106"/>
                <a:gd name="T25" fmla="*/ 91 h 146"/>
                <a:gd name="T26" fmla="*/ 65 w 106"/>
                <a:gd name="T27" fmla="*/ 24 h 146"/>
                <a:gd name="T28" fmla="*/ 18 w 106"/>
                <a:gd name="T29" fmla="*/ 91 h 146"/>
                <a:gd name="T30" fmla="*/ 65 w 106"/>
                <a:gd name="T31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6">
                  <a:moveTo>
                    <a:pt x="65" y="108"/>
                  </a:moveTo>
                  <a:lnTo>
                    <a:pt x="0" y="108"/>
                  </a:lnTo>
                  <a:lnTo>
                    <a:pt x="0" y="89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1"/>
                  </a:lnTo>
                  <a:lnTo>
                    <a:pt x="105" y="91"/>
                  </a:lnTo>
                  <a:lnTo>
                    <a:pt x="105" y="108"/>
                  </a:lnTo>
                  <a:lnTo>
                    <a:pt x="85" y="108"/>
                  </a:lnTo>
                  <a:lnTo>
                    <a:pt x="85" y="145"/>
                  </a:lnTo>
                  <a:lnTo>
                    <a:pt x="65" y="145"/>
                  </a:lnTo>
                  <a:lnTo>
                    <a:pt x="65" y="108"/>
                  </a:lnTo>
                  <a:close/>
                  <a:moveTo>
                    <a:pt x="65" y="91"/>
                  </a:moveTo>
                  <a:lnTo>
                    <a:pt x="65" y="24"/>
                  </a:lnTo>
                  <a:lnTo>
                    <a:pt x="18" y="91"/>
                  </a:lnTo>
                  <a:lnTo>
                    <a:pt x="65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1" name="Group 2038"/>
          <p:cNvGrpSpPr>
            <a:grpSpLocks/>
          </p:cNvGrpSpPr>
          <p:nvPr/>
        </p:nvGrpSpPr>
        <p:grpSpPr bwMode="auto">
          <a:xfrm>
            <a:off x="3154363" y="3297238"/>
            <a:ext cx="246062" cy="174625"/>
            <a:chOff x="3145437" y="3297975"/>
            <a:chExt cx="246406" cy="174152"/>
          </a:xfrm>
        </p:grpSpPr>
        <p:sp>
          <p:nvSpPr>
            <p:cNvPr id="2040" name="Freeform 373"/>
            <p:cNvSpPr>
              <a:spLocks noChangeArrowheads="1"/>
            </p:cNvSpPr>
            <p:nvPr/>
          </p:nvSpPr>
          <p:spPr bwMode="auto">
            <a:xfrm>
              <a:off x="314543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1" name="Freeform 374"/>
            <p:cNvSpPr>
              <a:spLocks noChangeArrowheads="1"/>
            </p:cNvSpPr>
            <p:nvPr/>
          </p:nvSpPr>
          <p:spPr bwMode="auto">
            <a:xfrm>
              <a:off x="3191538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2" name="Freeform 375"/>
            <p:cNvSpPr>
              <a:spLocks noChangeArrowheads="1"/>
            </p:cNvSpPr>
            <p:nvPr/>
          </p:nvSpPr>
          <p:spPr bwMode="auto">
            <a:xfrm>
              <a:off x="3247179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3" name="Freeform 376"/>
            <p:cNvSpPr>
              <a:spLocks noChangeArrowheads="1"/>
            </p:cNvSpPr>
            <p:nvPr/>
          </p:nvSpPr>
          <p:spPr bwMode="auto">
            <a:xfrm>
              <a:off x="3264665" y="3297975"/>
              <a:ext cx="44512" cy="66494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5 w 105"/>
                <a:gd name="T5" fmla="*/ 153 h 157"/>
                <a:gd name="T6" fmla="*/ 85 w 105"/>
                <a:gd name="T7" fmla="*/ 140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8 h 157"/>
                <a:gd name="T14" fmla="*/ 85 w 105"/>
                <a:gd name="T15" fmla="*/ 55 h 157"/>
                <a:gd name="T16" fmla="*/ 85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40 h 157"/>
                <a:gd name="T30" fmla="*/ 86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4" name="Freeform 377"/>
            <p:cNvSpPr>
              <a:spLocks noChangeArrowheads="1"/>
            </p:cNvSpPr>
            <p:nvPr/>
          </p:nvSpPr>
          <p:spPr bwMode="auto">
            <a:xfrm>
              <a:off x="3317127" y="3315390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5" name="Freeform 378"/>
            <p:cNvSpPr>
              <a:spLocks noChangeArrowheads="1"/>
            </p:cNvSpPr>
            <p:nvPr/>
          </p:nvSpPr>
          <p:spPr bwMode="auto">
            <a:xfrm>
              <a:off x="336958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6" name="Freeform 379"/>
            <p:cNvSpPr>
              <a:spLocks noChangeArrowheads="1"/>
            </p:cNvSpPr>
            <p:nvPr/>
          </p:nvSpPr>
          <p:spPr bwMode="auto">
            <a:xfrm>
              <a:off x="3188359" y="3407215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7" name="Freeform 380"/>
            <p:cNvSpPr>
              <a:spLocks noChangeArrowheads="1"/>
            </p:cNvSpPr>
            <p:nvPr/>
          </p:nvSpPr>
          <p:spPr bwMode="auto">
            <a:xfrm>
              <a:off x="3205846" y="3421465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8" name="Freeform 381"/>
            <p:cNvSpPr>
              <a:spLocks noChangeArrowheads="1"/>
            </p:cNvSpPr>
            <p:nvPr/>
          </p:nvSpPr>
          <p:spPr bwMode="auto">
            <a:xfrm>
              <a:off x="3258307" y="3421465"/>
              <a:ext cx="42923" cy="5066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9" name="Freeform 382"/>
            <p:cNvSpPr>
              <a:spLocks noChangeArrowheads="1"/>
            </p:cNvSpPr>
            <p:nvPr/>
          </p:nvSpPr>
          <p:spPr bwMode="auto">
            <a:xfrm>
              <a:off x="3309178" y="3407215"/>
              <a:ext cx="39743" cy="64912"/>
            </a:xfrm>
            <a:custGeom>
              <a:avLst/>
              <a:gdLst>
                <a:gd name="T0" fmla="*/ 0 w 95"/>
                <a:gd name="T1" fmla="*/ 0 h 154"/>
                <a:gd name="T2" fmla="*/ 19 w 95"/>
                <a:gd name="T3" fmla="*/ 0 h 154"/>
                <a:gd name="T4" fmla="*/ 19 w 95"/>
                <a:gd name="T5" fmla="*/ 92 h 154"/>
                <a:gd name="T6" fmla="*/ 70 w 95"/>
                <a:gd name="T7" fmla="*/ 42 h 154"/>
                <a:gd name="T8" fmla="*/ 94 w 95"/>
                <a:gd name="T9" fmla="*/ 42 h 154"/>
                <a:gd name="T10" fmla="*/ 51 w 95"/>
                <a:gd name="T11" fmla="*/ 83 h 154"/>
                <a:gd name="T12" fmla="*/ 93 w 95"/>
                <a:gd name="T13" fmla="*/ 153 h 154"/>
                <a:gd name="T14" fmla="*/ 72 w 95"/>
                <a:gd name="T15" fmla="*/ 153 h 154"/>
                <a:gd name="T16" fmla="*/ 39 w 95"/>
                <a:gd name="T17" fmla="*/ 96 h 154"/>
                <a:gd name="T18" fmla="*/ 19 w 95"/>
                <a:gd name="T19" fmla="*/ 115 h 154"/>
                <a:gd name="T20" fmla="*/ 19 w 95"/>
                <a:gd name="T21" fmla="*/ 153 h 154"/>
                <a:gd name="T22" fmla="*/ 0 w 95"/>
                <a:gd name="T23" fmla="*/ 153 h 154"/>
                <a:gd name="T24" fmla="*/ 0 w 95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4" y="42"/>
                  </a:lnTo>
                  <a:lnTo>
                    <a:pt x="51" y="83"/>
                  </a:lnTo>
                  <a:lnTo>
                    <a:pt x="93" y="153"/>
                  </a:lnTo>
                  <a:lnTo>
                    <a:pt x="72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2" name="Group 2049"/>
          <p:cNvGrpSpPr>
            <a:grpSpLocks/>
          </p:cNvGrpSpPr>
          <p:nvPr/>
        </p:nvGrpSpPr>
        <p:grpSpPr bwMode="auto">
          <a:xfrm>
            <a:off x="3154363" y="4249738"/>
            <a:ext cx="246062" cy="174625"/>
            <a:chOff x="3145437" y="4250252"/>
            <a:chExt cx="246406" cy="174152"/>
          </a:xfrm>
        </p:grpSpPr>
        <p:sp>
          <p:nvSpPr>
            <p:cNvPr id="2051" name="Freeform 383"/>
            <p:cNvSpPr>
              <a:spLocks noChangeArrowheads="1"/>
            </p:cNvSpPr>
            <p:nvPr/>
          </p:nvSpPr>
          <p:spPr bwMode="auto">
            <a:xfrm>
              <a:off x="314543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2" name="Freeform 384"/>
            <p:cNvSpPr>
              <a:spLocks noChangeArrowheads="1"/>
            </p:cNvSpPr>
            <p:nvPr/>
          </p:nvSpPr>
          <p:spPr bwMode="auto">
            <a:xfrm>
              <a:off x="319153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" name="Freeform 385"/>
            <p:cNvSpPr>
              <a:spLocks noChangeArrowheads="1"/>
            </p:cNvSpPr>
            <p:nvPr/>
          </p:nvSpPr>
          <p:spPr bwMode="auto">
            <a:xfrm>
              <a:off x="3247179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" name="Freeform 386"/>
            <p:cNvSpPr>
              <a:spLocks noChangeArrowheads="1"/>
            </p:cNvSpPr>
            <p:nvPr/>
          </p:nvSpPr>
          <p:spPr bwMode="auto">
            <a:xfrm>
              <a:off x="3264665" y="4250252"/>
              <a:ext cx="44512" cy="66494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5" name="Freeform 387"/>
            <p:cNvSpPr>
              <a:spLocks noChangeArrowheads="1"/>
            </p:cNvSpPr>
            <p:nvPr/>
          </p:nvSpPr>
          <p:spPr bwMode="auto">
            <a:xfrm>
              <a:off x="3317127" y="4267667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Freeform 388"/>
            <p:cNvSpPr>
              <a:spLocks noChangeArrowheads="1"/>
            </p:cNvSpPr>
            <p:nvPr/>
          </p:nvSpPr>
          <p:spPr bwMode="auto">
            <a:xfrm>
              <a:off x="336958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Freeform 389"/>
            <p:cNvSpPr>
              <a:spLocks noChangeArrowheads="1"/>
            </p:cNvSpPr>
            <p:nvPr/>
          </p:nvSpPr>
          <p:spPr bwMode="auto">
            <a:xfrm>
              <a:off x="3169282" y="4357910"/>
              <a:ext cx="50871" cy="64911"/>
            </a:xfrm>
            <a:custGeom>
              <a:avLst/>
              <a:gdLst>
                <a:gd name="T0" fmla="*/ 48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69 w 119"/>
                <a:gd name="T11" fmla="*/ 19 h 155"/>
                <a:gd name="T12" fmla="*/ 69 w 119"/>
                <a:gd name="T13" fmla="*/ 154 h 155"/>
                <a:gd name="T14" fmla="*/ 48 w 119"/>
                <a:gd name="T15" fmla="*/ 154 h 155"/>
                <a:gd name="T16" fmla="*/ 48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69" y="19"/>
                  </a:lnTo>
                  <a:lnTo>
                    <a:pt x="69" y="154"/>
                  </a:lnTo>
                  <a:lnTo>
                    <a:pt x="48" y="154"/>
                  </a:lnTo>
                  <a:lnTo>
                    <a:pt x="48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Freeform 390"/>
            <p:cNvSpPr>
              <a:spLocks noChangeArrowheads="1"/>
            </p:cNvSpPr>
            <p:nvPr/>
          </p:nvSpPr>
          <p:spPr bwMode="auto">
            <a:xfrm>
              <a:off x="3223333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Freeform 391"/>
            <p:cNvSpPr>
              <a:spLocks noChangeArrowheads="1"/>
            </p:cNvSpPr>
            <p:nvPr/>
          </p:nvSpPr>
          <p:spPr bwMode="auto">
            <a:xfrm>
              <a:off x="3244000" y="4373742"/>
              <a:ext cx="65178" cy="49079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9 w 156"/>
                <a:gd name="T11" fmla="*/ 115 h 116"/>
                <a:gd name="T12" fmla="*/ 69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6" y="6"/>
                    <a:pt x="151" y="15"/>
                  </a:cubicBezTo>
                  <a:cubicBezTo>
                    <a:pt x="155" y="23"/>
                    <a:pt x="155" y="33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Freeform 392"/>
            <p:cNvSpPr>
              <a:spLocks noChangeArrowheads="1"/>
            </p:cNvSpPr>
            <p:nvPr/>
          </p:nvSpPr>
          <p:spPr bwMode="auto">
            <a:xfrm>
              <a:off x="3317127" y="4373742"/>
              <a:ext cx="42922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3" name="Group 2060"/>
          <p:cNvGrpSpPr>
            <a:grpSpLocks/>
          </p:cNvGrpSpPr>
          <p:nvPr/>
        </p:nvGrpSpPr>
        <p:grpSpPr bwMode="auto">
          <a:xfrm>
            <a:off x="3117850" y="5222875"/>
            <a:ext cx="319088" cy="66675"/>
            <a:chOff x="3108383" y="5222908"/>
            <a:chExt cx="318661" cy="66696"/>
          </a:xfrm>
        </p:grpSpPr>
        <p:sp>
          <p:nvSpPr>
            <p:cNvPr id="2062" name="Freeform 393"/>
            <p:cNvSpPr>
              <a:spLocks noChangeArrowheads="1"/>
            </p:cNvSpPr>
            <p:nvPr/>
          </p:nvSpPr>
          <p:spPr bwMode="auto">
            <a:xfrm>
              <a:off x="310838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Freeform 394"/>
            <p:cNvSpPr>
              <a:spLocks noChangeArrowheads="1"/>
            </p:cNvSpPr>
            <p:nvPr/>
          </p:nvSpPr>
          <p:spPr bwMode="auto">
            <a:xfrm>
              <a:off x="3154359" y="5240377"/>
              <a:ext cx="44391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Freeform 395"/>
            <p:cNvSpPr>
              <a:spLocks noChangeArrowheads="1"/>
            </p:cNvSpPr>
            <p:nvPr/>
          </p:nvSpPr>
          <p:spPr bwMode="auto">
            <a:xfrm>
              <a:off x="3209847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Freeform 396"/>
            <p:cNvSpPr>
              <a:spLocks noChangeArrowheads="1"/>
            </p:cNvSpPr>
            <p:nvPr/>
          </p:nvSpPr>
          <p:spPr bwMode="auto">
            <a:xfrm>
              <a:off x="3227287" y="5222908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1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7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Freeform 397"/>
            <p:cNvSpPr>
              <a:spLocks noChangeArrowheads="1"/>
            </p:cNvSpPr>
            <p:nvPr/>
          </p:nvSpPr>
          <p:spPr bwMode="auto">
            <a:xfrm>
              <a:off x="3281189" y="5240377"/>
              <a:ext cx="42805" cy="49227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Freeform 398"/>
            <p:cNvSpPr>
              <a:spLocks noChangeArrowheads="1"/>
            </p:cNvSpPr>
            <p:nvPr/>
          </p:nvSpPr>
          <p:spPr bwMode="auto">
            <a:xfrm>
              <a:off x="3331921" y="5240377"/>
              <a:ext cx="25366" cy="4764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Freeform 399"/>
            <p:cNvSpPr>
              <a:spLocks noChangeArrowheads="1"/>
            </p:cNvSpPr>
            <p:nvPr/>
          </p:nvSpPr>
          <p:spPr bwMode="auto">
            <a:xfrm>
              <a:off x="338423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2" y="80"/>
                    <a:pt x="70" y="9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9"/>
                    <a:pt x="25" y="118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4" name="Group 2068"/>
          <p:cNvGrpSpPr>
            <a:grpSpLocks/>
          </p:cNvGrpSpPr>
          <p:nvPr/>
        </p:nvGrpSpPr>
        <p:grpSpPr bwMode="auto">
          <a:xfrm>
            <a:off x="7459663" y="2347913"/>
            <a:ext cx="298450" cy="66675"/>
            <a:chOff x="7458473" y="2347550"/>
            <a:chExt cx="298282" cy="66696"/>
          </a:xfrm>
        </p:grpSpPr>
        <p:sp>
          <p:nvSpPr>
            <p:cNvPr id="2070" name="Freeform 400"/>
            <p:cNvSpPr>
              <a:spLocks noChangeArrowheads="1"/>
            </p:cNvSpPr>
            <p:nvPr/>
          </p:nvSpPr>
          <p:spPr bwMode="auto">
            <a:xfrm>
              <a:off x="7458473" y="2347550"/>
              <a:ext cx="44425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Freeform 401"/>
            <p:cNvSpPr>
              <a:spLocks noChangeArrowheads="1"/>
            </p:cNvSpPr>
            <p:nvPr/>
          </p:nvSpPr>
          <p:spPr bwMode="auto">
            <a:xfrm>
              <a:off x="7506071" y="2361841"/>
              <a:ext cx="44425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Freeform 402"/>
            <p:cNvSpPr>
              <a:spLocks noChangeArrowheads="1"/>
            </p:cNvSpPr>
            <p:nvPr/>
          </p:nvSpPr>
          <p:spPr bwMode="auto">
            <a:xfrm>
              <a:off x="7560016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Freeform 403"/>
            <p:cNvSpPr>
              <a:spLocks noChangeArrowheads="1"/>
            </p:cNvSpPr>
            <p:nvPr/>
          </p:nvSpPr>
          <p:spPr bwMode="auto">
            <a:xfrm>
              <a:off x="757905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Freeform 404"/>
            <p:cNvSpPr>
              <a:spLocks noChangeArrowheads="1"/>
            </p:cNvSpPr>
            <p:nvPr/>
          </p:nvSpPr>
          <p:spPr bwMode="auto">
            <a:xfrm>
              <a:off x="7633000" y="2361841"/>
              <a:ext cx="42838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5" name="Freeform 405"/>
            <p:cNvSpPr>
              <a:spLocks noChangeArrowheads="1"/>
            </p:cNvSpPr>
            <p:nvPr/>
          </p:nvSpPr>
          <p:spPr bwMode="auto">
            <a:xfrm>
              <a:off x="7682184" y="2361841"/>
              <a:ext cx="22212" cy="49229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7 w 54"/>
                <a:gd name="T5" fmla="*/ 3 h 116"/>
                <a:gd name="T6" fmla="*/ 17 w 54"/>
                <a:gd name="T7" fmla="*/ 23 h 116"/>
                <a:gd name="T8" fmla="*/ 48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8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8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6" name="Freeform 406"/>
            <p:cNvSpPr>
              <a:spLocks noChangeArrowheads="1"/>
            </p:cNvSpPr>
            <p:nvPr/>
          </p:nvSpPr>
          <p:spPr bwMode="auto">
            <a:xfrm>
              <a:off x="7734543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5" name="Group 2076"/>
          <p:cNvGrpSpPr>
            <a:grpSpLocks/>
          </p:cNvGrpSpPr>
          <p:nvPr/>
        </p:nvGrpSpPr>
        <p:grpSpPr bwMode="auto">
          <a:xfrm>
            <a:off x="7486650" y="3297238"/>
            <a:ext cx="246063" cy="192087"/>
            <a:chOff x="7486264" y="3297975"/>
            <a:chExt cx="246406" cy="190825"/>
          </a:xfrm>
        </p:grpSpPr>
        <p:sp>
          <p:nvSpPr>
            <p:cNvPr id="2078" name="Freeform 407"/>
            <p:cNvSpPr>
              <a:spLocks noChangeArrowheads="1"/>
            </p:cNvSpPr>
            <p:nvPr/>
          </p:nvSpPr>
          <p:spPr bwMode="auto">
            <a:xfrm>
              <a:off x="7486264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9" name="Freeform 408"/>
            <p:cNvSpPr>
              <a:spLocks noChangeArrowheads="1"/>
            </p:cNvSpPr>
            <p:nvPr/>
          </p:nvSpPr>
          <p:spPr bwMode="auto">
            <a:xfrm>
              <a:off x="7532366" y="3315322"/>
              <a:ext cx="46101" cy="48890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0" name="Freeform 409"/>
            <p:cNvSpPr>
              <a:spLocks noChangeArrowheads="1"/>
            </p:cNvSpPr>
            <p:nvPr/>
          </p:nvSpPr>
          <p:spPr bwMode="auto">
            <a:xfrm>
              <a:off x="7588006" y="3297975"/>
              <a:ext cx="7949" cy="64659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1" name="Freeform 410"/>
            <p:cNvSpPr>
              <a:spLocks noChangeArrowheads="1"/>
            </p:cNvSpPr>
            <p:nvPr/>
          </p:nvSpPr>
          <p:spPr bwMode="auto">
            <a:xfrm>
              <a:off x="7605493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2" name="Freeform 411"/>
            <p:cNvSpPr>
              <a:spLocks noChangeArrowheads="1"/>
            </p:cNvSpPr>
            <p:nvPr/>
          </p:nvSpPr>
          <p:spPr bwMode="auto">
            <a:xfrm>
              <a:off x="7657953" y="3315322"/>
              <a:ext cx="42923" cy="4889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3" name="Freeform 412"/>
            <p:cNvSpPr>
              <a:spLocks noChangeArrowheads="1"/>
            </p:cNvSpPr>
            <p:nvPr/>
          </p:nvSpPr>
          <p:spPr bwMode="auto">
            <a:xfrm>
              <a:off x="7710414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4" name="Freeform 413"/>
            <p:cNvSpPr>
              <a:spLocks noChangeArrowheads="1"/>
            </p:cNvSpPr>
            <p:nvPr/>
          </p:nvSpPr>
          <p:spPr bwMode="auto">
            <a:xfrm>
              <a:off x="7545084" y="3406792"/>
              <a:ext cx="50871" cy="64660"/>
            </a:xfrm>
            <a:custGeom>
              <a:avLst/>
              <a:gdLst>
                <a:gd name="T0" fmla="*/ 0 w 118"/>
                <a:gd name="T1" fmla="*/ 137 h 154"/>
                <a:gd name="T2" fmla="*/ 93 w 118"/>
                <a:gd name="T3" fmla="*/ 18 h 154"/>
                <a:gd name="T4" fmla="*/ 6 w 118"/>
                <a:gd name="T5" fmla="*/ 18 h 154"/>
                <a:gd name="T6" fmla="*/ 6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26 w 118"/>
                <a:gd name="T13" fmla="*/ 135 h 154"/>
                <a:gd name="T14" fmla="*/ 117 w 118"/>
                <a:gd name="T15" fmla="*/ 135 h 154"/>
                <a:gd name="T16" fmla="*/ 117 w 118"/>
                <a:gd name="T17" fmla="*/ 153 h 154"/>
                <a:gd name="T18" fmla="*/ 0 w 118"/>
                <a:gd name="T19" fmla="*/ 153 h 154"/>
                <a:gd name="T20" fmla="*/ 0 w 118"/>
                <a:gd name="T21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4">
                  <a:moveTo>
                    <a:pt x="0" y="137"/>
                  </a:moveTo>
                  <a:lnTo>
                    <a:pt x="93" y="18"/>
                  </a:lnTo>
                  <a:lnTo>
                    <a:pt x="6" y="18"/>
                  </a:lnTo>
                  <a:lnTo>
                    <a:pt x="6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26" y="135"/>
                  </a:lnTo>
                  <a:lnTo>
                    <a:pt x="117" y="135"/>
                  </a:lnTo>
                  <a:lnTo>
                    <a:pt x="117" y="153"/>
                  </a:lnTo>
                  <a:lnTo>
                    <a:pt x="0" y="153"/>
                  </a:lnTo>
                  <a:lnTo>
                    <a:pt x="0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5" name="Freeform 414"/>
            <p:cNvSpPr>
              <a:spLocks noChangeArrowheads="1"/>
            </p:cNvSpPr>
            <p:nvPr/>
          </p:nvSpPr>
          <p:spPr bwMode="auto">
            <a:xfrm>
              <a:off x="7602314" y="3406792"/>
              <a:ext cx="9538" cy="6466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6" name="Freeform 415"/>
            <p:cNvSpPr>
              <a:spLocks noChangeArrowheads="1"/>
            </p:cNvSpPr>
            <p:nvPr/>
          </p:nvSpPr>
          <p:spPr bwMode="auto">
            <a:xfrm>
              <a:off x="7622979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8"/>
                  </a:cubicBezTo>
                  <a:cubicBezTo>
                    <a:pt x="103" y="96"/>
                    <a:pt x="83" y="119"/>
                    <a:pt x="54" y="119"/>
                  </a:cubicBezTo>
                  <a:cubicBezTo>
                    <a:pt x="38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59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6" name="Group 2086"/>
          <p:cNvGrpSpPr>
            <a:grpSpLocks/>
          </p:cNvGrpSpPr>
          <p:nvPr/>
        </p:nvGrpSpPr>
        <p:grpSpPr bwMode="auto">
          <a:xfrm>
            <a:off x="7486650" y="4249738"/>
            <a:ext cx="246063" cy="174625"/>
            <a:chOff x="7486264" y="4250252"/>
            <a:chExt cx="246406" cy="174152"/>
          </a:xfrm>
        </p:grpSpPr>
        <p:sp>
          <p:nvSpPr>
            <p:cNvPr id="2088" name="Freeform 416"/>
            <p:cNvSpPr>
              <a:spLocks noChangeArrowheads="1"/>
            </p:cNvSpPr>
            <p:nvPr/>
          </p:nvSpPr>
          <p:spPr bwMode="auto">
            <a:xfrm>
              <a:off x="7486264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9" name="Freeform 417"/>
            <p:cNvSpPr>
              <a:spLocks noChangeArrowheads="1"/>
            </p:cNvSpPr>
            <p:nvPr/>
          </p:nvSpPr>
          <p:spPr bwMode="auto">
            <a:xfrm>
              <a:off x="7532366" y="4267667"/>
              <a:ext cx="46101" cy="49080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0" name="Freeform 418"/>
            <p:cNvSpPr>
              <a:spLocks noChangeArrowheads="1"/>
            </p:cNvSpPr>
            <p:nvPr/>
          </p:nvSpPr>
          <p:spPr bwMode="auto">
            <a:xfrm>
              <a:off x="7588006" y="4250252"/>
              <a:ext cx="7949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1" name="Freeform 419"/>
            <p:cNvSpPr>
              <a:spLocks noChangeArrowheads="1"/>
            </p:cNvSpPr>
            <p:nvPr/>
          </p:nvSpPr>
          <p:spPr bwMode="auto">
            <a:xfrm>
              <a:off x="7605493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2" name="Freeform 420"/>
            <p:cNvSpPr>
              <a:spLocks noChangeArrowheads="1"/>
            </p:cNvSpPr>
            <p:nvPr/>
          </p:nvSpPr>
          <p:spPr bwMode="auto">
            <a:xfrm>
              <a:off x="7657953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3" name="Freeform 421"/>
            <p:cNvSpPr>
              <a:spLocks noChangeArrowheads="1"/>
            </p:cNvSpPr>
            <p:nvPr/>
          </p:nvSpPr>
          <p:spPr bwMode="auto">
            <a:xfrm>
              <a:off x="7710414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4" name="Freeform 422"/>
            <p:cNvSpPr>
              <a:spLocks noChangeArrowheads="1"/>
            </p:cNvSpPr>
            <p:nvPr/>
          </p:nvSpPr>
          <p:spPr bwMode="auto">
            <a:xfrm>
              <a:off x="7497392" y="4357910"/>
              <a:ext cx="49281" cy="64911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5" name="Freeform 423"/>
            <p:cNvSpPr>
              <a:spLocks noChangeArrowheads="1"/>
            </p:cNvSpPr>
            <p:nvPr/>
          </p:nvSpPr>
          <p:spPr bwMode="auto">
            <a:xfrm>
              <a:off x="7546673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6" name="Freeform 424"/>
            <p:cNvSpPr>
              <a:spLocks noChangeArrowheads="1"/>
            </p:cNvSpPr>
            <p:nvPr/>
          </p:nvSpPr>
          <p:spPr bwMode="auto">
            <a:xfrm>
              <a:off x="7575288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7" name="Freeform 425"/>
            <p:cNvSpPr>
              <a:spLocks noChangeArrowheads="1"/>
            </p:cNvSpPr>
            <p:nvPr/>
          </p:nvSpPr>
          <p:spPr bwMode="auto">
            <a:xfrm>
              <a:off x="7622979" y="4373742"/>
              <a:ext cx="39743" cy="5066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5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2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1" y="63"/>
                    <a:pt x="91" y="83"/>
                  </a:cubicBezTo>
                  <a:cubicBezTo>
                    <a:pt x="91" y="106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8" name="Freeform 426"/>
            <p:cNvSpPr>
              <a:spLocks noChangeArrowheads="1"/>
            </p:cNvSpPr>
            <p:nvPr/>
          </p:nvSpPr>
          <p:spPr bwMode="auto">
            <a:xfrm>
              <a:off x="7669081" y="4357910"/>
              <a:ext cx="41333" cy="6491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39"/>
                    <a:pt x="54" y="39"/>
                  </a:cubicBezTo>
                  <a:cubicBezTo>
                    <a:pt x="71" y="39"/>
                    <a:pt x="83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7" name="Group 2098"/>
          <p:cNvGrpSpPr>
            <a:grpSpLocks/>
          </p:cNvGrpSpPr>
          <p:nvPr/>
        </p:nvGrpSpPr>
        <p:grpSpPr bwMode="auto">
          <a:xfrm>
            <a:off x="7431088" y="5222875"/>
            <a:ext cx="355600" cy="66675"/>
            <a:chOff x="7430684" y="5222908"/>
            <a:chExt cx="355714" cy="66696"/>
          </a:xfrm>
        </p:grpSpPr>
        <p:sp>
          <p:nvSpPr>
            <p:cNvPr id="2100" name="Freeform 427"/>
            <p:cNvSpPr>
              <a:spLocks noChangeArrowheads="1"/>
            </p:cNvSpPr>
            <p:nvPr/>
          </p:nvSpPr>
          <p:spPr bwMode="auto">
            <a:xfrm>
              <a:off x="7430684" y="5222908"/>
              <a:ext cx="49228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1" name="Freeform 428"/>
            <p:cNvSpPr>
              <a:spLocks noChangeArrowheads="1"/>
            </p:cNvSpPr>
            <p:nvPr/>
          </p:nvSpPr>
          <p:spPr bwMode="auto">
            <a:xfrm>
              <a:off x="7486264" y="5240377"/>
              <a:ext cx="44464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2" name="Freeform 429"/>
            <p:cNvSpPr>
              <a:spLocks noChangeArrowheads="1"/>
            </p:cNvSpPr>
            <p:nvPr/>
          </p:nvSpPr>
          <p:spPr bwMode="auto">
            <a:xfrm>
              <a:off x="7533904" y="5240377"/>
              <a:ext cx="42877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3" name="Freeform 430"/>
            <p:cNvSpPr>
              <a:spLocks noChangeArrowheads="1"/>
            </p:cNvSpPr>
            <p:nvPr/>
          </p:nvSpPr>
          <p:spPr bwMode="auto">
            <a:xfrm>
              <a:off x="7610129" y="5222908"/>
              <a:ext cx="44464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4" name="Freeform 431"/>
            <p:cNvSpPr>
              <a:spLocks noChangeArrowheads="1"/>
            </p:cNvSpPr>
            <p:nvPr/>
          </p:nvSpPr>
          <p:spPr bwMode="auto">
            <a:xfrm>
              <a:off x="7660945" y="5222908"/>
              <a:ext cx="794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5" name="Freeform 432"/>
            <p:cNvSpPr>
              <a:spLocks noChangeArrowheads="1"/>
            </p:cNvSpPr>
            <p:nvPr/>
          </p:nvSpPr>
          <p:spPr bwMode="auto">
            <a:xfrm>
              <a:off x="7680001" y="5222908"/>
              <a:ext cx="9528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6" name="Freeform 433"/>
            <p:cNvSpPr>
              <a:spLocks noChangeArrowheads="1"/>
            </p:cNvSpPr>
            <p:nvPr/>
          </p:nvSpPr>
          <p:spPr bwMode="auto">
            <a:xfrm>
              <a:off x="7699057" y="5240377"/>
              <a:ext cx="4287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7" name="Freeform 434"/>
            <p:cNvSpPr>
              <a:spLocks noChangeArrowheads="1"/>
            </p:cNvSpPr>
            <p:nvPr/>
          </p:nvSpPr>
          <p:spPr bwMode="auto">
            <a:xfrm>
              <a:off x="7746697" y="5240377"/>
              <a:ext cx="39701" cy="49227"/>
            </a:xfrm>
            <a:custGeom>
              <a:avLst/>
              <a:gdLst>
                <a:gd name="T0" fmla="*/ 17 w 92"/>
                <a:gd name="T1" fmla="*/ 79 h 119"/>
                <a:gd name="T2" fmla="*/ 17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7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7" y="79"/>
                  </a:moveTo>
                  <a:lnTo>
                    <a:pt x="17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6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7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2"/>
                    <a:pt x="21" y="32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8" name="Group 2107"/>
          <p:cNvGrpSpPr>
            <a:grpSpLocks/>
          </p:cNvGrpSpPr>
          <p:nvPr/>
        </p:nvGrpSpPr>
        <p:grpSpPr bwMode="auto">
          <a:xfrm>
            <a:off x="8353425" y="2347913"/>
            <a:ext cx="246063" cy="171450"/>
            <a:chOff x="8353318" y="2347550"/>
            <a:chExt cx="246405" cy="172300"/>
          </a:xfrm>
        </p:grpSpPr>
        <p:sp>
          <p:nvSpPr>
            <p:cNvPr id="2109" name="Freeform 435"/>
            <p:cNvSpPr>
              <a:spLocks noChangeArrowheads="1"/>
            </p:cNvSpPr>
            <p:nvPr/>
          </p:nvSpPr>
          <p:spPr bwMode="auto">
            <a:xfrm>
              <a:off x="8353318" y="2347550"/>
              <a:ext cx="44512" cy="65410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0" name="Freeform 436"/>
            <p:cNvSpPr>
              <a:spLocks noChangeArrowheads="1"/>
            </p:cNvSpPr>
            <p:nvPr/>
          </p:nvSpPr>
          <p:spPr bwMode="auto">
            <a:xfrm>
              <a:off x="8399420" y="2361908"/>
              <a:ext cx="44512" cy="5105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1" name="Freeform 437"/>
            <p:cNvSpPr>
              <a:spLocks noChangeArrowheads="1"/>
            </p:cNvSpPr>
            <p:nvPr/>
          </p:nvSpPr>
          <p:spPr bwMode="auto">
            <a:xfrm>
              <a:off x="8453470" y="2347550"/>
              <a:ext cx="9538" cy="65410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Freeform 438"/>
            <p:cNvSpPr>
              <a:spLocks noChangeArrowheads="1"/>
            </p:cNvSpPr>
            <p:nvPr/>
          </p:nvSpPr>
          <p:spPr bwMode="auto">
            <a:xfrm>
              <a:off x="8472546" y="2347550"/>
              <a:ext cx="44512" cy="6700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Freeform 439"/>
            <p:cNvSpPr>
              <a:spLocks noChangeArrowheads="1"/>
            </p:cNvSpPr>
            <p:nvPr/>
          </p:nvSpPr>
          <p:spPr bwMode="auto">
            <a:xfrm>
              <a:off x="8525006" y="2361908"/>
              <a:ext cx="42923" cy="5105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4" name="Freeform 440"/>
            <p:cNvSpPr>
              <a:spLocks noChangeArrowheads="1"/>
            </p:cNvSpPr>
            <p:nvPr/>
          </p:nvSpPr>
          <p:spPr bwMode="auto">
            <a:xfrm>
              <a:off x="8577467" y="2361908"/>
              <a:ext cx="22256" cy="4786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5" name="Freeform 441"/>
            <p:cNvSpPr>
              <a:spLocks noChangeArrowheads="1"/>
            </p:cNvSpPr>
            <p:nvPr/>
          </p:nvSpPr>
          <p:spPr bwMode="auto">
            <a:xfrm>
              <a:off x="8364446" y="2454439"/>
              <a:ext cx="52460" cy="65411"/>
            </a:xfrm>
            <a:custGeom>
              <a:avLst/>
              <a:gdLst>
                <a:gd name="T0" fmla="*/ 0 w 125"/>
                <a:gd name="T1" fmla="*/ 0 h 154"/>
                <a:gd name="T2" fmla="*/ 0 w 125"/>
                <a:gd name="T3" fmla="*/ 0 h 154"/>
                <a:gd name="T4" fmla="*/ 58 w 125"/>
                <a:gd name="T5" fmla="*/ 0 h 154"/>
                <a:gd name="T6" fmla="*/ 124 w 125"/>
                <a:gd name="T7" fmla="*/ 74 h 154"/>
                <a:gd name="T8" fmla="*/ 57 w 125"/>
                <a:gd name="T9" fmla="*/ 153 h 154"/>
                <a:gd name="T10" fmla="*/ 0 w 125"/>
                <a:gd name="T11" fmla="*/ 153 h 154"/>
                <a:gd name="T12" fmla="*/ 0 w 125"/>
                <a:gd name="T13" fmla="*/ 0 h 154"/>
                <a:gd name="T14" fmla="*/ 20 w 125"/>
                <a:gd name="T15" fmla="*/ 18 h 154"/>
                <a:gd name="T16" fmla="*/ 20 w 125"/>
                <a:gd name="T17" fmla="*/ 18 h 154"/>
                <a:gd name="T18" fmla="*/ 20 w 125"/>
                <a:gd name="T19" fmla="*/ 134 h 154"/>
                <a:gd name="T20" fmla="*/ 57 w 125"/>
                <a:gd name="T21" fmla="*/ 134 h 154"/>
                <a:gd name="T22" fmla="*/ 103 w 125"/>
                <a:gd name="T23" fmla="*/ 75 h 154"/>
                <a:gd name="T24" fmla="*/ 57 w 125"/>
                <a:gd name="T25" fmla="*/ 18 h 154"/>
                <a:gd name="T26" fmla="*/ 20 w 125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4" y="26"/>
                    <a:pt x="124" y="74"/>
                  </a:cubicBezTo>
                  <a:cubicBezTo>
                    <a:pt x="124" y="125"/>
                    <a:pt x="100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6" name="Freeform 442"/>
            <p:cNvSpPr>
              <a:spLocks noChangeArrowheads="1"/>
            </p:cNvSpPr>
            <p:nvPr/>
          </p:nvSpPr>
          <p:spPr bwMode="auto">
            <a:xfrm>
              <a:off x="8423265" y="2470393"/>
              <a:ext cx="44512" cy="49457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7" name="Freeform 443"/>
            <p:cNvSpPr>
              <a:spLocks noChangeArrowheads="1"/>
            </p:cNvSpPr>
            <p:nvPr/>
          </p:nvSpPr>
          <p:spPr bwMode="auto">
            <a:xfrm>
              <a:off x="8474136" y="2471989"/>
              <a:ext cx="65178" cy="46265"/>
            </a:xfrm>
            <a:custGeom>
              <a:avLst/>
              <a:gdLst>
                <a:gd name="T0" fmla="*/ 0 w 153"/>
                <a:gd name="T1" fmla="*/ 0 h 112"/>
                <a:gd name="T2" fmla="*/ 20 w 153"/>
                <a:gd name="T3" fmla="*/ 0 h 112"/>
                <a:gd name="T4" fmla="*/ 43 w 153"/>
                <a:gd name="T5" fmla="*/ 85 h 112"/>
                <a:gd name="T6" fmla="*/ 65 w 153"/>
                <a:gd name="T7" fmla="*/ 0 h 112"/>
                <a:gd name="T8" fmla="*/ 86 w 153"/>
                <a:gd name="T9" fmla="*/ 0 h 112"/>
                <a:gd name="T10" fmla="*/ 108 w 153"/>
                <a:gd name="T11" fmla="*/ 85 h 112"/>
                <a:gd name="T12" fmla="*/ 133 w 153"/>
                <a:gd name="T13" fmla="*/ 0 h 112"/>
                <a:gd name="T14" fmla="*/ 152 w 153"/>
                <a:gd name="T15" fmla="*/ 0 h 112"/>
                <a:gd name="T16" fmla="*/ 119 w 153"/>
                <a:gd name="T17" fmla="*/ 111 h 112"/>
                <a:gd name="T18" fmla="*/ 100 w 153"/>
                <a:gd name="T19" fmla="*/ 111 h 112"/>
                <a:gd name="T20" fmla="*/ 76 w 153"/>
                <a:gd name="T21" fmla="*/ 25 h 112"/>
                <a:gd name="T22" fmla="*/ 52 w 153"/>
                <a:gd name="T23" fmla="*/ 111 h 112"/>
                <a:gd name="T24" fmla="*/ 33 w 153"/>
                <a:gd name="T25" fmla="*/ 111 h 112"/>
                <a:gd name="T26" fmla="*/ 0 w 153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2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5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9" y="111"/>
                  </a:lnTo>
                  <a:lnTo>
                    <a:pt x="100" y="111"/>
                  </a:lnTo>
                  <a:lnTo>
                    <a:pt x="76" y="25"/>
                  </a:lnTo>
                  <a:lnTo>
                    <a:pt x="52" y="111"/>
                  </a:ln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8" name="Freeform 444"/>
            <p:cNvSpPr>
              <a:spLocks noChangeArrowheads="1"/>
            </p:cNvSpPr>
            <p:nvPr/>
          </p:nvSpPr>
          <p:spPr bwMode="auto">
            <a:xfrm>
              <a:off x="8544083" y="2471989"/>
              <a:ext cx="39743" cy="47861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9" name="Group 2118"/>
          <p:cNvGrpSpPr>
            <a:grpSpLocks/>
          </p:cNvGrpSpPr>
          <p:nvPr/>
        </p:nvGrpSpPr>
        <p:grpSpPr bwMode="auto">
          <a:xfrm>
            <a:off x="8353425" y="3297238"/>
            <a:ext cx="246063" cy="174625"/>
            <a:chOff x="8353318" y="3297975"/>
            <a:chExt cx="246405" cy="174152"/>
          </a:xfrm>
        </p:grpSpPr>
        <p:sp>
          <p:nvSpPr>
            <p:cNvPr id="2120" name="Freeform 445"/>
            <p:cNvSpPr>
              <a:spLocks noChangeArrowheads="1"/>
            </p:cNvSpPr>
            <p:nvPr/>
          </p:nvSpPr>
          <p:spPr bwMode="auto">
            <a:xfrm>
              <a:off x="8353318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1" name="Freeform 446"/>
            <p:cNvSpPr>
              <a:spLocks noChangeArrowheads="1"/>
            </p:cNvSpPr>
            <p:nvPr/>
          </p:nvSpPr>
          <p:spPr bwMode="auto">
            <a:xfrm>
              <a:off x="8399420" y="3315390"/>
              <a:ext cx="44512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2" name="Freeform 447"/>
            <p:cNvSpPr>
              <a:spLocks noChangeArrowheads="1"/>
            </p:cNvSpPr>
            <p:nvPr/>
          </p:nvSpPr>
          <p:spPr bwMode="auto">
            <a:xfrm>
              <a:off x="8453470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3" name="Freeform 448"/>
            <p:cNvSpPr>
              <a:spLocks noChangeArrowheads="1"/>
            </p:cNvSpPr>
            <p:nvPr/>
          </p:nvSpPr>
          <p:spPr bwMode="auto">
            <a:xfrm>
              <a:off x="8472546" y="3297975"/>
              <a:ext cx="44512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4" name="Freeform 449"/>
            <p:cNvSpPr>
              <a:spLocks noChangeArrowheads="1"/>
            </p:cNvSpPr>
            <p:nvPr/>
          </p:nvSpPr>
          <p:spPr bwMode="auto">
            <a:xfrm>
              <a:off x="8525006" y="3315390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5" name="Freeform 450"/>
            <p:cNvSpPr>
              <a:spLocks noChangeArrowheads="1"/>
            </p:cNvSpPr>
            <p:nvPr/>
          </p:nvSpPr>
          <p:spPr bwMode="auto">
            <a:xfrm>
              <a:off x="8577467" y="3316973"/>
              <a:ext cx="22256" cy="47496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8 w 54"/>
                <a:gd name="T17" fmla="*/ 51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6" name="Freeform 451"/>
            <p:cNvSpPr>
              <a:spLocks noChangeArrowheads="1"/>
            </p:cNvSpPr>
            <p:nvPr/>
          </p:nvSpPr>
          <p:spPr bwMode="auto">
            <a:xfrm>
              <a:off x="8408958" y="3407215"/>
              <a:ext cx="44512" cy="6491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6 h 154"/>
                <a:gd name="T10" fmla="*/ 92 w 104"/>
                <a:gd name="T11" fmla="*/ 66 h 154"/>
                <a:gd name="T12" fmla="*/ 92 w 104"/>
                <a:gd name="T13" fmla="*/ 85 h 154"/>
                <a:gd name="T14" fmla="*/ 21 w 104"/>
                <a:gd name="T15" fmla="*/ 85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5"/>
                  </a:lnTo>
                  <a:lnTo>
                    <a:pt x="21" y="85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7" name="Freeform 452"/>
            <p:cNvSpPr>
              <a:spLocks noChangeArrowheads="1"/>
            </p:cNvSpPr>
            <p:nvPr/>
          </p:nvSpPr>
          <p:spPr bwMode="auto">
            <a:xfrm>
              <a:off x="8461418" y="3407215"/>
              <a:ext cx="635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8" name="Freeform 453"/>
            <p:cNvSpPr>
              <a:spLocks noChangeArrowheads="1"/>
            </p:cNvSpPr>
            <p:nvPr/>
          </p:nvSpPr>
          <p:spPr bwMode="auto">
            <a:xfrm>
              <a:off x="8480495" y="3407215"/>
              <a:ext cx="794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9" name="Freeform 454"/>
            <p:cNvSpPr>
              <a:spLocks noChangeArrowheads="1"/>
            </p:cNvSpPr>
            <p:nvPr/>
          </p:nvSpPr>
          <p:spPr bwMode="auto">
            <a:xfrm>
              <a:off x="8497982" y="3421465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70" name="Group 2129"/>
          <p:cNvGrpSpPr>
            <a:grpSpLocks/>
          </p:cNvGrpSpPr>
          <p:nvPr/>
        </p:nvGrpSpPr>
        <p:grpSpPr bwMode="auto">
          <a:xfrm>
            <a:off x="8353425" y="4249738"/>
            <a:ext cx="246063" cy="174625"/>
            <a:chOff x="8353318" y="4250252"/>
            <a:chExt cx="246405" cy="174152"/>
          </a:xfrm>
        </p:grpSpPr>
        <p:sp>
          <p:nvSpPr>
            <p:cNvPr id="2131" name="Freeform 455"/>
            <p:cNvSpPr>
              <a:spLocks noChangeArrowheads="1"/>
            </p:cNvSpPr>
            <p:nvPr/>
          </p:nvSpPr>
          <p:spPr bwMode="auto">
            <a:xfrm>
              <a:off x="83533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2" name="Freeform 456"/>
            <p:cNvSpPr>
              <a:spLocks noChangeArrowheads="1"/>
            </p:cNvSpPr>
            <p:nvPr/>
          </p:nvSpPr>
          <p:spPr bwMode="auto">
            <a:xfrm>
              <a:off x="8399420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3" name="Freeform 457"/>
            <p:cNvSpPr>
              <a:spLocks noChangeArrowheads="1"/>
            </p:cNvSpPr>
            <p:nvPr/>
          </p:nvSpPr>
          <p:spPr bwMode="auto">
            <a:xfrm>
              <a:off x="8453470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4" name="Freeform 458"/>
            <p:cNvSpPr>
              <a:spLocks noChangeArrowheads="1"/>
            </p:cNvSpPr>
            <p:nvPr/>
          </p:nvSpPr>
          <p:spPr bwMode="auto">
            <a:xfrm>
              <a:off x="847254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5" name="Freeform 459"/>
            <p:cNvSpPr>
              <a:spLocks noChangeArrowheads="1"/>
            </p:cNvSpPr>
            <p:nvPr/>
          </p:nvSpPr>
          <p:spPr bwMode="auto">
            <a:xfrm>
              <a:off x="8525006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6" name="Freeform 460"/>
            <p:cNvSpPr>
              <a:spLocks noChangeArrowheads="1"/>
            </p:cNvSpPr>
            <p:nvPr/>
          </p:nvSpPr>
          <p:spPr bwMode="auto">
            <a:xfrm>
              <a:off x="8577467" y="4267667"/>
              <a:ext cx="22256" cy="47496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8 w 54"/>
                <a:gd name="T17" fmla="*/ 52 h 115"/>
                <a:gd name="T18" fmla="*/ 18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7" name="Freeform 461"/>
            <p:cNvSpPr>
              <a:spLocks noChangeArrowheads="1"/>
            </p:cNvSpPr>
            <p:nvPr/>
          </p:nvSpPr>
          <p:spPr bwMode="auto">
            <a:xfrm>
              <a:off x="8356497" y="4356326"/>
              <a:ext cx="57229" cy="68078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4" y="18"/>
                    <a:pt x="70" y="18"/>
                  </a:cubicBezTo>
                  <a:cubicBezTo>
                    <a:pt x="39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8" name="Freeform 462"/>
            <p:cNvSpPr>
              <a:spLocks noChangeArrowheads="1"/>
            </p:cNvSpPr>
            <p:nvPr/>
          </p:nvSpPr>
          <p:spPr bwMode="auto">
            <a:xfrm>
              <a:off x="8421676" y="4357910"/>
              <a:ext cx="9538" cy="64911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9" name="Freeform 463"/>
            <p:cNvSpPr>
              <a:spLocks noChangeArrowheads="1"/>
            </p:cNvSpPr>
            <p:nvPr/>
          </p:nvSpPr>
          <p:spPr bwMode="auto">
            <a:xfrm>
              <a:off x="8440752" y="4373742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0" name="Freeform 464"/>
            <p:cNvSpPr>
              <a:spLocks noChangeArrowheads="1"/>
            </p:cNvSpPr>
            <p:nvPr/>
          </p:nvSpPr>
          <p:spPr bwMode="auto">
            <a:xfrm>
              <a:off x="8494802" y="4373742"/>
              <a:ext cx="39742" cy="49079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90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6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1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1" name="Freeform 465"/>
            <p:cNvSpPr>
              <a:spLocks noChangeArrowheads="1"/>
            </p:cNvSpPr>
            <p:nvPr/>
          </p:nvSpPr>
          <p:spPr bwMode="auto">
            <a:xfrm>
              <a:off x="8544083" y="4357910"/>
              <a:ext cx="44512" cy="66494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71" name="Group 2141"/>
          <p:cNvGrpSpPr>
            <a:grpSpLocks/>
          </p:cNvGrpSpPr>
          <p:nvPr/>
        </p:nvGrpSpPr>
        <p:grpSpPr bwMode="auto">
          <a:xfrm>
            <a:off x="8367713" y="5222875"/>
            <a:ext cx="217487" cy="66675"/>
            <a:chOff x="8366286" y="5222908"/>
            <a:chExt cx="218616" cy="66696"/>
          </a:xfrm>
        </p:grpSpPr>
        <p:sp>
          <p:nvSpPr>
            <p:cNvPr id="2143" name="Freeform 466"/>
            <p:cNvSpPr>
              <a:spLocks noChangeArrowheads="1"/>
            </p:cNvSpPr>
            <p:nvPr/>
          </p:nvSpPr>
          <p:spPr bwMode="auto">
            <a:xfrm>
              <a:off x="8366286" y="5222908"/>
              <a:ext cx="49467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8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5 h 155"/>
                <a:gd name="T34" fmla="*/ 62 w 117"/>
                <a:gd name="T35" fmla="*/ 135 h 155"/>
                <a:gd name="T36" fmla="*/ 94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2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6"/>
                    <a:pt x="94" y="107"/>
                  </a:cubicBezTo>
                  <a:cubicBezTo>
                    <a:pt x="94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4" name="Freeform 467"/>
            <p:cNvSpPr>
              <a:spLocks noChangeArrowheads="1"/>
            </p:cNvSpPr>
            <p:nvPr/>
          </p:nvSpPr>
          <p:spPr bwMode="auto">
            <a:xfrm>
              <a:off x="8422136" y="5240377"/>
              <a:ext cx="4468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5" name="Freeform 468"/>
            <p:cNvSpPr>
              <a:spLocks noChangeArrowheads="1"/>
            </p:cNvSpPr>
            <p:nvPr/>
          </p:nvSpPr>
          <p:spPr bwMode="auto">
            <a:xfrm>
              <a:off x="8470009" y="5240377"/>
              <a:ext cx="43086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6" name="Freeform 469"/>
            <p:cNvSpPr>
              <a:spLocks noChangeArrowheads="1"/>
            </p:cNvSpPr>
            <p:nvPr/>
          </p:nvSpPr>
          <p:spPr bwMode="auto">
            <a:xfrm>
              <a:off x="8540221" y="5224497"/>
              <a:ext cx="44681" cy="65107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7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7" y="59"/>
                    <a:pt x="77" y="42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6"/>
                    <a:pt x="83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334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Folders</a:t>
            </a:r>
          </a:p>
        </p:txBody>
      </p:sp>
      <p:grpSp>
        <p:nvGrpSpPr>
          <p:cNvPr id="19596" name="Group 19595"/>
          <p:cNvGrpSpPr/>
          <p:nvPr/>
        </p:nvGrpSpPr>
        <p:grpSpPr>
          <a:xfrm>
            <a:off x="7394575" y="4678363"/>
            <a:ext cx="430213" cy="430212"/>
            <a:chOff x="7394575" y="4678363"/>
            <a:chExt cx="430213" cy="430212"/>
          </a:xfrm>
        </p:grpSpPr>
        <p:sp>
          <p:nvSpPr>
            <p:cNvPr id="19475" name="Freeform 538"/>
            <p:cNvSpPr>
              <a:spLocks noChangeArrowheads="1"/>
            </p:cNvSpPr>
            <p:nvPr/>
          </p:nvSpPr>
          <p:spPr bwMode="auto">
            <a:xfrm>
              <a:off x="7394575" y="4678363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Freeform 51"/>
            <p:cNvSpPr>
              <a:spLocks noChangeArrowheads="1"/>
            </p:cNvSpPr>
            <p:nvPr/>
          </p:nvSpPr>
          <p:spPr bwMode="auto">
            <a:xfrm>
              <a:off x="7486650" y="4751388"/>
              <a:ext cx="244475" cy="284162"/>
            </a:xfrm>
            <a:custGeom>
              <a:avLst/>
              <a:gdLst>
                <a:gd name="T0" fmla="*/ 3373 w 580"/>
                <a:gd name="T1" fmla="*/ 137320 h 675"/>
                <a:gd name="T2" fmla="*/ 3373 w 580"/>
                <a:gd name="T3" fmla="*/ 137320 h 675"/>
                <a:gd name="T4" fmla="*/ 38370 w 580"/>
                <a:gd name="T5" fmla="*/ 101205 h 675"/>
                <a:gd name="T6" fmla="*/ 38370 w 580"/>
                <a:gd name="T7" fmla="*/ 44514 h 675"/>
                <a:gd name="T8" fmla="*/ 43429 w 580"/>
                <a:gd name="T9" fmla="*/ 39474 h 675"/>
                <a:gd name="T10" fmla="*/ 58187 w 580"/>
                <a:gd name="T11" fmla="*/ 39474 h 675"/>
                <a:gd name="T12" fmla="*/ 58187 w 580"/>
                <a:gd name="T13" fmla="*/ 24776 h 675"/>
                <a:gd name="T14" fmla="*/ 63247 w 580"/>
                <a:gd name="T15" fmla="*/ 19737 h 675"/>
                <a:gd name="T16" fmla="*/ 77583 w 580"/>
                <a:gd name="T17" fmla="*/ 19737 h 675"/>
                <a:gd name="T18" fmla="*/ 77583 w 580"/>
                <a:gd name="T19" fmla="*/ 5039 h 675"/>
                <a:gd name="T20" fmla="*/ 82642 w 580"/>
                <a:gd name="T21" fmla="*/ 0 h 675"/>
                <a:gd name="T22" fmla="*/ 200703 w 580"/>
                <a:gd name="T23" fmla="*/ 0 h 675"/>
                <a:gd name="T24" fmla="*/ 205763 w 580"/>
                <a:gd name="T25" fmla="*/ 5039 h 675"/>
                <a:gd name="T26" fmla="*/ 205763 w 580"/>
                <a:gd name="T27" fmla="*/ 79788 h 675"/>
                <a:gd name="T28" fmla="*/ 236964 w 580"/>
                <a:gd name="T29" fmla="*/ 79788 h 675"/>
                <a:gd name="T30" fmla="*/ 196065 w 580"/>
                <a:gd name="T31" fmla="*/ 114643 h 675"/>
                <a:gd name="T32" fmla="*/ 196065 w 580"/>
                <a:gd name="T33" fmla="*/ 87347 h 675"/>
                <a:gd name="T34" fmla="*/ 196065 w 580"/>
                <a:gd name="T35" fmla="*/ 79788 h 675"/>
                <a:gd name="T36" fmla="*/ 196065 w 580"/>
                <a:gd name="T37" fmla="*/ 9659 h 675"/>
                <a:gd name="T38" fmla="*/ 87702 w 580"/>
                <a:gd name="T39" fmla="*/ 9659 h 675"/>
                <a:gd name="T40" fmla="*/ 87702 w 580"/>
                <a:gd name="T41" fmla="*/ 19737 h 675"/>
                <a:gd name="T42" fmla="*/ 181307 w 580"/>
                <a:gd name="T43" fmla="*/ 19737 h 675"/>
                <a:gd name="T44" fmla="*/ 186367 w 580"/>
                <a:gd name="T45" fmla="*/ 24776 h 675"/>
                <a:gd name="T46" fmla="*/ 186367 w 580"/>
                <a:gd name="T47" fmla="*/ 123042 h 675"/>
                <a:gd name="T48" fmla="*/ 176248 w 580"/>
                <a:gd name="T49" fmla="*/ 131861 h 675"/>
                <a:gd name="T50" fmla="*/ 176248 w 580"/>
                <a:gd name="T51" fmla="*/ 29396 h 675"/>
                <a:gd name="T52" fmla="*/ 68306 w 580"/>
                <a:gd name="T53" fmla="*/ 29396 h 675"/>
                <a:gd name="T54" fmla="*/ 68306 w 580"/>
                <a:gd name="T55" fmla="*/ 39474 h 675"/>
                <a:gd name="T56" fmla="*/ 161490 w 580"/>
                <a:gd name="T57" fmla="*/ 39474 h 675"/>
                <a:gd name="T58" fmla="*/ 166550 w 580"/>
                <a:gd name="T59" fmla="*/ 44514 h 675"/>
                <a:gd name="T60" fmla="*/ 166550 w 580"/>
                <a:gd name="T61" fmla="*/ 137320 h 675"/>
                <a:gd name="T62" fmla="*/ 156430 w 580"/>
                <a:gd name="T63" fmla="*/ 137320 h 675"/>
                <a:gd name="T64" fmla="*/ 156430 w 580"/>
                <a:gd name="T65" fmla="*/ 49133 h 675"/>
                <a:gd name="T66" fmla="*/ 48489 w 580"/>
                <a:gd name="T67" fmla="*/ 49133 h 675"/>
                <a:gd name="T68" fmla="*/ 48489 w 580"/>
                <a:gd name="T69" fmla="*/ 137320 h 675"/>
                <a:gd name="T70" fmla="*/ 3373 w 580"/>
                <a:gd name="T71" fmla="*/ 137320 h 675"/>
                <a:gd name="T72" fmla="*/ 176248 w 580"/>
                <a:gd name="T73" fmla="*/ 144459 h 675"/>
                <a:gd name="T74" fmla="*/ 176248 w 580"/>
                <a:gd name="T75" fmla="*/ 144459 h 675"/>
                <a:gd name="T76" fmla="*/ 176248 w 580"/>
                <a:gd name="T77" fmla="*/ 280099 h 675"/>
                <a:gd name="T78" fmla="*/ 242867 w 580"/>
                <a:gd name="T79" fmla="*/ 218368 h 675"/>
                <a:gd name="T80" fmla="*/ 244132 w 580"/>
                <a:gd name="T81" fmla="*/ 215849 h 675"/>
                <a:gd name="T82" fmla="*/ 244132 w 580"/>
                <a:gd name="T83" fmla="*/ 86927 h 675"/>
                <a:gd name="T84" fmla="*/ 176248 w 580"/>
                <a:gd name="T85" fmla="*/ 144459 h 675"/>
                <a:gd name="T86" fmla="*/ 166550 w 580"/>
                <a:gd name="T87" fmla="*/ 283039 h 675"/>
                <a:gd name="T88" fmla="*/ 166550 w 580"/>
                <a:gd name="T89" fmla="*/ 283039 h 675"/>
                <a:gd name="T90" fmla="*/ 4216 w 580"/>
                <a:gd name="T91" fmla="*/ 283039 h 675"/>
                <a:gd name="T92" fmla="*/ 0 w 580"/>
                <a:gd name="T93" fmla="*/ 279680 h 675"/>
                <a:gd name="T94" fmla="*/ 0 w 580"/>
                <a:gd name="T95" fmla="*/ 146979 h 675"/>
                <a:gd name="T96" fmla="*/ 166550 w 580"/>
                <a:gd name="T97" fmla="*/ 146979 h 675"/>
                <a:gd name="T98" fmla="*/ 166550 w 580"/>
                <a:gd name="T99" fmla="*/ 283039 h 675"/>
                <a:gd name="T100" fmla="*/ 112579 w 580"/>
                <a:gd name="T101" fmla="*/ 181414 h 675"/>
                <a:gd name="T102" fmla="*/ 112579 w 580"/>
                <a:gd name="T103" fmla="*/ 181414 h 675"/>
                <a:gd name="T104" fmla="*/ 107098 w 580"/>
                <a:gd name="T105" fmla="*/ 176374 h 675"/>
                <a:gd name="T106" fmla="*/ 68306 w 580"/>
                <a:gd name="T107" fmla="*/ 176374 h 675"/>
                <a:gd name="T108" fmla="*/ 63247 w 580"/>
                <a:gd name="T109" fmla="*/ 181414 h 675"/>
                <a:gd name="T110" fmla="*/ 68306 w 580"/>
                <a:gd name="T111" fmla="*/ 186453 h 675"/>
                <a:gd name="T112" fmla="*/ 107098 w 580"/>
                <a:gd name="T113" fmla="*/ 186453 h 675"/>
                <a:gd name="T114" fmla="*/ 112579 w 580"/>
                <a:gd name="T115" fmla="*/ 181414 h 6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0" h="675">
                  <a:moveTo>
                    <a:pt x="8" y="327"/>
                  </a:moveTo>
                  <a:lnTo>
                    <a:pt x="8" y="327"/>
                  </a:lnTo>
                  <a:cubicBezTo>
                    <a:pt x="91" y="241"/>
                    <a:pt x="91" y="241"/>
                    <a:pt x="91" y="24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99"/>
                    <a:pt x="96" y="94"/>
                    <a:pt x="103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2"/>
                    <a:pt x="143" y="47"/>
                    <a:pt x="150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6"/>
                    <a:pt x="190" y="0"/>
                    <a:pt x="196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483" y="0"/>
                    <a:pt x="488" y="6"/>
                    <a:pt x="488" y="12"/>
                  </a:cubicBezTo>
                  <a:cubicBezTo>
                    <a:pt x="488" y="190"/>
                    <a:pt x="488" y="190"/>
                    <a:pt x="488" y="190"/>
                  </a:cubicBezTo>
                  <a:cubicBezTo>
                    <a:pt x="562" y="190"/>
                    <a:pt x="562" y="190"/>
                    <a:pt x="562" y="190"/>
                  </a:cubicBezTo>
                  <a:cubicBezTo>
                    <a:pt x="465" y="273"/>
                    <a:pt x="465" y="273"/>
                    <a:pt x="465" y="273"/>
                  </a:cubicBezTo>
                  <a:cubicBezTo>
                    <a:pt x="465" y="208"/>
                    <a:pt x="465" y="208"/>
                    <a:pt x="465" y="208"/>
                  </a:cubicBezTo>
                  <a:cubicBezTo>
                    <a:pt x="465" y="190"/>
                    <a:pt x="465" y="190"/>
                    <a:pt x="465" y="190"/>
                  </a:cubicBezTo>
                  <a:cubicBezTo>
                    <a:pt x="465" y="23"/>
                    <a:pt x="465" y="23"/>
                    <a:pt x="465" y="2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430" y="47"/>
                    <a:pt x="430" y="47"/>
                    <a:pt x="430" y="47"/>
                  </a:cubicBezTo>
                  <a:cubicBezTo>
                    <a:pt x="436" y="47"/>
                    <a:pt x="442" y="52"/>
                    <a:pt x="442" y="59"/>
                  </a:cubicBezTo>
                  <a:cubicBezTo>
                    <a:pt x="442" y="293"/>
                    <a:pt x="442" y="293"/>
                    <a:pt x="442" y="293"/>
                  </a:cubicBezTo>
                  <a:cubicBezTo>
                    <a:pt x="418" y="314"/>
                    <a:pt x="418" y="314"/>
                    <a:pt x="418" y="314"/>
                  </a:cubicBezTo>
                  <a:cubicBezTo>
                    <a:pt x="418" y="70"/>
                    <a:pt x="418" y="70"/>
                    <a:pt x="418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383" y="94"/>
                    <a:pt x="383" y="94"/>
                    <a:pt x="383" y="94"/>
                  </a:cubicBezTo>
                  <a:cubicBezTo>
                    <a:pt x="390" y="94"/>
                    <a:pt x="395" y="99"/>
                    <a:pt x="395" y="10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71" y="327"/>
                    <a:pt x="371" y="327"/>
                    <a:pt x="371" y="32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327"/>
                    <a:pt x="115" y="327"/>
                    <a:pt x="115" y="327"/>
                  </a:cubicBezTo>
                  <a:lnTo>
                    <a:pt x="8" y="327"/>
                  </a:lnTo>
                  <a:close/>
                  <a:moveTo>
                    <a:pt x="418" y="344"/>
                  </a:moveTo>
                  <a:lnTo>
                    <a:pt x="418" y="344"/>
                  </a:lnTo>
                  <a:cubicBezTo>
                    <a:pt x="418" y="667"/>
                    <a:pt x="418" y="667"/>
                    <a:pt x="418" y="667"/>
                  </a:cubicBezTo>
                  <a:cubicBezTo>
                    <a:pt x="576" y="520"/>
                    <a:pt x="576" y="520"/>
                    <a:pt x="576" y="520"/>
                  </a:cubicBezTo>
                  <a:cubicBezTo>
                    <a:pt x="578" y="519"/>
                    <a:pt x="579" y="516"/>
                    <a:pt x="579" y="514"/>
                  </a:cubicBezTo>
                  <a:cubicBezTo>
                    <a:pt x="579" y="207"/>
                    <a:pt x="579" y="207"/>
                    <a:pt x="579" y="207"/>
                  </a:cubicBezTo>
                  <a:lnTo>
                    <a:pt x="418" y="344"/>
                  </a:lnTo>
                  <a:close/>
                  <a:moveTo>
                    <a:pt x="395" y="674"/>
                  </a:moveTo>
                  <a:lnTo>
                    <a:pt x="395" y="674"/>
                  </a:lnTo>
                  <a:cubicBezTo>
                    <a:pt x="10" y="674"/>
                    <a:pt x="10" y="674"/>
                    <a:pt x="10" y="674"/>
                  </a:cubicBezTo>
                  <a:cubicBezTo>
                    <a:pt x="4" y="674"/>
                    <a:pt x="0" y="670"/>
                    <a:pt x="0" y="666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395" y="350"/>
                    <a:pt x="395" y="350"/>
                    <a:pt x="395" y="350"/>
                  </a:cubicBezTo>
                  <a:lnTo>
                    <a:pt x="395" y="674"/>
                  </a:lnTo>
                  <a:close/>
                  <a:moveTo>
                    <a:pt x="267" y="432"/>
                  </a:moveTo>
                  <a:lnTo>
                    <a:pt x="267" y="432"/>
                  </a:lnTo>
                  <a:cubicBezTo>
                    <a:pt x="267" y="425"/>
                    <a:pt x="261" y="420"/>
                    <a:pt x="254" y="420"/>
                  </a:cubicBezTo>
                  <a:cubicBezTo>
                    <a:pt x="162" y="420"/>
                    <a:pt x="162" y="420"/>
                    <a:pt x="162" y="420"/>
                  </a:cubicBezTo>
                  <a:cubicBezTo>
                    <a:pt x="155" y="420"/>
                    <a:pt x="150" y="425"/>
                    <a:pt x="150" y="432"/>
                  </a:cubicBezTo>
                  <a:cubicBezTo>
                    <a:pt x="150" y="439"/>
                    <a:pt x="155" y="444"/>
                    <a:pt x="162" y="444"/>
                  </a:cubicBezTo>
                  <a:cubicBezTo>
                    <a:pt x="254" y="444"/>
                    <a:pt x="254" y="444"/>
                    <a:pt x="254" y="444"/>
                  </a:cubicBezTo>
                  <a:cubicBezTo>
                    <a:pt x="261" y="444"/>
                    <a:pt x="267" y="439"/>
                    <a:pt x="267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7" name="Group 19596"/>
          <p:cNvGrpSpPr/>
          <p:nvPr/>
        </p:nvGrpSpPr>
        <p:grpSpPr>
          <a:xfrm>
            <a:off x="6527800" y="4678363"/>
            <a:ext cx="430213" cy="430212"/>
            <a:chOff x="6527800" y="4678363"/>
            <a:chExt cx="430213" cy="430212"/>
          </a:xfrm>
        </p:grpSpPr>
        <p:sp>
          <p:nvSpPr>
            <p:cNvPr id="19474" name="Freeform 537"/>
            <p:cNvSpPr>
              <a:spLocks noChangeArrowheads="1"/>
            </p:cNvSpPr>
            <p:nvPr/>
          </p:nvSpPr>
          <p:spPr bwMode="auto">
            <a:xfrm>
              <a:off x="6527800" y="4678363"/>
              <a:ext cx="430213" cy="430212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Freeform 52"/>
            <p:cNvSpPr>
              <a:spLocks noChangeArrowheads="1"/>
            </p:cNvSpPr>
            <p:nvPr/>
          </p:nvSpPr>
          <p:spPr bwMode="auto">
            <a:xfrm>
              <a:off x="6621463" y="4776788"/>
              <a:ext cx="242887" cy="233362"/>
            </a:xfrm>
            <a:custGeom>
              <a:avLst/>
              <a:gdLst>
                <a:gd name="T0" fmla="*/ 150482 w 579"/>
                <a:gd name="T1" fmla="*/ 0 h 555"/>
                <a:gd name="T2" fmla="*/ 150482 w 579"/>
                <a:gd name="T3" fmla="*/ 0 h 555"/>
                <a:gd name="T4" fmla="*/ 214196 w 579"/>
                <a:gd name="T5" fmla="*/ 0 h 555"/>
                <a:gd name="T6" fmla="*/ 234317 w 579"/>
                <a:gd name="T7" fmla="*/ 0 h 555"/>
                <a:gd name="T8" fmla="*/ 187369 w 579"/>
                <a:gd name="T9" fmla="*/ 67718 h 555"/>
                <a:gd name="T10" fmla="*/ 99763 w 579"/>
                <a:gd name="T11" fmla="*/ 67718 h 555"/>
                <a:gd name="T12" fmla="*/ 150482 w 579"/>
                <a:gd name="T13" fmla="*/ 0 h 555"/>
                <a:gd name="T14" fmla="*/ 87607 w 579"/>
                <a:gd name="T15" fmla="*/ 67718 h 555"/>
                <a:gd name="T16" fmla="*/ 87607 w 579"/>
                <a:gd name="T17" fmla="*/ 67718 h 555"/>
                <a:gd name="T18" fmla="*/ 137907 w 579"/>
                <a:gd name="T19" fmla="*/ 0 h 555"/>
                <a:gd name="T20" fmla="*/ 54073 w 579"/>
                <a:gd name="T21" fmla="*/ 0 h 555"/>
                <a:gd name="T22" fmla="*/ 50720 w 579"/>
                <a:gd name="T23" fmla="*/ 1262 h 555"/>
                <a:gd name="T24" fmla="*/ 2934 w 579"/>
                <a:gd name="T25" fmla="*/ 67718 h 555"/>
                <a:gd name="T26" fmla="*/ 87607 w 579"/>
                <a:gd name="T27" fmla="*/ 67718 h 555"/>
                <a:gd name="T28" fmla="*/ 184854 w 579"/>
                <a:gd name="T29" fmla="*/ 233017 h 555"/>
                <a:gd name="T30" fmla="*/ 184854 w 579"/>
                <a:gd name="T31" fmla="*/ 233017 h 555"/>
                <a:gd name="T32" fmla="*/ 3773 w 579"/>
                <a:gd name="T33" fmla="*/ 233017 h 555"/>
                <a:gd name="T34" fmla="*/ 0 w 579"/>
                <a:gd name="T35" fmla="*/ 229653 h 555"/>
                <a:gd name="T36" fmla="*/ 0 w 579"/>
                <a:gd name="T37" fmla="*/ 76971 h 555"/>
                <a:gd name="T38" fmla="*/ 184854 w 579"/>
                <a:gd name="T39" fmla="*/ 76971 h 555"/>
                <a:gd name="T40" fmla="*/ 184854 w 579"/>
                <a:gd name="T41" fmla="*/ 233017 h 555"/>
                <a:gd name="T42" fmla="*/ 121140 w 579"/>
                <a:gd name="T43" fmla="*/ 121556 h 555"/>
                <a:gd name="T44" fmla="*/ 121140 w 579"/>
                <a:gd name="T45" fmla="*/ 121556 h 555"/>
                <a:gd name="T46" fmla="*/ 116110 w 579"/>
                <a:gd name="T47" fmla="*/ 116509 h 555"/>
                <a:gd name="T48" fmla="*/ 67487 w 579"/>
                <a:gd name="T49" fmla="*/ 116509 h 555"/>
                <a:gd name="T50" fmla="*/ 62456 w 579"/>
                <a:gd name="T51" fmla="*/ 121556 h 555"/>
                <a:gd name="T52" fmla="*/ 67487 w 579"/>
                <a:gd name="T53" fmla="*/ 126603 h 555"/>
                <a:gd name="T54" fmla="*/ 116110 w 579"/>
                <a:gd name="T55" fmla="*/ 126603 h 555"/>
                <a:gd name="T56" fmla="*/ 121140 w 579"/>
                <a:gd name="T57" fmla="*/ 121556 h 555"/>
                <a:gd name="T58" fmla="*/ 194915 w 579"/>
                <a:gd name="T59" fmla="*/ 74027 h 555"/>
                <a:gd name="T60" fmla="*/ 194915 w 579"/>
                <a:gd name="T61" fmla="*/ 74027 h 555"/>
                <a:gd name="T62" fmla="*/ 194915 w 579"/>
                <a:gd name="T63" fmla="*/ 228391 h 555"/>
                <a:gd name="T64" fmla="*/ 241862 w 579"/>
                <a:gd name="T65" fmla="*/ 143007 h 555"/>
                <a:gd name="T66" fmla="*/ 242281 w 579"/>
                <a:gd name="T67" fmla="*/ 140904 h 555"/>
                <a:gd name="T68" fmla="*/ 242281 w 579"/>
                <a:gd name="T69" fmla="*/ 5047 h 555"/>
                <a:gd name="T70" fmla="*/ 194915 w 579"/>
                <a:gd name="T71" fmla="*/ 74027 h 5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9" h="555">
                  <a:moveTo>
                    <a:pt x="359" y="0"/>
                  </a:moveTo>
                  <a:lnTo>
                    <a:pt x="359" y="0"/>
                  </a:lnTo>
                  <a:cubicBezTo>
                    <a:pt x="511" y="0"/>
                    <a:pt x="511" y="0"/>
                    <a:pt x="5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447" y="161"/>
                    <a:pt x="447" y="161"/>
                    <a:pt x="447" y="161"/>
                  </a:cubicBezTo>
                  <a:cubicBezTo>
                    <a:pt x="238" y="161"/>
                    <a:pt x="238" y="161"/>
                    <a:pt x="238" y="161"/>
                  </a:cubicBezTo>
                  <a:lnTo>
                    <a:pt x="359" y="0"/>
                  </a:lnTo>
                  <a:close/>
                  <a:moveTo>
                    <a:pt x="209" y="161"/>
                  </a:moveTo>
                  <a:lnTo>
                    <a:pt x="209" y="161"/>
                  </a:lnTo>
                  <a:cubicBezTo>
                    <a:pt x="329" y="0"/>
                    <a:pt x="329" y="0"/>
                    <a:pt x="3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5" y="0"/>
                    <a:pt x="123" y="1"/>
                    <a:pt x="121" y="3"/>
                  </a:cubicBezTo>
                  <a:cubicBezTo>
                    <a:pt x="7" y="161"/>
                    <a:pt x="7" y="161"/>
                    <a:pt x="7" y="161"/>
                  </a:cubicBezTo>
                  <a:lnTo>
                    <a:pt x="209" y="161"/>
                  </a:lnTo>
                  <a:close/>
                  <a:moveTo>
                    <a:pt x="441" y="554"/>
                  </a:moveTo>
                  <a:lnTo>
                    <a:pt x="441" y="554"/>
                  </a:lnTo>
                  <a:cubicBezTo>
                    <a:pt x="9" y="554"/>
                    <a:pt x="9" y="554"/>
                    <a:pt x="9" y="554"/>
                  </a:cubicBezTo>
                  <a:cubicBezTo>
                    <a:pt x="5" y="554"/>
                    <a:pt x="0" y="551"/>
                    <a:pt x="0" y="546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441" y="183"/>
                    <a:pt x="441" y="183"/>
                    <a:pt x="441" y="183"/>
                  </a:cubicBezTo>
                  <a:lnTo>
                    <a:pt x="441" y="554"/>
                  </a:lnTo>
                  <a:close/>
                  <a:moveTo>
                    <a:pt x="289" y="289"/>
                  </a:moveTo>
                  <a:lnTo>
                    <a:pt x="289" y="289"/>
                  </a:lnTo>
                  <a:cubicBezTo>
                    <a:pt x="289" y="282"/>
                    <a:pt x="284" y="277"/>
                    <a:pt x="277" y="277"/>
                  </a:cubicBezTo>
                  <a:cubicBezTo>
                    <a:pt x="161" y="277"/>
                    <a:pt x="161" y="277"/>
                    <a:pt x="161" y="277"/>
                  </a:cubicBezTo>
                  <a:cubicBezTo>
                    <a:pt x="155" y="277"/>
                    <a:pt x="149" y="282"/>
                    <a:pt x="149" y="289"/>
                  </a:cubicBezTo>
                  <a:cubicBezTo>
                    <a:pt x="149" y="296"/>
                    <a:pt x="155" y="301"/>
                    <a:pt x="161" y="301"/>
                  </a:cubicBezTo>
                  <a:cubicBezTo>
                    <a:pt x="277" y="301"/>
                    <a:pt x="277" y="301"/>
                    <a:pt x="277" y="301"/>
                  </a:cubicBezTo>
                  <a:cubicBezTo>
                    <a:pt x="284" y="301"/>
                    <a:pt x="289" y="296"/>
                    <a:pt x="289" y="289"/>
                  </a:cubicBezTo>
                  <a:close/>
                  <a:moveTo>
                    <a:pt x="465" y="176"/>
                  </a:moveTo>
                  <a:lnTo>
                    <a:pt x="465" y="176"/>
                  </a:lnTo>
                  <a:cubicBezTo>
                    <a:pt x="465" y="543"/>
                    <a:pt x="465" y="543"/>
                    <a:pt x="465" y="543"/>
                  </a:cubicBezTo>
                  <a:cubicBezTo>
                    <a:pt x="577" y="340"/>
                    <a:pt x="577" y="340"/>
                    <a:pt x="577" y="340"/>
                  </a:cubicBezTo>
                  <a:cubicBezTo>
                    <a:pt x="578" y="339"/>
                    <a:pt x="578" y="338"/>
                    <a:pt x="578" y="335"/>
                  </a:cubicBezTo>
                  <a:cubicBezTo>
                    <a:pt x="578" y="12"/>
                    <a:pt x="578" y="12"/>
                    <a:pt x="578" y="12"/>
                  </a:cubicBezTo>
                  <a:lnTo>
                    <a:pt x="465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8" name="Group 19597"/>
          <p:cNvGrpSpPr/>
          <p:nvPr/>
        </p:nvGrpSpPr>
        <p:grpSpPr>
          <a:xfrm>
            <a:off x="5661025" y="4678363"/>
            <a:ext cx="428625" cy="430212"/>
            <a:chOff x="5661025" y="4678363"/>
            <a:chExt cx="428625" cy="430212"/>
          </a:xfrm>
        </p:grpSpPr>
        <p:sp>
          <p:nvSpPr>
            <p:cNvPr id="19473" name="Freeform 536"/>
            <p:cNvSpPr>
              <a:spLocks noChangeArrowheads="1"/>
            </p:cNvSpPr>
            <p:nvPr/>
          </p:nvSpPr>
          <p:spPr bwMode="auto">
            <a:xfrm>
              <a:off x="5661025" y="4678363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Freeform 53"/>
            <p:cNvSpPr>
              <a:spLocks noChangeArrowheads="1"/>
            </p:cNvSpPr>
            <p:nvPr/>
          </p:nvSpPr>
          <p:spPr bwMode="auto">
            <a:xfrm>
              <a:off x="5729288" y="4770438"/>
              <a:ext cx="292100" cy="246062"/>
            </a:xfrm>
            <a:custGeom>
              <a:avLst/>
              <a:gdLst>
                <a:gd name="T0" fmla="*/ 263088 w 691"/>
                <a:gd name="T1" fmla="*/ 42817 h 587"/>
                <a:gd name="T2" fmla="*/ 263088 w 691"/>
                <a:gd name="T3" fmla="*/ 42817 h 587"/>
                <a:gd name="T4" fmla="*/ 149855 w 691"/>
                <a:gd name="T5" fmla="*/ 82695 h 587"/>
                <a:gd name="T6" fmla="*/ 149855 w 691"/>
                <a:gd name="T7" fmla="*/ 0 h 587"/>
                <a:gd name="T8" fmla="*/ 263088 w 691"/>
                <a:gd name="T9" fmla="*/ 42817 h 587"/>
                <a:gd name="T10" fmla="*/ 287502 w 691"/>
                <a:gd name="T11" fmla="*/ 88992 h 587"/>
                <a:gd name="T12" fmla="*/ 287502 w 691"/>
                <a:gd name="T13" fmla="*/ 88992 h 587"/>
                <a:gd name="T14" fmla="*/ 290028 w 691"/>
                <a:gd name="T15" fmla="*/ 86893 h 587"/>
                <a:gd name="T16" fmla="*/ 289186 w 691"/>
                <a:gd name="T17" fmla="*/ 83955 h 587"/>
                <a:gd name="T18" fmla="*/ 271086 w 691"/>
                <a:gd name="T19" fmla="*/ 49953 h 587"/>
                <a:gd name="T20" fmla="*/ 145225 w 691"/>
                <a:gd name="T21" fmla="*/ 95289 h 587"/>
                <a:gd name="T22" fmla="*/ 172165 w 691"/>
                <a:gd name="T23" fmla="*/ 133068 h 587"/>
                <a:gd name="T24" fmla="*/ 287502 w 691"/>
                <a:gd name="T25" fmla="*/ 88992 h 587"/>
                <a:gd name="T26" fmla="*/ 132596 w 691"/>
                <a:gd name="T27" fmla="*/ 112499 h 587"/>
                <a:gd name="T28" fmla="*/ 132596 w 691"/>
                <a:gd name="T29" fmla="*/ 112499 h 587"/>
                <a:gd name="T30" fmla="*/ 118705 w 691"/>
                <a:gd name="T31" fmla="*/ 138945 h 587"/>
                <a:gd name="T32" fmla="*/ 117863 w 691"/>
                <a:gd name="T33" fmla="*/ 139785 h 587"/>
                <a:gd name="T34" fmla="*/ 116180 w 691"/>
                <a:gd name="T35" fmla="*/ 141044 h 587"/>
                <a:gd name="T36" fmla="*/ 115338 w 691"/>
                <a:gd name="T37" fmla="*/ 141464 h 587"/>
                <a:gd name="T38" fmla="*/ 114075 w 691"/>
                <a:gd name="T39" fmla="*/ 141883 h 587"/>
                <a:gd name="T40" fmla="*/ 112391 w 691"/>
                <a:gd name="T41" fmla="*/ 141464 h 587"/>
                <a:gd name="T42" fmla="*/ 25677 w 691"/>
                <a:gd name="T43" fmla="*/ 108302 h 587"/>
                <a:gd name="T44" fmla="*/ 25677 w 691"/>
                <a:gd name="T45" fmla="*/ 198133 h 587"/>
                <a:gd name="T46" fmla="*/ 27782 w 691"/>
                <a:gd name="T47" fmla="*/ 201911 h 587"/>
                <a:gd name="T48" fmla="*/ 132596 w 691"/>
                <a:gd name="T49" fmla="*/ 245567 h 587"/>
                <a:gd name="T50" fmla="*/ 132596 w 691"/>
                <a:gd name="T51" fmla="*/ 112499 h 587"/>
                <a:gd name="T52" fmla="*/ 172165 w 691"/>
                <a:gd name="T53" fmla="*/ 143563 h 587"/>
                <a:gd name="T54" fmla="*/ 172165 w 691"/>
                <a:gd name="T55" fmla="*/ 143563 h 587"/>
                <a:gd name="T56" fmla="*/ 170481 w 691"/>
                <a:gd name="T57" fmla="*/ 143982 h 587"/>
                <a:gd name="T58" fmla="*/ 170481 w 691"/>
                <a:gd name="T59" fmla="*/ 143982 h 587"/>
                <a:gd name="T60" fmla="*/ 170481 w 691"/>
                <a:gd name="T61" fmla="*/ 143982 h 587"/>
                <a:gd name="T62" fmla="*/ 170481 w 691"/>
                <a:gd name="T63" fmla="*/ 143982 h 587"/>
                <a:gd name="T64" fmla="*/ 170481 w 691"/>
                <a:gd name="T65" fmla="*/ 143982 h 587"/>
                <a:gd name="T66" fmla="*/ 167955 w 691"/>
                <a:gd name="T67" fmla="*/ 143143 h 587"/>
                <a:gd name="T68" fmla="*/ 167534 w 691"/>
                <a:gd name="T69" fmla="*/ 142723 h 587"/>
                <a:gd name="T70" fmla="*/ 166693 w 691"/>
                <a:gd name="T71" fmla="*/ 141883 h 587"/>
                <a:gd name="T72" fmla="*/ 142278 w 691"/>
                <a:gd name="T73" fmla="*/ 107882 h 587"/>
                <a:gd name="T74" fmla="*/ 142278 w 691"/>
                <a:gd name="T75" fmla="*/ 245987 h 587"/>
                <a:gd name="T76" fmla="*/ 266035 w 691"/>
                <a:gd name="T77" fmla="*/ 201911 h 587"/>
                <a:gd name="T78" fmla="*/ 268981 w 691"/>
                <a:gd name="T79" fmla="*/ 198133 h 587"/>
                <a:gd name="T80" fmla="*/ 268981 w 691"/>
                <a:gd name="T81" fmla="*/ 106622 h 587"/>
                <a:gd name="T82" fmla="*/ 172165 w 691"/>
                <a:gd name="T83" fmla="*/ 143563 h 587"/>
                <a:gd name="T84" fmla="*/ 111970 w 691"/>
                <a:gd name="T85" fmla="*/ 130550 h 587"/>
                <a:gd name="T86" fmla="*/ 111970 w 691"/>
                <a:gd name="T87" fmla="*/ 130550 h 587"/>
                <a:gd name="T88" fmla="*/ 130492 w 691"/>
                <a:gd name="T89" fmla="*/ 95289 h 587"/>
                <a:gd name="T90" fmla="*/ 19784 w 691"/>
                <a:gd name="T91" fmla="*/ 49953 h 587"/>
                <a:gd name="T92" fmla="*/ 842 w 691"/>
                <a:gd name="T93" fmla="*/ 83955 h 587"/>
                <a:gd name="T94" fmla="*/ 421 w 691"/>
                <a:gd name="T95" fmla="*/ 86893 h 587"/>
                <a:gd name="T96" fmla="*/ 2947 w 691"/>
                <a:gd name="T97" fmla="*/ 88992 h 587"/>
                <a:gd name="T98" fmla="*/ 25677 w 691"/>
                <a:gd name="T99" fmla="*/ 97807 h 587"/>
                <a:gd name="T100" fmla="*/ 111970 w 691"/>
                <a:gd name="T101" fmla="*/ 130550 h 587"/>
                <a:gd name="T102" fmla="*/ 140173 w 691"/>
                <a:gd name="T103" fmla="*/ 86473 h 587"/>
                <a:gd name="T104" fmla="*/ 140173 w 691"/>
                <a:gd name="T105" fmla="*/ 86473 h 587"/>
                <a:gd name="T106" fmla="*/ 140173 w 691"/>
                <a:gd name="T107" fmla="*/ 0 h 587"/>
                <a:gd name="T108" fmla="*/ 27361 w 691"/>
                <a:gd name="T109" fmla="*/ 42817 h 587"/>
                <a:gd name="T110" fmla="*/ 137227 w 691"/>
                <a:gd name="T111" fmla="*/ 87313 h 587"/>
                <a:gd name="T112" fmla="*/ 140173 w 691"/>
                <a:gd name="T113" fmla="*/ 86473 h 58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91" h="587">
                  <a:moveTo>
                    <a:pt x="625" y="102"/>
                  </a:moveTo>
                  <a:lnTo>
                    <a:pt x="625" y="102"/>
                  </a:lnTo>
                  <a:cubicBezTo>
                    <a:pt x="356" y="197"/>
                    <a:pt x="356" y="197"/>
                    <a:pt x="356" y="197"/>
                  </a:cubicBezTo>
                  <a:cubicBezTo>
                    <a:pt x="356" y="0"/>
                    <a:pt x="356" y="0"/>
                    <a:pt x="356" y="0"/>
                  </a:cubicBezTo>
                  <a:lnTo>
                    <a:pt x="625" y="102"/>
                  </a:lnTo>
                  <a:close/>
                  <a:moveTo>
                    <a:pt x="683" y="212"/>
                  </a:moveTo>
                  <a:lnTo>
                    <a:pt x="683" y="212"/>
                  </a:lnTo>
                  <a:cubicBezTo>
                    <a:pt x="685" y="211"/>
                    <a:pt x="687" y="209"/>
                    <a:pt x="689" y="207"/>
                  </a:cubicBezTo>
                  <a:cubicBezTo>
                    <a:pt x="690" y="205"/>
                    <a:pt x="689" y="202"/>
                    <a:pt x="687" y="200"/>
                  </a:cubicBezTo>
                  <a:cubicBezTo>
                    <a:pt x="644" y="119"/>
                    <a:pt x="644" y="119"/>
                    <a:pt x="644" y="119"/>
                  </a:cubicBezTo>
                  <a:cubicBezTo>
                    <a:pt x="345" y="227"/>
                    <a:pt x="345" y="227"/>
                    <a:pt x="345" y="227"/>
                  </a:cubicBezTo>
                  <a:cubicBezTo>
                    <a:pt x="409" y="317"/>
                    <a:pt x="409" y="317"/>
                    <a:pt x="409" y="317"/>
                  </a:cubicBezTo>
                  <a:lnTo>
                    <a:pt x="683" y="212"/>
                  </a:lnTo>
                  <a:close/>
                  <a:moveTo>
                    <a:pt x="315" y="268"/>
                  </a:moveTo>
                  <a:lnTo>
                    <a:pt x="315" y="268"/>
                  </a:lnTo>
                  <a:cubicBezTo>
                    <a:pt x="282" y="331"/>
                    <a:pt x="282" y="331"/>
                    <a:pt x="282" y="331"/>
                  </a:cubicBezTo>
                  <a:cubicBezTo>
                    <a:pt x="281" y="332"/>
                    <a:pt x="280" y="332"/>
                    <a:pt x="280" y="333"/>
                  </a:cubicBezTo>
                  <a:cubicBezTo>
                    <a:pt x="279" y="334"/>
                    <a:pt x="278" y="335"/>
                    <a:pt x="276" y="336"/>
                  </a:cubicBezTo>
                  <a:cubicBezTo>
                    <a:pt x="275" y="337"/>
                    <a:pt x="275" y="337"/>
                    <a:pt x="274" y="337"/>
                  </a:cubicBezTo>
                  <a:cubicBezTo>
                    <a:pt x="273" y="337"/>
                    <a:pt x="272" y="338"/>
                    <a:pt x="271" y="338"/>
                  </a:cubicBezTo>
                  <a:cubicBezTo>
                    <a:pt x="270" y="338"/>
                    <a:pt x="269" y="337"/>
                    <a:pt x="267" y="337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75"/>
                    <a:pt x="63" y="479"/>
                    <a:pt x="66" y="481"/>
                  </a:cubicBezTo>
                  <a:cubicBezTo>
                    <a:pt x="315" y="585"/>
                    <a:pt x="315" y="585"/>
                    <a:pt x="315" y="585"/>
                  </a:cubicBezTo>
                  <a:lnTo>
                    <a:pt x="315" y="268"/>
                  </a:lnTo>
                  <a:close/>
                  <a:moveTo>
                    <a:pt x="409" y="342"/>
                  </a:moveTo>
                  <a:lnTo>
                    <a:pt x="409" y="342"/>
                  </a:lnTo>
                  <a:cubicBezTo>
                    <a:pt x="408" y="342"/>
                    <a:pt x="406" y="343"/>
                    <a:pt x="405" y="343"/>
                  </a:cubicBezTo>
                  <a:cubicBezTo>
                    <a:pt x="403" y="343"/>
                    <a:pt x="401" y="342"/>
                    <a:pt x="399" y="341"/>
                  </a:cubicBezTo>
                  <a:cubicBezTo>
                    <a:pt x="399" y="341"/>
                    <a:pt x="399" y="340"/>
                    <a:pt x="398" y="340"/>
                  </a:cubicBezTo>
                  <a:cubicBezTo>
                    <a:pt x="397" y="339"/>
                    <a:pt x="397" y="339"/>
                    <a:pt x="396" y="338"/>
                  </a:cubicBezTo>
                  <a:cubicBezTo>
                    <a:pt x="338" y="257"/>
                    <a:pt x="338" y="257"/>
                    <a:pt x="338" y="257"/>
                  </a:cubicBezTo>
                  <a:cubicBezTo>
                    <a:pt x="338" y="586"/>
                    <a:pt x="338" y="586"/>
                    <a:pt x="338" y="586"/>
                  </a:cubicBezTo>
                  <a:cubicBezTo>
                    <a:pt x="632" y="481"/>
                    <a:pt x="632" y="481"/>
                    <a:pt x="632" y="481"/>
                  </a:cubicBezTo>
                  <a:cubicBezTo>
                    <a:pt x="636" y="480"/>
                    <a:pt x="639" y="476"/>
                    <a:pt x="639" y="472"/>
                  </a:cubicBezTo>
                  <a:cubicBezTo>
                    <a:pt x="639" y="254"/>
                    <a:pt x="639" y="254"/>
                    <a:pt x="639" y="254"/>
                  </a:cubicBezTo>
                  <a:lnTo>
                    <a:pt x="409" y="342"/>
                  </a:lnTo>
                  <a:close/>
                  <a:moveTo>
                    <a:pt x="266" y="311"/>
                  </a:moveTo>
                  <a:lnTo>
                    <a:pt x="266" y="311"/>
                  </a:lnTo>
                  <a:cubicBezTo>
                    <a:pt x="310" y="227"/>
                    <a:pt x="310" y="227"/>
                    <a:pt x="310" y="227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0" y="205"/>
                    <a:pt x="1" y="207"/>
                  </a:cubicBezTo>
                  <a:cubicBezTo>
                    <a:pt x="2" y="209"/>
                    <a:pt x="4" y="211"/>
                    <a:pt x="7" y="212"/>
                  </a:cubicBezTo>
                  <a:cubicBezTo>
                    <a:pt x="61" y="233"/>
                    <a:pt x="61" y="233"/>
                    <a:pt x="61" y="233"/>
                  </a:cubicBezTo>
                  <a:lnTo>
                    <a:pt x="266" y="311"/>
                  </a:lnTo>
                  <a:close/>
                  <a:moveTo>
                    <a:pt x="333" y="206"/>
                  </a:moveTo>
                  <a:lnTo>
                    <a:pt x="333" y="206"/>
                  </a:lnTo>
                  <a:cubicBezTo>
                    <a:pt x="333" y="0"/>
                    <a:pt x="333" y="0"/>
                    <a:pt x="333" y="0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26" y="208"/>
                    <a:pt x="326" y="208"/>
                    <a:pt x="326" y="208"/>
                  </a:cubicBezTo>
                  <a:lnTo>
                    <a:pt x="333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9" name="Group 19598"/>
          <p:cNvGrpSpPr/>
          <p:nvPr/>
        </p:nvGrpSpPr>
        <p:grpSpPr>
          <a:xfrm>
            <a:off x="4792663" y="4678363"/>
            <a:ext cx="430212" cy="430212"/>
            <a:chOff x="4792663" y="4678363"/>
            <a:chExt cx="430212" cy="430212"/>
          </a:xfrm>
        </p:grpSpPr>
        <p:sp>
          <p:nvSpPr>
            <p:cNvPr id="19472" name="Freeform 535"/>
            <p:cNvSpPr>
              <a:spLocks noChangeArrowheads="1"/>
            </p:cNvSpPr>
            <p:nvPr/>
          </p:nvSpPr>
          <p:spPr bwMode="auto">
            <a:xfrm>
              <a:off x="4792663" y="4678363"/>
              <a:ext cx="430212" cy="430212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54"/>
            <p:cNvSpPr>
              <a:spLocks noChangeArrowheads="1"/>
            </p:cNvSpPr>
            <p:nvPr/>
          </p:nvSpPr>
          <p:spPr bwMode="auto">
            <a:xfrm>
              <a:off x="4878388" y="4762500"/>
              <a:ext cx="260350" cy="261938"/>
            </a:xfrm>
            <a:custGeom>
              <a:avLst/>
              <a:gdLst>
                <a:gd name="T0" fmla="*/ 242688 w 620"/>
                <a:gd name="T1" fmla="*/ 69942 h 620"/>
                <a:gd name="T2" fmla="*/ 242688 w 620"/>
                <a:gd name="T3" fmla="*/ 69942 h 620"/>
                <a:gd name="T4" fmla="*/ 21067 w 620"/>
                <a:gd name="T5" fmla="*/ 69942 h 620"/>
                <a:gd name="T6" fmla="*/ 27387 w 620"/>
                <a:gd name="T7" fmla="*/ 42134 h 620"/>
                <a:gd name="T8" fmla="*/ 237211 w 620"/>
                <a:gd name="T9" fmla="*/ 42134 h 620"/>
                <a:gd name="T10" fmla="*/ 242688 w 620"/>
                <a:gd name="T11" fmla="*/ 69942 h 620"/>
                <a:gd name="T12" fmla="*/ 243952 w 620"/>
                <a:gd name="T13" fmla="*/ 77104 h 620"/>
                <a:gd name="T14" fmla="*/ 243952 w 620"/>
                <a:gd name="T15" fmla="*/ 77104 h 620"/>
                <a:gd name="T16" fmla="*/ 19381 w 620"/>
                <a:gd name="T17" fmla="*/ 77104 h 620"/>
                <a:gd name="T18" fmla="*/ 10955 w 620"/>
                <a:gd name="T19" fmla="*/ 113339 h 620"/>
                <a:gd name="T20" fmla="*/ 251536 w 620"/>
                <a:gd name="T21" fmla="*/ 113339 h 620"/>
                <a:gd name="T22" fmla="*/ 243952 w 620"/>
                <a:gd name="T23" fmla="*/ 77104 h 620"/>
                <a:gd name="T24" fmla="*/ 252800 w 620"/>
                <a:gd name="T25" fmla="*/ 120923 h 620"/>
                <a:gd name="T26" fmla="*/ 252800 w 620"/>
                <a:gd name="T27" fmla="*/ 120923 h 620"/>
                <a:gd name="T28" fmla="*/ 9269 w 620"/>
                <a:gd name="T29" fmla="*/ 120923 h 620"/>
                <a:gd name="T30" fmla="*/ 843 w 620"/>
                <a:gd name="T31" fmla="*/ 157158 h 620"/>
                <a:gd name="T32" fmla="*/ 260384 w 620"/>
                <a:gd name="T33" fmla="*/ 157158 h 620"/>
                <a:gd name="T34" fmla="*/ 252800 w 620"/>
                <a:gd name="T35" fmla="*/ 120923 h 620"/>
                <a:gd name="T36" fmla="*/ 235947 w 620"/>
                <a:gd name="T37" fmla="*/ 34550 h 620"/>
                <a:gd name="T38" fmla="*/ 235947 w 620"/>
                <a:gd name="T39" fmla="*/ 34550 h 620"/>
                <a:gd name="T40" fmla="*/ 229206 w 620"/>
                <a:gd name="T41" fmla="*/ 2528 h 620"/>
                <a:gd name="T42" fmla="*/ 225835 w 620"/>
                <a:gd name="T43" fmla="*/ 0 h 620"/>
                <a:gd name="T44" fmla="*/ 40027 w 620"/>
                <a:gd name="T45" fmla="*/ 0 h 620"/>
                <a:gd name="T46" fmla="*/ 36235 w 620"/>
                <a:gd name="T47" fmla="*/ 2528 h 620"/>
                <a:gd name="T48" fmla="*/ 29072 w 620"/>
                <a:gd name="T49" fmla="*/ 34550 h 620"/>
                <a:gd name="T50" fmla="*/ 235947 w 620"/>
                <a:gd name="T51" fmla="*/ 34550 h 620"/>
                <a:gd name="T52" fmla="*/ 86795 w 620"/>
                <a:gd name="T53" fmla="*/ 218252 h 620"/>
                <a:gd name="T54" fmla="*/ 86795 w 620"/>
                <a:gd name="T55" fmla="*/ 218252 h 620"/>
                <a:gd name="T56" fmla="*/ 174854 w 620"/>
                <a:gd name="T57" fmla="*/ 218252 h 620"/>
                <a:gd name="T58" fmla="*/ 174854 w 620"/>
                <a:gd name="T59" fmla="*/ 190865 h 620"/>
                <a:gd name="T60" fmla="*/ 86795 w 620"/>
                <a:gd name="T61" fmla="*/ 190865 h 620"/>
                <a:gd name="T62" fmla="*/ 86795 w 620"/>
                <a:gd name="T63" fmla="*/ 218252 h 620"/>
                <a:gd name="T64" fmla="*/ 260806 w 620"/>
                <a:gd name="T65" fmla="*/ 164742 h 620"/>
                <a:gd name="T66" fmla="*/ 260806 w 620"/>
                <a:gd name="T67" fmla="*/ 164742 h 620"/>
                <a:gd name="T68" fmla="*/ 260806 w 620"/>
                <a:gd name="T69" fmla="*/ 228364 h 620"/>
                <a:gd name="T70" fmla="*/ 231734 w 620"/>
                <a:gd name="T71" fmla="*/ 260807 h 620"/>
                <a:gd name="T72" fmla="*/ 34128 w 620"/>
                <a:gd name="T73" fmla="*/ 260807 h 620"/>
                <a:gd name="T74" fmla="*/ 0 w 620"/>
                <a:gd name="T75" fmla="*/ 228364 h 620"/>
                <a:gd name="T76" fmla="*/ 0 w 620"/>
                <a:gd name="T77" fmla="*/ 164742 h 620"/>
                <a:gd name="T78" fmla="*/ 260806 w 620"/>
                <a:gd name="T79" fmla="*/ 164742 h 620"/>
                <a:gd name="T80" fmla="*/ 182438 w 620"/>
                <a:gd name="T81" fmla="*/ 187073 h 620"/>
                <a:gd name="T82" fmla="*/ 182438 w 620"/>
                <a:gd name="T83" fmla="*/ 187073 h 620"/>
                <a:gd name="T84" fmla="*/ 178646 w 620"/>
                <a:gd name="T85" fmla="*/ 182860 h 620"/>
                <a:gd name="T86" fmla="*/ 82581 w 620"/>
                <a:gd name="T87" fmla="*/ 182860 h 620"/>
                <a:gd name="T88" fmla="*/ 78789 w 620"/>
                <a:gd name="T89" fmla="*/ 187073 h 620"/>
                <a:gd name="T90" fmla="*/ 78789 w 620"/>
                <a:gd name="T91" fmla="*/ 222044 h 620"/>
                <a:gd name="T92" fmla="*/ 82581 w 620"/>
                <a:gd name="T93" fmla="*/ 225414 h 620"/>
                <a:gd name="T94" fmla="*/ 178646 w 620"/>
                <a:gd name="T95" fmla="*/ 225414 h 620"/>
                <a:gd name="T96" fmla="*/ 182438 w 620"/>
                <a:gd name="T97" fmla="*/ 222044 h 620"/>
                <a:gd name="T98" fmla="*/ 182438 w 620"/>
                <a:gd name="T99" fmla="*/ 187073 h 6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20" h="620">
                  <a:moveTo>
                    <a:pt x="576" y="166"/>
                  </a:moveTo>
                  <a:lnTo>
                    <a:pt x="576" y="166"/>
                  </a:lnTo>
                  <a:cubicBezTo>
                    <a:pt x="50" y="166"/>
                    <a:pt x="50" y="166"/>
                    <a:pt x="50" y="166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563" y="100"/>
                    <a:pt x="563" y="100"/>
                    <a:pt x="563" y="100"/>
                  </a:cubicBezTo>
                  <a:lnTo>
                    <a:pt x="576" y="166"/>
                  </a:lnTo>
                  <a:close/>
                  <a:moveTo>
                    <a:pt x="579" y="183"/>
                  </a:moveTo>
                  <a:lnTo>
                    <a:pt x="579" y="183"/>
                  </a:lnTo>
                  <a:cubicBezTo>
                    <a:pt x="46" y="183"/>
                    <a:pt x="46" y="183"/>
                    <a:pt x="46" y="183"/>
                  </a:cubicBezTo>
                  <a:cubicBezTo>
                    <a:pt x="26" y="269"/>
                    <a:pt x="26" y="269"/>
                    <a:pt x="26" y="269"/>
                  </a:cubicBezTo>
                  <a:cubicBezTo>
                    <a:pt x="597" y="269"/>
                    <a:pt x="597" y="269"/>
                    <a:pt x="597" y="269"/>
                  </a:cubicBezTo>
                  <a:lnTo>
                    <a:pt x="579" y="183"/>
                  </a:lnTo>
                  <a:close/>
                  <a:moveTo>
                    <a:pt x="600" y="287"/>
                  </a:moveTo>
                  <a:lnTo>
                    <a:pt x="600" y="287"/>
                  </a:lnTo>
                  <a:cubicBezTo>
                    <a:pt x="22" y="287"/>
                    <a:pt x="22" y="287"/>
                    <a:pt x="22" y="287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618" y="373"/>
                    <a:pt x="618" y="373"/>
                    <a:pt x="618" y="373"/>
                  </a:cubicBezTo>
                  <a:lnTo>
                    <a:pt x="600" y="287"/>
                  </a:lnTo>
                  <a:close/>
                  <a:moveTo>
                    <a:pt x="560" y="82"/>
                  </a:moveTo>
                  <a:lnTo>
                    <a:pt x="560" y="82"/>
                  </a:lnTo>
                  <a:cubicBezTo>
                    <a:pt x="544" y="6"/>
                    <a:pt x="544" y="6"/>
                    <a:pt x="544" y="6"/>
                  </a:cubicBezTo>
                  <a:cubicBezTo>
                    <a:pt x="543" y="2"/>
                    <a:pt x="540" y="0"/>
                    <a:pt x="5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87" y="2"/>
                    <a:pt x="86" y="6"/>
                  </a:cubicBezTo>
                  <a:cubicBezTo>
                    <a:pt x="69" y="82"/>
                    <a:pt x="69" y="82"/>
                    <a:pt x="69" y="82"/>
                  </a:cubicBezTo>
                  <a:lnTo>
                    <a:pt x="560" y="82"/>
                  </a:lnTo>
                  <a:close/>
                  <a:moveTo>
                    <a:pt x="206" y="518"/>
                  </a:moveTo>
                  <a:lnTo>
                    <a:pt x="206" y="518"/>
                  </a:lnTo>
                  <a:cubicBezTo>
                    <a:pt x="415" y="518"/>
                    <a:pt x="415" y="518"/>
                    <a:pt x="415" y="518"/>
                  </a:cubicBezTo>
                  <a:cubicBezTo>
                    <a:pt x="415" y="453"/>
                    <a:pt x="415" y="453"/>
                    <a:pt x="415" y="453"/>
                  </a:cubicBezTo>
                  <a:cubicBezTo>
                    <a:pt x="206" y="453"/>
                    <a:pt x="206" y="453"/>
                    <a:pt x="206" y="453"/>
                  </a:cubicBezTo>
                  <a:lnTo>
                    <a:pt x="206" y="518"/>
                  </a:lnTo>
                  <a:close/>
                  <a:moveTo>
                    <a:pt x="619" y="391"/>
                  </a:moveTo>
                  <a:lnTo>
                    <a:pt x="619" y="391"/>
                  </a:lnTo>
                  <a:cubicBezTo>
                    <a:pt x="619" y="542"/>
                    <a:pt x="619" y="542"/>
                    <a:pt x="619" y="542"/>
                  </a:cubicBezTo>
                  <a:cubicBezTo>
                    <a:pt x="619" y="578"/>
                    <a:pt x="592" y="619"/>
                    <a:pt x="550" y="619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40" y="619"/>
                    <a:pt x="0" y="580"/>
                    <a:pt x="0" y="542"/>
                  </a:cubicBezTo>
                  <a:cubicBezTo>
                    <a:pt x="0" y="391"/>
                    <a:pt x="0" y="391"/>
                    <a:pt x="0" y="391"/>
                  </a:cubicBezTo>
                  <a:lnTo>
                    <a:pt x="619" y="391"/>
                  </a:lnTo>
                  <a:close/>
                  <a:moveTo>
                    <a:pt x="433" y="444"/>
                  </a:moveTo>
                  <a:lnTo>
                    <a:pt x="433" y="444"/>
                  </a:lnTo>
                  <a:cubicBezTo>
                    <a:pt x="433" y="439"/>
                    <a:pt x="429" y="434"/>
                    <a:pt x="424" y="434"/>
                  </a:cubicBezTo>
                  <a:cubicBezTo>
                    <a:pt x="196" y="434"/>
                    <a:pt x="196" y="434"/>
                    <a:pt x="196" y="434"/>
                  </a:cubicBezTo>
                  <a:cubicBezTo>
                    <a:pt x="191" y="434"/>
                    <a:pt x="187" y="439"/>
                    <a:pt x="187" y="444"/>
                  </a:cubicBezTo>
                  <a:cubicBezTo>
                    <a:pt x="187" y="527"/>
                    <a:pt x="187" y="527"/>
                    <a:pt x="187" y="527"/>
                  </a:cubicBezTo>
                  <a:cubicBezTo>
                    <a:pt x="187" y="531"/>
                    <a:pt x="191" y="535"/>
                    <a:pt x="196" y="535"/>
                  </a:cubicBezTo>
                  <a:cubicBezTo>
                    <a:pt x="424" y="535"/>
                    <a:pt x="424" y="535"/>
                    <a:pt x="424" y="535"/>
                  </a:cubicBezTo>
                  <a:cubicBezTo>
                    <a:pt x="429" y="535"/>
                    <a:pt x="433" y="531"/>
                    <a:pt x="433" y="527"/>
                  </a:cubicBezTo>
                  <a:lnTo>
                    <a:pt x="433" y="4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95513" y="1846263"/>
            <a:ext cx="430212" cy="428625"/>
            <a:chOff x="2195513" y="1846263"/>
            <a:chExt cx="430212" cy="428625"/>
          </a:xfrm>
        </p:grpSpPr>
        <p:sp>
          <p:nvSpPr>
            <p:cNvPr id="19483" name="Freeform 3"/>
            <p:cNvSpPr>
              <a:spLocks noChangeArrowheads="1"/>
            </p:cNvSpPr>
            <p:nvPr/>
          </p:nvSpPr>
          <p:spPr bwMode="auto">
            <a:xfrm>
              <a:off x="2195513" y="1846263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Freeform 55"/>
            <p:cNvSpPr>
              <a:spLocks noChangeArrowheads="1"/>
            </p:cNvSpPr>
            <p:nvPr/>
          </p:nvSpPr>
          <p:spPr bwMode="auto">
            <a:xfrm>
              <a:off x="2265363" y="1938338"/>
              <a:ext cx="290512" cy="244475"/>
            </a:xfrm>
            <a:custGeom>
              <a:avLst/>
              <a:gdLst>
                <a:gd name="T0" fmla="*/ 19699 w 694"/>
                <a:gd name="T1" fmla="*/ 244132 h 580"/>
                <a:gd name="T2" fmla="*/ 19699 w 694"/>
                <a:gd name="T3" fmla="*/ 244132 h 580"/>
                <a:gd name="T4" fmla="*/ 19699 w 694"/>
                <a:gd name="T5" fmla="*/ 244132 h 580"/>
                <a:gd name="T6" fmla="*/ 5449 w 694"/>
                <a:gd name="T7" fmla="*/ 239073 h 580"/>
                <a:gd name="T8" fmla="*/ 0 w 694"/>
                <a:gd name="T9" fmla="*/ 224315 h 580"/>
                <a:gd name="T10" fmla="*/ 0 w 694"/>
                <a:gd name="T11" fmla="*/ 16866 h 580"/>
                <a:gd name="T12" fmla="*/ 16346 w 694"/>
                <a:gd name="T13" fmla="*/ 0 h 580"/>
                <a:gd name="T14" fmla="*/ 76280 w 694"/>
                <a:gd name="T15" fmla="*/ 0 h 580"/>
                <a:gd name="T16" fmla="*/ 93464 w 694"/>
                <a:gd name="T17" fmla="*/ 11384 h 580"/>
                <a:gd name="T18" fmla="*/ 101847 w 694"/>
                <a:gd name="T19" fmla="*/ 31623 h 580"/>
                <a:gd name="T20" fmla="*/ 226326 w 694"/>
                <a:gd name="T21" fmla="*/ 31623 h 580"/>
                <a:gd name="T22" fmla="*/ 243091 w 694"/>
                <a:gd name="T23" fmla="*/ 48489 h 580"/>
                <a:gd name="T24" fmla="*/ 243091 w 694"/>
                <a:gd name="T25" fmla="*/ 48911 h 580"/>
                <a:gd name="T26" fmla="*/ 67479 w 694"/>
                <a:gd name="T27" fmla="*/ 48911 h 580"/>
                <a:gd name="T28" fmla="*/ 49876 w 694"/>
                <a:gd name="T29" fmla="*/ 66620 h 580"/>
                <a:gd name="T30" fmla="*/ 31015 w 694"/>
                <a:gd name="T31" fmla="*/ 234435 h 580"/>
                <a:gd name="T32" fmla="*/ 19699 w 694"/>
                <a:gd name="T33" fmla="*/ 244132 h 580"/>
                <a:gd name="T34" fmla="*/ 274106 w 694"/>
                <a:gd name="T35" fmla="*/ 59030 h 580"/>
                <a:gd name="T36" fmla="*/ 274106 w 694"/>
                <a:gd name="T37" fmla="*/ 59030 h 580"/>
                <a:gd name="T38" fmla="*/ 243510 w 694"/>
                <a:gd name="T39" fmla="*/ 59030 h 580"/>
                <a:gd name="T40" fmla="*/ 67479 w 694"/>
                <a:gd name="T41" fmla="*/ 59030 h 580"/>
                <a:gd name="T42" fmla="*/ 59096 w 694"/>
                <a:gd name="T43" fmla="*/ 67042 h 580"/>
                <a:gd name="T44" fmla="*/ 41074 w 694"/>
                <a:gd name="T45" fmla="*/ 234856 h 580"/>
                <a:gd name="T46" fmla="*/ 37721 w 694"/>
                <a:gd name="T47" fmla="*/ 244132 h 580"/>
                <a:gd name="T48" fmla="*/ 253988 w 694"/>
                <a:gd name="T49" fmla="*/ 244132 h 580"/>
                <a:gd name="T50" fmla="*/ 270753 w 694"/>
                <a:gd name="T51" fmla="*/ 228110 h 580"/>
                <a:gd name="T52" fmla="*/ 290452 w 694"/>
                <a:gd name="T53" fmla="*/ 75474 h 580"/>
                <a:gd name="T54" fmla="*/ 274106 w 694"/>
                <a:gd name="T55" fmla="*/ 59030 h 58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94" h="580">
                  <a:moveTo>
                    <a:pt x="47" y="579"/>
                  </a:moveTo>
                  <a:lnTo>
                    <a:pt x="47" y="579"/>
                  </a:lnTo>
                  <a:cubicBezTo>
                    <a:pt x="33" y="579"/>
                    <a:pt x="22" y="575"/>
                    <a:pt x="13" y="567"/>
                  </a:cubicBezTo>
                  <a:cubicBezTo>
                    <a:pt x="4" y="557"/>
                    <a:pt x="0" y="545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5" y="11"/>
                    <a:pt x="223" y="27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0" y="93"/>
                    <a:pt x="580" y="115"/>
                  </a:cubicBezTo>
                  <a:cubicBezTo>
                    <a:pt x="580" y="116"/>
                    <a:pt x="580" y="116"/>
                    <a:pt x="58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37" y="116"/>
                    <a:pt x="119" y="136"/>
                    <a:pt x="119" y="158"/>
                  </a:cubicBezTo>
                  <a:cubicBezTo>
                    <a:pt x="119" y="158"/>
                    <a:pt x="75" y="552"/>
                    <a:pt x="74" y="556"/>
                  </a:cubicBezTo>
                  <a:cubicBezTo>
                    <a:pt x="74" y="562"/>
                    <a:pt x="72" y="579"/>
                    <a:pt x="47" y="579"/>
                  </a:cubicBezTo>
                  <a:close/>
                  <a:moveTo>
                    <a:pt x="654" y="140"/>
                  </a:moveTo>
                  <a:lnTo>
                    <a:pt x="654" y="140"/>
                  </a:lnTo>
                  <a:cubicBezTo>
                    <a:pt x="581" y="140"/>
                    <a:pt x="581" y="140"/>
                    <a:pt x="581" y="140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50" y="140"/>
                    <a:pt x="141" y="148"/>
                    <a:pt x="141" y="159"/>
                  </a:cubicBezTo>
                  <a:cubicBezTo>
                    <a:pt x="141" y="160"/>
                    <a:pt x="98" y="554"/>
                    <a:pt x="98" y="557"/>
                  </a:cubicBezTo>
                  <a:cubicBezTo>
                    <a:pt x="97" y="564"/>
                    <a:pt x="96" y="572"/>
                    <a:pt x="90" y="579"/>
                  </a:cubicBezTo>
                  <a:cubicBezTo>
                    <a:pt x="606" y="579"/>
                    <a:pt x="606" y="579"/>
                    <a:pt x="606" y="579"/>
                  </a:cubicBezTo>
                  <a:cubicBezTo>
                    <a:pt x="628" y="579"/>
                    <a:pt x="646" y="562"/>
                    <a:pt x="646" y="541"/>
                  </a:cubicBezTo>
                  <a:cubicBezTo>
                    <a:pt x="693" y="179"/>
                    <a:pt x="693" y="179"/>
                    <a:pt x="693" y="179"/>
                  </a:cubicBezTo>
                  <a:cubicBezTo>
                    <a:pt x="693" y="158"/>
                    <a:pt x="676" y="140"/>
                    <a:pt x="65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62288" y="1846263"/>
            <a:ext cx="430212" cy="428625"/>
            <a:chOff x="3062288" y="1846263"/>
            <a:chExt cx="430212" cy="428625"/>
          </a:xfrm>
        </p:grpSpPr>
        <p:sp>
          <p:nvSpPr>
            <p:cNvPr id="19484" name="Freeform 4"/>
            <p:cNvSpPr>
              <a:spLocks noChangeArrowheads="1"/>
            </p:cNvSpPr>
            <p:nvPr/>
          </p:nvSpPr>
          <p:spPr bwMode="auto">
            <a:xfrm>
              <a:off x="3062288" y="1846263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Freeform 56"/>
            <p:cNvSpPr>
              <a:spLocks noChangeArrowheads="1"/>
            </p:cNvSpPr>
            <p:nvPr/>
          </p:nvSpPr>
          <p:spPr bwMode="auto">
            <a:xfrm>
              <a:off x="3141663" y="1938338"/>
              <a:ext cx="273050" cy="244475"/>
            </a:xfrm>
            <a:custGeom>
              <a:avLst/>
              <a:gdLst>
                <a:gd name="T0" fmla="*/ 19363 w 647"/>
                <a:gd name="T1" fmla="*/ 244132 h 580"/>
                <a:gd name="T2" fmla="*/ 19363 w 647"/>
                <a:gd name="T3" fmla="*/ 244132 h 580"/>
                <a:gd name="T4" fmla="*/ 19363 w 647"/>
                <a:gd name="T5" fmla="*/ 244132 h 580"/>
                <a:gd name="T6" fmla="*/ 4209 w 647"/>
                <a:gd name="T7" fmla="*/ 237808 h 580"/>
                <a:gd name="T8" fmla="*/ 0 w 647"/>
                <a:gd name="T9" fmla="*/ 224315 h 580"/>
                <a:gd name="T10" fmla="*/ 0 w 647"/>
                <a:gd name="T11" fmla="*/ 16866 h 580"/>
                <a:gd name="T12" fmla="*/ 16416 w 647"/>
                <a:gd name="T13" fmla="*/ 0 h 580"/>
                <a:gd name="T14" fmla="*/ 76610 w 647"/>
                <a:gd name="T15" fmla="*/ 0 h 580"/>
                <a:gd name="T16" fmla="*/ 93447 w 647"/>
                <a:gd name="T17" fmla="*/ 11384 h 580"/>
                <a:gd name="T18" fmla="*/ 102286 w 647"/>
                <a:gd name="T19" fmla="*/ 31623 h 580"/>
                <a:gd name="T20" fmla="*/ 227303 w 647"/>
                <a:gd name="T21" fmla="*/ 31623 h 580"/>
                <a:gd name="T22" fmla="*/ 244141 w 647"/>
                <a:gd name="T23" fmla="*/ 48489 h 580"/>
                <a:gd name="T24" fmla="*/ 244141 w 647"/>
                <a:gd name="T25" fmla="*/ 51019 h 580"/>
                <a:gd name="T26" fmla="*/ 49670 w 647"/>
                <a:gd name="T27" fmla="*/ 51019 h 580"/>
                <a:gd name="T28" fmla="*/ 31570 w 647"/>
                <a:gd name="T29" fmla="*/ 69150 h 580"/>
                <a:gd name="T30" fmla="*/ 31570 w 647"/>
                <a:gd name="T31" fmla="*/ 223050 h 580"/>
                <a:gd name="T32" fmla="*/ 31570 w 647"/>
                <a:gd name="T33" fmla="*/ 235699 h 580"/>
                <a:gd name="T34" fmla="*/ 19363 w 647"/>
                <a:gd name="T35" fmla="*/ 244132 h 580"/>
                <a:gd name="T36" fmla="*/ 257610 w 647"/>
                <a:gd name="T37" fmla="*/ 60717 h 580"/>
                <a:gd name="T38" fmla="*/ 257610 w 647"/>
                <a:gd name="T39" fmla="*/ 60717 h 580"/>
                <a:gd name="T40" fmla="*/ 244561 w 647"/>
                <a:gd name="T41" fmla="*/ 60717 h 580"/>
                <a:gd name="T42" fmla="*/ 49670 w 647"/>
                <a:gd name="T43" fmla="*/ 60717 h 580"/>
                <a:gd name="T44" fmla="*/ 40830 w 647"/>
                <a:gd name="T45" fmla="*/ 69150 h 580"/>
                <a:gd name="T46" fmla="*/ 40830 w 647"/>
                <a:gd name="T47" fmla="*/ 223050 h 580"/>
                <a:gd name="T48" fmla="*/ 40830 w 647"/>
                <a:gd name="T49" fmla="*/ 237386 h 580"/>
                <a:gd name="T50" fmla="*/ 38305 w 647"/>
                <a:gd name="T51" fmla="*/ 244132 h 580"/>
                <a:gd name="T52" fmla="*/ 255085 w 647"/>
                <a:gd name="T53" fmla="*/ 244132 h 580"/>
                <a:gd name="T54" fmla="*/ 271922 w 647"/>
                <a:gd name="T55" fmla="*/ 227688 h 580"/>
                <a:gd name="T56" fmla="*/ 271922 w 647"/>
                <a:gd name="T57" fmla="*/ 77583 h 580"/>
                <a:gd name="T58" fmla="*/ 257610 w 647"/>
                <a:gd name="T59" fmla="*/ 60717 h 5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47" h="580">
                  <a:moveTo>
                    <a:pt x="46" y="579"/>
                  </a:moveTo>
                  <a:lnTo>
                    <a:pt x="46" y="579"/>
                  </a:lnTo>
                  <a:cubicBezTo>
                    <a:pt x="28" y="579"/>
                    <a:pt x="16" y="571"/>
                    <a:pt x="10" y="564"/>
                  </a:cubicBezTo>
                  <a:cubicBezTo>
                    <a:pt x="3" y="555"/>
                    <a:pt x="0" y="544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5" y="11"/>
                    <a:pt x="222" y="27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0" y="93"/>
                    <a:pt x="580" y="115"/>
                  </a:cubicBezTo>
                  <a:cubicBezTo>
                    <a:pt x="580" y="121"/>
                    <a:pt x="580" y="121"/>
                    <a:pt x="580" y="121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94" y="121"/>
                    <a:pt x="75" y="140"/>
                    <a:pt x="75" y="164"/>
                  </a:cubicBezTo>
                  <a:cubicBezTo>
                    <a:pt x="75" y="529"/>
                    <a:pt x="75" y="529"/>
                    <a:pt x="75" y="529"/>
                  </a:cubicBezTo>
                  <a:cubicBezTo>
                    <a:pt x="75" y="529"/>
                    <a:pt x="75" y="556"/>
                    <a:pt x="75" y="559"/>
                  </a:cubicBezTo>
                  <a:cubicBezTo>
                    <a:pt x="74" y="566"/>
                    <a:pt x="69" y="579"/>
                    <a:pt x="46" y="579"/>
                  </a:cubicBezTo>
                  <a:close/>
                  <a:moveTo>
                    <a:pt x="612" y="144"/>
                  </a:moveTo>
                  <a:lnTo>
                    <a:pt x="612" y="144"/>
                  </a:lnTo>
                  <a:cubicBezTo>
                    <a:pt x="581" y="144"/>
                    <a:pt x="581" y="144"/>
                    <a:pt x="581" y="144"/>
                  </a:cubicBezTo>
                  <a:cubicBezTo>
                    <a:pt x="118" y="144"/>
                    <a:pt x="118" y="144"/>
                    <a:pt x="118" y="144"/>
                  </a:cubicBezTo>
                  <a:cubicBezTo>
                    <a:pt x="107" y="144"/>
                    <a:pt x="97" y="153"/>
                    <a:pt x="97" y="164"/>
                  </a:cubicBezTo>
                  <a:cubicBezTo>
                    <a:pt x="97" y="529"/>
                    <a:pt x="97" y="529"/>
                    <a:pt x="97" y="529"/>
                  </a:cubicBezTo>
                  <a:cubicBezTo>
                    <a:pt x="99" y="559"/>
                    <a:pt x="97" y="562"/>
                    <a:pt x="97" y="563"/>
                  </a:cubicBezTo>
                  <a:cubicBezTo>
                    <a:pt x="97" y="569"/>
                    <a:pt x="94" y="574"/>
                    <a:pt x="91" y="579"/>
                  </a:cubicBezTo>
                  <a:cubicBezTo>
                    <a:pt x="606" y="579"/>
                    <a:pt x="606" y="579"/>
                    <a:pt x="606" y="579"/>
                  </a:cubicBezTo>
                  <a:cubicBezTo>
                    <a:pt x="627" y="579"/>
                    <a:pt x="646" y="562"/>
                    <a:pt x="646" y="540"/>
                  </a:cubicBezTo>
                  <a:cubicBezTo>
                    <a:pt x="646" y="184"/>
                    <a:pt x="646" y="184"/>
                    <a:pt x="646" y="184"/>
                  </a:cubicBezTo>
                  <a:cubicBezTo>
                    <a:pt x="646" y="160"/>
                    <a:pt x="633" y="144"/>
                    <a:pt x="612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930650" y="1846263"/>
            <a:ext cx="428625" cy="428625"/>
            <a:chOff x="3930650" y="1846263"/>
            <a:chExt cx="428625" cy="428625"/>
          </a:xfrm>
        </p:grpSpPr>
        <p:sp>
          <p:nvSpPr>
            <p:cNvPr id="19485" name="Freeform 5"/>
            <p:cNvSpPr>
              <a:spLocks noChangeArrowheads="1"/>
            </p:cNvSpPr>
            <p:nvPr/>
          </p:nvSpPr>
          <p:spPr bwMode="auto">
            <a:xfrm>
              <a:off x="3930650" y="1846263"/>
              <a:ext cx="428625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Freeform 57"/>
            <p:cNvSpPr>
              <a:spLocks noChangeArrowheads="1"/>
            </p:cNvSpPr>
            <p:nvPr/>
          </p:nvSpPr>
          <p:spPr bwMode="auto">
            <a:xfrm>
              <a:off x="4008438" y="1938338"/>
              <a:ext cx="273050" cy="244475"/>
            </a:xfrm>
            <a:custGeom>
              <a:avLst/>
              <a:gdLst>
                <a:gd name="T0" fmla="*/ 31521 w 648"/>
                <a:gd name="T1" fmla="*/ 69150 h 580"/>
                <a:gd name="T2" fmla="*/ 31521 w 648"/>
                <a:gd name="T3" fmla="*/ 69150 h 580"/>
                <a:gd name="T4" fmla="*/ 31521 w 648"/>
                <a:gd name="T5" fmla="*/ 223050 h 580"/>
                <a:gd name="T6" fmla="*/ 31521 w 648"/>
                <a:gd name="T7" fmla="*/ 235699 h 580"/>
                <a:gd name="T8" fmla="*/ 19753 w 648"/>
                <a:gd name="T9" fmla="*/ 244132 h 580"/>
                <a:gd name="T10" fmla="*/ 19753 w 648"/>
                <a:gd name="T11" fmla="*/ 244132 h 580"/>
                <a:gd name="T12" fmla="*/ 4623 w 648"/>
                <a:gd name="T13" fmla="*/ 237808 h 580"/>
                <a:gd name="T14" fmla="*/ 0 w 648"/>
                <a:gd name="T15" fmla="*/ 224315 h 580"/>
                <a:gd name="T16" fmla="*/ 0 w 648"/>
                <a:gd name="T17" fmla="*/ 16866 h 580"/>
                <a:gd name="T18" fmla="*/ 16811 w 648"/>
                <a:gd name="T19" fmla="*/ 0 h 580"/>
                <a:gd name="T20" fmla="*/ 76491 w 648"/>
                <a:gd name="T21" fmla="*/ 0 h 580"/>
                <a:gd name="T22" fmla="*/ 93723 w 648"/>
                <a:gd name="T23" fmla="*/ 11384 h 580"/>
                <a:gd name="T24" fmla="*/ 102549 w 648"/>
                <a:gd name="T25" fmla="*/ 31623 h 580"/>
                <a:gd name="T26" fmla="*/ 226953 w 648"/>
                <a:gd name="T27" fmla="*/ 31623 h 580"/>
                <a:gd name="T28" fmla="*/ 243764 w 648"/>
                <a:gd name="T29" fmla="*/ 48489 h 580"/>
                <a:gd name="T30" fmla="*/ 243764 w 648"/>
                <a:gd name="T31" fmla="*/ 51019 h 580"/>
                <a:gd name="T32" fmla="*/ 50014 w 648"/>
                <a:gd name="T33" fmla="*/ 51019 h 580"/>
                <a:gd name="T34" fmla="*/ 31521 w 648"/>
                <a:gd name="T35" fmla="*/ 69150 h 580"/>
                <a:gd name="T36" fmla="*/ 271923 w 648"/>
                <a:gd name="T37" fmla="*/ 77583 h 580"/>
                <a:gd name="T38" fmla="*/ 271923 w 648"/>
                <a:gd name="T39" fmla="*/ 77583 h 580"/>
                <a:gd name="T40" fmla="*/ 271923 w 648"/>
                <a:gd name="T41" fmla="*/ 227688 h 580"/>
                <a:gd name="T42" fmla="*/ 254691 w 648"/>
                <a:gd name="T43" fmla="*/ 244132 h 580"/>
                <a:gd name="T44" fmla="*/ 38666 w 648"/>
                <a:gd name="T45" fmla="*/ 244132 h 580"/>
                <a:gd name="T46" fmla="*/ 41188 w 648"/>
                <a:gd name="T47" fmla="*/ 237386 h 580"/>
                <a:gd name="T48" fmla="*/ 41188 w 648"/>
                <a:gd name="T49" fmla="*/ 223050 h 580"/>
                <a:gd name="T50" fmla="*/ 41188 w 648"/>
                <a:gd name="T51" fmla="*/ 69150 h 580"/>
                <a:gd name="T52" fmla="*/ 50014 w 648"/>
                <a:gd name="T53" fmla="*/ 60717 h 580"/>
                <a:gd name="T54" fmla="*/ 244184 w 648"/>
                <a:gd name="T55" fmla="*/ 60717 h 580"/>
                <a:gd name="T56" fmla="*/ 257213 w 648"/>
                <a:gd name="T57" fmla="*/ 60717 h 580"/>
                <a:gd name="T58" fmla="*/ 271923 w 648"/>
                <a:gd name="T59" fmla="*/ 77583 h 580"/>
                <a:gd name="T60" fmla="*/ 231576 w 648"/>
                <a:gd name="T61" fmla="*/ 197330 h 580"/>
                <a:gd name="T62" fmla="*/ 231576 w 648"/>
                <a:gd name="T63" fmla="*/ 197330 h 580"/>
                <a:gd name="T64" fmla="*/ 251329 w 648"/>
                <a:gd name="T65" fmla="*/ 177934 h 580"/>
                <a:gd name="T66" fmla="*/ 251329 w 648"/>
                <a:gd name="T67" fmla="*/ 170766 h 580"/>
                <a:gd name="T68" fmla="*/ 244184 w 648"/>
                <a:gd name="T69" fmla="*/ 170766 h 580"/>
                <a:gd name="T70" fmla="*/ 224851 w 648"/>
                <a:gd name="T71" fmla="*/ 190162 h 580"/>
                <a:gd name="T72" fmla="*/ 205518 w 648"/>
                <a:gd name="T73" fmla="*/ 170766 h 580"/>
                <a:gd name="T74" fmla="*/ 198794 w 648"/>
                <a:gd name="T75" fmla="*/ 170766 h 580"/>
                <a:gd name="T76" fmla="*/ 198794 w 648"/>
                <a:gd name="T77" fmla="*/ 177934 h 580"/>
                <a:gd name="T78" fmla="*/ 218127 w 648"/>
                <a:gd name="T79" fmla="*/ 197330 h 580"/>
                <a:gd name="T80" fmla="*/ 198794 w 648"/>
                <a:gd name="T81" fmla="*/ 216725 h 580"/>
                <a:gd name="T82" fmla="*/ 198794 w 648"/>
                <a:gd name="T83" fmla="*/ 223472 h 580"/>
                <a:gd name="T84" fmla="*/ 202156 w 648"/>
                <a:gd name="T85" fmla="*/ 224737 h 580"/>
                <a:gd name="T86" fmla="*/ 205518 w 648"/>
                <a:gd name="T87" fmla="*/ 223472 h 580"/>
                <a:gd name="T88" fmla="*/ 224851 w 648"/>
                <a:gd name="T89" fmla="*/ 204076 h 580"/>
                <a:gd name="T90" fmla="*/ 244184 w 648"/>
                <a:gd name="T91" fmla="*/ 223472 h 580"/>
                <a:gd name="T92" fmla="*/ 247546 w 648"/>
                <a:gd name="T93" fmla="*/ 224737 h 580"/>
                <a:gd name="T94" fmla="*/ 251329 w 648"/>
                <a:gd name="T95" fmla="*/ 223472 h 580"/>
                <a:gd name="T96" fmla="*/ 251329 w 648"/>
                <a:gd name="T97" fmla="*/ 216725 h 580"/>
                <a:gd name="T98" fmla="*/ 231576 w 648"/>
                <a:gd name="T99" fmla="*/ 197330 h 58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8" h="580">
                  <a:moveTo>
                    <a:pt x="75" y="164"/>
                  </a:moveTo>
                  <a:lnTo>
                    <a:pt x="75" y="164"/>
                  </a:lnTo>
                  <a:cubicBezTo>
                    <a:pt x="75" y="529"/>
                    <a:pt x="75" y="529"/>
                    <a:pt x="75" y="529"/>
                  </a:cubicBezTo>
                  <a:cubicBezTo>
                    <a:pt x="75" y="529"/>
                    <a:pt x="75" y="556"/>
                    <a:pt x="75" y="559"/>
                  </a:cubicBezTo>
                  <a:cubicBezTo>
                    <a:pt x="74" y="566"/>
                    <a:pt x="70" y="579"/>
                    <a:pt x="47" y="579"/>
                  </a:cubicBezTo>
                  <a:cubicBezTo>
                    <a:pt x="28" y="579"/>
                    <a:pt x="17" y="571"/>
                    <a:pt x="11" y="564"/>
                  </a:cubicBezTo>
                  <a:cubicBezTo>
                    <a:pt x="3" y="555"/>
                    <a:pt x="0" y="544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3" y="27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0" y="93"/>
                    <a:pt x="580" y="115"/>
                  </a:cubicBezTo>
                  <a:cubicBezTo>
                    <a:pt x="580" y="121"/>
                    <a:pt x="580" y="121"/>
                    <a:pt x="580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95" y="121"/>
                    <a:pt x="75" y="140"/>
                    <a:pt x="75" y="164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40"/>
                    <a:pt x="647" y="540"/>
                    <a:pt x="647" y="540"/>
                  </a:cubicBezTo>
                  <a:cubicBezTo>
                    <a:pt x="647" y="562"/>
                    <a:pt x="628" y="579"/>
                    <a:pt x="606" y="579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4"/>
                    <a:pt x="98" y="569"/>
                    <a:pt x="98" y="563"/>
                  </a:cubicBezTo>
                  <a:cubicBezTo>
                    <a:pt x="98" y="562"/>
                    <a:pt x="99" y="559"/>
                    <a:pt x="98" y="529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53"/>
                    <a:pt x="107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2" y="144"/>
                    <a:pt x="612" y="144"/>
                    <a:pt x="612" y="144"/>
                  </a:cubicBezTo>
                  <a:cubicBezTo>
                    <a:pt x="633" y="144"/>
                    <a:pt x="647" y="160"/>
                    <a:pt x="647" y="184"/>
                  </a:cubicBezTo>
                  <a:close/>
                  <a:moveTo>
                    <a:pt x="551" y="468"/>
                  </a:moveTo>
                  <a:lnTo>
                    <a:pt x="551" y="468"/>
                  </a:lnTo>
                  <a:cubicBezTo>
                    <a:pt x="598" y="422"/>
                    <a:pt x="598" y="422"/>
                    <a:pt x="598" y="422"/>
                  </a:cubicBezTo>
                  <a:cubicBezTo>
                    <a:pt x="602" y="417"/>
                    <a:pt x="602" y="410"/>
                    <a:pt x="598" y="405"/>
                  </a:cubicBezTo>
                  <a:cubicBezTo>
                    <a:pt x="593" y="401"/>
                    <a:pt x="585" y="401"/>
                    <a:pt x="581" y="405"/>
                  </a:cubicBezTo>
                  <a:cubicBezTo>
                    <a:pt x="535" y="451"/>
                    <a:pt x="535" y="451"/>
                    <a:pt x="535" y="451"/>
                  </a:cubicBezTo>
                  <a:cubicBezTo>
                    <a:pt x="489" y="405"/>
                    <a:pt x="489" y="405"/>
                    <a:pt x="489" y="405"/>
                  </a:cubicBezTo>
                  <a:cubicBezTo>
                    <a:pt x="484" y="401"/>
                    <a:pt x="477" y="401"/>
                    <a:pt x="473" y="405"/>
                  </a:cubicBezTo>
                  <a:cubicBezTo>
                    <a:pt x="468" y="410"/>
                    <a:pt x="468" y="417"/>
                    <a:pt x="473" y="422"/>
                  </a:cubicBezTo>
                  <a:cubicBezTo>
                    <a:pt x="519" y="468"/>
                    <a:pt x="519" y="468"/>
                    <a:pt x="519" y="468"/>
                  </a:cubicBezTo>
                  <a:cubicBezTo>
                    <a:pt x="473" y="514"/>
                    <a:pt x="473" y="514"/>
                    <a:pt x="473" y="514"/>
                  </a:cubicBezTo>
                  <a:cubicBezTo>
                    <a:pt x="468" y="518"/>
                    <a:pt x="468" y="525"/>
                    <a:pt x="473" y="530"/>
                  </a:cubicBezTo>
                  <a:cubicBezTo>
                    <a:pt x="475" y="532"/>
                    <a:pt x="478" y="533"/>
                    <a:pt x="481" y="533"/>
                  </a:cubicBezTo>
                  <a:cubicBezTo>
                    <a:pt x="483" y="533"/>
                    <a:pt x="486" y="532"/>
                    <a:pt x="489" y="530"/>
                  </a:cubicBezTo>
                  <a:cubicBezTo>
                    <a:pt x="535" y="484"/>
                    <a:pt x="535" y="484"/>
                    <a:pt x="535" y="484"/>
                  </a:cubicBezTo>
                  <a:cubicBezTo>
                    <a:pt x="581" y="530"/>
                    <a:pt x="581" y="530"/>
                    <a:pt x="581" y="530"/>
                  </a:cubicBezTo>
                  <a:cubicBezTo>
                    <a:pt x="583" y="532"/>
                    <a:pt x="586" y="533"/>
                    <a:pt x="589" y="533"/>
                  </a:cubicBezTo>
                  <a:cubicBezTo>
                    <a:pt x="591" y="533"/>
                    <a:pt x="595" y="532"/>
                    <a:pt x="598" y="530"/>
                  </a:cubicBezTo>
                  <a:cubicBezTo>
                    <a:pt x="602" y="525"/>
                    <a:pt x="602" y="518"/>
                    <a:pt x="598" y="514"/>
                  </a:cubicBezTo>
                  <a:lnTo>
                    <a:pt x="551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261350" y="1846263"/>
            <a:ext cx="430213" cy="428625"/>
            <a:chOff x="8261350" y="1846263"/>
            <a:chExt cx="430213" cy="428625"/>
          </a:xfrm>
        </p:grpSpPr>
        <p:sp>
          <p:nvSpPr>
            <p:cNvPr id="19490" name="Freeform 10"/>
            <p:cNvSpPr>
              <a:spLocks noChangeArrowheads="1"/>
            </p:cNvSpPr>
            <p:nvPr/>
          </p:nvSpPr>
          <p:spPr bwMode="auto">
            <a:xfrm>
              <a:off x="8261350" y="1846263"/>
              <a:ext cx="430213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Freeform 58"/>
            <p:cNvSpPr>
              <a:spLocks noChangeArrowheads="1"/>
            </p:cNvSpPr>
            <p:nvPr/>
          </p:nvSpPr>
          <p:spPr bwMode="auto">
            <a:xfrm>
              <a:off x="8340725" y="1938338"/>
              <a:ext cx="271463" cy="244475"/>
            </a:xfrm>
            <a:custGeom>
              <a:avLst/>
              <a:gdLst>
                <a:gd name="T0" fmla="*/ 31570 w 647"/>
                <a:gd name="T1" fmla="*/ 69150 h 580"/>
                <a:gd name="T2" fmla="*/ 31570 w 647"/>
                <a:gd name="T3" fmla="*/ 69150 h 580"/>
                <a:gd name="T4" fmla="*/ 31570 w 647"/>
                <a:gd name="T5" fmla="*/ 223050 h 580"/>
                <a:gd name="T6" fmla="*/ 31570 w 647"/>
                <a:gd name="T7" fmla="*/ 235699 h 580"/>
                <a:gd name="T8" fmla="*/ 19784 w 647"/>
                <a:gd name="T9" fmla="*/ 244132 h 580"/>
                <a:gd name="T10" fmla="*/ 19784 w 647"/>
                <a:gd name="T11" fmla="*/ 244132 h 580"/>
                <a:gd name="T12" fmla="*/ 4209 w 647"/>
                <a:gd name="T13" fmla="*/ 237386 h 580"/>
                <a:gd name="T14" fmla="*/ 0 w 647"/>
                <a:gd name="T15" fmla="*/ 224315 h 580"/>
                <a:gd name="T16" fmla="*/ 0 w 647"/>
                <a:gd name="T17" fmla="*/ 16866 h 580"/>
                <a:gd name="T18" fmla="*/ 16416 w 647"/>
                <a:gd name="T19" fmla="*/ 0 h 580"/>
                <a:gd name="T20" fmla="*/ 76610 w 647"/>
                <a:gd name="T21" fmla="*/ 0 h 580"/>
                <a:gd name="T22" fmla="*/ 94289 w 647"/>
                <a:gd name="T23" fmla="*/ 11384 h 580"/>
                <a:gd name="T24" fmla="*/ 103128 w 647"/>
                <a:gd name="T25" fmla="*/ 31623 h 580"/>
                <a:gd name="T26" fmla="*/ 227303 w 647"/>
                <a:gd name="T27" fmla="*/ 31623 h 580"/>
                <a:gd name="T28" fmla="*/ 244141 w 647"/>
                <a:gd name="T29" fmla="*/ 48911 h 580"/>
                <a:gd name="T30" fmla="*/ 244561 w 647"/>
                <a:gd name="T31" fmla="*/ 51019 h 580"/>
                <a:gd name="T32" fmla="*/ 50091 w 647"/>
                <a:gd name="T33" fmla="*/ 51019 h 580"/>
                <a:gd name="T34" fmla="*/ 31570 w 647"/>
                <a:gd name="T35" fmla="*/ 69150 h 580"/>
                <a:gd name="T36" fmla="*/ 271922 w 647"/>
                <a:gd name="T37" fmla="*/ 77161 h 580"/>
                <a:gd name="T38" fmla="*/ 271922 w 647"/>
                <a:gd name="T39" fmla="*/ 77161 h 580"/>
                <a:gd name="T40" fmla="*/ 271922 w 647"/>
                <a:gd name="T41" fmla="*/ 227688 h 580"/>
                <a:gd name="T42" fmla="*/ 255506 w 647"/>
                <a:gd name="T43" fmla="*/ 244132 h 580"/>
                <a:gd name="T44" fmla="*/ 39147 w 647"/>
                <a:gd name="T45" fmla="*/ 244132 h 580"/>
                <a:gd name="T46" fmla="*/ 41672 w 647"/>
                <a:gd name="T47" fmla="*/ 237386 h 580"/>
                <a:gd name="T48" fmla="*/ 41672 w 647"/>
                <a:gd name="T49" fmla="*/ 223050 h 580"/>
                <a:gd name="T50" fmla="*/ 41672 w 647"/>
                <a:gd name="T51" fmla="*/ 69150 h 580"/>
                <a:gd name="T52" fmla="*/ 50091 w 647"/>
                <a:gd name="T53" fmla="*/ 60717 h 580"/>
                <a:gd name="T54" fmla="*/ 244561 w 647"/>
                <a:gd name="T55" fmla="*/ 60717 h 580"/>
                <a:gd name="T56" fmla="*/ 258031 w 647"/>
                <a:gd name="T57" fmla="*/ 60717 h 580"/>
                <a:gd name="T58" fmla="*/ 271922 w 647"/>
                <a:gd name="T59" fmla="*/ 77161 h 580"/>
                <a:gd name="T60" fmla="*/ 253822 w 647"/>
                <a:gd name="T61" fmla="*/ 185524 h 580"/>
                <a:gd name="T62" fmla="*/ 253822 w 647"/>
                <a:gd name="T63" fmla="*/ 185524 h 580"/>
                <a:gd name="T64" fmla="*/ 246666 w 647"/>
                <a:gd name="T65" fmla="*/ 185524 h 580"/>
                <a:gd name="T66" fmla="*/ 227303 w 647"/>
                <a:gd name="T67" fmla="*/ 204498 h 580"/>
                <a:gd name="T68" fmla="*/ 227303 w 647"/>
                <a:gd name="T69" fmla="*/ 144624 h 580"/>
                <a:gd name="T70" fmla="*/ 225620 w 647"/>
                <a:gd name="T71" fmla="*/ 140829 h 580"/>
                <a:gd name="T72" fmla="*/ 222673 w 647"/>
                <a:gd name="T73" fmla="*/ 139564 h 580"/>
                <a:gd name="T74" fmla="*/ 217201 w 647"/>
                <a:gd name="T75" fmla="*/ 144624 h 580"/>
                <a:gd name="T76" fmla="*/ 217201 w 647"/>
                <a:gd name="T77" fmla="*/ 204498 h 580"/>
                <a:gd name="T78" fmla="*/ 197838 w 647"/>
                <a:gd name="T79" fmla="*/ 185524 h 580"/>
                <a:gd name="T80" fmla="*/ 191103 w 647"/>
                <a:gd name="T81" fmla="*/ 185524 h 580"/>
                <a:gd name="T82" fmla="*/ 191103 w 647"/>
                <a:gd name="T83" fmla="*/ 192270 h 580"/>
                <a:gd name="T84" fmla="*/ 218885 w 647"/>
                <a:gd name="T85" fmla="*/ 220099 h 580"/>
                <a:gd name="T86" fmla="*/ 222673 w 647"/>
                <a:gd name="T87" fmla="*/ 221364 h 580"/>
                <a:gd name="T88" fmla="*/ 225620 w 647"/>
                <a:gd name="T89" fmla="*/ 220099 h 580"/>
                <a:gd name="T90" fmla="*/ 253822 w 647"/>
                <a:gd name="T91" fmla="*/ 192270 h 580"/>
                <a:gd name="T92" fmla="*/ 253822 w 647"/>
                <a:gd name="T93" fmla="*/ 185524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47" h="580">
                  <a:moveTo>
                    <a:pt x="75" y="164"/>
                  </a:moveTo>
                  <a:lnTo>
                    <a:pt x="75" y="164"/>
                  </a:lnTo>
                  <a:cubicBezTo>
                    <a:pt x="75" y="529"/>
                    <a:pt x="75" y="529"/>
                    <a:pt x="75" y="529"/>
                  </a:cubicBezTo>
                  <a:cubicBezTo>
                    <a:pt x="75" y="529"/>
                    <a:pt x="76" y="556"/>
                    <a:pt x="75" y="559"/>
                  </a:cubicBezTo>
                  <a:cubicBezTo>
                    <a:pt x="75" y="566"/>
                    <a:pt x="70" y="579"/>
                    <a:pt x="47" y="579"/>
                  </a:cubicBezTo>
                  <a:cubicBezTo>
                    <a:pt x="28" y="579"/>
                    <a:pt x="17" y="571"/>
                    <a:pt x="10" y="563"/>
                  </a:cubicBezTo>
                  <a:cubicBezTo>
                    <a:pt x="4" y="555"/>
                    <a:pt x="0" y="544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0" y="94"/>
                    <a:pt x="580" y="116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95" y="121"/>
                    <a:pt x="75" y="140"/>
                    <a:pt x="75" y="164"/>
                  </a:cubicBezTo>
                  <a:close/>
                  <a:moveTo>
                    <a:pt x="646" y="183"/>
                  </a:moveTo>
                  <a:lnTo>
                    <a:pt x="646" y="183"/>
                  </a:lnTo>
                  <a:cubicBezTo>
                    <a:pt x="646" y="540"/>
                    <a:pt x="646" y="540"/>
                    <a:pt x="646" y="540"/>
                  </a:cubicBezTo>
                  <a:cubicBezTo>
                    <a:pt x="646" y="561"/>
                    <a:pt x="629" y="579"/>
                    <a:pt x="607" y="579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4"/>
                    <a:pt x="98" y="569"/>
                    <a:pt x="99" y="563"/>
                  </a:cubicBezTo>
                  <a:cubicBezTo>
                    <a:pt x="99" y="562"/>
                    <a:pt x="99" y="559"/>
                    <a:pt x="99" y="52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53"/>
                    <a:pt x="107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3" y="144"/>
                    <a:pt x="613" y="144"/>
                    <a:pt x="613" y="144"/>
                  </a:cubicBezTo>
                  <a:cubicBezTo>
                    <a:pt x="633" y="144"/>
                    <a:pt x="646" y="160"/>
                    <a:pt x="646" y="183"/>
                  </a:cubicBezTo>
                  <a:close/>
                  <a:moveTo>
                    <a:pt x="603" y="440"/>
                  </a:moveTo>
                  <a:lnTo>
                    <a:pt x="603" y="440"/>
                  </a:lnTo>
                  <a:cubicBezTo>
                    <a:pt x="599" y="434"/>
                    <a:pt x="590" y="434"/>
                    <a:pt x="586" y="440"/>
                  </a:cubicBezTo>
                  <a:cubicBezTo>
                    <a:pt x="540" y="485"/>
                    <a:pt x="540" y="485"/>
                    <a:pt x="540" y="485"/>
                  </a:cubicBezTo>
                  <a:cubicBezTo>
                    <a:pt x="540" y="343"/>
                    <a:pt x="540" y="343"/>
                    <a:pt x="540" y="343"/>
                  </a:cubicBezTo>
                  <a:cubicBezTo>
                    <a:pt x="540" y="340"/>
                    <a:pt x="539" y="337"/>
                    <a:pt x="536" y="334"/>
                  </a:cubicBezTo>
                  <a:cubicBezTo>
                    <a:pt x="534" y="332"/>
                    <a:pt x="532" y="331"/>
                    <a:pt x="529" y="331"/>
                  </a:cubicBezTo>
                  <a:cubicBezTo>
                    <a:pt x="521" y="331"/>
                    <a:pt x="516" y="337"/>
                    <a:pt x="516" y="343"/>
                  </a:cubicBezTo>
                  <a:cubicBezTo>
                    <a:pt x="516" y="485"/>
                    <a:pt x="516" y="485"/>
                    <a:pt x="516" y="485"/>
                  </a:cubicBezTo>
                  <a:cubicBezTo>
                    <a:pt x="470" y="440"/>
                    <a:pt x="470" y="440"/>
                    <a:pt x="470" y="440"/>
                  </a:cubicBezTo>
                  <a:cubicBezTo>
                    <a:pt x="466" y="434"/>
                    <a:pt x="459" y="434"/>
                    <a:pt x="454" y="440"/>
                  </a:cubicBezTo>
                  <a:cubicBezTo>
                    <a:pt x="450" y="444"/>
                    <a:pt x="450" y="451"/>
                    <a:pt x="454" y="456"/>
                  </a:cubicBezTo>
                  <a:cubicBezTo>
                    <a:pt x="520" y="522"/>
                    <a:pt x="520" y="522"/>
                    <a:pt x="520" y="522"/>
                  </a:cubicBezTo>
                  <a:cubicBezTo>
                    <a:pt x="523" y="524"/>
                    <a:pt x="526" y="525"/>
                    <a:pt x="529" y="525"/>
                  </a:cubicBezTo>
                  <a:cubicBezTo>
                    <a:pt x="531" y="525"/>
                    <a:pt x="534" y="524"/>
                    <a:pt x="536" y="522"/>
                  </a:cubicBezTo>
                  <a:cubicBezTo>
                    <a:pt x="603" y="456"/>
                    <a:pt x="603" y="456"/>
                    <a:pt x="603" y="456"/>
                  </a:cubicBezTo>
                  <a:cubicBezTo>
                    <a:pt x="607" y="451"/>
                    <a:pt x="607" y="444"/>
                    <a:pt x="603" y="4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1963" y="2787650"/>
            <a:ext cx="430212" cy="430213"/>
            <a:chOff x="461963" y="2787650"/>
            <a:chExt cx="430212" cy="430213"/>
          </a:xfrm>
        </p:grpSpPr>
        <p:sp>
          <p:nvSpPr>
            <p:cNvPr id="19491" name="Freeform 11"/>
            <p:cNvSpPr>
              <a:spLocks noChangeArrowheads="1"/>
            </p:cNvSpPr>
            <p:nvPr/>
          </p:nvSpPr>
          <p:spPr bwMode="auto">
            <a:xfrm>
              <a:off x="461963" y="27876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Freeform 59"/>
            <p:cNvSpPr>
              <a:spLocks noChangeArrowheads="1"/>
            </p:cNvSpPr>
            <p:nvPr/>
          </p:nvSpPr>
          <p:spPr bwMode="auto">
            <a:xfrm>
              <a:off x="541338" y="2880519"/>
              <a:ext cx="271462" cy="244475"/>
            </a:xfrm>
            <a:custGeom>
              <a:avLst/>
              <a:gdLst>
                <a:gd name="T0" fmla="*/ 31942 w 648"/>
                <a:gd name="T1" fmla="*/ 68610 h 581"/>
                <a:gd name="T2" fmla="*/ 31942 w 648"/>
                <a:gd name="T3" fmla="*/ 68610 h 581"/>
                <a:gd name="T4" fmla="*/ 31942 w 648"/>
                <a:gd name="T5" fmla="*/ 223087 h 581"/>
                <a:gd name="T6" fmla="*/ 31942 w 648"/>
                <a:gd name="T7" fmla="*/ 235294 h 581"/>
                <a:gd name="T8" fmla="*/ 19753 w 648"/>
                <a:gd name="T9" fmla="*/ 243712 h 581"/>
                <a:gd name="T10" fmla="*/ 19753 w 648"/>
                <a:gd name="T11" fmla="*/ 243712 h 581"/>
                <a:gd name="T12" fmla="*/ 5043 w 648"/>
                <a:gd name="T13" fmla="*/ 236977 h 581"/>
                <a:gd name="T14" fmla="*/ 0 w 648"/>
                <a:gd name="T15" fmla="*/ 223929 h 581"/>
                <a:gd name="T16" fmla="*/ 0 w 648"/>
                <a:gd name="T17" fmla="*/ 16837 h 581"/>
                <a:gd name="T18" fmla="*/ 16811 w 648"/>
                <a:gd name="T19" fmla="*/ 0 h 581"/>
                <a:gd name="T20" fmla="*/ 76492 w 648"/>
                <a:gd name="T21" fmla="*/ 0 h 581"/>
                <a:gd name="T22" fmla="*/ 94144 w 648"/>
                <a:gd name="T23" fmla="*/ 11786 h 581"/>
                <a:gd name="T24" fmla="*/ 102970 w 648"/>
                <a:gd name="T25" fmla="*/ 31990 h 581"/>
                <a:gd name="T26" fmla="*/ 227794 w 648"/>
                <a:gd name="T27" fmla="*/ 31990 h 581"/>
                <a:gd name="T28" fmla="*/ 244185 w 648"/>
                <a:gd name="T29" fmla="*/ 48406 h 581"/>
                <a:gd name="T30" fmla="*/ 244185 w 648"/>
                <a:gd name="T31" fmla="*/ 50510 h 581"/>
                <a:gd name="T32" fmla="*/ 50014 w 648"/>
                <a:gd name="T33" fmla="*/ 50510 h 581"/>
                <a:gd name="T34" fmla="*/ 31942 w 648"/>
                <a:gd name="T35" fmla="*/ 68610 h 581"/>
                <a:gd name="T36" fmla="*/ 271924 w 648"/>
                <a:gd name="T37" fmla="*/ 77449 h 581"/>
                <a:gd name="T38" fmla="*/ 271924 w 648"/>
                <a:gd name="T39" fmla="*/ 77449 h 581"/>
                <a:gd name="T40" fmla="*/ 271924 w 648"/>
                <a:gd name="T41" fmla="*/ 226875 h 581"/>
                <a:gd name="T42" fmla="*/ 255112 w 648"/>
                <a:gd name="T43" fmla="*/ 244133 h 581"/>
                <a:gd name="T44" fmla="*/ 39086 w 648"/>
                <a:gd name="T45" fmla="*/ 243712 h 581"/>
                <a:gd name="T46" fmla="*/ 41608 w 648"/>
                <a:gd name="T47" fmla="*/ 236977 h 581"/>
                <a:gd name="T48" fmla="*/ 41608 w 648"/>
                <a:gd name="T49" fmla="*/ 222666 h 581"/>
                <a:gd name="T50" fmla="*/ 41608 w 648"/>
                <a:gd name="T51" fmla="*/ 68610 h 581"/>
                <a:gd name="T52" fmla="*/ 50014 w 648"/>
                <a:gd name="T53" fmla="*/ 60191 h 581"/>
                <a:gd name="T54" fmla="*/ 244185 w 648"/>
                <a:gd name="T55" fmla="*/ 60191 h 581"/>
                <a:gd name="T56" fmla="*/ 257634 w 648"/>
                <a:gd name="T57" fmla="*/ 60191 h 581"/>
                <a:gd name="T58" fmla="*/ 271924 w 648"/>
                <a:gd name="T59" fmla="*/ 77449 h 581"/>
                <a:gd name="T60" fmla="*/ 191229 w 648"/>
                <a:gd name="T61" fmla="*/ 175523 h 581"/>
                <a:gd name="T62" fmla="*/ 191229 w 648"/>
                <a:gd name="T63" fmla="*/ 175523 h 581"/>
                <a:gd name="T64" fmla="*/ 198374 w 648"/>
                <a:gd name="T65" fmla="*/ 175523 h 581"/>
                <a:gd name="T66" fmla="*/ 217707 w 648"/>
                <a:gd name="T67" fmla="*/ 155740 h 581"/>
                <a:gd name="T68" fmla="*/ 217707 w 648"/>
                <a:gd name="T69" fmla="*/ 215932 h 581"/>
                <a:gd name="T70" fmla="*/ 218968 w 648"/>
                <a:gd name="T71" fmla="*/ 219299 h 581"/>
                <a:gd name="T72" fmla="*/ 222330 w 648"/>
                <a:gd name="T73" fmla="*/ 220983 h 581"/>
                <a:gd name="T74" fmla="*/ 227374 w 648"/>
                <a:gd name="T75" fmla="*/ 215932 h 581"/>
                <a:gd name="T76" fmla="*/ 227374 w 648"/>
                <a:gd name="T77" fmla="*/ 155740 h 581"/>
                <a:gd name="T78" fmla="*/ 246707 w 648"/>
                <a:gd name="T79" fmla="*/ 175523 h 581"/>
                <a:gd name="T80" fmla="*/ 253431 w 648"/>
                <a:gd name="T81" fmla="*/ 175523 h 581"/>
                <a:gd name="T82" fmla="*/ 253431 w 648"/>
                <a:gd name="T83" fmla="*/ 168789 h 581"/>
                <a:gd name="T84" fmla="*/ 225692 w 648"/>
                <a:gd name="T85" fmla="*/ 140587 h 581"/>
                <a:gd name="T86" fmla="*/ 222330 w 648"/>
                <a:gd name="T87" fmla="*/ 139324 h 581"/>
                <a:gd name="T88" fmla="*/ 218968 w 648"/>
                <a:gd name="T89" fmla="*/ 140587 h 581"/>
                <a:gd name="T90" fmla="*/ 191229 w 648"/>
                <a:gd name="T91" fmla="*/ 168789 h 581"/>
                <a:gd name="T92" fmla="*/ 191229 w 648"/>
                <a:gd name="T93" fmla="*/ 175523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48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1" y="579"/>
                    <a:pt x="47" y="579"/>
                  </a:cubicBezTo>
                  <a:cubicBezTo>
                    <a:pt x="28" y="579"/>
                    <a:pt x="18" y="570"/>
                    <a:pt x="12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1" y="0"/>
                    <a:pt x="217" y="11"/>
                    <a:pt x="224" y="28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63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39"/>
                    <a:pt x="76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9" y="580"/>
                    <a:pt x="607" y="580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8"/>
                    <a:pt x="99" y="563"/>
                  </a:cubicBezTo>
                  <a:cubicBezTo>
                    <a:pt x="99" y="562"/>
                    <a:pt x="100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9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4" y="143"/>
                    <a:pt x="647" y="159"/>
                    <a:pt x="647" y="184"/>
                  </a:cubicBezTo>
                  <a:close/>
                  <a:moveTo>
                    <a:pt x="455" y="417"/>
                  </a:moveTo>
                  <a:lnTo>
                    <a:pt x="455" y="417"/>
                  </a:lnTo>
                  <a:cubicBezTo>
                    <a:pt x="459" y="421"/>
                    <a:pt x="467" y="421"/>
                    <a:pt x="472" y="417"/>
                  </a:cubicBezTo>
                  <a:cubicBezTo>
                    <a:pt x="518" y="370"/>
                    <a:pt x="518" y="370"/>
                    <a:pt x="518" y="370"/>
                  </a:cubicBezTo>
                  <a:cubicBezTo>
                    <a:pt x="518" y="513"/>
                    <a:pt x="518" y="513"/>
                    <a:pt x="518" y="513"/>
                  </a:cubicBezTo>
                  <a:cubicBezTo>
                    <a:pt x="518" y="516"/>
                    <a:pt x="519" y="519"/>
                    <a:pt x="521" y="521"/>
                  </a:cubicBezTo>
                  <a:cubicBezTo>
                    <a:pt x="523" y="523"/>
                    <a:pt x="526" y="525"/>
                    <a:pt x="529" y="525"/>
                  </a:cubicBezTo>
                  <a:cubicBezTo>
                    <a:pt x="535" y="525"/>
                    <a:pt x="541" y="520"/>
                    <a:pt x="541" y="513"/>
                  </a:cubicBezTo>
                  <a:cubicBezTo>
                    <a:pt x="541" y="370"/>
                    <a:pt x="541" y="370"/>
                    <a:pt x="541" y="370"/>
                  </a:cubicBezTo>
                  <a:cubicBezTo>
                    <a:pt x="587" y="417"/>
                    <a:pt x="587" y="417"/>
                    <a:pt x="587" y="417"/>
                  </a:cubicBezTo>
                  <a:cubicBezTo>
                    <a:pt x="592" y="421"/>
                    <a:pt x="599" y="421"/>
                    <a:pt x="603" y="417"/>
                  </a:cubicBezTo>
                  <a:cubicBezTo>
                    <a:pt x="608" y="412"/>
                    <a:pt x="608" y="405"/>
                    <a:pt x="603" y="401"/>
                  </a:cubicBezTo>
                  <a:cubicBezTo>
                    <a:pt x="537" y="334"/>
                    <a:pt x="537" y="334"/>
                    <a:pt x="537" y="334"/>
                  </a:cubicBezTo>
                  <a:cubicBezTo>
                    <a:pt x="535" y="332"/>
                    <a:pt x="532" y="331"/>
                    <a:pt x="529" y="331"/>
                  </a:cubicBezTo>
                  <a:cubicBezTo>
                    <a:pt x="526" y="331"/>
                    <a:pt x="523" y="332"/>
                    <a:pt x="521" y="334"/>
                  </a:cubicBezTo>
                  <a:cubicBezTo>
                    <a:pt x="455" y="401"/>
                    <a:pt x="455" y="401"/>
                    <a:pt x="455" y="401"/>
                  </a:cubicBezTo>
                  <a:cubicBezTo>
                    <a:pt x="450" y="405"/>
                    <a:pt x="450" y="412"/>
                    <a:pt x="455" y="4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963" y="3729038"/>
            <a:ext cx="430212" cy="430212"/>
            <a:chOff x="461963" y="3729038"/>
            <a:chExt cx="430212" cy="430212"/>
          </a:xfrm>
        </p:grpSpPr>
        <p:sp>
          <p:nvSpPr>
            <p:cNvPr id="19457" name="Freeform 520"/>
            <p:cNvSpPr>
              <a:spLocks noChangeArrowheads="1"/>
            </p:cNvSpPr>
            <p:nvPr/>
          </p:nvSpPr>
          <p:spPr bwMode="auto">
            <a:xfrm>
              <a:off x="461963" y="3729038"/>
              <a:ext cx="430212" cy="430212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Freeform 60"/>
            <p:cNvSpPr>
              <a:spLocks noChangeArrowheads="1"/>
            </p:cNvSpPr>
            <p:nvPr/>
          </p:nvSpPr>
          <p:spPr bwMode="auto">
            <a:xfrm>
              <a:off x="541338" y="3822700"/>
              <a:ext cx="271462" cy="242888"/>
            </a:xfrm>
            <a:custGeom>
              <a:avLst/>
              <a:gdLst>
                <a:gd name="T0" fmla="*/ 31942 w 648"/>
                <a:gd name="T1" fmla="*/ 68325 h 579"/>
                <a:gd name="T2" fmla="*/ 31942 w 648"/>
                <a:gd name="T3" fmla="*/ 68325 h 579"/>
                <a:gd name="T4" fmla="*/ 31942 w 648"/>
                <a:gd name="T5" fmla="*/ 221322 h 579"/>
                <a:gd name="T6" fmla="*/ 31942 w 648"/>
                <a:gd name="T7" fmla="*/ 233897 h 579"/>
                <a:gd name="T8" fmla="*/ 19753 w 648"/>
                <a:gd name="T9" fmla="*/ 242281 h 579"/>
                <a:gd name="T10" fmla="*/ 19753 w 648"/>
                <a:gd name="T11" fmla="*/ 242281 h 579"/>
                <a:gd name="T12" fmla="*/ 5043 w 648"/>
                <a:gd name="T13" fmla="*/ 235993 h 579"/>
                <a:gd name="T14" fmla="*/ 0 w 648"/>
                <a:gd name="T15" fmla="*/ 222580 h 579"/>
                <a:gd name="T16" fmla="*/ 0 w 648"/>
                <a:gd name="T17" fmla="*/ 16767 h 579"/>
                <a:gd name="T18" fmla="*/ 16811 w 648"/>
                <a:gd name="T19" fmla="*/ 0 h 579"/>
                <a:gd name="T20" fmla="*/ 76492 w 648"/>
                <a:gd name="T21" fmla="*/ 0 h 579"/>
                <a:gd name="T22" fmla="*/ 94144 w 648"/>
                <a:gd name="T23" fmla="*/ 11318 h 579"/>
                <a:gd name="T24" fmla="*/ 102970 w 648"/>
                <a:gd name="T25" fmla="*/ 31438 h 579"/>
                <a:gd name="T26" fmla="*/ 227794 w 648"/>
                <a:gd name="T27" fmla="*/ 31438 h 579"/>
                <a:gd name="T28" fmla="*/ 244185 w 648"/>
                <a:gd name="T29" fmla="*/ 48205 h 579"/>
                <a:gd name="T30" fmla="*/ 244185 w 648"/>
                <a:gd name="T31" fmla="*/ 50301 h 579"/>
                <a:gd name="T32" fmla="*/ 50014 w 648"/>
                <a:gd name="T33" fmla="*/ 50301 h 579"/>
                <a:gd name="T34" fmla="*/ 31942 w 648"/>
                <a:gd name="T35" fmla="*/ 68325 h 579"/>
                <a:gd name="T36" fmla="*/ 271924 w 648"/>
                <a:gd name="T37" fmla="*/ 77127 h 579"/>
                <a:gd name="T38" fmla="*/ 271924 w 648"/>
                <a:gd name="T39" fmla="*/ 77127 h 579"/>
                <a:gd name="T40" fmla="*/ 271924 w 648"/>
                <a:gd name="T41" fmla="*/ 225933 h 579"/>
                <a:gd name="T42" fmla="*/ 255112 w 648"/>
                <a:gd name="T43" fmla="*/ 242281 h 579"/>
                <a:gd name="T44" fmla="*/ 39086 w 648"/>
                <a:gd name="T45" fmla="*/ 242281 h 579"/>
                <a:gd name="T46" fmla="*/ 41608 w 648"/>
                <a:gd name="T47" fmla="*/ 235574 h 579"/>
                <a:gd name="T48" fmla="*/ 41608 w 648"/>
                <a:gd name="T49" fmla="*/ 221322 h 579"/>
                <a:gd name="T50" fmla="*/ 41608 w 648"/>
                <a:gd name="T51" fmla="*/ 68325 h 579"/>
                <a:gd name="T52" fmla="*/ 50014 w 648"/>
                <a:gd name="T53" fmla="*/ 60361 h 579"/>
                <a:gd name="T54" fmla="*/ 244185 w 648"/>
                <a:gd name="T55" fmla="*/ 60361 h 579"/>
                <a:gd name="T56" fmla="*/ 257634 w 648"/>
                <a:gd name="T57" fmla="*/ 60361 h 579"/>
                <a:gd name="T58" fmla="*/ 271924 w 648"/>
                <a:gd name="T59" fmla="*/ 77127 h 579"/>
                <a:gd name="T60" fmla="*/ 254692 w 648"/>
                <a:gd name="T61" fmla="*/ 171441 h 579"/>
                <a:gd name="T62" fmla="*/ 254692 w 648"/>
                <a:gd name="T63" fmla="*/ 171441 h 579"/>
                <a:gd name="T64" fmla="*/ 251330 w 648"/>
                <a:gd name="T65" fmla="*/ 169345 h 579"/>
                <a:gd name="T66" fmla="*/ 224432 w 648"/>
                <a:gd name="T67" fmla="*/ 169345 h 579"/>
                <a:gd name="T68" fmla="*/ 216446 w 648"/>
                <a:gd name="T69" fmla="*/ 144195 h 579"/>
                <a:gd name="T70" fmla="*/ 212664 w 648"/>
                <a:gd name="T71" fmla="*/ 141680 h 579"/>
                <a:gd name="T72" fmla="*/ 209301 w 648"/>
                <a:gd name="T73" fmla="*/ 144195 h 579"/>
                <a:gd name="T74" fmla="*/ 200896 w 648"/>
                <a:gd name="T75" fmla="*/ 169345 h 579"/>
                <a:gd name="T76" fmla="*/ 173998 w 648"/>
                <a:gd name="T77" fmla="*/ 169345 h 579"/>
                <a:gd name="T78" fmla="*/ 170215 w 648"/>
                <a:gd name="T79" fmla="*/ 171441 h 579"/>
                <a:gd name="T80" fmla="*/ 171896 w 648"/>
                <a:gd name="T81" fmla="*/ 176052 h 579"/>
                <a:gd name="T82" fmla="*/ 192910 w 648"/>
                <a:gd name="T83" fmla="*/ 188627 h 579"/>
                <a:gd name="T84" fmla="*/ 185345 w 648"/>
                <a:gd name="T85" fmla="*/ 210424 h 579"/>
                <a:gd name="T86" fmla="*/ 186606 w 648"/>
                <a:gd name="T87" fmla="*/ 215035 h 579"/>
                <a:gd name="T88" fmla="*/ 190809 w 648"/>
                <a:gd name="T89" fmla="*/ 215035 h 579"/>
                <a:gd name="T90" fmla="*/ 212243 w 648"/>
                <a:gd name="T91" fmla="*/ 199525 h 579"/>
                <a:gd name="T92" fmla="*/ 234098 w 648"/>
                <a:gd name="T93" fmla="*/ 216292 h 579"/>
                <a:gd name="T94" fmla="*/ 236200 w 648"/>
                <a:gd name="T95" fmla="*/ 217131 h 579"/>
                <a:gd name="T96" fmla="*/ 238721 w 648"/>
                <a:gd name="T97" fmla="*/ 216292 h 579"/>
                <a:gd name="T98" fmla="*/ 239982 w 648"/>
                <a:gd name="T99" fmla="*/ 211681 h 579"/>
                <a:gd name="T100" fmla="*/ 231997 w 648"/>
                <a:gd name="T101" fmla="*/ 188627 h 579"/>
                <a:gd name="T102" fmla="*/ 253431 w 648"/>
                <a:gd name="T103" fmla="*/ 176052 h 579"/>
                <a:gd name="T104" fmla="*/ 254692 w 648"/>
                <a:gd name="T105" fmla="*/ 171441 h 57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48" h="579">
                  <a:moveTo>
                    <a:pt x="76" y="163"/>
                  </a:moveTo>
                  <a:lnTo>
                    <a:pt x="76" y="163"/>
                  </a:lnTo>
                  <a:cubicBezTo>
                    <a:pt x="76" y="528"/>
                    <a:pt x="76" y="528"/>
                    <a:pt x="76" y="528"/>
                  </a:cubicBezTo>
                  <a:cubicBezTo>
                    <a:pt x="76" y="528"/>
                    <a:pt x="76" y="554"/>
                    <a:pt x="76" y="558"/>
                  </a:cubicBezTo>
                  <a:cubicBezTo>
                    <a:pt x="75" y="564"/>
                    <a:pt x="71" y="578"/>
                    <a:pt x="47" y="578"/>
                  </a:cubicBezTo>
                  <a:cubicBezTo>
                    <a:pt x="28" y="578"/>
                    <a:pt x="18" y="569"/>
                    <a:pt x="12" y="563"/>
                  </a:cubicBezTo>
                  <a:cubicBezTo>
                    <a:pt x="4" y="554"/>
                    <a:pt x="0" y="543"/>
                    <a:pt x="0" y="5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1" y="0"/>
                    <a:pt x="217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2" y="75"/>
                    <a:pt x="542" y="75"/>
                    <a:pt x="542" y="75"/>
                  </a:cubicBezTo>
                  <a:cubicBezTo>
                    <a:pt x="563" y="75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40"/>
                    <a:pt x="76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0"/>
                    <a:pt x="629" y="578"/>
                    <a:pt x="607" y="578"/>
                  </a:cubicBezTo>
                  <a:cubicBezTo>
                    <a:pt x="93" y="578"/>
                    <a:pt x="93" y="578"/>
                    <a:pt x="93" y="578"/>
                  </a:cubicBezTo>
                  <a:cubicBezTo>
                    <a:pt x="96" y="572"/>
                    <a:pt x="98" y="567"/>
                    <a:pt x="99" y="562"/>
                  </a:cubicBezTo>
                  <a:cubicBezTo>
                    <a:pt x="99" y="560"/>
                    <a:pt x="100" y="558"/>
                    <a:pt x="99" y="528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2"/>
                    <a:pt x="109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3" y="144"/>
                    <a:pt x="613" y="144"/>
                    <a:pt x="613" y="144"/>
                  </a:cubicBezTo>
                  <a:cubicBezTo>
                    <a:pt x="634" y="144"/>
                    <a:pt x="647" y="160"/>
                    <a:pt x="647" y="184"/>
                  </a:cubicBezTo>
                  <a:close/>
                  <a:moveTo>
                    <a:pt x="606" y="409"/>
                  </a:moveTo>
                  <a:lnTo>
                    <a:pt x="606" y="409"/>
                  </a:lnTo>
                  <a:cubicBezTo>
                    <a:pt x="605" y="407"/>
                    <a:pt x="602" y="404"/>
                    <a:pt x="598" y="404"/>
                  </a:cubicBezTo>
                  <a:cubicBezTo>
                    <a:pt x="534" y="404"/>
                    <a:pt x="534" y="404"/>
                    <a:pt x="534" y="404"/>
                  </a:cubicBezTo>
                  <a:cubicBezTo>
                    <a:pt x="515" y="344"/>
                    <a:pt x="515" y="344"/>
                    <a:pt x="515" y="344"/>
                  </a:cubicBezTo>
                  <a:cubicBezTo>
                    <a:pt x="513" y="340"/>
                    <a:pt x="509" y="338"/>
                    <a:pt x="506" y="338"/>
                  </a:cubicBezTo>
                  <a:cubicBezTo>
                    <a:pt x="502" y="338"/>
                    <a:pt x="499" y="340"/>
                    <a:pt x="498" y="344"/>
                  </a:cubicBezTo>
                  <a:cubicBezTo>
                    <a:pt x="478" y="404"/>
                    <a:pt x="478" y="404"/>
                    <a:pt x="478" y="404"/>
                  </a:cubicBezTo>
                  <a:cubicBezTo>
                    <a:pt x="414" y="404"/>
                    <a:pt x="414" y="404"/>
                    <a:pt x="414" y="404"/>
                  </a:cubicBezTo>
                  <a:cubicBezTo>
                    <a:pt x="409" y="404"/>
                    <a:pt x="406" y="407"/>
                    <a:pt x="405" y="409"/>
                  </a:cubicBezTo>
                  <a:cubicBezTo>
                    <a:pt x="404" y="414"/>
                    <a:pt x="405" y="418"/>
                    <a:pt x="409" y="420"/>
                  </a:cubicBezTo>
                  <a:cubicBezTo>
                    <a:pt x="459" y="450"/>
                    <a:pt x="459" y="450"/>
                    <a:pt x="459" y="450"/>
                  </a:cubicBezTo>
                  <a:cubicBezTo>
                    <a:pt x="441" y="502"/>
                    <a:pt x="441" y="502"/>
                    <a:pt x="441" y="502"/>
                  </a:cubicBezTo>
                  <a:cubicBezTo>
                    <a:pt x="440" y="506"/>
                    <a:pt x="441" y="511"/>
                    <a:pt x="444" y="513"/>
                  </a:cubicBezTo>
                  <a:cubicBezTo>
                    <a:pt x="447" y="515"/>
                    <a:pt x="451" y="515"/>
                    <a:pt x="454" y="513"/>
                  </a:cubicBezTo>
                  <a:cubicBezTo>
                    <a:pt x="505" y="476"/>
                    <a:pt x="505" y="476"/>
                    <a:pt x="505" y="476"/>
                  </a:cubicBezTo>
                  <a:cubicBezTo>
                    <a:pt x="557" y="516"/>
                    <a:pt x="557" y="516"/>
                    <a:pt x="557" y="516"/>
                  </a:cubicBezTo>
                  <a:cubicBezTo>
                    <a:pt x="559" y="517"/>
                    <a:pt x="561" y="518"/>
                    <a:pt x="562" y="518"/>
                  </a:cubicBezTo>
                  <a:cubicBezTo>
                    <a:pt x="565" y="518"/>
                    <a:pt x="567" y="517"/>
                    <a:pt x="568" y="516"/>
                  </a:cubicBezTo>
                  <a:cubicBezTo>
                    <a:pt x="571" y="514"/>
                    <a:pt x="573" y="509"/>
                    <a:pt x="571" y="505"/>
                  </a:cubicBezTo>
                  <a:cubicBezTo>
                    <a:pt x="552" y="450"/>
                    <a:pt x="552" y="450"/>
                    <a:pt x="552" y="450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6" y="418"/>
                    <a:pt x="607" y="414"/>
                    <a:pt x="606" y="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28738" y="3729038"/>
            <a:ext cx="430212" cy="430212"/>
            <a:chOff x="1328738" y="3729038"/>
            <a:chExt cx="430212" cy="430212"/>
          </a:xfrm>
        </p:grpSpPr>
        <p:sp>
          <p:nvSpPr>
            <p:cNvPr id="19458" name="Freeform 521"/>
            <p:cNvSpPr>
              <a:spLocks noChangeArrowheads="1"/>
            </p:cNvSpPr>
            <p:nvPr/>
          </p:nvSpPr>
          <p:spPr bwMode="auto">
            <a:xfrm>
              <a:off x="1328738" y="3729038"/>
              <a:ext cx="430212" cy="430212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Freeform 61"/>
            <p:cNvSpPr>
              <a:spLocks noChangeArrowheads="1"/>
            </p:cNvSpPr>
            <p:nvPr/>
          </p:nvSpPr>
          <p:spPr bwMode="auto">
            <a:xfrm>
              <a:off x="1408113" y="3822700"/>
              <a:ext cx="271462" cy="242888"/>
            </a:xfrm>
            <a:custGeom>
              <a:avLst/>
              <a:gdLst>
                <a:gd name="T0" fmla="*/ 31570 w 647"/>
                <a:gd name="T1" fmla="*/ 68325 h 579"/>
                <a:gd name="T2" fmla="*/ 31570 w 647"/>
                <a:gd name="T3" fmla="*/ 68325 h 579"/>
                <a:gd name="T4" fmla="*/ 31570 w 647"/>
                <a:gd name="T5" fmla="*/ 221322 h 579"/>
                <a:gd name="T6" fmla="*/ 31570 w 647"/>
                <a:gd name="T7" fmla="*/ 233897 h 579"/>
                <a:gd name="T8" fmla="*/ 19363 w 647"/>
                <a:gd name="T9" fmla="*/ 242281 h 579"/>
                <a:gd name="T10" fmla="*/ 19363 w 647"/>
                <a:gd name="T11" fmla="*/ 242281 h 579"/>
                <a:gd name="T12" fmla="*/ 4630 w 647"/>
                <a:gd name="T13" fmla="*/ 235993 h 579"/>
                <a:gd name="T14" fmla="*/ 0 w 647"/>
                <a:gd name="T15" fmla="*/ 222580 h 579"/>
                <a:gd name="T16" fmla="*/ 0 w 647"/>
                <a:gd name="T17" fmla="*/ 16767 h 579"/>
                <a:gd name="T18" fmla="*/ 16416 w 647"/>
                <a:gd name="T19" fmla="*/ 0 h 579"/>
                <a:gd name="T20" fmla="*/ 76610 w 647"/>
                <a:gd name="T21" fmla="*/ 0 h 579"/>
                <a:gd name="T22" fmla="*/ 93868 w 647"/>
                <a:gd name="T23" fmla="*/ 11318 h 579"/>
                <a:gd name="T24" fmla="*/ 102707 w 647"/>
                <a:gd name="T25" fmla="*/ 31438 h 579"/>
                <a:gd name="T26" fmla="*/ 227303 w 647"/>
                <a:gd name="T27" fmla="*/ 31438 h 579"/>
                <a:gd name="T28" fmla="*/ 244561 w 647"/>
                <a:gd name="T29" fmla="*/ 48205 h 579"/>
                <a:gd name="T30" fmla="*/ 244561 w 647"/>
                <a:gd name="T31" fmla="*/ 50301 h 579"/>
                <a:gd name="T32" fmla="*/ 49670 w 647"/>
                <a:gd name="T33" fmla="*/ 50301 h 579"/>
                <a:gd name="T34" fmla="*/ 31570 w 647"/>
                <a:gd name="T35" fmla="*/ 68325 h 579"/>
                <a:gd name="T36" fmla="*/ 271922 w 647"/>
                <a:gd name="T37" fmla="*/ 77127 h 579"/>
                <a:gd name="T38" fmla="*/ 271922 w 647"/>
                <a:gd name="T39" fmla="*/ 77127 h 579"/>
                <a:gd name="T40" fmla="*/ 271922 w 647"/>
                <a:gd name="T41" fmla="*/ 225933 h 579"/>
                <a:gd name="T42" fmla="*/ 255506 w 647"/>
                <a:gd name="T43" fmla="*/ 242281 h 579"/>
                <a:gd name="T44" fmla="*/ 38726 w 647"/>
                <a:gd name="T45" fmla="*/ 242281 h 579"/>
                <a:gd name="T46" fmla="*/ 41251 w 647"/>
                <a:gd name="T47" fmla="*/ 235574 h 579"/>
                <a:gd name="T48" fmla="*/ 41251 w 647"/>
                <a:gd name="T49" fmla="*/ 221322 h 579"/>
                <a:gd name="T50" fmla="*/ 41251 w 647"/>
                <a:gd name="T51" fmla="*/ 68325 h 579"/>
                <a:gd name="T52" fmla="*/ 49670 w 647"/>
                <a:gd name="T53" fmla="*/ 60361 h 579"/>
                <a:gd name="T54" fmla="*/ 244561 w 647"/>
                <a:gd name="T55" fmla="*/ 60361 h 579"/>
                <a:gd name="T56" fmla="*/ 258031 w 647"/>
                <a:gd name="T57" fmla="*/ 60361 h 579"/>
                <a:gd name="T58" fmla="*/ 271922 w 647"/>
                <a:gd name="T59" fmla="*/ 77127 h 579"/>
                <a:gd name="T60" fmla="*/ 242036 w 647"/>
                <a:gd name="T61" fmla="*/ 170183 h 579"/>
                <a:gd name="T62" fmla="*/ 242036 w 647"/>
                <a:gd name="T63" fmla="*/ 170183 h 579"/>
                <a:gd name="T64" fmla="*/ 213833 w 647"/>
                <a:gd name="T65" fmla="*/ 158027 h 579"/>
                <a:gd name="T66" fmla="*/ 208361 w 647"/>
                <a:gd name="T67" fmla="*/ 162638 h 579"/>
                <a:gd name="T68" fmla="*/ 207940 w 647"/>
                <a:gd name="T69" fmla="*/ 162219 h 579"/>
                <a:gd name="T70" fmla="*/ 195312 w 647"/>
                <a:gd name="T71" fmla="*/ 155093 h 579"/>
                <a:gd name="T72" fmla="*/ 176371 w 647"/>
                <a:gd name="T73" fmla="*/ 166411 h 579"/>
                <a:gd name="T74" fmla="*/ 174687 w 647"/>
                <a:gd name="T75" fmla="*/ 172279 h 579"/>
                <a:gd name="T76" fmla="*/ 178896 w 647"/>
                <a:gd name="T77" fmla="*/ 187369 h 579"/>
                <a:gd name="T78" fmla="*/ 183526 w 647"/>
                <a:gd name="T79" fmla="*/ 192819 h 579"/>
                <a:gd name="T80" fmla="*/ 207940 w 647"/>
                <a:gd name="T81" fmla="*/ 214196 h 579"/>
                <a:gd name="T82" fmla="*/ 209203 w 647"/>
                <a:gd name="T83" fmla="*/ 214196 h 579"/>
                <a:gd name="T84" fmla="*/ 220568 w 647"/>
                <a:gd name="T85" fmla="*/ 205394 h 579"/>
                <a:gd name="T86" fmla="*/ 238248 w 647"/>
                <a:gd name="T87" fmla="*/ 187789 h 579"/>
                <a:gd name="T88" fmla="*/ 242036 w 647"/>
                <a:gd name="T89" fmla="*/ 170183 h 5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7" h="579">
                  <a:moveTo>
                    <a:pt x="75" y="163"/>
                  </a:moveTo>
                  <a:lnTo>
                    <a:pt x="75" y="163"/>
                  </a:lnTo>
                  <a:cubicBezTo>
                    <a:pt x="75" y="528"/>
                    <a:pt x="75" y="528"/>
                    <a:pt x="75" y="528"/>
                  </a:cubicBezTo>
                  <a:cubicBezTo>
                    <a:pt x="75" y="528"/>
                    <a:pt x="76" y="554"/>
                    <a:pt x="75" y="558"/>
                  </a:cubicBezTo>
                  <a:cubicBezTo>
                    <a:pt x="75" y="564"/>
                    <a:pt x="69" y="578"/>
                    <a:pt x="46" y="578"/>
                  </a:cubicBezTo>
                  <a:cubicBezTo>
                    <a:pt x="28" y="578"/>
                    <a:pt x="16" y="569"/>
                    <a:pt x="11" y="563"/>
                  </a:cubicBezTo>
                  <a:cubicBezTo>
                    <a:pt x="4" y="554"/>
                    <a:pt x="0" y="543"/>
                    <a:pt x="0" y="5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9" y="0"/>
                    <a:pt x="216" y="11"/>
                    <a:pt x="223" y="27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94" y="120"/>
                    <a:pt x="75" y="140"/>
                    <a:pt x="75" y="163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0"/>
                    <a:pt x="628" y="578"/>
                    <a:pt x="607" y="578"/>
                  </a:cubicBezTo>
                  <a:cubicBezTo>
                    <a:pt x="92" y="578"/>
                    <a:pt x="92" y="578"/>
                    <a:pt x="92" y="578"/>
                  </a:cubicBezTo>
                  <a:cubicBezTo>
                    <a:pt x="95" y="572"/>
                    <a:pt x="97" y="567"/>
                    <a:pt x="98" y="562"/>
                  </a:cubicBezTo>
                  <a:cubicBezTo>
                    <a:pt x="98" y="560"/>
                    <a:pt x="98" y="558"/>
                    <a:pt x="98" y="528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52"/>
                    <a:pt x="107" y="144"/>
                    <a:pt x="118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3" y="144"/>
                    <a:pt x="613" y="144"/>
                    <a:pt x="613" y="144"/>
                  </a:cubicBezTo>
                  <a:cubicBezTo>
                    <a:pt x="633" y="144"/>
                    <a:pt x="646" y="160"/>
                    <a:pt x="646" y="184"/>
                  </a:cubicBezTo>
                  <a:close/>
                  <a:moveTo>
                    <a:pt x="575" y="406"/>
                  </a:moveTo>
                  <a:lnTo>
                    <a:pt x="575" y="406"/>
                  </a:lnTo>
                  <a:cubicBezTo>
                    <a:pt x="571" y="375"/>
                    <a:pt x="534" y="358"/>
                    <a:pt x="508" y="377"/>
                  </a:cubicBezTo>
                  <a:cubicBezTo>
                    <a:pt x="503" y="380"/>
                    <a:pt x="499" y="383"/>
                    <a:pt x="495" y="388"/>
                  </a:cubicBezTo>
                  <a:lnTo>
                    <a:pt x="494" y="387"/>
                  </a:lnTo>
                  <a:cubicBezTo>
                    <a:pt x="486" y="376"/>
                    <a:pt x="476" y="371"/>
                    <a:pt x="464" y="370"/>
                  </a:cubicBezTo>
                  <a:cubicBezTo>
                    <a:pt x="440" y="368"/>
                    <a:pt x="426" y="380"/>
                    <a:pt x="419" y="397"/>
                  </a:cubicBezTo>
                  <a:cubicBezTo>
                    <a:pt x="416" y="401"/>
                    <a:pt x="415" y="406"/>
                    <a:pt x="415" y="411"/>
                  </a:cubicBezTo>
                  <a:cubicBezTo>
                    <a:pt x="415" y="424"/>
                    <a:pt x="417" y="437"/>
                    <a:pt x="425" y="447"/>
                  </a:cubicBezTo>
                  <a:cubicBezTo>
                    <a:pt x="430" y="451"/>
                    <a:pt x="433" y="455"/>
                    <a:pt x="436" y="460"/>
                  </a:cubicBezTo>
                  <a:cubicBezTo>
                    <a:pt x="452" y="479"/>
                    <a:pt x="473" y="496"/>
                    <a:pt x="494" y="511"/>
                  </a:cubicBezTo>
                  <a:cubicBezTo>
                    <a:pt x="496" y="512"/>
                    <a:pt x="496" y="512"/>
                    <a:pt x="497" y="511"/>
                  </a:cubicBezTo>
                  <a:cubicBezTo>
                    <a:pt x="507" y="503"/>
                    <a:pt x="516" y="497"/>
                    <a:pt x="524" y="490"/>
                  </a:cubicBezTo>
                  <a:cubicBezTo>
                    <a:pt x="540" y="477"/>
                    <a:pt x="553" y="464"/>
                    <a:pt x="566" y="448"/>
                  </a:cubicBezTo>
                  <a:cubicBezTo>
                    <a:pt x="575" y="435"/>
                    <a:pt x="577" y="421"/>
                    <a:pt x="575" y="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87" name="Group 19586"/>
          <p:cNvGrpSpPr/>
          <p:nvPr/>
        </p:nvGrpSpPr>
        <p:grpSpPr>
          <a:xfrm>
            <a:off x="2195513" y="3729038"/>
            <a:ext cx="430212" cy="430212"/>
            <a:chOff x="2195513" y="3729038"/>
            <a:chExt cx="430212" cy="430212"/>
          </a:xfrm>
        </p:grpSpPr>
        <p:sp>
          <p:nvSpPr>
            <p:cNvPr id="19459" name="Freeform 522"/>
            <p:cNvSpPr>
              <a:spLocks noChangeArrowheads="1"/>
            </p:cNvSpPr>
            <p:nvPr/>
          </p:nvSpPr>
          <p:spPr bwMode="auto">
            <a:xfrm>
              <a:off x="2195513" y="3729038"/>
              <a:ext cx="430212" cy="430212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Freeform 62"/>
            <p:cNvSpPr>
              <a:spLocks noChangeArrowheads="1"/>
            </p:cNvSpPr>
            <p:nvPr/>
          </p:nvSpPr>
          <p:spPr bwMode="auto">
            <a:xfrm>
              <a:off x="2274888" y="3822700"/>
              <a:ext cx="271462" cy="242888"/>
            </a:xfrm>
            <a:custGeom>
              <a:avLst/>
              <a:gdLst>
                <a:gd name="T0" fmla="*/ 31941 w 648"/>
                <a:gd name="T1" fmla="*/ 68325 h 579"/>
                <a:gd name="T2" fmla="*/ 31941 w 648"/>
                <a:gd name="T3" fmla="*/ 233897 h 579"/>
                <a:gd name="T4" fmla="*/ 19753 w 648"/>
                <a:gd name="T5" fmla="*/ 242281 h 579"/>
                <a:gd name="T6" fmla="*/ 0 w 648"/>
                <a:gd name="T7" fmla="*/ 222580 h 579"/>
                <a:gd name="T8" fmla="*/ 17232 w 648"/>
                <a:gd name="T9" fmla="*/ 0 h 579"/>
                <a:gd name="T10" fmla="*/ 94143 w 648"/>
                <a:gd name="T11" fmla="*/ 11318 h 579"/>
                <a:gd name="T12" fmla="*/ 227373 w 648"/>
                <a:gd name="T13" fmla="*/ 31438 h 579"/>
                <a:gd name="T14" fmla="*/ 244184 w 648"/>
                <a:gd name="T15" fmla="*/ 50301 h 579"/>
                <a:gd name="T16" fmla="*/ 31941 w 648"/>
                <a:gd name="T17" fmla="*/ 68325 h 579"/>
                <a:gd name="T18" fmla="*/ 211822 w 648"/>
                <a:gd name="T19" fmla="*/ 164734 h 579"/>
                <a:gd name="T20" fmla="*/ 211822 w 648"/>
                <a:gd name="T21" fmla="*/ 199945 h 579"/>
                <a:gd name="T22" fmla="*/ 211822 w 648"/>
                <a:gd name="T23" fmla="*/ 164734 h 579"/>
                <a:gd name="T24" fmla="*/ 271923 w 648"/>
                <a:gd name="T25" fmla="*/ 77127 h 579"/>
                <a:gd name="T26" fmla="*/ 255111 w 648"/>
                <a:gd name="T27" fmla="*/ 242281 h 579"/>
                <a:gd name="T28" fmla="*/ 41608 w 648"/>
                <a:gd name="T29" fmla="*/ 235574 h 579"/>
                <a:gd name="T30" fmla="*/ 41608 w 648"/>
                <a:gd name="T31" fmla="*/ 68325 h 579"/>
                <a:gd name="T32" fmla="*/ 244184 w 648"/>
                <a:gd name="T33" fmla="*/ 60361 h 579"/>
                <a:gd name="T34" fmla="*/ 271923 w 648"/>
                <a:gd name="T35" fmla="*/ 77127 h 579"/>
                <a:gd name="T36" fmla="*/ 248807 w 648"/>
                <a:gd name="T37" fmla="*/ 182339 h 579"/>
                <a:gd name="T38" fmla="*/ 238720 w 648"/>
                <a:gd name="T39" fmla="*/ 177309 h 579"/>
                <a:gd name="T40" fmla="*/ 237880 w 648"/>
                <a:gd name="T41" fmla="*/ 163477 h 579"/>
                <a:gd name="T42" fmla="*/ 231155 w 648"/>
                <a:gd name="T43" fmla="*/ 156351 h 579"/>
                <a:gd name="T44" fmla="*/ 216445 w 648"/>
                <a:gd name="T45" fmla="*/ 155512 h 579"/>
                <a:gd name="T46" fmla="*/ 211822 w 648"/>
                <a:gd name="T47" fmla="*/ 145452 h 579"/>
                <a:gd name="T48" fmla="*/ 206359 w 648"/>
                <a:gd name="T49" fmla="*/ 155512 h 579"/>
                <a:gd name="T50" fmla="*/ 192069 w 648"/>
                <a:gd name="T51" fmla="*/ 156351 h 579"/>
                <a:gd name="T52" fmla="*/ 184924 w 648"/>
                <a:gd name="T53" fmla="*/ 163477 h 579"/>
                <a:gd name="T54" fmla="*/ 184084 w 648"/>
                <a:gd name="T55" fmla="*/ 177309 h 579"/>
                <a:gd name="T56" fmla="*/ 173997 w 648"/>
                <a:gd name="T57" fmla="*/ 182339 h 579"/>
                <a:gd name="T58" fmla="*/ 184084 w 648"/>
                <a:gd name="T59" fmla="*/ 187369 h 579"/>
                <a:gd name="T60" fmla="*/ 184924 w 648"/>
                <a:gd name="T61" fmla="*/ 201621 h 579"/>
                <a:gd name="T62" fmla="*/ 188707 w 648"/>
                <a:gd name="T63" fmla="*/ 210005 h 579"/>
                <a:gd name="T64" fmla="*/ 195852 w 648"/>
                <a:gd name="T65" fmla="*/ 204975 h 579"/>
                <a:gd name="T66" fmla="*/ 206359 w 648"/>
                <a:gd name="T67" fmla="*/ 215035 h 579"/>
                <a:gd name="T68" fmla="*/ 216445 w 648"/>
                <a:gd name="T69" fmla="*/ 215035 h 579"/>
                <a:gd name="T70" fmla="*/ 227373 w 648"/>
                <a:gd name="T71" fmla="*/ 204975 h 579"/>
                <a:gd name="T72" fmla="*/ 234518 w 648"/>
                <a:gd name="T73" fmla="*/ 210005 h 579"/>
                <a:gd name="T74" fmla="*/ 237880 w 648"/>
                <a:gd name="T75" fmla="*/ 201621 h 579"/>
                <a:gd name="T76" fmla="*/ 238720 w 648"/>
                <a:gd name="T77" fmla="*/ 187369 h 579"/>
                <a:gd name="T78" fmla="*/ 248807 w 648"/>
                <a:gd name="T79" fmla="*/ 182339 h 57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8" h="579">
                  <a:moveTo>
                    <a:pt x="76" y="163"/>
                  </a:moveTo>
                  <a:lnTo>
                    <a:pt x="76" y="163"/>
                  </a:lnTo>
                  <a:cubicBezTo>
                    <a:pt x="76" y="528"/>
                    <a:pt x="76" y="528"/>
                    <a:pt x="76" y="528"/>
                  </a:cubicBezTo>
                  <a:cubicBezTo>
                    <a:pt x="76" y="528"/>
                    <a:pt x="76" y="554"/>
                    <a:pt x="76" y="558"/>
                  </a:cubicBezTo>
                  <a:cubicBezTo>
                    <a:pt x="75" y="564"/>
                    <a:pt x="71" y="578"/>
                    <a:pt x="48" y="578"/>
                  </a:cubicBezTo>
                  <a:cubicBezTo>
                    <a:pt x="47" y="578"/>
                    <a:pt x="47" y="578"/>
                    <a:pt x="47" y="578"/>
                  </a:cubicBezTo>
                  <a:cubicBezTo>
                    <a:pt x="29" y="578"/>
                    <a:pt x="18" y="569"/>
                    <a:pt x="11" y="563"/>
                  </a:cubicBezTo>
                  <a:cubicBezTo>
                    <a:pt x="4" y="554"/>
                    <a:pt x="0" y="543"/>
                    <a:pt x="0" y="5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1" y="0"/>
                    <a:pt x="217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1" y="75"/>
                    <a:pt x="541" y="75"/>
                    <a:pt x="541" y="75"/>
                  </a:cubicBezTo>
                  <a:cubicBezTo>
                    <a:pt x="563" y="75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6" y="120"/>
                    <a:pt x="76" y="140"/>
                    <a:pt x="76" y="163"/>
                  </a:cubicBezTo>
                  <a:close/>
                  <a:moveTo>
                    <a:pt x="504" y="393"/>
                  </a:moveTo>
                  <a:lnTo>
                    <a:pt x="504" y="393"/>
                  </a:lnTo>
                  <a:cubicBezTo>
                    <a:pt x="480" y="393"/>
                    <a:pt x="461" y="412"/>
                    <a:pt x="461" y="435"/>
                  </a:cubicBezTo>
                  <a:cubicBezTo>
                    <a:pt x="461" y="458"/>
                    <a:pt x="480" y="477"/>
                    <a:pt x="504" y="477"/>
                  </a:cubicBezTo>
                  <a:cubicBezTo>
                    <a:pt x="527" y="477"/>
                    <a:pt x="547" y="458"/>
                    <a:pt x="547" y="435"/>
                  </a:cubicBezTo>
                  <a:cubicBezTo>
                    <a:pt x="547" y="412"/>
                    <a:pt x="527" y="393"/>
                    <a:pt x="504" y="39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0"/>
                    <a:pt x="629" y="578"/>
                    <a:pt x="607" y="578"/>
                  </a:cubicBezTo>
                  <a:cubicBezTo>
                    <a:pt x="93" y="578"/>
                    <a:pt x="93" y="578"/>
                    <a:pt x="93" y="578"/>
                  </a:cubicBezTo>
                  <a:cubicBezTo>
                    <a:pt x="96" y="572"/>
                    <a:pt x="98" y="567"/>
                    <a:pt x="99" y="562"/>
                  </a:cubicBezTo>
                  <a:cubicBezTo>
                    <a:pt x="99" y="560"/>
                    <a:pt x="100" y="558"/>
                    <a:pt x="99" y="528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2"/>
                    <a:pt x="108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3" y="144"/>
                    <a:pt x="613" y="144"/>
                    <a:pt x="613" y="144"/>
                  </a:cubicBezTo>
                  <a:cubicBezTo>
                    <a:pt x="634" y="144"/>
                    <a:pt x="647" y="160"/>
                    <a:pt x="647" y="184"/>
                  </a:cubicBezTo>
                  <a:close/>
                  <a:moveTo>
                    <a:pt x="592" y="435"/>
                  </a:moveTo>
                  <a:lnTo>
                    <a:pt x="592" y="435"/>
                  </a:lnTo>
                  <a:cubicBezTo>
                    <a:pt x="592" y="428"/>
                    <a:pt x="587" y="423"/>
                    <a:pt x="581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6" y="414"/>
                    <a:pt x="563" y="406"/>
                    <a:pt x="558" y="398"/>
                  </a:cubicBezTo>
                  <a:cubicBezTo>
                    <a:pt x="566" y="390"/>
                    <a:pt x="566" y="390"/>
                    <a:pt x="566" y="390"/>
                  </a:cubicBezTo>
                  <a:cubicBezTo>
                    <a:pt x="572" y="384"/>
                    <a:pt x="572" y="377"/>
                    <a:pt x="566" y="373"/>
                  </a:cubicBezTo>
                  <a:cubicBezTo>
                    <a:pt x="562" y="368"/>
                    <a:pt x="555" y="368"/>
                    <a:pt x="550" y="373"/>
                  </a:cubicBezTo>
                  <a:cubicBezTo>
                    <a:pt x="541" y="381"/>
                    <a:pt x="541" y="381"/>
                    <a:pt x="541" y="381"/>
                  </a:cubicBezTo>
                  <a:cubicBezTo>
                    <a:pt x="533" y="376"/>
                    <a:pt x="525" y="373"/>
                    <a:pt x="515" y="371"/>
                  </a:cubicBezTo>
                  <a:cubicBezTo>
                    <a:pt x="515" y="358"/>
                    <a:pt x="515" y="358"/>
                    <a:pt x="515" y="358"/>
                  </a:cubicBezTo>
                  <a:cubicBezTo>
                    <a:pt x="515" y="352"/>
                    <a:pt x="510" y="347"/>
                    <a:pt x="504" y="347"/>
                  </a:cubicBezTo>
                  <a:cubicBezTo>
                    <a:pt x="497" y="347"/>
                    <a:pt x="491" y="352"/>
                    <a:pt x="491" y="358"/>
                  </a:cubicBezTo>
                  <a:cubicBezTo>
                    <a:pt x="491" y="371"/>
                    <a:pt x="491" y="371"/>
                    <a:pt x="491" y="371"/>
                  </a:cubicBezTo>
                  <a:cubicBezTo>
                    <a:pt x="482" y="373"/>
                    <a:pt x="474" y="376"/>
                    <a:pt x="466" y="381"/>
                  </a:cubicBezTo>
                  <a:cubicBezTo>
                    <a:pt x="457" y="373"/>
                    <a:pt x="457" y="373"/>
                    <a:pt x="457" y="373"/>
                  </a:cubicBezTo>
                  <a:cubicBezTo>
                    <a:pt x="453" y="368"/>
                    <a:pt x="445" y="368"/>
                    <a:pt x="440" y="373"/>
                  </a:cubicBezTo>
                  <a:cubicBezTo>
                    <a:pt x="436" y="377"/>
                    <a:pt x="436" y="384"/>
                    <a:pt x="440" y="390"/>
                  </a:cubicBezTo>
                  <a:cubicBezTo>
                    <a:pt x="450" y="398"/>
                    <a:pt x="450" y="398"/>
                    <a:pt x="450" y="398"/>
                  </a:cubicBezTo>
                  <a:cubicBezTo>
                    <a:pt x="445" y="406"/>
                    <a:pt x="440" y="414"/>
                    <a:pt x="438" y="423"/>
                  </a:cubicBezTo>
                  <a:cubicBezTo>
                    <a:pt x="426" y="423"/>
                    <a:pt x="426" y="423"/>
                    <a:pt x="426" y="423"/>
                  </a:cubicBezTo>
                  <a:cubicBezTo>
                    <a:pt x="420" y="423"/>
                    <a:pt x="414" y="428"/>
                    <a:pt x="414" y="435"/>
                  </a:cubicBezTo>
                  <a:cubicBezTo>
                    <a:pt x="414" y="442"/>
                    <a:pt x="420" y="447"/>
                    <a:pt x="426" y="447"/>
                  </a:cubicBezTo>
                  <a:cubicBezTo>
                    <a:pt x="438" y="447"/>
                    <a:pt x="438" y="447"/>
                    <a:pt x="438" y="447"/>
                  </a:cubicBezTo>
                  <a:cubicBezTo>
                    <a:pt x="440" y="456"/>
                    <a:pt x="445" y="465"/>
                    <a:pt x="450" y="472"/>
                  </a:cubicBezTo>
                  <a:cubicBezTo>
                    <a:pt x="440" y="481"/>
                    <a:pt x="440" y="481"/>
                    <a:pt x="440" y="481"/>
                  </a:cubicBezTo>
                  <a:cubicBezTo>
                    <a:pt x="436" y="486"/>
                    <a:pt x="436" y="493"/>
                    <a:pt x="440" y="498"/>
                  </a:cubicBezTo>
                  <a:cubicBezTo>
                    <a:pt x="443" y="500"/>
                    <a:pt x="446" y="501"/>
                    <a:pt x="449" y="501"/>
                  </a:cubicBezTo>
                  <a:cubicBezTo>
                    <a:pt x="452" y="501"/>
                    <a:pt x="455" y="500"/>
                    <a:pt x="457" y="498"/>
                  </a:cubicBezTo>
                  <a:cubicBezTo>
                    <a:pt x="466" y="489"/>
                    <a:pt x="466" y="489"/>
                    <a:pt x="466" y="489"/>
                  </a:cubicBezTo>
                  <a:cubicBezTo>
                    <a:pt x="474" y="494"/>
                    <a:pt x="482" y="498"/>
                    <a:pt x="491" y="500"/>
                  </a:cubicBezTo>
                  <a:cubicBezTo>
                    <a:pt x="491" y="513"/>
                    <a:pt x="491" y="513"/>
                    <a:pt x="491" y="513"/>
                  </a:cubicBezTo>
                  <a:cubicBezTo>
                    <a:pt x="491" y="519"/>
                    <a:pt x="497" y="524"/>
                    <a:pt x="504" y="524"/>
                  </a:cubicBezTo>
                  <a:cubicBezTo>
                    <a:pt x="510" y="524"/>
                    <a:pt x="515" y="519"/>
                    <a:pt x="515" y="513"/>
                  </a:cubicBezTo>
                  <a:cubicBezTo>
                    <a:pt x="515" y="500"/>
                    <a:pt x="515" y="500"/>
                    <a:pt x="515" y="500"/>
                  </a:cubicBezTo>
                  <a:cubicBezTo>
                    <a:pt x="525" y="498"/>
                    <a:pt x="533" y="494"/>
                    <a:pt x="541" y="489"/>
                  </a:cubicBezTo>
                  <a:cubicBezTo>
                    <a:pt x="550" y="498"/>
                    <a:pt x="550" y="498"/>
                    <a:pt x="550" y="498"/>
                  </a:cubicBezTo>
                  <a:cubicBezTo>
                    <a:pt x="552" y="500"/>
                    <a:pt x="555" y="501"/>
                    <a:pt x="558" y="501"/>
                  </a:cubicBezTo>
                  <a:cubicBezTo>
                    <a:pt x="561" y="501"/>
                    <a:pt x="564" y="500"/>
                    <a:pt x="566" y="498"/>
                  </a:cubicBezTo>
                  <a:cubicBezTo>
                    <a:pt x="572" y="493"/>
                    <a:pt x="572" y="486"/>
                    <a:pt x="566" y="481"/>
                  </a:cubicBezTo>
                  <a:cubicBezTo>
                    <a:pt x="558" y="472"/>
                    <a:pt x="558" y="472"/>
                    <a:pt x="558" y="472"/>
                  </a:cubicBezTo>
                  <a:cubicBezTo>
                    <a:pt x="563" y="465"/>
                    <a:pt x="566" y="456"/>
                    <a:pt x="568" y="447"/>
                  </a:cubicBezTo>
                  <a:cubicBezTo>
                    <a:pt x="581" y="447"/>
                    <a:pt x="581" y="447"/>
                    <a:pt x="581" y="447"/>
                  </a:cubicBezTo>
                  <a:cubicBezTo>
                    <a:pt x="587" y="447"/>
                    <a:pt x="592" y="442"/>
                    <a:pt x="592" y="4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1" name="Group 19590"/>
          <p:cNvGrpSpPr/>
          <p:nvPr/>
        </p:nvGrpSpPr>
        <p:grpSpPr>
          <a:xfrm>
            <a:off x="5661025" y="3729038"/>
            <a:ext cx="428625" cy="430212"/>
            <a:chOff x="5661025" y="3729038"/>
            <a:chExt cx="428625" cy="430212"/>
          </a:xfrm>
        </p:grpSpPr>
        <p:sp>
          <p:nvSpPr>
            <p:cNvPr id="19463" name="Freeform 526"/>
            <p:cNvSpPr>
              <a:spLocks noChangeArrowheads="1"/>
            </p:cNvSpPr>
            <p:nvPr/>
          </p:nvSpPr>
          <p:spPr bwMode="auto">
            <a:xfrm>
              <a:off x="5661025" y="3729038"/>
              <a:ext cx="428625" cy="430212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Freeform 63"/>
            <p:cNvSpPr>
              <a:spLocks noChangeArrowheads="1"/>
            </p:cNvSpPr>
            <p:nvPr/>
          </p:nvSpPr>
          <p:spPr bwMode="auto">
            <a:xfrm>
              <a:off x="5738813" y="3822700"/>
              <a:ext cx="273050" cy="242888"/>
            </a:xfrm>
            <a:custGeom>
              <a:avLst/>
              <a:gdLst>
                <a:gd name="T0" fmla="*/ 31570 w 647"/>
                <a:gd name="T1" fmla="*/ 68325 h 579"/>
                <a:gd name="T2" fmla="*/ 31570 w 647"/>
                <a:gd name="T3" fmla="*/ 68325 h 579"/>
                <a:gd name="T4" fmla="*/ 31570 w 647"/>
                <a:gd name="T5" fmla="*/ 221322 h 579"/>
                <a:gd name="T6" fmla="*/ 31570 w 647"/>
                <a:gd name="T7" fmla="*/ 233897 h 579"/>
                <a:gd name="T8" fmla="*/ 19784 w 647"/>
                <a:gd name="T9" fmla="*/ 242281 h 579"/>
                <a:gd name="T10" fmla="*/ 19784 w 647"/>
                <a:gd name="T11" fmla="*/ 242281 h 579"/>
                <a:gd name="T12" fmla="*/ 4630 w 647"/>
                <a:gd name="T13" fmla="*/ 235993 h 579"/>
                <a:gd name="T14" fmla="*/ 0 w 647"/>
                <a:gd name="T15" fmla="*/ 222580 h 579"/>
                <a:gd name="T16" fmla="*/ 0 w 647"/>
                <a:gd name="T17" fmla="*/ 16767 h 579"/>
                <a:gd name="T18" fmla="*/ 16837 w 647"/>
                <a:gd name="T19" fmla="*/ 0 h 579"/>
                <a:gd name="T20" fmla="*/ 76189 w 647"/>
                <a:gd name="T21" fmla="*/ 0 h 579"/>
                <a:gd name="T22" fmla="*/ 93868 w 647"/>
                <a:gd name="T23" fmla="*/ 11318 h 579"/>
                <a:gd name="T24" fmla="*/ 102708 w 647"/>
                <a:gd name="T25" fmla="*/ 31438 h 579"/>
                <a:gd name="T26" fmla="*/ 227725 w 647"/>
                <a:gd name="T27" fmla="*/ 31438 h 579"/>
                <a:gd name="T28" fmla="*/ 244141 w 647"/>
                <a:gd name="T29" fmla="*/ 48205 h 579"/>
                <a:gd name="T30" fmla="*/ 244141 w 647"/>
                <a:gd name="T31" fmla="*/ 50301 h 579"/>
                <a:gd name="T32" fmla="*/ 50091 w 647"/>
                <a:gd name="T33" fmla="*/ 50301 h 579"/>
                <a:gd name="T34" fmla="*/ 31570 w 647"/>
                <a:gd name="T35" fmla="*/ 68325 h 579"/>
                <a:gd name="T36" fmla="*/ 271923 w 647"/>
                <a:gd name="T37" fmla="*/ 77127 h 579"/>
                <a:gd name="T38" fmla="*/ 271923 w 647"/>
                <a:gd name="T39" fmla="*/ 77127 h 579"/>
                <a:gd name="T40" fmla="*/ 271923 w 647"/>
                <a:gd name="T41" fmla="*/ 225933 h 579"/>
                <a:gd name="T42" fmla="*/ 255086 w 647"/>
                <a:gd name="T43" fmla="*/ 242281 h 579"/>
                <a:gd name="T44" fmla="*/ 38726 w 647"/>
                <a:gd name="T45" fmla="*/ 242281 h 579"/>
                <a:gd name="T46" fmla="*/ 41251 w 647"/>
                <a:gd name="T47" fmla="*/ 235574 h 579"/>
                <a:gd name="T48" fmla="*/ 41251 w 647"/>
                <a:gd name="T49" fmla="*/ 221322 h 579"/>
                <a:gd name="T50" fmla="*/ 41251 w 647"/>
                <a:gd name="T51" fmla="*/ 68325 h 579"/>
                <a:gd name="T52" fmla="*/ 50091 w 647"/>
                <a:gd name="T53" fmla="*/ 60361 h 579"/>
                <a:gd name="T54" fmla="*/ 244562 w 647"/>
                <a:gd name="T55" fmla="*/ 60361 h 579"/>
                <a:gd name="T56" fmla="*/ 257611 w 647"/>
                <a:gd name="T57" fmla="*/ 60361 h 579"/>
                <a:gd name="T58" fmla="*/ 271923 w 647"/>
                <a:gd name="T59" fmla="*/ 77127 h 579"/>
                <a:gd name="T60" fmla="*/ 234460 w 647"/>
                <a:gd name="T61" fmla="*/ 153836 h 579"/>
                <a:gd name="T62" fmla="*/ 234460 w 647"/>
                <a:gd name="T63" fmla="*/ 153836 h 579"/>
                <a:gd name="T64" fmla="*/ 231934 w 647"/>
                <a:gd name="T65" fmla="*/ 152997 h 579"/>
                <a:gd name="T66" fmla="*/ 230672 w 647"/>
                <a:gd name="T67" fmla="*/ 155093 h 579"/>
                <a:gd name="T68" fmla="*/ 224358 w 647"/>
                <a:gd name="T69" fmla="*/ 172279 h 579"/>
                <a:gd name="T70" fmla="*/ 212151 w 647"/>
                <a:gd name="T71" fmla="*/ 129105 h 579"/>
                <a:gd name="T72" fmla="*/ 210467 w 647"/>
                <a:gd name="T73" fmla="*/ 127009 h 579"/>
                <a:gd name="T74" fmla="*/ 207941 w 647"/>
                <a:gd name="T75" fmla="*/ 127847 h 579"/>
                <a:gd name="T76" fmla="*/ 197839 w 647"/>
                <a:gd name="T77" fmla="*/ 187369 h 579"/>
                <a:gd name="T78" fmla="*/ 188999 w 647"/>
                <a:gd name="T79" fmla="*/ 170183 h 579"/>
                <a:gd name="T80" fmla="*/ 187736 w 647"/>
                <a:gd name="T81" fmla="*/ 168088 h 579"/>
                <a:gd name="T82" fmla="*/ 185211 w 647"/>
                <a:gd name="T83" fmla="*/ 168507 h 579"/>
                <a:gd name="T84" fmla="*/ 178055 w 647"/>
                <a:gd name="T85" fmla="*/ 205813 h 579"/>
                <a:gd name="T86" fmla="*/ 186894 w 647"/>
                <a:gd name="T87" fmla="*/ 214196 h 579"/>
                <a:gd name="T88" fmla="*/ 240774 w 647"/>
                <a:gd name="T89" fmla="*/ 214196 h 579"/>
                <a:gd name="T90" fmla="*/ 242879 w 647"/>
                <a:gd name="T91" fmla="*/ 212101 h 579"/>
                <a:gd name="T92" fmla="*/ 234460 w 647"/>
                <a:gd name="T93" fmla="*/ 153836 h 5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47" h="579">
                  <a:moveTo>
                    <a:pt x="75" y="163"/>
                  </a:moveTo>
                  <a:lnTo>
                    <a:pt x="75" y="163"/>
                  </a:lnTo>
                  <a:cubicBezTo>
                    <a:pt x="75" y="528"/>
                    <a:pt x="75" y="528"/>
                    <a:pt x="75" y="528"/>
                  </a:cubicBezTo>
                  <a:cubicBezTo>
                    <a:pt x="75" y="528"/>
                    <a:pt x="75" y="554"/>
                    <a:pt x="75" y="558"/>
                  </a:cubicBezTo>
                  <a:cubicBezTo>
                    <a:pt x="74" y="564"/>
                    <a:pt x="70" y="578"/>
                    <a:pt x="47" y="578"/>
                  </a:cubicBezTo>
                  <a:cubicBezTo>
                    <a:pt x="28" y="578"/>
                    <a:pt x="17" y="569"/>
                    <a:pt x="11" y="563"/>
                  </a:cubicBezTo>
                  <a:cubicBezTo>
                    <a:pt x="3" y="554"/>
                    <a:pt x="0" y="543"/>
                    <a:pt x="0" y="5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0" y="0"/>
                    <a:pt x="216" y="11"/>
                    <a:pt x="223" y="27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1" y="75"/>
                    <a:pt x="541" y="75"/>
                    <a:pt x="541" y="75"/>
                  </a:cubicBezTo>
                  <a:cubicBezTo>
                    <a:pt x="562" y="75"/>
                    <a:pt x="580" y="93"/>
                    <a:pt x="580" y="115"/>
                  </a:cubicBezTo>
                  <a:cubicBezTo>
                    <a:pt x="580" y="120"/>
                    <a:pt x="580" y="120"/>
                    <a:pt x="580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5" y="140"/>
                    <a:pt x="75" y="163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0"/>
                    <a:pt x="628" y="578"/>
                    <a:pt x="606" y="578"/>
                  </a:cubicBezTo>
                  <a:cubicBezTo>
                    <a:pt x="92" y="578"/>
                    <a:pt x="92" y="578"/>
                    <a:pt x="92" y="578"/>
                  </a:cubicBezTo>
                  <a:cubicBezTo>
                    <a:pt x="95" y="572"/>
                    <a:pt x="98" y="567"/>
                    <a:pt x="98" y="562"/>
                  </a:cubicBezTo>
                  <a:cubicBezTo>
                    <a:pt x="98" y="560"/>
                    <a:pt x="99" y="558"/>
                    <a:pt x="98" y="528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52"/>
                    <a:pt x="107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2" y="144"/>
                    <a:pt x="612" y="144"/>
                    <a:pt x="612" y="144"/>
                  </a:cubicBezTo>
                  <a:cubicBezTo>
                    <a:pt x="633" y="144"/>
                    <a:pt x="646" y="160"/>
                    <a:pt x="646" y="184"/>
                  </a:cubicBezTo>
                  <a:close/>
                  <a:moveTo>
                    <a:pt x="557" y="367"/>
                  </a:moveTo>
                  <a:lnTo>
                    <a:pt x="557" y="367"/>
                  </a:lnTo>
                  <a:cubicBezTo>
                    <a:pt x="555" y="365"/>
                    <a:pt x="553" y="365"/>
                    <a:pt x="551" y="365"/>
                  </a:cubicBezTo>
                  <a:cubicBezTo>
                    <a:pt x="549" y="366"/>
                    <a:pt x="548" y="368"/>
                    <a:pt x="548" y="370"/>
                  </a:cubicBezTo>
                  <a:cubicBezTo>
                    <a:pt x="548" y="388"/>
                    <a:pt x="548" y="396"/>
                    <a:pt x="533" y="411"/>
                  </a:cubicBezTo>
                  <a:cubicBezTo>
                    <a:pt x="521" y="407"/>
                    <a:pt x="504" y="363"/>
                    <a:pt x="504" y="308"/>
                  </a:cubicBezTo>
                  <a:cubicBezTo>
                    <a:pt x="504" y="306"/>
                    <a:pt x="502" y="304"/>
                    <a:pt x="500" y="303"/>
                  </a:cubicBezTo>
                  <a:cubicBezTo>
                    <a:pt x="498" y="302"/>
                    <a:pt x="495" y="303"/>
                    <a:pt x="494" y="305"/>
                  </a:cubicBezTo>
                  <a:cubicBezTo>
                    <a:pt x="457" y="359"/>
                    <a:pt x="457" y="412"/>
                    <a:pt x="470" y="447"/>
                  </a:cubicBezTo>
                  <a:cubicBezTo>
                    <a:pt x="459" y="439"/>
                    <a:pt x="449" y="419"/>
                    <a:pt x="449" y="406"/>
                  </a:cubicBezTo>
                  <a:cubicBezTo>
                    <a:pt x="449" y="404"/>
                    <a:pt x="447" y="402"/>
                    <a:pt x="446" y="401"/>
                  </a:cubicBezTo>
                  <a:cubicBezTo>
                    <a:pt x="444" y="400"/>
                    <a:pt x="441" y="401"/>
                    <a:pt x="440" y="402"/>
                  </a:cubicBezTo>
                  <a:cubicBezTo>
                    <a:pt x="411" y="429"/>
                    <a:pt x="415" y="470"/>
                    <a:pt x="423" y="491"/>
                  </a:cubicBezTo>
                  <a:cubicBezTo>
                    <a:pt x="428" y="503"/>
                    <a:pt x="435" y="511"/>
                    <a:pt x="444" y="511"/>
                  </a:cubicBezTo>
                  <a:cubicBezTo>
                    <a:pt x="572" y="511"/>
                    <a:pt x="572" y="511"/>
                    <a:pt x="572" y="511"/>
                  </a:cubicBezTo>
                  <a:cubicBezTo>
                    <a:pt x="574" y="511"/>
                    <a:pt x="576" y="509"/>
                    <a:pt x="577" y="506"/>
                  </a:cubicBezTo>
                  <a:cubicBezTo>
                    <a:pt x="596" y="447"/>
                    <a:pt x="577" y="387"/>
                    <a:pt x="557" y="3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2" name="Group 19591"/>
          <p:cNvGrpSpPr/>
          <p:nvPr/>
        </p:nvGrpSpPr>
        <p:grpSpPr>
          <a:xfrm>
            <a:off x="6527800" y="3729038"/>
            <a:ext cx="430213" cy="430212"/>
            <a:chOff x="6527800" y="3729038"/>
            <a:chExt cx="430213" cy="430212"/>
          </a:xfrm>
        </p:grpSpPr>
        <p:sp>
          <p:nvSpPr>
            <p:cNvPr id="19464" name="Freeform 527"/>
            <p:cNvSpPr>
              <a:spLocks noChangeArrowheads="1"/>
            </p:cNvSpPr>
            <p:nvPr/>
          </p:nvSpPr>
          <p:spPr bwMode="auto">
            <a:xfrm>
              <a:off x="6527800" y="3729038"/>
              <a:ext cx="430213" cy="430212"/>
            </a:xfrm>
            <a:custGeom>
              <a:avLst/>
              <a:gdLst>
                <a:gd name="T0" fmla="*/ 429403 w 1025"/>
                <a:gd name="T1" fmla="*/ 214911 h 1022"/>
                <a:gd name="T2" fmla="*/ 429403 w 1025"/>
                <a:gd name="T3" fmla="*/ 214911 h 1022"/>
                <a:gd name="T4" fmla="*/ 215121 w 1025"/>
                <a:gd name="T5" fmla="*/ 429400 h 1022"/>
                <a:gd name="T6" fmla="*/ 0 w 1025"/>
                <a:gd name="T7" fmla="*/ 214911 h 1022"/>
                <a:gd name="T8" fmla="*/ 215121 w 1025"/>
                <a:gd name="T9" fmla="*/ 0 h 1022"/>
                <a:gd name="T10" fmla="*/ 429403 w 1025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2"/>
                    <a:pt x="795" y="1021"/>
                    <a:pt x="513" y="1021"/>
                  </a:cubicBezTo>
                  <a:cubicBezTo>
                    <a:pt x="230" y="1021"/>
                    <a:pt x="0" y="792"/>
                    <a:pt x="0" y="511"/>
                  </a:cubicBezTo>
                  <a:cubicBezTo>
                    <a:pt x="0" y="228"/>
                    <a:pt x="230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" name="Group 518"/>
            <p:cNvGrpSpPr/>
            <p:nvPr/>
          </p:nvGrpSpPr>
          <p:grpSpPr>
            <a:xfrm>
              <a:off x="6606241" y="3821867"/>
              <a:ext cx="272344" cy="244554"/>
              <a:chOff x="6604389" y="3831546"/>
              <a:chExt cx="272344" cy="244554"/>
            </a:xfrm>
            <a:solidFill>
              <a:schemeClr val="bg1"/>
            </a:solidFill>
          </p:grpSpPr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6604389" y="3831546"/>
                <a:ext cx="244554" cy="242700"/>
              </a:xfrm>
              <a:custGeom>
                <a:avLst/>
                <a:gdLst>
                  <a:gd name="T0" fmla="*/ 120 w 582"/>
                  <a:gd name="T1" fmla="*/ 120 h 579"/>
                  <a:gd name="T2" fmla="*/ 120 w 582"/>
                  <a:gd name="T3" fmla="*/ 120 h 579"/>
                  <a:gd name="T4" fmla="*/ 581 w 582"/>
                  <a:gd name="T5" fmla="*/ 120 h 579"/>
                  <a:gd name="T6" fmla="*/ 581 w 582"/>
                  <a:gd name="T7" fmla="*/ 115 h 579"/>
                  <a:gd name="T8" fmla="*/ 541 w 582"/>
                  <a:gd name="T9" fmla="*/ 75 h 579"/>
                  <a:gd name="T10" fmla="*/ 245 w 582"/>
                  <a:gd name="T11" fmla="*/ 75 h 579"/>
                  <a:gd name="T12" fmla="*/ 224 w 582"/>
                  <a:gd name="T13" fmla="*/ 27 h 579"/>
                  <a:gd name="T14" fmla="*/ 182 w 582"/>
                  <a:gd name="T15" fmla="*/ 0 h 579"/>
                  <a:gd name="T16" fmla="*/ 41 w 582"/>
                  <a:gd name="T17" fmla="*/ 0 h 579"/>
                  <a:gd name="T18" fmla="*/ 0 w 582"/>
                  <a:gd name="T19" fmla="*/ 40 h 579"/>
                  <a:gd name="T20" fmla="*/ 0 w 582"/>
                  <a:gd name="T21" fmla="*/ 531 h 579"/>
                  <a:gd name="T22" fmla="*/ 12 w 582"/>
                  <a:gd name="T23" fmla="*/ 563 h 579"/>
                  <a:gd name="T24" fmla="*/ 48 w 582"/>
                  <a:gd name="T25" fmla="*/ 578 h 579"/>
                  <a:gd name="T26" fmla="*/ 48 w 582"/>
                  <a:gd name="T27" fmla="*/ 578 h 579"/>
                  <a:gd name="T28" fmla="*/ 76 w 582"/>
                  <a:gd name="T29" fmla="*/ 558 h 579"/>
                  <a:gd name="T30" fmla="*/ 76 w 582"/>
                  <a:gd name="T31" fmla="*/ 528 h 579"/>
                  <a:gd name="T32" fmla="*/ 76 w 582"/>
                  <a:gd name="T33" fmla="*/ 163 h 579"/>
                  <a:gd name="T34" fmla="*/ 120 w 582"/>
                  <a:gd name="T35" fmla="*/ 12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579">
                    <a:moveTo>
                      <a:pt x="120" y="120"/>
                    </a:moveTo>
                    <a:lnTo>
                      <a:pt x="120" y="120"/>
                    </a:lnTo>
                    <a:cubicBezTo>
                      <a:pt x="581" y="120"/>
                      <a:pt x="581" y="120"/>
                      <a:pt x="581" y="120"/>
                    </a:cubicBezTo>
                    <a:cubicBezTo>
                      <a:pt x="581" y="115"/>
                      <a:pt x="581" y="115"/>
                      <a:pt x="581" y="115"/>
                    </a:cubicBezTo>
                    <a:cubicBezTo>
                      <a:pt x="581" y="93"/>
                      <a:pt x="563" y="75"/>
                      <a:pt x="541" y="75"/>
                    </a:cubicBezTo>
                    <a:cubicBezTo>
                      <a:pt x="245" y="75"/>
                      <a:pt x="245" y="75"/>
                      <a:pt x="245" y="75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17" y="11"/>
                      <a:pt x="201" y="0"/>
                      <a:pt x="18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43"/>
                      <a:pt x="4" y="554"/>
                      <a:pt x="12" y="563"/>
                    </a:cubicBezTo>
                    <a:cubicBezTo>
                      <a:pt x="18" y="569"/>
                      <a:pt x="29" y="578"/>
                      <a:pt x="48" y="578"/>
                    </a:cubicBezTo>
                    <a:lnTo>
                      <a:pt x="48" y="578"/>
                    </a:lnTo>
                    <a:cubicBezTo>
                      <a:pt x="71" y="578"/>
                      <a:pt x="75" y="564"/>
                      <a:pt x="76" y="558"/>
                    </a:cubicBezTo>
                    <a:cubicBezTo>
                      <a:pt x="76" y="554"/>
                      <a:pt x="76" y="528"/>
                      <a:pt x="76" y="528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40"/>
                      <a:pt x="96" y="120"/>
                      <a:pt x="120" y="12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6643295" y="3892684"/>
                <a:ext cx="233438" cy="183416"/>
              </a:xfrm>
              <a:custGeom>
                <a:avLst/>
                <a:gdLst>
                  <a:gd name="T0" fmla="*/ 520 w 555"/>
                  <a:gd name="T1" fmla="*/ 0 h 435"/>
                  <a:gd name="T2" fmla="*/ 520 w 555"/>
                  <a:gd name="T3" fmla="*/ 0 h 435"/>
                  <a:gd name="T4" fmla="*/ 488 w 555"/>
                  <a:gd name="T5" fmla="*/ 0 h 435"/>
                  <a:gd name="T6" fmla="*/ 27 w 555"/>
                  <a:gd name="T7" fmla="*/ 0 h 435"/>
                  <a:gd name="T8" fmla="*/ 6 w 555"/>
                  <a:gd name="T9" fmla="*/ 19 h 435"/>
                  <a:gd name="T10" fmla="*/ 6 w 555"/>
                  <a:gd name="T11" fmla="*/ 384 h 435"/>
                  <a:gd name="T12" fmla="*/ 6 w 555"/>
                  <a:gd name="T13" fmla="*/ 418 h 435"/>
                  <a:gd name="T14" fmla="*/ 0 w 555"/>
                  <a:gd name="T15" fmla="*/ 434 h 435"/>
                  <a:gd name="T16" fmla="*/ 514 w 555"/>
                  <a:gd name="T17" fmla="*/ 434 h 435"/>
                  <a:gd name="T18" fmla="*/ 554 w 555"/>
                  <a:gd name="T19" fmla="*/ 395 h 435"/>
                  <a:gd name="T20" fmla="*/ 554 w 555"/>
                  <a:gd name="T21" fmla="*/ 40 h 435"/>
                  <a:gd name="T22" fmla="*/ 520 w 555"/>
                  <a:gd name="T23" fmla="*/ 0 h 435"/>
                  <a:gd name="T24" fmla="*/ 345 w 555"/>
                  <a:gd name="T25" fmla="*/ 352 h 435"/>
                  <a:gd name="T26" fmla="*/ 345 w 555"/>
                  <a:gd name="T27" fmla="*/ 352 h 435"/>
                  <a:gd name="T28" fmla="*/ 313 w 555"/>
                  <a:gd name="T29" fmla="*/ 362 h 435"/>
                  <a:gd name="T30" fmla="*/ 260 w 555"/>
                  <a:gd name="T31" fmla="*/ 310 h 435"/>
                  <a:gd name="T32" fmla="*/ 311 w 555"/>
                  <a:gd name="T33" fmla="*/ 258 h 435"/>
                  <a:gd name="T34" fmla="*/ 341 w 555"/>
                  <a:gd name="T35" fmla="*/ 268 h 435"/>
                  <a:gd name="T36" fmla="*/ 343 w 555"/>
                  <a:gd name="T37" fmla="*/ 284 h 435"/>
                  <a:gd name="T38" fmla="*/ 327 w 555"/>
                  <a:gd name="T39" fmla="*/ 286 h 435"/>
                  <a:gd name="T40" fmla="*/ 311 w 555"/>
                  <a:gd name="T41" fmla="*/ 281 h 435"/>
                  <a:gd name="T42" fmla="*/ 283 w 555"/>
                  <a:gd name="T43" fmla="*/ 310 h 435"/>
                  <a:gd name="T44" fmla="*/ 313 w 555"/>
                  <a:gd name="T45" fmla="*/ 339 h 435"/>
                  <a:gd name="T46" fmla="*/ 331 w 555"/>
                  <a:gd name="T47" fmla="*/ 333 h 435"/>
                  <a:gd name="T48" fmla="*/ 347 w 555"/>
                  <a:gd name="T49" fmla="*/ 336 h 435"/>
                  <a:gd name="T50" fmla="*/ 345 w 555"/>
                  <a:gd name="T51" fmla="*/ 352 h 435"/>
                  <a:gd name="T52" fmla="*/ 431 w 555"/>
                  <a:gd name="T53" fmla="*/ 298 h 435"/>
                  <a:gd name="T54" fmla="*/ 431 w 555"/>
                  <a:gd name="T55" fmla="*/ 298 h 435"/>
                  <a:gd name="T56" fmla="*/ 442 w 555"/>
                  <a:gd name="T57" fmla="*/ 309 h 435"/>
                  <a:gd name="T58" fmla="*/ 431 w 555"/>
                  <a:gd name="T59" fmla="*/ 321 h 435"/>
                  <a:gd name="T60" fmla="*/ 321 w 555"/>
                  <a:gd name="T61" fmla="*/ 321 h 435"/>
                  <a:gd name="T62" fmla="*/ 310 w 555"/>
                  <a:gd name="T63" fmla="*/ 309 h 435"/>
                  <a:gd name="T64" fmla="*/ 321 w 555"/>
                  <a:gd name="T65" fmla="*/ 298 h 435"/>
                  <a:gd name="T66" fmla="*/ 431 w 555"/>
                  <a:gd name="T67" fmla="*/ 298 h 435"/>
                  <a:gd name="T68" fmla="*/ 436 w 555"/>
                  <a:gd name="T69" fmla="*/ 362 h 435"/>
                  <a:gd name="T70" fmla="*/ 436 w 555"/>
                  <a:gd name="T71" fmla="*/ 362 h 435"/>
                  <a:gd name="T72" fmla="*/ 405 w 555"/>
                  <a:gd name="T73" fmla="*/ 352 h 435"/>
                  <a:gd name="T74" fmla="*/ 402 w 555"/>
                  <a:gd name="T75" fmla="*/ 336 h 435"/>
                  <a:gd name="T76" fmla="*/ 418 w 555"/>
                  <a:gd name="T77" fmla="*/ 333 h 435"/>
                  <a:gd name="T78" fmla="*/ 436 w 555"/>
                  <a:gd name="T79" fmla="*/ 339 h 435"/>
                  <a:gd name="T80" fmla="*/ 466 w 555"/>
                  <a:gd name="T81" fmla="*/ 310 h 435"/>
                  <a:gd name="T82" fmla="*/ 438 w 555"/>
                  <a:gd name="T83" fmla="*/ 281 h 435"/>
                  <a:gd name="T84" fmla="*/ 422 w 555"/>
                  <a:gd name="T85" fmla="*/ 286 h 435"/>
                  <a:gd name="T86" fmla="*/ 406 w 555"/>
                  <a:gd name="T87" fmla="*/ 284 h 435"/>
                  <a:gd name="T88" fmla="*/ 409 w 555"/>
                  <a:gd name="T89" fmla="*/ 268 h 435"/>
                  <a:gd name="T90" fmla="*/ 438 w 555"/>
                  <a:gd name="T91" fmla="*/ 258 h 435"/>
                  <a:gd name="T92" fmla="*/ 489 w 555"/>
                  <a:gd name="T93" fmla="*/ 310 h 435"/>
                  <a:gd name="T94" fmla="*/ 436 w 555"/>
                  <a:gd name="T95" fmla="*/ 36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5" h="435">
                    <a:moveTo>
                      <a:pt x="520" y="0"/>
                    </a:moveTo>
                    <a:lnTo>
                      <a:pt x="520" y="0"/>
                    </a:lnTo>
                    <a:cubicBezTo>
                      <a:pt x="488" y="0"/>
                      <a:pt x="488" y="0"/>
                      <a:pt x="48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5" y="0"/>
                      <a:pt x="6" y="8"/>
                      <a:pt x="6" y="19"/>
                    </a:cubicBezTo>
                    <a:cubicBezTo>
                      <a:pt x="6" y="384"/>
                      <a:pt x="6" y="384"/>
                      <a:pt x="6" y="384"/>
                    </a:cubicBezTo>
                    <a:cubicBezTo>
                      <a:pt x="7" y="414"/>
                      <a:pt x="6" y="416"/>
                      <a:pt x="6" y="418"/>
                    </a:cubicBezTo>
                    <a:cubicBezTo>
                      <a:pt x="5" y="423"/>
                      <a:pt x="3" y="428"/>
                      <a:pt x="0" y="434"/>
                    </a:cubicBezTo>
                    <a:cubicBezTo>
                      <a:pt x="514" y="434"/>
                      <a:pt x="514" y="434"/>
                      <a:pt x="514" y="434"/>
                    </a:cubicBezTo>
                    <a:cubicBezTo>
                      <a:pt x="536" y="434"/>
                      <a:pt x="554" y="416"/>
                      <a:pt x="554" y="395"/>
                    </a:cubicBezTo>
                    <a:cubicBezTo>
                      <a:pt x="554" y="40"/>
                      <a:pt x="554" y="40"/>
                      <a:pt x="554" y="40"/>
                    </a:cubicBezTo>
                    <a:cubicBezTo>
                      <a:pt x="554" y="16"/>
                      <a:pt x="541" y="0"/>
                      <a:pt x="520" y="0"/>
                    </a:cubicBezTo>
                    <a:close/>
                    <a:moveTo>
                      <a:pt x="345" y="352"/>
                    </a:moveTo>
                    <a:lnTo>
                      <a:pt x="345" y="352"/>
                    </a:lnTo>
                    <a:cubicBezTo>
                      <a:pt x="336" y="359"/>
                      <a:pt x="325" y="362"/>
                      <a:pt x="313" y="362"/>
                    </a:cubicBezTo>
                    <a:cubicBezTo>
                      <a:pt x="284" y="362"/>
                      <a:pt x="260" y="339"/>
                      <a:pt x="260" y="310"/>
                    </a:cubicBezTo>
                    <a:cubicBezTo>
                      <a:pt x="260" y="280"/>
                      <a:pt x="283" y="258"/>
                      <a:pt x="311" y="258"/>
                    </a:cubicBezTo>
                    <a:cubicBezTo>
                      <a:pt x="325" y="258"/>
                      <a:pt x="334" y="263"/>
                      <a:pt x="341" y="268"/>
                    </a:cubicBezTo>
                    <a:cubicBezTo>
                      <a:pt x="346" y="272"/>
                      <a:pt x="347" y="279"/>
                      <a:pt x="343" y="284"/>
                    </a:cubicBezTo>
                    <a:cubicBezTo>
                      <a:pt x="339" y="289"/>
                      <a:pt x="332" y="291"/>
                      <a:pt x="327" y="286"/>
                    </a:cubicBezTo>
                    <a:cubicBezTo>
                      <a:pt x="320" y="282"/>
                      <a:pt x="317" y="281"/>
                      <a:pt x="311" y="281"/>
                    </a:cubicBezTo>
                    <a:cubicBezTo>
                      <a:pt x="295" y="281"/>
                      <a:pt x="283" y="294"/>
                      <a:pt x="283" y="310"/>
                    </a:cubicBezTo>
                    <a:cubicBezTo>
                      <a:pt x="283" y="326"/>
                      <a:pt x="296" y="339"/>
                      <a:pt x="313" y="339"/>
                    </a:cubicBezTo>
                    <a:cubicBezTo>
                      <a:pt x="319" y="339"/>
                      <a:pt x="326" y="337"/>
                      <a:pt x="331" y="333"/>
                    </a:cubicBezTo>
                    <a:cubicBezTo>
                      <a:pt x="336" y="330"/>
                      <a:pt x="343" y="331"/>
                      <a:pt x="347" y="336"/>
                    </a:cubicBezTo>
                    <a:cubicBezTo>
                      <a:pt x="352" y="342"/>
                      <a:pt x="350" y="349"/>
                      <a:pt x="345" y="352"/>
                    </a:cubicBezTo>
                    <a:close/>
                    <a:moveTo>
                      <a:pt x="431" y="298"/>
                    </a:moveTo>
                    <a:lnTo>
                      <a:pt x="431" y="298"/>
                    </a:lnTo>
                    <a:cubicBezTo>
                      <a:pt x="437" y="298"/>
                      <a:pt x="442" y="303"/>
                      <a:pt x="442" y="309"/>
                    </a:cubicBezTo>
                    <a:cubicBezTo>
                      <a:pt x="442" y="316"/>
                      <a:pt x="437" y="321"/>
                      <a:pt x="431" y="321"/>
                    </a:cubicBezTo>
                    <a:cubicBezTo>
                      <a:pt x="321" y="321"/>
                      <a:pt x="321" y="321"/>
                      <a:pt x="321" y="321"/>
                    </a:cubicBezTo>
                    <a:cubicBezTo>
                      <a:pt x="315" y="321"/>
                      <a:pt x="310" y="316"/>
                      <a:pt x="310" y="309"/>
                    </a:cubicBezTo>
                    <a:cubicBezTo>
                      <a:pt x="310" y="303"/>
                      <a:pt x="315" y="298"/>
                      <a:pt x="321" y="298"/>
                    </a:cubicBezTo>
                    <a:lnTo>
                      <a:pt x="431" y="298"/>
                    </a:lnTo>
                    <a:close/>
                    <a:moveTo>
                      <a:pt x="436" y="362"/>
                    </a:moveTo>
                    <a:lnTo>
                      <a:pt x="436" y="362"/>
                    </a:lnTo>
                    <a:cubicBezTo>
                      <a:pt x="425" y="362"/>
                      <a:pt x="413" y="359"/>
                      <a:pt x="405" y="352"/>
                    </a:cubicBezTo>
                    <a:cubicBezTo>
                      <a:pt x="400" y="349"/>
                      <a:pt x="398" y="342"/>
                      <a:pt x="402" y="336"/>
                    </a:cubicBezTo>
                    <a:cubicBezTo>
                      <a:pt x="406" y="331"/>
                      <a:pt x="413" y="330"/>
                      <a:pt x="418" y="333"/>
                    </a:cubicBezTo>
                    <a:cubicBezTo>
                      <a:pt x="423" y="337"/>
                      <a:pt x="430" y="339"/>
                      <a:pt x="436" y="339"/>
                    </a:cubicBezTo>
                    <a:cubicBezTo>
                      <a:pt x="453" y="339"/>
                      <a:pt x="466" y="326"/>
                      <a:pt x="466" y="310"/>
                    </a:cubicBezTo>
                    <a:cubicBezTo>
                      <a:pt x="466" y="294"/>
                      <a:pt x="454" y="281"/>
                      <a:pt x="438" y="281"/>
                    </a:cubicBezTo>
                    <a:cubicBezTo>
                      <a:pt x="432" y="281"/>
                      <a:pt x="429" y="282"/>
                      <a:pt x="422" y="286"/>
                    </a:cubicBezTo>
                    <a:cubicBezTo>
                      <a:pt x="417" y="291"/>
                      <a:pt x="410" y="289"/>
                      <a:pt x="406" y="284"/>
                    </a:cubicBezTo>
                    <a:cubicBezTo>
                      <a:pt x="403" y="279"/>
                      <a:pt x="404" y="272"/>
                      <a:pt x="409" y="268"/>
                    </a:cubicBezTo>
                    <a:cubicBezTo>
                      <a:pt x="415" y="263"/>
                      <a:pt x="425" y="258"/>
                      <a:pt x="438" y="258"/>
                    </a:cubicBezTo>
                    <a:cubicBezTo>
                      <a:pt x="467" y="258"/>
                      <a:pt x="489" y="280"/>
                      <a:pt x="489" y="310"/>
                    </a:cubicBezTo>
                    <a:cubicBezTo>
                      <a:pt x="489" y="339"/>
                      <a:pt x="465" y="362"/>
                      <a:pt x="436" y="3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593" name="Group 19592"/>
          <p:cNvGrpSpPr/>
          <p:nvPr/>
        </p:nvGrpSpPr>
        <p:grpSpPr>
          <a:xfrm>
            <a:off x="7394575" y="3729038"/>
            <a:ext cx="430213" cy="430212"/>
            <a:chOff x="7394575" y="3729038"/>
            <a:chExt cx="430213" cy="430212"/>
          </a:xfrm>
        </p:grpSpPr>
        <p:sp>
          <p:nvSpPr>
            <p:cNvPr id="19465" name="Freeform 528"/>
            <p:cNvSpPr>
              <a:spLocks noChangeArrowheads="1"/>
            </p:cNvSpPr>
            <p:nvPr/>
          </p:nvSpPr>
          <p:spPr bwMode="auto">
            <a:xfrm>
              <a:off x="7394575" y="3729038"/>
              <a:ext cx="430213" cy="430212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Freeform 66"/>
            <p:cNvSpPr>
              <a:spLocks noChangeArrowheads="1"/>
            </p:cNvSpPr>
            <p:nvPr/>
          </p:nvSpPr>
          <p:spPr bwMode="auto">
            <a:xfrm>
              <a:off x="7473950" y="3822700"/>
              <a:ext cx="271463" cy="242888"/>
            </a:xfrm>
            <a:custGeom>
              <a:avLst/>
              <a:gdLst>
                <a:gd name="T0" fmla="*/ 31942 w 648"/>
                <a:gd name="T1" fmla="*/ 68325 h 579"/>
                <a:gd name="T2" fmla="*/ 31942 w 648"/>
                <a:gd name="T3" fmla="*/ 233897 h 579"/>
                <a:gd name="T4" fmla="*/ 19753 w 648"/>
                <a:gd name="T5" fmla="*/ 242281 h 579"/>
                <a:gd name="T6" fmla="*/ 0 w 648"/>
                <a:gd name="T7" fmla="*/ 222580 h 579"/>
                <a:gd name="T8" fmla="*/ 17232 w 648"/>
                <a:gd name="T9" fmla="*/ 0 h 579"/>
                <a:gd name="T10" fmla="*/ 94144 w 648"/>
                <a:gd name="T11" fmla="*/ 11318 h 579"/>
                <a:gd name="T12" fmla="*/ 227794 w 648"/>
                <a:gd name="T13" fmla="*/ 31438 h 579"/>
                <a:gd name="T14" fmla="*/ 244185 w 648"/>
                <a:gd name="T15" fmla="*/ 50301 h 579"/>
                <a:gd name="T16" fmla="*/ 31942 w 648"/>
                <a:gd name="T17" fmla="*/ 68325 h 579"/>
                <a:gd name="T18" fmla="*/ 271924 w 648"/>
                <a:gd name="T19" fmla="*/ 77127 h 579"/>
                <a:gd name="T20" fmla="*/ 255112 w 648"/>
                <a:gd name="T21" fmla="*/ 242281 h 579"/>
                <a:gd name="T22" fmla="*/ 41608 w 648"/>
                <a:gd name="T23" fmla="*/ 235574 h 579"/>
                <a:gd name="T24" fmla="*/ 41608 w 648"/>
                <a:gd name="T25" fmla="*/ 68325 h 579"/>
                <a:gd name="T26" fmla="*/ 244185 w 648"/>
                <a:gd name="T27" fmla="*/ 60361 h 579"/>
                <a:gd name="T28" fmla="*/ 271924 w 648"/>
                <a:gd name="T29" fmla="*/ 77127 h 579"/>
                <a:gd name="T30" fmla="*/ 245866 w 648"/>
                <a:gd name="T31" fmla="*/ 158866 h 579"/>
                <a:gd name="T32" fmla="*/ 223171 w 648"/>
                <a:gd name="T33" fmla="*/ 153836 h 579"/>
                <a:gd name="T34" fmla="*/ 218548 w 648"/>
                <a:gd name="T35" fmla="*/ 141261 h 579"/>
                <a:gd name="T36" fmla="*/ 200896 w 648"/>
                <a:gd name="T37" fmla="*/ 146291 h 579"/>
                <a:gd name="T38" fmla="*/ 183664 w 648"/>
                <a:gd name="T39" fmla="*/ 153836 h 579"/>
                <a:gd name="T40" fmla="*/ 181983 w 648"/>
                <a:gd name="T41" fmla="*/ 163058 h 579"/>
                <a:gd name="T42" fmla="*/ 186606 w 648"/>
                <a:gd name="T43" fmla="*/ 214196 h 579"/>
                <a:gd name="T44" fmla="*/ 242504 w 648"/>
                <a:gd name="T45" fmla="*/ 209166 h 579"/>
                <a:gd name="T46" fmla="*/ 245866 w 648"/>
                <a:gd name="T47" fmla="*/ 158866 h 579"/>
                <a:gd name="T48" fmla="*/ 223171 w 648"/>
                <a:gd name="T49" fmla="*/ 186950 h 579"/>
                <a:gd name="T50" fmla="*/ 213925 w 648"/>
                <a:gd name="T51" fmla="*/ 186950 h 579"/>
                <a:gd name="T52" fmla="*/ 210562 w 648"/>
                <a:gd name="T53" fmla="*/ 163896 h 579"/>
                <a:gd name="T54" fmla="*/ 205939 w 648"/>
                <a:gd name="T55" fmla="*/ 191561 h 579"/>
                <a:gd name="T56" fmla="*/ 200896 w 648"/>
                <a:gd name="T57" fmla="*/ 163896 h 579"/>
                <a:gd name="T58" fmla="*/ 191649 w 648"/>
                <a:gd name="T59" fmla="*/ 204555 h 579"/>
                <a:gd name="T60" fmla="*/ 232417 w 648"/>
                <a:gd name="T61" fmla="*/ 163896 h 579"/>
                <a:gd name="T62" fmla="*/ 223171 w 648"/>
                <a:gd name="T63" fmla="*/ 186950 h 5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48" h="579">
                  <a:moveTo>
                    <a:pt x="76" y="163"/>
                  </a:moveTo>
                  <a:lnTo>
                    <a:pt x="76" y="163"/>
                  </a:lnTo>
                  <a:cubicBezTo>
                    <a:pt x="76" y="528"/>
                    <a:pt x="76" y="528"/>
                    <a:pt x="76" y="528"/>
                  </a:cubicBezTo>
                  <a:cubicBezTo>
                    <a:pt x="76" y="528"/>
                    <a:pt x="76" y="554"/>
                    <a:pt x="76" y="558"/>
                  </a:cubicBezTo>
                  <a:cubicBezTo>
                    <a:pt x="75" y="564"/>
                    <a:pt x="71" y="578"/>
                    <a:pt x="47" y="578"/>
                  </a:cubicBezTo>
                  <a:cubicBezTo>
                    <a:pt x="29" y="578"/>
                    <a:pt x="18" y="569"/>
                    <a:pt x="12" y="563"/>
                  </a:cubicBezTo>
                  <a:cubicBezTo>
                    <a:pt x="5" y="554"/>
                    <a:pt x="0" y="543"/>
                    <a:pt x="0" y="5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0"/>
                    <a:pt x="217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2" y="75"/>
                    <a:pt x="542" y="75"/>
                    <a:pt x="542" y="75"/>
                  </a:cubicBezTo>
                  <a:cubicBezTo>
                    <a:pt x="564" y="75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40"/>
                    <a:pt x="76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0"/>
                    <a:pt x="629" y="578"/>
                    <a:pt x="607" y="578"/>
                  </a:cubicBezTo>
                  <a:cubicBezTo>
                    <a:pt x="93" y="578"/>
                    <a:pt x="93" y="578"/>
                    <a:pt x="93" y="578"/>
                  </a:cubicBezTo>
                  <a:cubicBezTo>
                    <a:pt x="96" y="572"/>
                    <a:pt x="98" y="567"/>
                    <a:pt x="99" y="562"/>
                  </a:cubicBezTo>
                  <a:cubicBezTo>
                    <a:pt x="99" y="560"/>
                    <a:pt x="100" y="558"/>
                    <a:pt x="99" y="528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2"/>
                    <a:pt x="109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4" y="144"/>
                    <a:pt x="614" y="144"/>
                    <a:pt x="614" y="144"/>
                  </a:cubicBezTo>
                  <a:cubicBezTo>
                    <a:pt x="634" y="144"/>
                    <a:pt x="647" y="160"/>
                    <a:pt x="647" y="184"/>
                  </a:cubicBezTo>
                  <a:close/>
                  <a:moveTo>
                    <a:pt x="585" y="379"/>
                  </a:moveTo>
                  <a:lnTo>
                    <a:pt x="585" y="379"/>
                  </a:lnTo>
                  <a:cubicBezTo>
                    <a:pt x="585" y="372"/>
                    <a:pt x="579" y="367"/>
                    <a:pt x="573" y="367"/>
                  </a:cubicBezTo>
                  <a:cubicBezTo>
                    <a:pt x="531" y="367"/>
                    <a:pt x="531" y="367"/>
                    <a:pt x="531" y="367"/>
                  </a:cubicBezTo>
                  <a:cubicBezTo>
                    <a:pt x="531" y="349"/>
                    <a:pt x="531" y="349"/>
                    <a:pt x="531" y="349"/>
                  </a:cubicBezTo>
                  <a:cubicBezTo>
                    <a:pt x="531" y="342"/>
                    <a:pt x="526" y="337"/>
                    <a:pt x="520" y="337"/>
                  </a:cubicBezTo>
                  <a:cubicBezTo>
                    <a:pt x="490" y="337"/>
                    <a:pt x="490" y="337"/>
                    <a:pt x="490" y="337"/>
                  </a:cubicBezTo>
                  <a:cubicBezTo>
                    <a:pt x="484" y="337"/>
                    <a:pt x="478" y="342"/>
                    <a:pt x="478" y="349"/>
                  </a:cubicBezTo>
                  <a:cubicBezTo>
                    <a:pt x="478" y="367"/>
                    <a:pt x="478" y="367"/>
                    <a:pt x="478" y="367"/>
                  </a:cubicBezTo>
                  <a:cubicBezTo>
                    <a:pt x="437" y="367"/>
                    <a:pt x="437" y="367"/>
                    <a:pt x="437" y="367"/>
                  </a:cubicBezTo>
                  <a:cubicBezTo>
                    <a:pt x="430" y="367"/>
                    <a:pt x="425" y="372"/>
                    <a:pt x="425" y="379"/>
                  </a:cubicBezTo>
                  <a:cubicBezTo>
                    <a:pt x="425" y="383"/>
                    <a:pt x="428" y="388"/>
                    <a:pt x="433" y="389"/>
                  </a:cubicBezTo>
                  <a:cubicBezTo>
                    <a:pt x="433" y="499"/>
                    <a:pt x="433" y="499"/>
                    <a:pt x="433" y="499"/>
                  </a:cubicBezTo>
                  <a:cubicBezTo>
                    <a:pt x="433" y="505"/>
                    <a:pt x="438" y="511"/>
                    <a:pt x="444" y="511"/>
                  </a:cubicBezTo>
                  <a:cubicBezTo>
                    <a:pt x="565" y="511"/>
                    <a:pt x="565" y="511"/>
                    <a:pt x="565" y="511"/>
                  </a:cubicBezTo>
                  <a:cubicBezTo>
                    <a:pt x="572" y="511"/>
                    <a:pt x="577" y="505"/>
                    <a:pt x="577" y="499"/>
                  </a:cubicBezTo>
                  <a:cubicBezTo>
                    <a:pt x="577" y="389"/>
                    <a:pt x="577" y="389"/>
                    <a:pt x="577" y="389"/>
                  </a:cubicBezTo>
                  <a:cubicBezTo>
                    <a:pt x="581" y="388"/>
                    <a:pt x="585" y="383"/>
                    <a:pt x="585" y="379"/>
                  </a:cubicBezTo>
                  <a:close/>
                  <a:moveTo>
                    <a:pt x="531" y="446"/>
                  </a:moveTo>
                  <a:lnTo>
                    <a:pt x="531" y="446"/>
                  </a:lnTo>
                  <a:cubicBezTo>
                    <a:pt x="531" y="452"/>
                    <a:pt x="526" y="457"/>
                    <a:pt x="520" y="457"/>
                  </a:cubicBezTo>
                  <a:cubicBezTo>
                    <a:pt x="514" y="457"/>
                    <a:pt x="509" y="452"/>
                    <a:pt x="509" y="446"/>
                  </a:cubicBezTo>
                  <a:cubicBezTo>
                    <a:pt x="509" y="391"/>
                    <a:pt x="509" y="391"/>
                    <a:pt x="509" y="391"/>
                  </a:cubicBezTo>
                  <a:cubicBezTo>
                    <a:pt x="501" y="391"/>
                    <a:pt x="501" y="391"/>
                    <a:pt x="501" y="391"/>
                  </a:cubicBezTo>
                  <a:cubicBezTo>
                    <a:pt x="501" y="446"/>
                    <a:pt x="501" y="446"/>
                    <a:pt x="501" y="446"/>
                  </a:cubicBezTo>
                  <a:cubicBezTo>
                    <a:pt x="501" y="452"/>
                    <a:pt x="496" y="457"/>
                    <a:pt x="490" y="457"/>
                  </a:cubicBezTo>
                  <a:cubicBezTo>
                    <a:pt x="484" y="457"/>
                    <a:pt x="478" y="452"/>
                    <a:pt x="478" y="446"/>
                  </a:cubicBezTo>
                  <a:cubicBezTo>
                    <a:pt x="478" y="391"/>
                    <a:pt x="478" y="391"/>
                    <a:pt x="478" y="391"/>
                  </a:cubicBezTo>
                  <a:cubicBezTo>
                    <a:pt x="456" y="391"/>
                    <a:pt x="456" y="391"/>
                    <a:pt x="456" y="391"/>
                  </a:cubicBezTo>
                  <a:cubicBezTo>
                    <a:pt x="456" y="488"/>
                    <a:pt x="456" y="488"/>
                    <a:pt x="456" y="488"/>
                  </a:cubicBezTo>
                  <a:cubicBezTo>
                    <a:pt x="553" y="488"/>
                    <a:pt x="553" y="488"/>
                    <a:pt x="553" y="488"/>
                  </a:cubicBezTo>
                  <a:cubicBezTo>
                    <a:pt x="553" y="391"/>
                    <a:pt x="553" y="391"/>
                    <a:pt x="553" y="391"/>
                  </a:cubicBezTo>
                  <a:cubicBezTo>
                    <a:pt x="531" y="391"/>
                    <a:pt x="531" y="391"/>
                    <a:pt x="531" y="391"/>
                  </a:cubicBezTo>
                  <a:lnTo>
                    <a:pt x="531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94" name="Group 19593"/>
          <p:cNvGrpSpPr/>
          <p:nvPr/>
        </p:nvGrpSpPr>
        <p:grpSpPr>
          <a:xfrm>
            <a:off x="8261350" y="3729038"/>
            <a:ext cx="430213" cy="430212"/>
            <a:chOff x="8261350" y="3729038"/>
            <a:chExt cx="430213" cy="430212"/>
          </a:xfrm>
        </p:grpSpPr>
        <p:sp>
          <p:nvSpPr>
            <p:cNvPr id="19466" name="Freeform 529"/>
            <p:cNvSpPr>
              <a:spLocks noChangeArrowheads="1"/>
            </p:cNvSpPr>
            <p:nvPr/>
          </p:nvSpPr>
          <p:spPr bwMode="auto">
            <a:xfrm>
              <a:off x="8261350" y="3729038"/>
              <a:ext cx="430213" cy="430212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911 w 1024"/>
                <a:gd name="T5" fmla="*/ 429400 h 1022"/>
                <a:gd name="T6" fmla="*/ 0 w 1024"/>
                <a:gd name="T7" fmla="*/ 214911 h 1022"/>
                <a:gd name="T8" fmla="*/ 21491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4" y="1021"/>
                    <a:pt x="512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" name="Group 519"/>
            <p:cNvGrpSpPr/>
            <p:nvPr/>
          </p:nvGrpSpPr>
          <p:grpSpPr>
            <a:xfrm>
              <a:off x="8340348" y="3821867"/>
              <a:ext cx="272345" cy="244554"/>
              <a:chOff x="8336643" y="3831546"/>
              <a:chExt cx="272345" cy="244554"/>
            </a:xfrm>
            <a:solidFill>
              <a:schemeClr val="bg1"/>
            </a:solidFill>
          </p:grpSpPr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8336643" y="3831546"/>
                <a:ext cx="244554" cy="242700"/>
              </a:xfrm>
              <a:custGeom>
                <a:avLst/>
                <a:gdLst>
                  <a:gd name="T0" fmla="*/ 120 w 582"/>
                  <a:gd name="T1" fmla="*/ 120 h 579"/>
                  <a:gd name="T2" fmla="*/ 120 w 582"/>
                  <a:gd name="T3" fmla="*/ 120 h 579"/>
                  <a:gd name="T4" fmla="*/ 581 w 582"/>
                  <a:gd name="T5" fmla="*/ 120 h 579"/>
                  <a:gd name="T6" fmla="*/ 581 w 582"/>
                  <a:gd name="T7" fmla="*/ 115 h 579"/>
                  <a:gd name="T8" fmla="*/ 541 w 582"/>
                  <a:gd name="T9" fmla="*/ 75 h 579"/>
                  <a:gd name="T10" fmla="*/ 245 w 582"/>
                  <a:gd name="T11" fmla="*/ 75 h 579"/>
                  <a:gd name="T12" fmla="*/ 224 w 582"/>
                  <a:gd name="T13" fmla="*/ 27 h 579"/>
                  <a:gd name="T14" fmla="*/ 182 w 582"/>
                  <a:gd name="T15" fmla="*/ 0 h 579"/>
                  <a:gd name="T16" fmla="*/ 41 w 582"/>
                  <a:gd name="T17" fmla="*/ 0 h 579"/>
                  <a:gd name="T18" fmla="*/ 0 w 582"/>
                  <a:gd name="T19" fmla="*/ 40 h 579"/>
                  <a:gd name="T20" fmla="*/ 0 w 582"/>
                  <a:gd name="T21" fmla="*/ 531 h 579"/>
                  <a:gd name="T22" fmla="*/ 11 w 582"/>
                  <a:gd name="T23" fmla="*/ 563 h 579"/>
                  <a:gd name="T24" fmla="*/ 48 w 582"/>
                  <a:gd name="T25" fmla="*/ 578 h 579"/>
                  <a:gd name="T26" fmla="*/ 48 w 582"/>
                  <a:gd name="T27" fmla="*/ 578 h 579"/>
                  <a:gd name="T28" fmla="*/ 76 w 582"/>
                  <a:gd name="T29" fmla="*/ 558 h 579"/>
                  <a:gd name="T30" fmla="*/ 76 w 582"/>
                  <a:gd name="T31" fmla="*/ 528 h 579"/>
                  <a:gd name="T32" fmla="*/ 76 w 582"/>
                  <a:gd name="T33" fmla="*/ 163 h 579"/>
                  <a:gd name="T34" fmla="*/ 120 w 582"/>
                  <a:gd name="T35" fmla="*/ 12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579">
                    <a:moveTo>
                      <a:pt x="120" y="120"/>
                    </a:moveTo>
                    <a:lnTo>
                      <a:pt x="120" y="120"/>
                    </a:lnTo>
                    <a:cubicBezTo>
                      <a:pt x="581" y="120"/>
                      <a:pt x="581" y="120"/>
                      <a:pt x="581" y="120"/>
                    </a:cubicBezTo>
                    <a:cubicBezTo>
                      <a:pt x="581" y="115"/>
                      <a:pt x="581" y="115"/>
                      <a:pt x="581" y="115"/>
                    </a:cubicBezTo>
                    <a:cubicBezTo>
                      <a:pt x="581" y="93"/>
                      <a:pt x="563" y="75"/>
                      <a:pt x="541" y="75"/>
                    </a:cubicBezTo>
                    <a:cubicBezTo>
                      <a:pt x="245" y="75"/>
                      <a:pt x="245" y="75"/>
                      <a:pt x="245" y="75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17" y="11"/>
                      <a:pt x="201" y="0"/>
                      <a:pt x="18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43"/>
                      <a:pt x="4" y="554"/>
                      <a:pt x="11" y="563"/>
                    </a:cubicBezTo>
                    <a:cubicBezTo>
                      <a:pt x="18" y="569"/>
                      <a:pt x="29" y="578"/>
                      <a:pt x="48" y="578"/>
                    </a:cubicBezTo>
                    <a:lnTo>
                      <a:pt x="48" y="578"/>
                    </a:lnTo>
                    <a:cubicBezTo>
                      <a:pt x="71" y="578"/>
                      <a:pt x="75" y="564"/>
                      <a:pt x="76" y="558"/>
                    </a:cubicBezTo>
                    <a:cubicBezTo>
                      <a:pt x="76" y="554"/>
                      <a:pt x="76" y="528"/>
                      <a:pt x="76" y="528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40"/>
                      <a:pt x="96" y="120"/>
                      <a:pt x="120" y="12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8375550" y="3892684"/>
                <a:ext cx="233438" cy="183416"/>
              </a:xfrm>
              <a:custGeom>
                <a:avLst/>
                <a:gdLst>
                  <a:gd name="T0" fmla="*/ 520 w 555"/>
                  <a:gd name="T1" fmla="*/ 0 h 435"/>
                  <a:gd name="T2" fmla="*/ 520 w 555"/>
                  <a:gd name="T3" fmla="*/ 0 h 435"/>
                  <a:gd name="T4" fmla="*/ 488 w 555"/>
                  <a:gd name="T5" fmla="*/ 0 h 435"/>
                  <a:gd name="T6" fmla="*/ 27 w 555"/>
                  <a:gd name="T7" fmla="*/ 0 h 435"/>
                  <a:gd name="T8" fmla="*/ 6 w 555"/>
                  <a:gd name="T9" fmla="*/ 19 h 435"/>
                  <a:gd name="T10" fmla="*/ 6 w 555"/>
                  <a:gd name="T11" fmla="*/ 384 h 435"/>
                  <a:gd name="T12" fmla="*/ 6 w 555"/>
                  <a:gd name="T13" fmla="*/ 418 h 435"/>
                  <a:gd name="T14" fmla="*/ 0 w 555"/>
                  <a:gd name="T15" fmla="*/ 434 h 435"/>
                  <a:gd name="T16" fmla="*/ 514 w 555"/>
                  <a:gd name="T17" fmla="*/ 434 h 435"/>
                  <a:gd name="T18" fmla="*/ 554 w 555"/>
                  <a:gd name="T19" fmla="*/ 395 h 435"/>
                  <a:gd name="T20" fmla="*/ 554 w 555"/>
                  <a:gd name="T21" fmla="*/ 40 h 435"/>
                  <a:gd name="T22" fmla="*/ 520 w 555"/>
                  <a:gd name="T23" fmla="*/ 0 h 435"/>
                  <a:gd name="T24" fmla="*/ 436 w 555"/>
                  <a:gd name="T25" fmla="*/ 359 h 435"/>
                  <a:gd name="T26" fmla="*/ 436 w 555"/>
                  <a:gd name="T27" fmla="*/ 359 h 435"/>
                  <a:gd name="T28" fmla="*/ 434 w 555"/>
                  <a:gd name="T29" fmla="*/ 359 h 435"/>
                  <a:gd name="T30" fmla="*/ 432 w 555"/>
                  <a:gd name="T31" fmla="*/ 359 h 435"/>
                  <a:gd name="T32" fmla="*/ 430 w 555"/>
                  <a:gd name="T33" fmla="*/ 360 h 435"/>
                  <a:gd name="T34" fmla="*/ 428 w 555"/>
                  <a:gd name="T35" fmla="*/ 359 h 435"/>
                  <a:gd name="T36" fmla="*/ 294 w 555"/>
                  <a:gd name="T37" fmla="*/ 359 h 435"/>
                  <a:gd name="T38" fmla="*/ 290 w 555"/>
                  <a:gd name="T39" fmla="*/ 359 h 435"/>
                  <a:gd name="T40" fmla="*/ 286 w 555"/>
                  <a:gd name="T41" fmla="*/ 359 h 435"/>
                  <a:gd name="T42" fmla="*/ 282 w 555"/>
                  <a:gd name="T43" fmla="*/ 358 h 435"/>
                  <a:gd name="T44" fmla="*/ 239 w 555"/>
                  <a:gd name="T45" fmla="*/ 306 h 435"/>
                  <a:gd name="T46" fmla="*/ 292 w 555"/>
                  <a:gd name="T47" fmla="*/ 254 h 435"/>
                  <a:gd name="T48" fmla="*/ 308 w 555"/>
                  <a:gd name="T49" fmla="*/ 256 h 435"/>
                  <a:gd name="T50" fmla="*/ 364 w 555"/>
                  <a:gd name="T51" fmla="*/ 212 h 435"/>
                  <a:gd name="T52" fmla="*/ 418 w 555"/>
                  <a:gd name="T53" fmla="*/ 248 h 435"/>
                  <a:gd name="T54" fmla="*/ 487 w 555"/>
                  <a:gd name="T55" fmla="*/ 302 h 435"/>
                  <a:gd name="T56" fmla="*/ 436 w 555"/>
                  <a:gd name="T57" fmla="*/ 3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5" h="435">
                    <a:moveTo>
                      <a:pt x="520" y="0"/>
                    </a:moveTo>
                    <a:lnTo>
                      <a:pt x="520" y="0"/>
                    </a:lnTo>
                    <a:cubicBezTo>
                      <a:pt x="488" y="0"/>
                      <a:pt x="488" y="0"/>
                      <a:pt x="48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5" y="0"/>
                      <a:pt x="6" y="8"/>
                      <a:pt x="6" y="19"/>
                    </a:cubicBezTo>
                    <a:cubicBezTo>
                      <a:pt x="6" y="384"/>
                      <a:pt x="6" y="384"/>
                      <a:pt x="6" y="384"/>
                    </a:cubicBezTo>
                    <a:cubicBezTo>
                      <a:pt x="7" y="414"/>
                      <a:pt x="6" y="416"/>
                      <a:pt x="6" y="418"/>
                    </a:cubicBezTo>
                    <a:cubicBezTo>
                      <a:pt x="5" y="423"/>
                      <a:pt x="3" y="428"/>
                      <a:pt x="0" y="434"/>
                    </a:cubicBezTo>
                    <a:cubicBezTo>
                      <a:pt x="514" y="434"/>
                      <a:pt x="514" y="434"/>
                      <a:pt x="514" y="434"/>
                    </a:cubicBezTo>
                    <a:cubicBezTo>
                      <a:pt x="536" y="434"/>
                      <a:pt x="554" y="416"/>
                      <a:pt x="554" y="395"/>
                    </a:cubicBezTo>
                    <a:cubicBezTo>
                      <a:pt x="554" y="40"/>
                      <a:pt x="554" y="40"/>
                      <a:pt x="554" y="40"/>
                    </a:cubicBezTo>
                    <a:cubicBezTo>
                      <a:pt x="554" y="16"/>
                      <a:pt x="541" y="0"/>
                      <a:pt x="520" y="0"/>
                    </a:cubicBezTo>
                    <a:close/>
                    <a:moveTo>
                      <a:pt x="436" y="359"/>
                    </a:moveTo>
                    <a:lnTo>
                      <a:pt x="436" y="359"/>
                    </a:lnTo>
                    <a:cubicBezTo>
                      <a:pt x="436" y="359"/>
                      <a:pt x="435" y="359"/>
                      <a:pt x="434" y="359"/>
                    </a:cubicBezTo>
                    <a:cubicBezTo>
                      <a:pt x="432" y="359"/>
                      <a:pt x="432" y="359"/>
                      <a:pt x="432" y="359"/>
                    </a:cubicBezTo>
                    <a:cubicBezTo>
                      <a:pt x="431" y="359"/>
                      <a:pt x="430" y="360"/>
                      <a:pt x="430" y="360"/>
                    </a:cubicBezTo>
                    <a:cubicBezTo>
                      <a:pt x="429" y="360"/>
                      <a:pt x="429" y="359"/>
                      <a:pt x="428" y="359"/>
                    </a:cubicBezTo>
                    <a:cubicBezTo>
                      <a:pt x="294" y="359"/>
                      <a:pt x="294" y="359"/>
                      <a:pt x="294" y="359"/>
                    </a:cubicBezTo>
                    <a:cubicBezTo>
                      <a:pt x="291" y="360"/>
                      <a:pt x="291" y="360"/>
                      <a:pt x="290" y="359"/>
                    </a:cubicBezTo>
                    <a:cubicBezTo>
                      <a:pt x="286" y="359"/>
                      <a:pt x="286" y="359"/>
                      <a:pt x="286" y="359"/>
                    </a:cubicBezTo>
                    <a:cubicBezTo>
                      <a:pt x="285" y="359"/>
                      <a:pt x="283" y="359"/>
                      <a:pt x="282" y="358"/>
                    </a:cubicBezTo>
                    <a:cubicBezTo>
                      <a:pt x="258" y="354"/>
                      <a:pt x="239" y="332"/>
                      <a:pt x="239" y="306"/>
                    </a:cubicBezTo>
                    <a:cubicBezTo>
                      <a:pt x="239" y="277"/>
                      <a:pt x="263" y="254"/>
                      <a:pt x="292" y="254"/>
                    </a:cubicBezTo>
                    <a:cubicBezTo>
                      <a:pt x="297" y="254"/>
                      <a:pt x="303" y="255"/>
                      <a:pt x="308" y="256"/>
                    </a:cubicBezTo>
                    <a:cubicBezTo>
                      <a:pt x="314" y="231"/>
                      <a:pt x="337" y="212"/>
                      <a:pt x="364" y="212"/>
                    </a:cubicBezTo>
                    <a:cubicBezTo>
                      <a:pt x="388" y="212"/>
                      <a:pt x="409" y="227"/>
                      <a:pt x="418" y="248"/>
                    </a:cubicBezTo>
                    <a:cubicBezTo>
                      <a:pt x="455" y="239"/>
                      <a:pt x="487" y="267"/>
                      <a:pt x="487" y="302"/>
                    </a:cubicBezTo>
                    <a:cubicBezTo>
                      <a:pt x="487" y="331"/>
                      <a:pt x="465" y="356"/>
                      <a:pt x="436" y="35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328738" y="2787650"/>
            <a:ext cx="430212" cy="430213"/>
            <a:chOff x="1328738" y="2787650"/>
            <a:chExt cx="430212" cy="430213"/>
          </a:xfrm>
        </p:grpSpPr>
        <p:sp>
          <p:nvSpPr>
            <p:cNvPr id="19492" name="Freeform 12"/>
            <p:cNvSpPr>
              <a:spLocks noChangeArrowheads="1"/>
            </p:cNvSpPr>
            <p:nvPr/>
          </p:nvSpPr>
          <p:spPr bwMode="auto">
            <a:xfrm>
              <a:off x="1328738" y="27876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Freeform 69"/>
            <p:cNvSpPr>
              <a:spLocks noChangeArrowheads="1"/>
            </p:cNvSpPr>
            <p:nvPr/>
          </p:nvSpPr>
          <p:spPr bwMode="auto">
            <a:xfrm>
              <a:off x="1408113" y="2880519"/>
              <a:ext cx="271462" cy="244475"/>
            </a:xfrm>
            <a:custGeom>
              <a:avLst/>
              <a:gdLst>
                <a:gd name="T0" fmla="*/ 31991 w 647"/>
                <a:gd name="T1" fmla="*/ 68610 h 581"/>
                <a:gd name="T2" fmla="*/ 31991 w 647"/>
                <a:gd name="T3" fmla="*/ 68610 h 581"/>
                <a:gd name="T4" fmla="*/ 31991 w 647"/>
                <a:gd name="T5" fmla="*/ 223087 h 581"/>
                <a:gd name="T6" fmla="*/ 31991 w 647"/>
                <a:gd name="T7" fmla="*/ 235294 h 581"/>
                <a:gd name="T8" fmla="*/ 19784 w 647"/>
                <a:gd name="T9" fmla="*/ 243712 h 581"/>
                <a:gd name="T10" fmla="*/ 19784 w 647"/>
                <a:gd name="T11" fmla="*/ 243712 h 581"/>
                <a:gd name="T12" fmla="*/ 4630 w 647"/>
                <a:gd name="T13" fmla="*/ 236977 h 581"/>
                <a:gd name="T14" fmla="*/ 0 w 647"/>
                <a:gd name="T15" fmla="*/ 223929 h 581"/>
                <a:gd name="T16" fmla="*/ 0 w 647"/>
                <a:gd name="T17" fmla="*/ 16837 h 581"/>
                <a:gd name="T18" fmla="*/ 17258 w 647"/>
                <a:gd name="T19" fmla="*/ 0 h 581"/>
                <a:gd name="T20" fmla="*/ 76610 w 647"/>
                <a:gd name="T21" fmla="*/ 0 h 581"/>
                <a:gd name="T22" fmla="*/ 94289 w 647"/>
                <a:gd name="T23" fmla="*/ 11786 h 581"/>
                <a:gd name="T24" fmla="*/ 103128 w 647"/>
                <a:gd name="T25" fmla="*/ 31990 h 581"/>
                <a:gd name="T26" fmla="*/ 227724 w 647"/>
                <a:gd name="T27" fmla="*/ 31990 h 581"/>
                <a:gd name="T28" fmla="*/ 244561 w 647"/>
                <a:gd name="T29" fmla="*/ 48406 h 581"/>
                <a:gd name="T30" fmla="*/ 244561 w 647"/>
                <a:gd name="T31" fmla="*/ 50510 h 581"/>
                <a:gd name="T32" fmla="*/ 50091 w 647"/>
                <a:gd name="T33" fmla="*/ 50510 h 581"/>
                <a:gd name="T34" fmla="*/ 31991 w 647"/>
                <a:gd name="T35" fmla="*/ 68610 h 581"/>
                <a:gd name="T36" fmla="*/ 271922 w 647"/>
                <a:gd name="T37" fmla="*/ 77449 h 581"/>
                <a:gd name="T38" fmla="*/ 271922 w 647"/>
                <a:gd name="T39" fmla="*/ 77449 h 581"/>
                <a:gd name="T40" fmla="*/ 271922 w 647"/>
                <a:gd name="T41" fmla="*/ 226875 h 581"/>
                <a:gd name="T42" fmla="*/ 255506 w 647"/>
                <a:gd name="T43" fmla="*/ 244133 h 581"/>
                <a:gd name="T44" fmla="*/ 39147 w 647"/>
                <a:gd name="T45" fmla="*/ 243712 h 581"/>
                <a:gd name="T46" fmla="*/ 41672 w 647"/>
                <a:gd name="T47" fmla="*/ 236977 h 581"/>
                <a:gd name="T48" fmla="*/ 41672 w 647"/>
                <a:gd name="T49" fmla="*/ 222666 h 581"/>
                <a:gd name="T50" fmla="*/ 41672 w 647"/>
                <a:gd name="T51" fmla="*/ 68610 h 581"/>
                <a:gd name="T52" fmla="*/ 50091 w 647"/>
                <a:gd name="T53" fmla="*/ 60191 h 581"/>
                <a:gd name="T54" fmla="*/ 244561 w 647"/>
                <a:gd name="T55" fmla="*/ 60191 h 581"/>
                <a:gd name="T56" fmla="*/ 258031 w 647"/>
                <a:gd name="T57" fmla="*/ 60191 h 581"/>
                <a:gd name="T58" fmla="*/ 271922 w 647"/>
                <a:gd name="T59" fmla="*/ 77449 h 581"/>
                <a:gd name="T60" fmla="*/ 255927 w 647"/>
                <a:gd name="T61" fmla="*/ 180153 h 581"/>
                <a:gd name="T62" fmla="*/ 255927 w 647"/>
                <a:gd name="T63" fmla="*/ 180153 h 581"/>
                <a:gd name="T64" fmla="*/ 254664 w 647"/>
                <a:gd name="T65" fmla="*/ 176365 h 581"/>
                <a:gd name="T66" fmla="*/ 226882 w 647"/>
                <a:gd name="T67" fmla="*/ 149005 h 581"/>
                <a:gd name="T68" fmla="*/ 220147 w 647"/>
                <a:gd name="T69" fmla="*/ 149005 h 581"/>
                <a:gd name="T70" fmla="*/ 220147 w 647"/>
                <a:gd name="T71" fmla="*/ 155740 h 581"/>
                <a:gd name="T72" fmla="*/ 239089 w 647"/>
                <a:gd name="T73" fmla="*/ 175102 h 581"/>
                <a:gd name="T74" fmla="*/ 213413 w 647"/>
                <a:gd name="T75" fmla="*/ 175102 h 581"/>
                <a:gd name="T76" fmla="*/ 174266 w 647"/>
                <a:gd name="T77" fmla="*/ 214669 h 581"/>
                <a:gd name="T78" fmla="*/ 179317 w 647"/>
                <a:gd name="T79" fmla="*/ 219299 h 581"/>
                <a:gd name="T80" fmla="*/ 183947 w 647"/>
                <a:gd name="T81" fmla="*/ 214669 h 581"/>
                <a:gd name="T82" fmla="*/ 213413 w 647"/>
                <a:gd name="T83" fmla="*/ 185204 h 581"/>
                <a:gd name="T84" fmla="*/ 213413 w 647"/>
                <a:gd name="T85" fmla="*/ 185204 h 581"/>
                <a:gd name="T86" fmla="*/ 239089 w 647"/>
                <a:gd name="T87" fmla="*/ 185204 h 581"/>
                <a:gd name="T88" fmla="*/ 220147 w 647"/>
                <a:gd name="T89" fmla="*/ 204567 h 581"/>
                <a:gd name="T90" fmla="*/ 220147 w 647"/>
                <a:gd name="T91" fmla="*/ 211722 h 581"/>
                <a:gd name="T92" fmla="*/ 226882 w 647"/>
                <a:gd name="T93" fmla="*/ 211722 h 581"/>
                <a:gd name="T94" fmla="*/ 254664 w 647"/>
                <a:gd name="T95" fmla="*/ 183521 h 581"/>
                <a:gd name="T96" fmla="*/ 255927 w 647"/>
                <a:gd name="T97" fmla="*/ 180153 h 5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47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1" y="579"/>
                    <a:pt x="47" y="579"/>
                  </a:cubicBezTo>
                  <a:cubicBezTo>
                    <a:pt x="29" y="579"/>
                    <a:pt x="18" y="570"/>
                    <a:pt x="11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1" y="0"/>
                    <a:pt x="217" y="11"/>
                    <a:pt x="224" y="28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541" y="76"/>
                    <a:pt x="541" y="76"/>
                    <a:pt x="541" y="76"/>
                  </a:cubicBezTo>
                  <a:cubicBezTo>
                    <a:pt x="563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39"/>
                    <a:pt x="76" y="163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1"/>
                    <a:pt x="629" y="580"/>
                    <a:pt x="607" y="580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8"/>
                    <a:pt x="99" y="563"/>
                  </a:cubicBezTo>
                  <a:cubicBezTo>
                    <a:pt x="99" y="562"/>
                    <a:pt x="100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8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4" y="143"/>
                    <a:pt x="646" y="159"/>
                    <a:pt x="646" y="184"/>
                  </a:cubicBezTo>
                  <a:close/>
                  <a:moveTo>
                    <a:pt x="608" y="428"/>
                  </a:moveTo>
                  <a:lnTo>
                    <a:pt x="608" y="428"/>
                  </a:lnTo>
                  <a:cubicBezTo>
                    <a:pt x="608" y="424"/>
                    <a:pt x="607" y="422"/>
                    <a:pt x="605" y="419"/>
                  </a:cubicBezTo>
                  <a:cubicBezTo>
                    <a:pt x="539" y="354"/>
                    <a:pt x="539" y="354"/>
                    <a:pt x="539" y="354"/>
                  </a:cubicBezTo>
                  <a:cubicBezTo>
                    <a:pt x="534" y="350"/>
                    <a:pt x="527" y="350"/>
                    <a:pt x="523" y="354"/>
                  </a:cubicBezTo>
                  <a:cubicBezTo>
                    <a:pt x="517" y="358"/>
                    <a:pt x="517" y="365"/>
                    <a:pt x="523" y="370"/>
                  </a:cubicBezTo>
                  <a:cubicBezTo>
                    <a:pt x="568" y="416"/>
                    <a:pt x="568" y="416"/>
                    <a:pt x="568" y="416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456" y="416"/>
                    <a:pt x="414" y="458"/>
                    <a:pt x="414" y="510"/>
                  </a:cubicBezTo>
                  <a:cubicBezTo>
                    <a:pt x="414" y="516"/>
                    <a:pt x="419" y="521"/>
                    <a:pt x="426" y="521"/>
                  </a:cubicBezTo>
                  <a:cubicBezTo>
                    <a:pt x="432" y="521"/>
                    <a:pt x="437" y="516"/>
                    <a:pt x="437" y="510"/>
                  </a:cubicBezTo>
                  <a:cubicBezTo>
                    <a:pt x="437" y="471"/>
                    <a:pt x="468" y="440"/>
                    <a:pt x="507" y="440"/>
                  </a:cubicBezTo>
                  <a:cubicBezTo>
                    <a:pt x="568" y="440"/>
                    <a:pt x="568" y="440"/>
                    <a:pt x="568" y="440"/>
                  </a:cubicBezTo>
                  <a:cubicBezTo>
                    <a:pt x="523" y="486"/>
                    <a:pt x="523" y="486"/>
                    <a:pt x="523" y="486"/>
                  </a:cubicBezTo>
                  <a:cubicBezTo>
                    <a:pt x="517" y="490"/>
                    <a:pt x="517" y="497"/>
                    <a:pt x="523" y="503"/>
                  </a:cubicBezTo>
                  <a:cubicBezTo>
                    <a:pt x="527" y="507"/>
                    <a:pt x="534" y="507"/>
                    <a:pt x="539" y="503"/>
                  </a:cubicBezTo>
                  <a:cubicBezTo>
                    <a:pt x="605" y="436"/>
                    <a:pt x="605" y="436"/>
                    <a:pt x="605" y="436"/>
                  </a:cubicBezTo>
                  <a:cubicBezTo>
                    <a:pt x="607" y="434"/>
                    <a:pt x="608" y="431"/>
                    <a:pt x="608" y="4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4" name="Group 19603"/>
          <p:cNvGrpSpPr/>
          <p:nvPr/>
        </p:nvGrpSpPr>
        <p:grpSpPr>
          <a:xfrm>
            <a:off x="461963" y="4678363"/>
            <a:ext cx="430212" cy="430212"/>
            <a:chOff x="461963" y="4678363"/>
            <a:chExt cx="430212" cy="430212"/>
          </a:xfrm>
        </p:grpSpPr>
        <p:sp>
          <p:nvSpPr>
            <p:cNvPr id="19467" name="Freeform 530"/>
            <p:cNvSpPr>
              <a:spLocks noChangeArrowheads="1"/>
            </p:cNvSpPr>
            <p:nvPr/>
          </p:nvSpPr>
          <p:spPr bwMode="auto">
            <a:xfrm>
              <a:off x="461963" y="4678363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Freeform 70"/>
            <p:cNvSpPr>
              <a:spLocks noChangeArrowheads="1"/>
            </p:cNvSpPr>
            <p:nvPr/>
          </p:nvSpPr>
          <p:spPr bwMode="auto">
            <a:xfrm>
              <a:off x="541338" y="4770438"/>
              <a:ext cx="271462" cy="244475"/>
            </a:xfrm>
            <a:custGeom>
              <a:avLst/>
              <a:gdLst>
                <a:gd name="T0" fmla="*/ 31991 w 647"/>
                <a:gd name="T1" fmla="*/ 68306 h 580"/>
                <a:gd name="T2" fmla="*/ 31991 w 647"/>
                <a:gd name="T3" fmla="*/ 68306 h 580"/>
                <a:gd name="T4" fmla="*/ 31991 w 647"/>
                <a:gd name="T5" fmla="*/ 223050 h 580"/>
                <a:gd name="T6" fmla="*/ 31991 w 647"/>
                <a:gd name="T7" fmla="*/ 235699 h 580"/>
                <a:gd name="T8" fmla="*/ 19363 w 647"/>
                <a:gd name="T9" fmla="*/ 244132 h 580"/>
                <a:gd name="T10" fmla="*/ 19363 w 647"/>
                <a:gd name="T11" fmla="*/ 244132 h 580"/>
                <a:gd name="T12" fmla="*/ 4630 w 647"/>
                <a:gd name="T13" fmla="*/ 237386 h 580"/>
                <a:gd name="T14" fmla="*/ 0 w 647"/>
                <a:gd name="T15" fmla="*/ 224315 h 580"/>
                <a:gd name="T16" fmla="*/ 0 w 647"/>
                <a:gd name="T17" fmla="*/ 16444 h 580"/>
                <a:gd name="T18" fmla="*/ 16416 w 647"/>
                <a:gd name="T19" fmla="*/ 0 h 580"/>
                <a:gd name="T20" fmla="*/ 76610 w 647"/>
                <a:gd name="T21" fmla="*/ 0 h 580"/>
                <a:gd name="T22" fmla="*/ 93868 w 647"/>
                <a:gd name="T23" fmla="*/ 11384 h 580"/>
                <a:gd name="T24" fmla="*/ 102708 w 647"/>
                <a:gd name="T25" fmla="*/ 31623 h 580"/>
                <a:gd name="T26" fmla="*/ 227725 w 647"/>
                <a:gd name="T27" fmla="*/ 31623 h 580"/>
                <a:gd name="T28" fmla="*/ 244141 w 647"/>
                <a:gd name="T29" fmla="*/ 48068 h 580"/>
                <a:gd name="T30" fmla="*/ 244141 w 647"/>
                <a:gd name="T31" fmla="*/ 51019 h 580"/>
                <a:gd name="T32" fmla="*/ 49670 w 647"/>
                <a:gd name="T33" fmla="*/ 51019 h 580"/>
                <a:gd name="T34" fmla="*/ 31991 w 647"/>
                <a:gd name="T35" fmla="*/ 68306 h 580"/>
                <a:gd name="T36" fmla="*/ 271923 w 647"/>
                <a:gd name="T37" fmla="*/ 77161 h 580"/>
                <a:gd name="T38" fmla="*/ 271923 w 647"/>
                <a:gd name="T39" fmla="*/ 77161 h 580"/>
                <a:gd name="T40" fmla="*/ 271923 w 647"/>
                <a:gd name="T41" fmla="*/ 227267 h 580"/>
                <a:gd name="T42" fmla="*/ 255086 w 647"/>
                <a:gd name="T43" fmla="*/ 244132 h 580"/>
                <a:gd name="T44" fmla="*/ 38726 w 647"/>
                <a:gd name="T45" fmla="*/ 244132 h 580"/>
                <a:gd name="T46" fmla="*/ 41251 w 647"/>
                <a:gd name="T47" fmla="*/ 236964 h 580"/>
                <a:gd name="T48" fmla="*/ 41251 w 647"/>
                <a:gd name="T49" fmla="*/ 223050 h 580"/>
                <a:gd name="T50" fmla="*/ 41251 w 647"/>
                <a:gd name="T51" fmla="*/ 68306 h 580"/>
                <a:gd name="T52" fmla="*/ 49670 w 647"/>
                <a:gd name="T53" fmla="*/ 60295 h 580"/>
                <a:gd name="T54" fmla="*/ 244141 w 647"/>
                <a:gd name="T55" fmla="*/ 60295 h 580"/>
                <a:gd name="T56" fmla="*/ 258032 w 647"/>
                <a:gd name="T57" fmla="*/ 60295 h 580"/>
                <a:gd name="T58" fmla="*/ 271923 w 647"/>
                <a:gd name="T59" fmla="*/ 77161 h 580"/>
                <a:gd name="T60" fmla="*/ 248351 w 647"/>
                <a:gd name="T61" fmla="*/ 181307 h 580"/>
                <a:gd name="T62" fmla="*/ 248351 w 647"/>
                <a:gd name="T63" fmla="*/ 181307 h 580"/>
                <a:gd name="T64" fmla="*/ 243300 w 647"/>
                <a:gd name="T65" fmla="*/ 176248 h 580"/>
                <a:gd name="T66" fmla="*/ 238669 w 647"/>
                <a:gd name="T67" fmla="*/ 181307 h 580"/>
                <a:gd name="T68" fmla="*/ 238669 w 647"/>
                <a:gd name="T69" fmla="*/ 183416 h 580"/>
                <a:gd name="T70" fmla="*/ 211309 w 647"/>
                <a:gd name="T71" fmla="*/ 211244 h 580"/>
                <a:gd name="T72" fmla="*/ 184369 w 647"/>
                <a:gd name="T73" fmla="*/ 183837 h 580"/>
                <a:gd name="T74" fmla="*/ 210046 w 647"/>
                <a:gd name="T75" fmla="*/ 156852 h 580"/>
                <a:gd name="T76" fmla="*/ 199522 w 647"/>
                <a:gd name="T77" fmla="*/ 176248 h 580"/>
                <a:gd name="T78" fmla="*/ 201206 w 647"/>
                <a:gd name="T79" fmla="*/ 183416 h 580"/>
                <a:gd name="T80" fmla="*/ 203732 w 647"/>
                <a:gd name="T81" fmla="*/ 183837 h 580"/>
                <a:gd name="T82" fmla="*/ 207941 w 647"/>
                <a:gd name="T83" fmla="*/ 181307 h 580"/>
                <a:gd name="T84" fmla="*/ 223937 w 647"/>
                <a:gd name="T85" fmla="*/ 152635 h 580"/>
                <a:gd name="T86" fmla="*/ 222253 w 647"/>
                <a:gd name="T87" fmla="*/ 146311 h 580"/>
                <a:gd name="T88" fmla="*/ 198681 w 647"/>
                <a:gd name="T89" fmla="*/ 126915 h 580"/>
                <a:gd name="T90" fmla="*/ 192367 w 647"/>
                <a:gd name="T91" fmla="*/ 127337 h 580"/>
                <a:gd name="T92" fmla="*/ 192788 w 647"/>
                <a:gd name="T93" fmla="*/ 134083 h 580"/>
                <a:gd name="T94" fmla="*/ 207941 w 647"/>
                <a:gd name="T95" fmla="*/ 147576 h 580"/>
                <a:gd name="T96" fmla="*/ 174266 w 647"/>
                <a:gd name="T97" fmla="*/ 183837 h 580"/>
                <a:gd name="T98" fmla="*/ 211309 w 647"/>
                <a:gd name="T99" fmla="*/ 220942 h 580"/>
                <a:gd name="T100" fmla="*/ 248351 w 647"/>
                <a:gd name="T101" fmla="*/ 183416 h 580"/>
                <a:gd name="T102" fmla="*/ 248351 w 647"/>
                <a:gd name="T103" fmla="*/ 181307 h 5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47" h="580">
                  <a:moveTo>
                    <a:pt x="76" y="162"/>
                  </a:moveTo>
                  <a:lnTo>
                    <a:pt x="76" y="162"/>
                  </a:lnTo>
                  <a:cubicBezTo>
                    <a:pt x="76" y="529"/>
                    <a:pt x="76" y="529"/>
                    <a:pt x="76" y="529"/>
                  </a:cubicBezTo>
                  <a:cubicBezTo>
                    <a:pt x="76" y="529"/>
                    <a:pt x="76" y="556"/>
                    <a:pt x="76" y="559"/>
                  </a:cubicBezTo>
                  <a:cubicBezTo>
                    <a:pt x="74" y="565"/>
                    <a:pt x="69" y="579"/>
                    <a:pt x="46" y="579"/>
                  </a:cubicBezTo>
                  <a:cubicBezTo>
                    <a:pt x="28" y="579"/>
                    <a:pt x="17" y="570"/>
                    <a:pt x="11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9" y="0"/>
                    <a:pt x="216" y="10"/>
                    <a:pt x="223" y="27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1" y="75"/>
                    <a:pt x="541" y="75"/>
                    <a:pt x="541" y="75"/>
                  </a:cubicBezTo>
                  <a:cubicBezTo>
                    <a:pt x="563" y="75"/>
                    <a:pt x="580" y="92"/>
                    <a:pt x="580" y="114"/>
                  </a:cubicBezTo>
                  <a:cubicBezTo>
                    <a:pt x="580" y="121"/>
                    <a:pt x="580" y="121"/>
                    <a:pt x="580" y="121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94" y="121"/>
                    <a:pt x="76" y="139"/>
                    <a:pt x="76" y="162"/>
                  </a:cubicBezTo>
                  <a:close/>
                  <a:moveTo>
                    <a:pt x="646" y="183"/>
                  </a:moveTo>
                  <a:lnTo>
                    <a:pt x="646" y="183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1"/>
                    <a:pt x="628" y="579"/>
                    <a:pt x="606" y="579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3"/>
                    <a:pt x="97" y="567"/>
                    <a:pt x="98" y="562"/>
                  </a:cubicBezTo>
                  <a:cubicBezTo>
                    <a:pt x="98" y="561"/>
                    <a:pt x="98" y="559"/>
                    <a:pt x="98" y="529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8" y="152"/>
                    <a:pt x="108" y="143"/>
                    <a:pt x="118" y="143"/>
                  </a:cubicBezTo>
                  <a:cubicBezTo>
                    <a:pt x="580" y="143"/>
                    <a:pt x="580" y="143"/>
                    <a:pt x="580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3" y="143"/>
                    <a:pt x="646" y="159"/>
                    <a:pt x="646" y="183"/>
                  </a:cubicBezTo>
                  <a:close/>
                  <a:moveTo>
                    <a:pt x="590" y="430"/>
                  </a:moveTo>
                  <a:lnTo>
                    <a:pt x="590" y="430"/>
                  </a:lnTo>
                  <a:cubicBezTo>
                    <a:pt x="590" y="423"/>
                    <a:pt x="585" y="418"/>
                    <a:pt x="578" y="418"/>
                  </a:cubicBezTo>
                  <a:cubicBezTo>
                    <a:pt x="572" y="418"/>
                    <a:pt x="567" y="423"/>
                    <a:pt x="567" y="430"/>
                  </a:cubicBezTo>
                  <a:cubicBezTo>
                    <a:pt x="567" y="435"/>
                    <a:pt x="567" y="435"/>
                    <a:pt x="567" y="435"/>
                  </a:cubicBezTo>
                  <a:cubicBezTo>
                    <a:pt x="567" y="471"/>
                    <a:pt x="538" y="501"/>
                    <a:pt x="502" y="501"/>
                  </a:cubicBezTo>
                  <a:cubicBezTo>
                    <a:pt x="466" y="501"/>
                    <a:pt x="438" y="472"/>
                    <a:pt x="438" y="436"/>
                  </a:cubicBezTo>
                  <a:cubicBezTo>
                    <a:pt x="438" y="402"/>
                    <a:pt x="464" y="374"/>
                    <a:pt x="499" y="372"/>
                  </a:cubicBezTo>
                  <a:cubicBezTo>
                    <a:pt x="474" y="418"/>
                    <a:pt x="474" y="418"/>
                    <a:pt x="474" y="418"/>
                  </a:cubicBezTo>
                  <a:cubicBezTo>
                    <a:pt x="471" y="425"/>
                    <a:pt x="473" y="432"/>
                    <a:pt x="478" y="435"/>
                  </a:cubicBezTo>
                  <a:cubicBezTo>
                    <a:pt x="481" y="435"/>
                    <a:pt x="483" y="436"/>
                    <a:pt x="484" y="436"/>
                  </a:cubicBezTo>
                  <a:cubicBezTo>
                    <a:pt x="488" y="436"/>
                    <a:pt x="492" y="434"/>
                    <a:pt x="494" y="430"/>
                  </a:cubicBezTo>
                  <a:cubicBezTo>
                    <a:pt x="532" y="362"/>
                    <a:pt x="532" y="362"/>
                    <a:pt x="532" y="362"/>
                  </a:cubicBezTo>
                  <a:cubicBezTo>
                    <a:pt x="534" y="357"/>
                    <a:pt x="533" y="351"/>
                    <a:pt x="528" y="347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296"/>
                    <a:pt x="461" y="297"/>
                    <a:pt x="457" y="302"/>
                  </a:cubicBezTo>
                  <a:cubicBezTo>
                    <a:pt x="452" y="307"/>
                    <a:pt x="452" y="314"/>
                    <a:pt x="458" y="318"/>
                  </a:cubicBezTo>
                  <a:cubicBezTo>
                    <a:pt x="494" y="350"/>
                    <a:pt x="494" y="350"/>
                    <a:pt x="494" y="350"/>
                  </a:cubicBezTo>
                  <a:cubicBezTo>
                    <a:pt x="449" y="353"/>
                    <a:pt x="414" y="389"/>
                    <a:pt x="414" y="436"/>
                  </a:cubicBezTo>
                  <a:cubicBezTo>
                    <a:pt x="414" y="486"/>
                    <a:pt x="452" y="524"/>
                    <a:pt x="502" y="524"/>
                  </a:cubicBezTo>
                  <a:cubicBezTo>
                    <a:pt x="550" y="524"/>
                    <a:pt x="590" y="484"/>
                    <a:pt x="590" y="435"/>
                  </a:cubicBezTo>
                  <a:lnTo>
                    <a:pt x="590" y="4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3" name="Group 19602"/>
          <p:cNvGrpSpPr/>
          <p:nvPr/>
        </p:nvGrpSpPr>
        <p:grpSpPr>
          <a:xfrm>
            <a:off x="1328738" y="4678363"/>
            <a:ext cx="430212" cy="430212"/>
            <a:chOff x="1328738" y="4678363"/>
            <a:chExt cx="430212" cy="430212"/>
          </a:xfrm>
        </p:grpSpPr>
        <p:sp>
          <p:nvSpPr>
            <p:cNvPr id="19468" name="Freeform 531"/>
            <p:cNvSpPr>
              <a:spLocks noChangeArrowheads="1"/>
            </p:cNvSpPr>
            <p:nvPr/>
          </p:nvSpPr>
          <p:spPr bwMode="auto">
            <a:xfrm>
              <a:off x="1328738" y="4678363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Freeform 71"/>
            <p:cNvSpPr>
              <a:spLocks noChangeArrowheads="1"/>
            </p:cNvSpPr>
            <p:nvPr/>
          </p:nvSpPr>
          <p:spPr bwMode="auto">
            <a:xfrm>
              <a:off x="1408113" y="4770438"/>
              <a:ext cx="271462" cy="244475"/>
            </a:xfrm>
            <a:custGeom>
              <a:avLst/>
              <a:gdLst>
                <a:gd name="T0" fmla="*/ 31942 w 648"/>
                <a:gd name="T1" fmla="*/ 68306 h 580"/>
                <a:gd name="T2" fmla="*/ 31942 w 648"/>
                <a:gd name="T3" fmla="*/ 68306 h 580"/>
                <a:gd name="T4" fmla="*/ 31942 w 648"/>
                <a:gd name="T5" fmla="*/ 223050 h 580"/>
                <a:gd name="T6" fmla="*/ 31942 w 648"/>
                <a:gd name="T7" fmla="*/ 235699 h 580"/>
                <a:gd name="T8" fmla="*/ 19753 w 648"/>
                <a:gd name="T9" fmla="*/ 244132 h 580"/>
                <a:gd name="T10" fmla="*/ 19753 w 648"/>
                <a:gd name="T11" fmla="*/ 244132 h 580"/>
                <a:gd name="T12" fmla="*/ 5043 w 648"/>
                <a:gd name="T13" fmla="*/ 237386 h 580"/>
                <a:gd name="T14" fmla="*/ 0 w 648"/>
                <a:gd name="T15" fmla="*/ 224315 h 580"/>
                <a:gd name="T16" fmla="*/ 0 w 648"/>
                <a:gd name="T17" fmla="*/ 16444 h 580"/>
                <a:gd name="T18" fmla="*/ 16811 w 648"/>
                <a:gd name="T19" fmla="*/ 0 h 580"/>
                <a:gd name="T20" fmla="*/ 76912 w 648"/>
                <a:gd name="T21" fmla="*/ 0 h 580"/>
                <a:gd name="T22" fmla="*/ 94144 w 648"/>
                <a:gd name="T23" fmla="*/ 11384 h 580"/>
                <a:gd name="T24" fmla="*/ 102970 w 648"/>
                <a:gd name="T25" fmla="*/ 31623 h 580"/>
                <a:gd name="T26" fmla="*/ 227794 w 648"/>
                <a:gd name="T27" fmla="*/ 31623 h 580"/>
                <a:gd name="T28" fmla="*/ 244185 w 648"/>
                <a:gd name="T29" fmla="*/ 48068 h 580"/>
                <a:gd name="T30" fmla="*/ 244185 w 648"/>
                <a:gd name="T31" fmla="*/ 51019 h 580"/>
                <a:gd name="T32" fmla="*/ 50014 w 648"/>
                <a:gd name="T33" fmla="*/ 51019 h 580"/>
                <a:gd name="T34" fmla="*/ 31942 w 648"/>
                <a:gd name="T35" fmla="*/ 68306 h 580"/>
                <a:gd name="T36" fmla="*/ 271924 w 648"/>
                <a:gd name="T37" fmla="*/ 77161 h 580"/>
                <a:gd name="T38" fmla="*/ 271924 w 648"/>
                <a:gd name="T39" fmla="*/ 77161 h 580"/>
                <a:gd name="T40" fmla="*/ 271924 w 648"/>
                <a:gd name="T41" fmla="*/ 227267 h 580"/>
                <a:gd name="T42" fmla="*/ 255112 w 648"/>
                <a:gd name="T43" fmla="*/ 244132 h 580"/>
                <a:gd name="T44" fmla="*/ 39086 w 648"/>
                <a:gd name="T45" fmla="*/ 244132 h 580"/>
                <a:gd name="T46" fmla="*/ 41608 w 648"/>
                <a:gd name="T47" fmla="*/ 236964 h 580"/>
                <a:gd name="T48" fmla="*/ 41608 w 648"/>
                <a:gd name="T49" fmla="*/ 223050 h 580"/>
                <a:gd name="T50" fmla="*/ 41608 w 648"/>
                <a:gd name="T51" fmla="*/ 68306 h 580"/>
                <a:gd name="T52" fmla="*/ 50014 w 648"/>
                <a:gd name="T53" fmla="*/ 60295 h 580"/>
                <a:gd name="T54" fmla="*/ 244185 w 648"/>
                <a:gd name="T55" fmla="*/ 60295 h 580"/>
                <a:gd name="T56" fmla="*/ 258054 w 648"/>
                <a:gd name="T57" fmla="*/ 60295 h 580"/>
                <a:gd name="T58" fmla="*/ 271924 w 648"/>
                <a:gd name="T59" fmla="*/ 77161 h 580"/>
                <a:gd name="T60" fmla="*/ 157606 w 648"/>
                <a:gd name="T61" fmla="*/ 148419 h 580"/>
                <a:gd name="T62" fmla="*/ 157606 w 648"/>
                <a:gd name="T63" fmla="*/ 148419 h 580"/>
                <a:gd name="T64" fmla="*/ 176519 w 648"/>
                <a:gd name="T65" fmla="*/ 129445 h 580"/>
                <a:gd name="T66" fmla="*/ 172316 w 648"/>
                <a:gd name="T67" fmla="*/ 125229 h 580"/>
                <a:gd name="T68" fmla="*/ 151723 w 648"/>
                <a:gd name="T69" fmla="*/ 123120 h 580"/>
                <a:gd name="T70" fmla="*/ 148360 w 648"/>
                <a:gd name="T71" fmla="*/ 133661 h 580"/>
                <a:gd name="T72" fmla="*/ 153404 w 648"/>
                <a:gd name="T73" fmla="*/ 144203 h 580"/>
                <a:gd name="T74" fmla="*/ 157606 w 648"/>
                <a:gd name="T75" fmla="*/ 148419 h 580"/>
                <a:gd name="T76" fmla="*/ 167693 w 648"/>
                <a:gd name="T77" fmla="*/ 158538 h 580"/>
                <a:gd name="T78" fmla="*/ 167693 w 648"/>
                <a:gd name="T79" fmla="*/ 158538 h 580"/>
                <a:gd name="T80" fmla="*/ 186606 w 648"/>
                <a:gd name="T81" fmla="*/ 139564 h 580"/>
                <a:gd name="T82" fmla="*/ 181563 w 648"/>
                <a:gd name="T83" fmla="*/ 134505 h 580"/>
                <a:gd name="T84" fmla="*/ 163070 w 648"/>
                <a:gd name="T85" fmla="*/ 153479 h 580"/>
                <a:gd name="T86" fmla="*/ 167693 w 648"/>
                <a:gd name="T87" fmla="*/ 158538 h 580"/>
                <a:gd name="T88" fmla="*/ 215606 w 648"/>
                <a:gd name="T89" fmla="*/ 206184 h 580"/>
                <a:gd name="T90" fmla="*/ 215606 w 648"/>
                <a:gd name="T91" fmla="*/ 206184 h 580"/>
                <a:gd name="T92" fmla="*/ 234098 w 648"/>
                <a:gd name="T93" fmla="*/ 187210 h 580"/>
                <a:gd name="T94" fmla="*/ 191649 w 648"/>
                <a:gd name="T95" fmla="*/ 144624 h 580"/>
                <a:gd name="T96" fmla="*/ 173157 w 648"/>
                <a:gd name="T97" fmla="*/ 163598 h 580"/>
                <a:gd name="T98" fmla="*/ 215606 w 648"/>
                <a:gd name="T99" fmla="*/ 206184 h 580"/>
                <a:gd name="T100" fmla="*/ 251750 w 648"/>
                <a:gd name="T101" fmla="*/ 218834 h 580"/>
                <a:gd name="T102" fmla="*/ 251750 w 648"/>
                <a:gd name="T103" fmla="*/ 218834 h 580"/>
                <a:gd name="T104" fmla="*/ 239142 w 648"/>
                <a:gd name="T105" fmla="*/ 193113 h 580"/>
                <a:gd name="T106" fmla="*/ 221069 w 648"/>
                <a:gd name="T107" fmla="*/ 211244 h 580"/>
                <a:gd name="T108" fmla="*/ 247127 w 648"/>
                <a:gd name="T109" fmla="*/ 223893 h 580"/>
                <a:gd name="T110" fmla="*/ 248388 w 648"/>
                <a:gd name="T111" fmla="*/ 224315 h 580"/>
                <a:gd name="T112" fmla="*/ 251330 w 648"/>
                <a:gd name="T113" fmla="*/ 223472 h 580"/>
                <a:gd name="T114" fmla="*/ 251750 w 648"/>
                <a:gd name="T115" fmla="*/ 218834 h 58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48" h="580">
                  <a:moveTo>
                    <a:pt x="76" y="162"/>
                  </a:moveTo>
                  <a:lnTo>
                    <a:pt x="76" y="162"/>
                  </a:lnTo>
                  <a:cubicBezTo>
                    <a:pt x="76" y="529"/>
                    <a:pt x="76" y="529"/>
                    <a:pt x="76" y="529"/>
                  </a:cubicBezTo>
                  <a:cubicBezTo>
                    <a:pt x="76" y="529"/>
                    <a:pt x="76" y="556"/>
                    <a:pt x="76" y="559"/>
                  </a:cubicBezTo>
                  <a:cubicBezTo>
                    <a:pt x="75" y="565"/>
                    <a:pt x="71" y="579"/>
                    <a:pt x="47" y="579"/>
                  </a:cubicBezTo>
                  <a:cubicBezTo>
                    <a:pt x="28" y="579"/>
                    <a:pt x="18" y="570"/>
                    <a:pt x="12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0" y="0"/>
                    <a:pt x="217" y="10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2" y="75"/>
                    <a:pt x="542" y="75"/>
                    <a:pt x="542" y="75"/>
                  </a:cubicBezTo>
                  <a:cubicBezTo>
                    <a:pt x="564" y="75"/>
                    <a:pt x="581" y="92"/>
                    <a:pt x="581" y="114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95" y="121"/>
                    <a:pt x="76" y="139"/>
                    <a:pt x="76" y="162"/>
                  </a:cubicBezTo>
                  <a:close/>
                  <a:moveTo>
                    <a:pt x="647" y="183"/>
                  </a:moveTo>
                  <a:lnTo>
                    <a:pt x="647" y="183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9" y="579"/>
                    <a:pt x="607" y="579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7"/>
                    <a:pt x="99" y="562"/>
                  </a:cubicBezTo>
                  <a:cubicBezTo>
                    <a:pt x="99" y="561"/>
                    <a:pt x="99" y="559"/>
                    <a:pt x="99" y="529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52"/>
                    <a:pt x="109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4" y="143"/>
                    <a:pt x="614" y="143"/>
                    <a:pt x="614" y="143"/>
                  </a:cubicBezTo>
                  <a:cubicBezTo>
                    <a:pt x="634" y="143"/>
                    <a:pt x="647" y="159"/>
                    <a:pt x="647" y="183"/>
                  </a:cubicBezTo>
                  <a:close/>
                  <a:moveTo>
                    <a:pt x="375" y="352"/>
                  </a:moveTo>
                  <a:lnTo>
                    <a:pt x="375" y="352"/>
                  </a:lnTo>
                  <a:cubicBezTo>
                    <a:pt x="420" y="307"/>
                    <a:pt x="420" y="307"/>
                    <a:pt x="420" y="307"/>
                  </a:cubicBezTo>
                  <a:cubicBezTo>
                    <a:pt x="410" y="297"/>
                    <a:pt x="410" y="297"/>
                    <a:pt x="410" y="297"/>
                  </a:cubicBezTo>
                  <a:cubicBezTo>
                    <a:pt x="396" y="282"/>
                    <a:pt x="373" y="280"/>
                    <a:pt x="361" y="292"/>
                  </a:cubicBezTo>
                  <a:cubicBezTo>
                    <a:pt x="354" y="299"/>
                    <a:pt x="351" y="308"/>
                    <a:pt x="353" y="317"/>
                  </a:cubicBezTo>
                  <a:cubicBezTo>
                    <a:pt x="354" y="327"/>
                    <a:pt x="358" y="335"/>
                    <a:pt x="365" y="342"/>
                  </a:cubicBezTo>
                  <a:lnTo>
                    <a:pt x="375" y="352"/>
                  </a:lnTo>
                  <a:close/>
                  <a:moveTo>
                    <a:pt x="399" y="376"/>
                  </a:moveTo>
                  <a:lnTo>
                    <a:pt x="399" y="376"/>
                  </a:lnTo>
                  <a:cubicBezTo>
                    <a:pt x="444" y="331"/>
                    <a:pt x="444" y="331"/>
                    <a:pt x="444" y="331"/>
                  </a:cubicBezTo>
                  <a:cubicBezTo>
                    <a:pt x="432" y="319"/>
                    <a:pt x="432" y="319"/>
                    <a:pt x="432" y="319"/>
                  </a:cubicBezTo>
                  <a:cubicBezTo>
                    <a:pt x="388" y="364"/>
                    <a:pt x="388" y="364"/>
                    <a:pt x="388" y="364"/>
                  </a:cubicBezTo>
                  <a:lnTo>
                    <a:pt x="399" y="376"/>
                  </a:lnTo>
                  <a:close/>
                  <a:moveTo>
                    <a:pt x="513" y="489"/>
                  </a:moveTo>
                  <a:lnTo>
                    <a:pt x="513" y="489"/>
                  </a:lnTo>
                  <a:cubicBezTo>
                    <a:pt x="557" y="444"/>
                    <a:pt x="557" y="444"/>
                    <a:pt x="557" y="444"/>
                  </a:cubicBezTo>
                  <a:cubicBezTo>
                    <a:pt x="456" y="343"/>
                    <a:pt x="456" y="343"/>
                    <a:pt x="456" y="343"/>
                  </a:cubicBezTo>
                  <a:cubicBezTo>
                    <a:pt x="412" y="388"/>
                    <a:pt x="412" y="388"/>
                    <a:pt x="412" y="388"/>
                  </a:cubicBezTo>
                  <a:lnTo>
                    <a:pt x="513" y="489"/>
                  </a:lnTo>
                  <a:close/>
                  <a:moveTo>
                    <a:pt x="599" y="519"/>
                  </a:moveTo>
                  <a:lnTo>
                    <a:pt x="599" y="519"/>
                  </a:lnTo>
                  <a:cubicBezTo>
                    <a:pt x="569" y="458"/>
                    <a:pt x="569" y="458"/>
                    <a:pt x="569" y="458"/>
                  </a:cubicBezTo>
                  <a:cubicBezTo>
                    <a:pt x="526" y="501"/>
                    <a:pt x="526" y="501"/>
                    <a:pt x="526" y="501"/>
                  </a:cubicBezTo>
                  <a:cubicBezTo>
                    <a:pt x="588" y="531"/>
                    <a:pt x="588" y="531"/>
                    <a:pt x="588" y="531"/>
                  </a:cubicBezTo>
                  <a:cubicBezTo>
                    <a:pt x="589" y="532"/>
                    <a:pt x="590" y="532"/>
                    <a:pt x="591" y="532"/>
                  </a:cubicBezTo>
                  <a:cubicBezTo>
                    <a:pt x="594" y="532"/>
                    <a:pt x="596" y="531"/>
                    <a:pt x="598" y="530"/>
                  </a:cubicBezTo>
                  <a:cubicBezTo>
                    <a:pt x="600" y="527"/>
                    <a:pt x="601" y="522"/>
                    <a:pt x="599" y="5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2" name="Group 19601"/>
          <p:cNvGrpSpPr/>
          <p:nvPr/>
        </p:nvGrpSpPr>
        <p:grpSpPr>
          <a:xfrm>
            <a:off x="2195513" y="4678363"/>
            <a:ext cx="430212" cy="430212"/>
            <a:chOff x="2195513" y="4678363"/>
            <a:chExt cx="430212" cy="430212"/>
          </a:xfrm>
        </p:grpSpPr>
        <p:sp>
          <p:nvSpPr>
            <p:cNvPr id="19469" name="Freeform 532"/>
            <p:cNvSpPr>
              <a:spLocks noChangeArrowheads="1"/>
            </p:cNvSpPr>
            <p:nvPr/>
          </p:nvSpPr>
          <p:spPr bwMode="auto">
            <a:xfrm>
              <a:off x="2195513" y="4678363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Freeform 72"/>
            <p:cNvSpPr>
              <a:spLocks noChangeArrowheads="1"/>
            </p:cNvSpPr>
            <p:nvPr/>
          </p:nvSpPr>
          <p:spPr bwMode="auto">
            <a:xfrm>
              <a:off x="2274888" y="4770438"/>
              <a:ext cx="271462" cy="244475"/>
            </a:xfrm>
            <a:custGeom>
              <a:avLst/>
              <a:gdLst>
                <a:gd name="T0" fmla="*/ 148226 w 646"/>
                <a:gd name="T1" fmla="*/ 142938 h 580"/>
                <a:gd name="T2" fmla="*/ 157019 w 646"/>
                <a:gd name="T3" fmla="*/ 161490 h 580"/>
                <a:gd name="T4" fmla="*/ 148226 w 646"/>
                <a:gd name="T5" fmla="*/ 142938 h 580"/>
                <a:gd name="T6" fmla="*/ 101748 w 646"/>
                <a:gd name="T7" fmla="*/ 115952 h 580"/>
                <a:gd name="T8" fmla="*/ 112635 w 646"/>
                <a:gd name="T9" fmla="*/ 198595 h 580"/>
                <a:gd name="T10" fmla="*/ 138595 w 646"/>
                <a:gd name="T11" fmla="*/ 171188 h 580"/>
                <a:gd name="T12" fmla="*/ 115147 w 646"/>
                <a:gd name="T13" fmla="*/ 166128 h 580"/>
                <a:gd name="T14" fmla="*/ 138595 w 646"/>
                <a:gd name="T15" fmla="*/ 161490 h 580"/>
                <a:gd name="T16" fmla="*/ 120172 w 646"/>
                <a:gd name="T17" fmla="*/ 142938 h 580"/>
                <a:gd name="T18" fmla="*/ 120172 w 646"/>
                <a:gd name="T19" fmla="*/ 133240 h 580"/>
                <a:gd name="T20" fmla="*/ 138595 w 646"/>
                <a:gd name="T21" fmla="*/ 105833 h 580"/>
                <a:gd name="T22" fmla="*/ 101748 w 646"/>
                <a:gd name="T23" fmla="*/ 115952 h 580"/>
                <a:gd name="T24" fmla="*/ 49827 w 646"/>
                <a:gd name="T25" fmla="*/ 51019 h 580"/>
                <a:gd name="T26" fmla="*/ 242856 w 646"/>
                <a:gd name="T27" fmla="*/ 48068 h 580"/>
                <a:gd name="T28" fmla="*/ 101748 w 646"/>
                <a:gd name="T29" fmla="*/ 31623 h 580"/>
                <a:gd name="T30" fmla="*/ 75788 w 646"/>
                <a:gd name="T31" fmla="*/ 0 h 580"/>
                <a:gd name="T32" fmla="*/ 0 w 646"/>
                <a:gd name="T33" fmla="*/ 16444 h 580"/>
                <a:gd name="T34" fmla="*/ 4187 w 646"/>
                <a:gd name="T35" fmla="*/ 237386 h 580"/>
                <a:gd name="T36" fmla="*/ 19680 w 646"/>
                <a:gd name="T37" fmla="*/ 244132 h 580"/>
                <a:gd name="T38" fmla="*/ 31404 w 646"/>
                <a:gd name="T39" fmla="*/ 223050 h 580"/>
                <a:gd name="T40" fmla="*/ 49827 w 646"/>
                <a:gd name="T41" fmla="*/ 51019 h 580"/>
                <a:gd name="T42" fmla="*/ 270072 w 646"/>
                <a:gd name="T43" fmla="*/ 77161 h 580"/>
                <a:gd name="T44" fmla="*/ 253742 w 646"/>
                <a:gd name="T45" fmla="*/ 244132 h 580"/>
                <a:gd name="T46" fmla="*/ 41034 w 646"/>
                <a:gd name="T47" fmla="*/ 236964 h 580"/>
                <a:gd name="T48" fmla="*/ 41034 w 646"/>
                <a:gd name="T49" fmla="*/ 68306 h 580"/>
                <a:gd name="T50" fmla="*/ 243274 w 646"/>
                <a:gd name="T51" fmla="*/ 60295 h 580"/>
                <a:gd name="T52" fmla="*/ 270072 w 646"/>
                <a:gd name="T53" fmla="*/ 77161 h 580"/>
                <a:gd name="T54" fmla="*/ 213127 w 646"/>
                <a:gd name="T55" fmla="*/ 115952 h 580"/>
                <a:gd name="T56" fmla="*/ 161625 w 646"/>
                <a:gd name="T57" fmla="*/ 96135 h 580"/>
                <a:gd name="T58" fmla="*/ 157019 w 646"/>
                <a:gd name="T59" fmla="*/ 133240 h 580"/>
                <a:gd name="T60" fmla="*/ 148226 w 646"/>
                <a:gd name="T61" fmla="*/ 100773 h 580"/>
                <a:gd name="T62" fmla="*/ 112635 w 646"/>
                <a:gd name="T63" fmla="*/ 96135 h 580"/>
                <a:gd name="T64" fmla="*/ 92118 w 646"/>
                <a:gd name="T65" fmla="*/ 186367 h 580"/>
                <a:gd name="T66" fmla="*/ 143201 w 646"/>
                <a:gd name="T67" fmla="*/ 208293 h 580"/>
                <a:gd name="T68" fmla="*/ 148226 w 646"/>
                <a:gd name="T69" fmla="*/ 171188 h 580"/>
                <a:gd name="T70" fmla="*/ 157019 w 646"/>
                <a:gd name="T71" fmla="*/ 203654 h 580"/>
                <a:gd name="T72" fmla="*/ 194703 w 646"/>
                <a:gd name="T73" fmla="*/ 208293 h 580"/>
                <a:gd name="T74" fmla="*/ 213127 w 646"/>
                <a:gd name="T75" fmla="*/ 115952 h 580"/>
                <a:gd name="T76" fmla="*/ 194703 w 646"/>
                <a:gd name="T77" fmla="*/ 105833 h 580"/>
                <a:gd name="T78" fmla="*/ 167068 w 646"/>
                <a:gd name="T79" fmla="*/ 133240 h 580"/>
                <a:gd name="T80" fmla="*/ 190097 w 646"/>
                <a:gd name="T81" fmla="*/ 138300 h 580"/>
                <a:gd name="T82" fmla="*/ 167068 w 646"/>
                <a:gd name="T83" fmla="*/ 142938 h 580"/>
                <a:gd name="T84" fmla="*/ 185073 w 646"/>
                <a:gd name="T85" fmla="*/ 161490 h 580"/>
                <a:gd name="T86" fmla="*/ 185073 w 646"/>
                <a:gd name="T87" fmla="*/ 171188 h 580"/>
                <a:gd name="T88" fmla="*/ 167068 w 646"/>
                <a:gd name="T89" fmla="*/ 198595 h 580"/>
                <a:gd name="T90" fmla="*/ 203496 w 646"/>
                <a:gd name="T91" fmla="*/ 186367 h 580"/>
                <a:gd name="T92" fmla="*/ 194703 w 646"/>
                <a:gd name="T93" fmla="*/ 105833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46" h="580">
                  <a:moveTo>
                    <a:pt x="354" y="339"/>
                  </a:moveTo>
                  <a:lnTo>
                    <a:pt x="354" y="339"/>
                  </a:lnTo>
                  <a:cubicBezTo>
                    <a:pt x="375" y="339"/>
                    <a:pt x="375" y="339"/>
                    <a:pt x="375" y="339"/>
                  </a:cubicBezTo>
                  <a:cubicBezTo>
                    <a:pt x="375" y="383"/>
                    <a:pt x="375" y="383"/>
                    <a:pt x="375" y="383"/>
                  </a:cubicBezTo>
                  <a:cubicBezTo>
                    <a:pt x="354" y="383"/>
                    <a:pt x="354" y="383"/>
                    <a:pt x="354" y="383"/>
                  </a:cubicBezTo>
                  <a:lnTo>
                    <a:pt x="354" y="339"/>
                  </a:lnTo>
                  <a:close/>
                  <a:moveTo>
                    <a:pt x="243" y="275"/>
                  </a:moveTo>
                  <a:lnTo>
                    <a:pt x="243" y="275"/>
                  </a:lnTo>
                  <a:cubicBezTo>
                    <a:pt x="243" y="442"/>
                    <a:pt x="243" y="442"/>
                    <a:pt x="243" y="442"/>
                  </a:cubicBezTo>
                  <a:cubicBezTo>
                    <a:pt x="243" y="457"/>
                    <a:pt x="252" y="471"/>
                    <a:pt x="269" y="471"/>
                  </a:cubicBezTo>
                  <a:cubicBezTo>
                    <a:pt x="331" y="471"/>
                    <a:pt x="331" y="471"/>
                    <a:pt x="331" y="471"/>
                  </a:cubicBezTo>
                  <a:cubicBezTo>
                    <a:pt x="331" y="406"/>
                    <a:pt x="331" y="406"/>
                    <a:pt x="331" y="406"/>
                  </a:cubicBezTo>
                  <a:cubicBezTo>
                    <a:pt x="287" y="406"/>
                    <a:pt x="287" y="406"/>
                    <a:pt x="287" y="406"/>
                  </a:cubicBezTo>
                  <a:cubicBezTo>
                    <a:pt x="280" y="406"/>
                    <a:pt x="275" y="401"/>
                    <a:pt x="275" y="394"/>
                  </a:cubicBezTo>
                  <a:cubicBezTo>
                    <a:pt x="275" y="388"/>
                    <a:pt x="280" y="383"/>
                    <a:pt x="287" y="383"/>
                  </a:cubicBezTo>
                  <a:cubicBezTo>
                    <a:pt x="331" y="383"/>
                    <a:pt x="331" y="383"/>
                    <a:pt x="331" y="383"/>
                  </a:cubicBezTo>
                  <a:cubicBezTo>
                    <a:pt x="331" y="339"/>
                    <a:pt x="331" y="339"/>
                    <a:pt x="331" y="339"/>
                  </a:cubicBezTo>
                  <a:cubicBezTo>
                    <a:pt x="287" y="339"/>
                    <a:pt x="287" y="339"/>
                    <a:pt x="287" y="339"/>
                  </a:cubicBezTo>
                  <a:cubicBezTo>
                    <a:pt x="280" y="339"/>
                    <a:pt x="275" y="334"/>
                    <a:pt x="275" y="328"/>
                  </a:cubicBezTo>
                  <a:cubicBezTo>
                    <a:pt x="275" y="321"/>
                    <a:pt x="280" y="316"/>
                    <a:pt x="287" y="316"/>
                  </a:cubicBezTo>
                  <a:cubicBezTo>
                    <a:pt x="331" y="316"/>
                    <a:pt x="331" y="316"/>
                    <a:pt x="331" y="316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269" y="251"/>
                    <a:pt x="269" y="251"/>
                    <a:pt x="269" y="251"/>
                  </a:cubicBezTo>
                  <a:cubicBezTo>
                    <a:pt x="259" y="251"/>
                    <a:pt x="243" y="254"/>
                    <a:pt x="243" y="275"/>
                  </a:cubicBezTo>
                  <a:close/>
                  <a:moveTo>
                    <a:pt x="119" y="121"/>
                  </a:moveTo>
                  <a:lnTo>
                    <a:pt x="119" y="121"/>
                  </a:lnTo>
                  <a:cubicBezTo>
                    <a:pt x="580" y="121"/>
                    <a:pt x="580" y="121"/>
                    <a:pt x="580" y="121"/>
                  </a:cubicBezTo>
                  <a:cubicBezTo>
                    <a:pt x="580" y="114"/>
                    <a:pt x="580" y="114"/>
                    <a:pt x="580" y="114"/>
                  </a:cubicBezTo>
                  <a:cubicBezTo>
                    <a:pt x="580" y="92"/>
                    <a:pt x="562" y="75"/>
                    <a:pt x="540" y="75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223" y="27"/>
                    <a:pt x="223" y="27"/>
                    <a:pt x="223" y="27"/>
                  </a:cubicBezTo>
                  <a:cubicBezTo>
                    <a:pt x="215" y="10"/>
                    <a:pt x="200" y="0"/>
                    <a:pt x="18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3"/>
                    <a:pt x="3" y="555"/>
                    <a:pt x="10" y="563"/>
                  </a:cubicBezTo>
                  <a:cubicBezTo>
                    <a:pt x="16" y="570"/>
                    <a:pt x="28" y="579"/>
                    <a:pt x="47" y="579"/>
                  </a:cubicBezTo>
                  <a:cubicBezTo>
                    <a:pt x="70" y="579"/>
                    <a:pt x="74" y="565"/>
                    <a:pt x="75" y="559"/>
                  </a:cubicBezTo>
                  <a:cubicBezTo>
                    <a:pt x="75" y="556"/>
                    <a:pt x="75" y="529"/>
                    <a:pt x="75" y="529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39"/>
                    <a:pt x="95" y="121"/>
                    <a:pt x="119" y="121"/>
                  </a:cubicBezTo>
                  <a:close/>
                  <a:moveTo>
                    <a:pt x="645" y="183"/>
                  </a:moveTo>
                  <a:lnTo>
                    <a:pt x="645" y="183"/>
                  </a:lnTo>
                  <a:cubicBezTo>
                    <a:pt x="645" y="539"/>
                    <a:pt x="645" y="539"/>
                    <a:pt x="645" y="539"/>
                  </a:cubicBezTo>
                  <a:cubicBezTo>
                    <a:pt x="645" y="561"/>
                    <a:pt x="628" y="579"/>
                    <a:pt x="606" y="579"/>
                  </a:cubicBezTo>
                  <a:cubicBezTo>
                    <a:pt x="91" y="579"/>
                    <a:pt x="91" y="579"/>
                    <a:pt x="91" y="579"/>
                  </a:cubicBezTo>
                  <a:cubicBezTo>
                    <a:pt x="95" y="573"/>
                    <a:pt x="97" y="567"/>
                    <a:pt x="98" y="562"/>
                  </a:cubicBezTo>
                  <a:cubicBezTo>
                    <a:pt x="98" y="561"/>
                    <a:pt x="99" y="559"/>
                    <a:pt x="98" y="529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8" y="152"/>
                    <a:pt x="107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2" y="143"/>
                    <a:pt x="612" y="143"/>
                    <a:pt x="612" y="143"/>
                  </a:cubicBezTo>
                  <a:cubicBezTo>
                    <a:pt x="633" y="143"/>
                    <a:pt x="645" y="159"/>
                    <a:pt x="645" y="183"/>
                  </a:cubicBezTo>
                  <a:close/>
                  <a:moveTo>
                    <a:pt x="509" y="275"/>
                  </a:moveTo>
                  <a:lnTo>
                    <a:pt x="509" y="275"/>
                  </a:lnTo>
                  <a:cubicBezTo>
                    <a:pt x="509" y="244"/>
                    <a:pt x="493" y="228"/>
                    <a:pt x="465" y="228"/>
                  </a:cubicBezTo>
                  <a:cubicBezTo>
                    <a:pt x="386" y="228"/>
                    <a:pt x="386" y="228"/>
                    <a:pt x="386" y="228"/>
                  </a:cubicBezTo>
                  <a:cubicBezTo>
                    <a:pt x="380" y="228"/>
                    <a:pt x="375" y="233"/>
                    <a:pt x="375" y="239"/>
                  </a:cubicBezTo>
                  <a:cubicBezTo>
                    <a:pt x="375" y="316"/>
                    <a:pt x="375" y="316"/>
                    <a:pt x="375" y="316"/>
                  </a:cubicBezTo>
                  <a:cubicBezTo>
                    <a:pt x="354" y="316"/>
                    <a:pt x="354" y="316"/>
                    <a:pt x="354" y="316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54" y="233"/>
                    <a:pt x="349" y="228"/>
                    <a:pt x="342" y="228"/>
                  </a:cubicBezTo>
                  <a:cubicBezTo>
                    <a:pt x="269" y="228"/>
                    <a:pt x="269" y="228"/>
                    <a:pt x="269" y="228"/>
                  </a:cubicBezTo>
                  <a:cubicBezTo>
                    <a:pt x="239" y="228"/>
                    <a:pt x="220" y="246"/>
                    <a:pt x="220" y="275"/>
                  </a:cubicBezTo>
                  <a:cubicBezTo>
                    <a:pt x="220" y="442"/>
                    <a:pt x="220" y="442"/>
                    <a:pt x="220" y="442"/>
                  </a:cubicBezTo>
                  <a:cubicBezTo>
                    <a:pt x="220" y="472"/>
                    <a:pt x="240" y="494"/>
                    <a:pt x="269" y="494"/>
                  </a:cubicBezTo>
                  <a:cubicBezTo>
                    <a:pt x="342" y="494"/>
                    <a:pt x="342" y="494"/>
                    <a:pt x="342" y="494"/>
                  </a:cubicBezTo>
                  <a:cubicBezTo>
                    <a:pt x="349" y="494"/>
                    <a:pt x="354" y="489"/>
                    <a:pt x="354" y="483"/>
                  </a:cubicBezTo>
                  <a:cubicBezTo>
                    <a:pt x="354" y="406"/>
                    <a:pt x="354" y="406"/>
                    <a:pt x="354" y="406"/>
                  </a:cubicBezTo>
                  <a:cubicBezTo>
                    <a:pt x="375" y="406"/>
                    <a:pt x="375" y="406"/>
                    <a:pt x="375" y="406"/>
                  </a:cubicBezTo>
                  <a:cubicBezTo>
                    <a:pt x="375" y="483"/>
                    <a:pt x="375" y="483"/>
                    <a:pt x="375" y="483"/>
                  </a:cubicBezTo>
                  <a:cubicBezTo>
                    <a:pt x="375" y="489"/>
                    <a:pt x="380" y="494"/>
                    <a:pt x="386" y="494"/>
                  </a:cubicBezTo>
                  <a:cubicBezTo>
                    <a:pt x="465" y="494"/>
                    <a:pt x="465" y="494"/>
                    <a:pt x="465" y="494"/>
                  </a:cubicBezTo>
                  <a:cubicBezTo>
                    <a:pt x="491" y="494"/>
                    <a:pt x="509" y="475"/>
                    <a:pt x="509" y="442"/>
                  </a:cubicBezTo>
                  <a:lnTo>
                    <a:pt x="509" y="275"/>
                  </a:lnTo>
                  <a:close/>
                  <a:moveTo>
                    <a:pt x="465" y="251"/>
                  </a:moveTo>
                  <a:lnTo>
                    <a:pt x="465" y="251"/>
                  </a:lnTo>
                  <a:cubicBezTo>
                    <a:pt x="399" y="251"/>
                    <a:pt x="399" y="251"/>
                    <a:pt x="399" y="251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42" y="316"/>
                    <a:pt x="442" y="316"/>
                    <a:pt x="442" y="316"/>
                  </a:cubicBezTo>
                  <a:cubicBezTo>
                    <a:pt x="449" y="316"/>
                    <a:pt x="454" y="321"/>
                    <a:pt x="454" y="328"/>
                  </a:cubicBezTo>
                  <a:cubicBezTo>
                    <a:pt x="454" y="334"/>
                    <a:pt x="449" y="339"/>
                    <a:pt x="442" y="339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9" y="383"/>
                    <a:pt x="399" y="383"/>
                    <a:pt x="399" y="383"/>
                  </a:cubicBezTo>
                  <a:cubicBezTo>
                    <a:pt x="442" y="383"/>
                    <a:pt x="442" y="383"/>
                    <a:pt x="442" y="383"/>
                  </a:cubicBezTo>
                  <a:cubicBezTo>
                    <a:pt x="449" y="383"/>
                    <a:pt x="454" y="388"/>
                    <a:pt x="454" y="394"/>
                  </a:cubicBezTo>
                  <a:cubicBezTo>
                    <a:pt x="454" y="401"/>
                    <a:pt x="449" y="406"/>
                    <a:pt x="442" y="406"/>
                  </a:cubicBezTo>
                  <a:cubicBezTo>
                    <a:pt x="399" y="406"/>
                    <a:pt x="399" y="406"/>
                    <a:pt x="399" y="406"/>
                  </a:cubicBezTo>
                  <a:cubicBezTo>
                    <a:pt x="399" y="471"/>
                    <a:pt x="399" y="471"/>
                    <a:pt x="399" y="471"/>
                  </a:cubicBezTo>
                  <a:cubicBezTo>
                    <a:pt x="465" y="471"/>
                    <a:pt x="465" y="471"/>
                    <a:pt x="465" y="471"/>
                  </a:cubicBezTo>
                  <a:cubicBezTo>
                    <a:pt x="483" y="471"/>
                    <a:pt x="486" y="454"/>
                    <a:pt x="486" y="442"/>
                  </a:cubicBezTo>
                  <a:cubicBezTo>
                    <a:pt x="486" y="275"/>
                    <a:pt x="486" y="275"/>
                    <a:pt x="486" y="275"/>
                  </a:cubicBezTo>
                  <a:cubicBezTo>
                    <a:pt x="486" y="255"/>
                    <a:pt x="478" y="251"/>
                    <a:pt x="465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1" name="Group 19600"/>
          <p:cNvGrpSpPr/>
          <p:nvPr/>
        </p:nvGrpSpPr>
        <p:grpSpPr>
          <a:xfrm>
            <a:off x="3062288" y="4678363"/>
            <a:ext cx="430212" cy="430212"/>
            <a:chOff x="3062288" y="4678363"/>
            <a:chExt cx="430212" cy="430212"/>
          </a:xfrm>
        </p:grpSpPr>
        <p:sp>
          <p:nvSpPr>
            <p:cNvPr id="19470" name="Freeform 533"/>
            <p:cNvSpPr>
              <a:spLocks noChangeArrowheads="1"/>
            </p:cNvSpPr>
            <p:nvPr/>
          </p:nvSpPr>
          <p:spPr bwMode="auto">
            <a:xfrm>
              <a:off x="3062288" y="4678363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Freeform 73"/>
            <p:cNvSpPr>
              <a:spLocks noChangeArrowheads="1"/>
            </p:cNvSpPr>
            <p:nvPr/>
          </p:nvSpPr>
          <p:spPr bwMode="auto">
            <a:xfrm>
              <a:off x="3141663" y="4770438"/>
              <a:ext cx="273050" cy="244475"/>
            </a:xfrm>
            <a:custGeom>
              <a:avLst/>
              <a:gdLst>
                <a:gd name="T0" fmla="*/ 134278 w 647"/>
                <a:gd name="T1" fmla="*/ 128180 h 580"/>
                <a:gd name="T2" fmla="*/ 143117 w 647"/>
                <a:gd name="T3" fmla="*/ 176248 h 580"/>
                <a:gd name="T4" fmla="*/ 134278 w 647"/>
                <a:gd name="T5" fmla="*/ 128180 h 580"/>
                <a:gd name="T6" fmla="*/ 102708 w 647"/>
                <a:gd name="T7" fmla="*/ 115952 h 580"/>
                <a:gd name="T8" fmla="*/ 113231 w 647"/>
                <a:gd name="T9" fmla="*/ 198595 h 580"/>
                <a:gd name="T10" fmla="*/ 124175 w 647"/>
                <a:gd name="T11" fmla="*/ 185945 h 580"/>
                <a:gd name="T12" fmla="*/ 115757 w 647"/>
                <a:gd name="T13" fmla="*/ 181307 h 580"/>
                <a:gd name="T14" fmla="*/ 124175 w 647"/>
                <a:gd name="T15" fmla="*/ 176248 h 580"/>
                <a:gd name="T16" fmla="*/ 120808 w 647"/>
                <a:gd name="T17" fmla="*/ 128180 h 580"/>
                <a:gd name="T18" fmla="*/ 120808 w 647"/>
                <a:gd name="T19" fmla="*/ 118482 h 580"/>
                <a:gd name="T20" fmla="*/ 124175 w 647"/>
                <a:gd name="T21" fmla="*/ 105833 h 580"/>
                <a:gd name="T22" fmla="*/ 102708 w 647"/>
                <a:gd name="T23" fmla="*/ 115952 h 580"/>
                <a:gd name="T24" fmla="*/ 50091 w 647"/>
                <a:gd name="T25" fmla="*/ 51019 h 580"/>
                <a:gd name="T26" fmla="*/ 244141 w 647"/>
                <a:gd name="T27" fmla="*/ 48068 h 580"/>
                <a:gd name="T28" fmla="*/ 102708 w 647"/>
                <a:gd name="T29" fmla="*/ 31623 h 580"/>
                <a:gd name="T30" fmla="*/ 76189 w 647"/>
                <a:gd name="T31" fmla="*/ 0 h 580"/>
                <a:gd name="T32" fmla="*/ 0 w 647"/>
                <a:gd name="T33" fmla="*/ 16444 h 580"/>
                <a:gd name="T34" fmla="*/ 4630 w 647"/>
                <a:gd name="T35" fmla="*/ 237386 h 580"/>
                <a:gd name="T36" fmla="*/ 19784 w 647"/>
                <a:gd name="T37" fmla="*/ 244132 h 580"/>
                <a:gd name="T38" fmla="*/ 31570 w 647"/>
                <a:gd name="T39" fmla="*/ 223050 h 580"/>
                <a:gd name="T40" fmla="*/ 50091 w 647"/>
                <a:gd name="T41" fmla="*/ 51019 h 580"/>
                <a:gd name="T42" fmla="*/ 271923 w 647"/>
                <a:gd name="T43" fmla="*/ 77161 h 580"/>
                <a:gd name="T44" fmla="*/ 255086 w 647"/>
                <a:gd name="T45" fmla="*/ 244132 h 580"/>
                <a:gd name="T46" fmla="*/ 41251 w 647"/>
                <a:gd name="T47" fmla="*/ 236964 h 580"/>
                <a:gd name="T48" fmla="*/ 41251 w 647"/>
                <a:gd name="T49" fmla="*/ 68306 h 580"/>
                <a:gd name="T50" fmla="*/ 244141 w 647"/>
                <a:gd name="T51" fmla="*/ 60295 h 580"/>
                <a:gd name="T52" fmla="*/ 271923 w 647"/>
                <a:gd name="T53" fmla="*/ 77161 h 580"/>
                <a:gd name="T54" fmla="*/ 214255 w 647"/>
                <a:gd name="T55" fmla="*/ 115952 h 580"/>
                <a:gd name="T56" fmla="*/ 147748 w 647"/>
                <a:gd name="T57" fmla="*/ 96135 h 580"/>
                <a:gd name="T58" fmla="*/ 143117 w 647"/>
                <a:gd name="T59" fmla="*/ 118482 h 580"/>
                <a:gd name="T60" fmla="*/ 134278 w 647"/>
                <a:gd name="T61" fmla="*/ 100773 h 580"/>
                <a:gd name="T62" fmla="*/ 113231 w 647"/>
                <a:gd name="T63" fmla="*/ 96135 h 580"/>
                <a:gd name="T64" fmla="*/ 92605 w 647"/>
                <a:gd name="T65" fmla="*/ 186367 h 580"/>
                <a:gd name="T66" fmla="*/ 129227 w 647"/>
                <a:gd name="T67" fmla="*/ 208293 h 580"/>
                <a:gd name="T68" fmla="*/ 134278 w 647"/>
                <a:gd name="T69" fmla="*/ 185945 h 580"/>
                <a:gd name="T70" fmla="*/ 143117 w 647"/>
                <a:gd name="T71" fmla="*/ 203654 h 580"/>
                <a:gd name="T72" fmla="*/ 195313 w 647"/>
                <a:gd name="T73" fmla="*/ 208293 h 580"/>
                <a:gd name="T74" fmla="*/ 214255 w 647"/>
                <a:gd name="T75" fmla="*/ 115952 h 580"/>
                <a:gd name="T76" fmla="*/ 195313 w 647"/>
                <a:gd name="T77" fmla="*/ 105833 h 580"/>
                <a:gd name="T78" fmla="*/ 152378 w 647"/>
                <a:gd name="T79" fmla="*/ 118482 h 580"/>
                <a:gd name="T80" fmla="*/ 160797 w 647"/>
                <a:gd name="T81" fmla="*/ 123120 h 580"/>
                <a:gd name="T82" fmla="*/ 152378 w 647"/>
                <a:gd name="T83" fmla="*/ 128180 h 580"/>
                <a:gd name="T84" fmla="*/ 156166 w 647"/>
                <a:gd name="T85" fmla="*/ 176248 h 580"/>
                <a:gd name="T86" fmla="*/ 156166 w 647"/>
                <a:gd name="T87" fmla="*/ 185945 h 580"/>
                <a:gd name="T88" fmla="*/ 152378 w 647"/>
                <a:gd name="T89" fmla="*/ 198595 h 580"/>
                <a:gd name="T90" fmla="*/ 204574 w 647"/>
                <a:gd name="T91" fmla="*/ 186367 h 580"/>
                <a:gd name="T92" fmla="*/ 195313 w 647"/>
                <a:gd name="T93" fmla="*/ 105833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47" h="580">
                  <a:moveTo>
                    <a:pt x="319" y="304"/>
                  </a:moveTo>
                  <a:lnTo>
                    <a:pt x="319" y="304"/>
                  </a:lnTo>
                  <a:cubicBezTo>
                    <a:pt x="340" y="304"/>
                    <a:pt x="340" y="304"/>
                    <a:pt x="340" y="304"/>
                  </a:cubicBezTo>
                  <a:cubicBezTo>
                    <a:pt x="340" y="418"/>
                    <a:pt x="340" y="418"/>
                    <a:pt x="340" y="418"/>
                  </a:cubicBezTo>
                  <a:cubicBezTo>
                    <a:pt x="319" y="418"/>
                    <a:pt x="319" y="418"/>
                    <a:pt x="319" y="418"/>
                  </a:cubicBezTo>
                  <a:lnTo>
                    <a:pt x="319" y="304"/>
                  </a:lnTo>
                  <a:close/>
                  <a:moveTo>
                    <a:pt x="244" y="275"/>
                  </a:moveTo>
                  <a:lnTo>
                    <a:pt x="244" y="275"/>
                  </a:lnTo>
                  <a:cubicBezTo>
                    <a:pt x="244" y="442"/>
                    <a:pt x="244" y="442"/>
                    <a:pt x="244" y="442"/>
                  </a:cubicBezTo>
                  <a:cubicBezTo>
                    <a:pt x="244" y="457"/>
                    <a:pt x="252" y="471"/>
                    <a:pt x="269" y="471"/>
                  </a:cubicBezTo>
                  <a:cubicBezTo>
                    <a:pt x="295" y="471"/>
                    <a:pt x="295" y="471"/>
                    <a:pt x="295" y="471"/>
                  </a:cubicBezTo>
                  <a:cubicBezTo>
                    <a:pt x="295" y="441"/>
                    <a:pt x="295" y="441"/>
                    <a:pt x="295" y="441"/>
                  </a:cubicBezTo>
                  <a:cubicBezTo>
                    <a:pt x="287" y="441"/>
                    <a:pt x="287" y="441"/>
                    <a:pt x="287" y="441"/>
                  </a:cubicBezTo>
                  <a:cubicBezTo>
                    <a:pt x="280" y="441"/>
                    <a:pt x="275" y="436"/>
                    <a:pt x="275" y="430"/>
                  </a:cubicBezTo>
                  <a:cubicBezTo>
                    <a:pt x="275" y="423"/>
                    <a:pt x="280" y="418"/>
                    <a:pt x="287" y="418"/>
                  </a:cubicBezTo>
                  <a:cubicBezTo>
                    <a:pt x="295" y="418"/>
                    <a:pt x="295" y="418"/>
                    <a:pt x="295" y="418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0" y="304"/>
                    <a:pt x="275" y="299"/>
                    <a:pt x="275" y="292"/>
                  </a:cubicBezTo>
                  <a:cubicBezTo>
                    <a:pt x="275" y="286"/>
                    <a:pt x="280" y="281"/>
                    <a:pt x="287" y="281"/>
                  </a:cubicBezTo>
                  <a:cubicBezTo>
                    <a:pt x="295" y="281"/>
                    <a:pt x="295" y="281"/>
                    <a:pt x="295" y="281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69" y="251"/>
                    <a:pt x="269" y="251"/>
                    <a:pt x="269" y="251"/>
                  </a:cubicBezTo>
                  <a:cubicBezTo>
                    <a:pt x="259" y="251"/>
                    <a:pt x="244" y="254"/>
                    <a:pt x="244" y="275"/>
                  </a:cubicBezTo>
                  <a:close/>
                  <a:moveTo>
                    <a:pt x="119" y="121"/>
                  </a:moveTo>
                  <a:lnTo>
                    <a:pt x="119" y="121"/>
                  </a:lnTo>
                  <a:cubicBezTo>
                    <a:pt x="580" y="121"/>
                    <a:pt x="580" y="121"/>
                    <a:pt x="580" y="121"/>
                  </a:cubicBezTo>
                  <a:cubicBezTo>
                    <a:pt x="580" y="114"/>
                    <a:pt x="580" y="114"/>
                    <a:pt x="580" y="114"/>
                  </a:cubicBezTo>
                  <a:cubicBezTo>
                    <a:pt x="580" y="92"/>
                    <a:pt x="562" y="75"/>
                    <a:pt x="540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23" y="27"/>
                    <a:pt x="223" y="27"/>
                    <a:pt x="223" y="27"/>
                  </a:cubicBezTo>
                  <a:cubicBezTo>
                    <a:pt x="216" y="10"/>
                    <a:pt x="200" y="0"/>
                    <a:pt x="18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3"/>
                    <a:pt x="3" y="555"/>
                    <a:pt x="11" y="563"/>
                  </a:cubicBezTo>
                  <a:cubicBezTo>
                    <a:pt x="17" y="570"/>
                    <a:pt x="28" y="579"/>
                    <a:pt x="47" y="579"/>
                  </a:cubicBezTo>
                  <a:cubicBezTo>
                    <a:pt x="70" y="579"/>
                    <a:pt x="74" y="565"/>
                    <a:pt x="75" y="559"/>
                  </a:cubicBezTo>
                  <a:cubicBezTo>
                    <a:pt x="75" y="556"/>
                    <a:pt x="75" y="529"/>
                    <a:pt x="75" y="529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39"/>
                    <a:pt x="95" y="121"/>
                    <a:pt x="119" y="121"/>
                  </a:cubicBezTo>
                  <a:close/>
                  <a:moveTo>
                    <a:pt x="646" y="183"/>
                  </a:moveTo>
                  <a:lnTo>
                    <a:pt x="646" y="183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1"/>
                    <a:pt x="628" y="579"/>
                    <a:pt x="606" y="579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3"/>
                    <a:pt x="97" y="567"/>
                    <a:pt x="98" y="562"/>
                  </a:cubicBezTo>
                  <a:cubicBezTo>
                    <a:pt x="98" y="561"/>
                    <a:pt x="99" y="559"/>
                    <a:pt x="98" y="529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8" y="152"/>
                    <a:pt x="107" y="143"/>
                    <a:pt x="119" y="143"/>
                  </a:cubicBezTo>
                  <a:cubicBezTo>
                    <a:pt x="580" y="143"/>
                    <a:pt x="580" y="143"/>
                    <a:pt x="580" y="143"/>
                  </a:cubicBezTo>
                  <a:cubicBezTo>
                    <a:pt x="612" y="143"/>
                    <a:pt x="612" y="143"/>
                    <a:pt x="612" y="143"/>
                  </a:cubicBezTo>
                  <a:cubicBezTo>
                    <a:pt x="633" y="143"/>
                    <a:pt x="646" y="159"/>
                    <a:pt x="646" y="183"/>
                  </a:cubicBezTo>
                  <a:close/>
                  <a:moveTo>
                    <a:pt x="509" y="275"/>
                  </a:moveTo>
                  <a:lnTo>
                    <a:pt x="509" y="275"/>
                  </a:lnTo>
                  <a:cubicBezTo>
                    <a:pt x="509" y="244"/>
                    <a:pt x="494" y="228"/>
                    <a:pt x="464" y="228"/>
                  </a:cubicBezTo>
                  <a:cubicBezTo>
                    <a:pt x="351" y="228"/>
                    <a:pt x="351" y="228"/>
                    <a:pt x="351" y="228"/>
                  </a:cubicBezTo>
                  <a:cubicBezTo>
                    <a:pt x="345" y="228"/>
                    <a:pt x="340" y="233"/>
                    <a:pt x="340" y="239"/>
                  </a:cubicBezTo>
                  <a:cubicBezTo>
                    <a:pt x="340" y="281"/>
                    <a:pt x="340" y="281"/>
                    <a:pt x="340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19" y="233"/>
                    <a:pt x="314" y="228"/>
                    <a:pt x="307" y="228"/>
                  </a:cubicBezTo>
                  <a:cubicBezTo>
                    <a:pt x="269" y="228"/>
                    <a:pt x="269" y="228"/>
                    <a:pt x="269" y="228"/>
                  </a:cubicBezTo>
                  <a:cubicBezTo>
                    <a:pt x="240" y="228"/>
                    <a:pt x="220" y="246"/>
                    <a:pt x="220" y="275"/>
                  </a:cubicBezTo>
                  <a:cubicBezTo>
                    <a:pt x="220" y="442"/>
                    <a:pt x="220" y="442"/>
                    <a:pt x="220" y="442"/>
                  </a:cubicBezTo>
                  <a:cubicBezTo>
                    <a:pt x="220" y="472"/>
                    <a:pt x="241" y="494"/>
                    <a:pt x="269" y="494"/>
                  </a:cubicBezTo>
                  <a:cubicBezTo>
                    <a:pt x="307" y="494"/>
                    <a:pt x="307" y="494"/>
                    <a:pt x="307" y="494"/>
                  </a:cubicBezTo>
                  <a:cubicBezTo>
                    <a:pt x="314" y="494"/>
                    <a:pt x="319" y="489"/>
                    <a:pt x="319" y="483"/>
                  </a:cubicBezTo>
                  <a:cubicBezTo>
                    <a:pt x="319" y="441"/>
                    <a:pt x="319" y="441"/>
                    <a:pt x="319" y="441"/>
                  </a:cubicBezTo>
                  <a:cubicBezTo>
                    <a:pt x="340" y="441"/>
                    <a:pt x="340" y="441"/>
                    <a:pt x="340" y="441"/>
                  </a:cubicBezTo>
                  <a:cubicBezTo>
                    <a:pt x="340" y="483"/>
                    <a:pt x="340" y="483"/>
                    <a:pt x="340" y="483"/>
                  </a:cubicBezTo>
                  <a:cubicBezTo>
                    <a:pt x="340" y="489"/>
                    <a:pt x="345" y="494"/>
                    <a:pt x="351" y="494"/>
                  </a:cubicBezTo>
                  <a:cubicBezTo>
                    <a:pt x="464" y="494"/>
                    <a:pt x="464" y="494"/>
                    <a:pt x="464" y="494"/>
                  </a:cubicBezTo>
                  <a:cubicBezTo>
                    <a:pt x="492" y="494"/>
                    <a:pt x="509" y="475"/>
                    <a:pt x="509" y="442"/>
                  </a:cubicBezTo>
                  <a:lnTo>
                    <a:pt x="509" y="275"/>
                  </a:lnTo>
                  <a:close/>
                  <a:moveTo>
                    <a:pt x="464" y="251"/>
                  </a:moveTo>
                  <a:lnTo>
                    <a:pt x="464" y="251"/>
                  </a:lnTo>
                  <a:cubicBezTo>
                    <a:pt x="362" y="251"/>
                    <a:pt x="362" y="251"/>
                    <a:pt x="362" y="251"/>
                  </a:cubicBezTo>
                  <a:cubicBezTo>
                    <a:pt x="362" y="281"/>
                    <a:pt x="362" y="281"/>
                    <a:pt x="362" y="281"/>
                  </a:cubicBezTo>
                  <a:cubicBezTo>
                    <a:pt x="371" y="281"/>
                    <a:pt x="371" y="281"/>
                    <a:pt x="371" y="281"/>
                  </a:cubicBezTo>
                  <a:cubicBezTo>
                    <a:pt x="377" y="281"/>
                    <a:pt x="382" y="286"/>
                    <a:pt x="382" y="292"/>
                  </a:cubicBezTo>
                  <a:cubicBezTo>
                    <a:pt x="382" y="299"/>
                    <a:pt x="377" y="304"/>
                    <a:pt x="371" y="304"/>
                  </a:cubicBezTo>
                  <a:cubicBezTo>
                    <a:pt x="362" y="304"/>
                    <a:pt x="362" y="304"/>
                    <a:pt x="362" y="304"/>
                  </a:cubicBezTo>
                  <a:cubicBezTo>
                    <a:pt x="362" y="418"/>
                    <a:pt x="362" y="418"/>
                    <a:pt x="362" y="418"/>
                  </a:cubicBezTo>
                  <a:cubicBezTo>
                    <a:pt x="371" y="418"/>
                    <a:pt x="371" y="418"/>
                    <a:pt x="371" y="418"/>
                  </a:cubicBezTo>
                  <a:cubicBezTo>
                    <a:pt x="377" y="418"/>
                    <a:pt x="382" y="423"/>
                    <a:pt x="382" y="430"/>
                  </a:cubicBezTo>
                  <a:cubicBezTo>
                    <a:pt x="382" y="436"/>
                    <a:pt x="377" y="441"/>
                    <a:pt x="371" y="441"/>
                  </a:cubicBezTo>
                  <a:cubicBezTo>
                    <a:pt x="362" y="441"/>
                    <a:pt x="362" y="441"/>
                    <a:pt x="362" y="441"/>
                  </a:cubicBezTo>
                  <a:cubicBezTo>
                    <a:pt x="362" y="471"/>
                    <a:pt x="362" y="471"/>
                    <a:pt x="362" y="471"/>
                  </a:cubicBezTo>
                  <a:cubicBezTo>
                    <a:pt x="464" y="471"/>
                    <a:pt x="464" y="471"/>
                    <a:pt x="464" y="471"/>
                  </a:cubicBezTo>
                  <a:cubicBezTo>
                    <a:pt x="483" y="471"/>
                    <a:pt x="486" y="454"/>
                    <a:pt x="486" y="442"/>
                  </a:cubicBezTo>
                  <a:cubicBezTo>
                    <a:pt x="486" y="275"/>
                    <a:pt x="486" y="275"/>
                    <a:pt x="486" y="275"/>
                  </a:cubicBezTo>
                  <a:cubicBezTo>
                    <a:pt x="486" y="255"/>
                    <a:pt x="478" y="251"/>
                    <a:pt x="46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92663" y="1846263"/>
            <a:ext cx="430212" cy="428625"/>
            <a:chOff x="4792663" y="1846263"/>
            <a:chExt cx="430212" cy="428625"/>
          </a:xfrm>
        </p:grpSpPr>
        <p:sp>
          <p:nvSpPr>
            <p:cNvPr id="19486" name="Freeform 6"/>
            <p:cNvSpPr>
              <a:spLocks noChangeArrowheads="1"/>
            </p:cNvSpPr>
            <p:nvPr/>
          </p:nvSpPr>
          <p:spPr bwMode="auto">
            <a:xfrm>
              <a:off x="4792663" y="1846263"/>
              <a:ext cx="430212" cy="428625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Freeform 74"/>
            <p:cNvSpPr>
              <a:spLocks noChangeArrowheads="1"/>
            </p:cNvSpPr>
            <p:nvPr/>
          </p:nvSpPr>
          <p:spPr bwMode="auto">
            <a:xfrm>
              <a:off x="4872038" y="1938338"/>
              <a:ext cx="273050" cy="244475"/>
            </a:xfrm>
            <a:custGeom>
              <a:avLst/>
              <a:gdLst>
                <a:gd name="T0" fmla="*/ 234098 w 648"/>
                <a:gd name="T1" fmla="*/ 184680 h 580"/>
                <a:gd name="T2" fmla="*/ 234098 w 648"/>
                <a:gd name="T3" fmla="*/ 184680 h 580"/>
                <a:gd name="T4" fmla="*/ 229475 w 648"/>
                <a:gd name="T5" fmla="*/ 189740 h 580"/>
                <a:gd name="T6" fmla="*/ 217707 w 648"/>
                <a:gd name="T7" fmla="*/ 189740 h 580"/>
                <a:gd name="T8" fmla="*/ 217707 w 648"/>
                <a:gd name="T9" fmla="*/ 201546 h 580"/>
                <a:gd name="T10" fmla="*/ 212243 w 648"/>
                <a:gd name="T11" fmla="*/ 206606 h 580"/>
                <a:gd name="T12" fmla="*/ 207620 w 648"/>
                <a:gd name="T13" fmla="*/ 201546 h 580"/>
                <a:gd name="T14" fmla="*/ 207620 w 648"/>
                <a:gd name="T15" fmla="*/ 189740 h 580"/>
                <a:gd name="T16" fmla="*/ 195852 w 648"/>
                <a:gd name="T17" fmla="*/ 189740 h 580"/>
                <a:gd name="T18" fmla="*/ 190389 w 648"/>
                <a:gd name="T19" fmla="*/ 184680 h 580"/>
                <a:gd name="T20" fmla="*/ 195852 w 648"/>
                <a:gd name="T21" fmla="*/ 179621 h 580"/>
                <a:gd name="T22" fmla="*/ 207620 w 648"/>
                <a:gd name="T23" fmla="*/ 179621 h 580"/>
                <a:gd name="T24" fmla="*/ 207620 w 648"/>
                <a:gd name="T25" fmla="*/ 167815 h 580"/>
                <a:gd name="T26" fmla="*/ 212243 w 648"/>
                <a:gd name="T27" fmla="*/ 163177 h 580"/>
                <a:gd name="T28" fmla="*/ 217707 w 648"/>
                <a:gd name="T29" fmla="*/ 167815 h 580"/>
                <a:gd name="T30" fmla="*/ 217707 w 648"/>
                <a:gd name="T31" fmla="*/ 179621 h 580"/>
                <a:gd name="T32" fmla="*/ 229475 w 648"/>
                <a:gd name="T33" fmla="*/ 179621 h 580"/>
                <a:gd name="T34" fmla="*/ 234098 w 648"/>
                <a:gd name="T35" fmla="*/ 184680 h 580"/>
                <a:gd name="T36" fmla="*/ 271924 w 648"/>
                <a:gd name="T37" fmla="*/ 77583 h 580"/>
                <a:gd name="T38" fmla="*/ 271924 w 648"/>
                <a:gd name="T39" fmla="*/ 77583 h 580"/>
                <a:gd name="T40" fmla="*/ 271924 w 648"/>
                <a:gd name="T41" fmla="*/ 227688 h 580"/>
                <a:gd name="T42" fmla="*/ 254692 w 648"/>
                <a:gd name="T43" fmla="*/ 244132 h 580"/>
                <a:gd name="T44" fmla="*/ 38666 w 648"/>
                <a:gd name="T45" fmla="*/ 244132 h 580"/>
                <a:gd name="T46" fmla="*/ 41188 w 648"/>
                <a:gd name="T47" fmla="*/ 237386 h 580"/>
                <a:gd name="T48" fmla="*/ 41188 w 648"/>
                <a:gd name="T49" fmla="*/ 223050 h 580"/>
                <a:gd name="T50" fmla="*/ 41188 w 648"/>
                <a:gd name="T51" fmla="*/ 69150 h 580"/>
                <a:gd name="T52" fmla="*/ 50014 w 648"/>
                <a:gd name="T53" fmla="*/ 60717 h 580"/>
                <a:gd name="T54" fmla="*/ 244185 w 648"/>
                <a:gd name="T55" fmla="*/ 60717 h 580"/>
                <a:gd name="T56" fmla="*/ 257214 w 648"/>
                <a:gd name="T57" fmla="*/ 60717 h 580"/>
                <a:gd name="T58" fmla="*/ 271924 w 648"/>
                <a:gd name="T59" fmla="*/ 77583 h 580"/>
                <a:gd name="T60" fmla="*/ 252170 w 648"/>
                <a:gd name="T61" fmla="*/ 184680 h 580"/>
                <a:gd name="T62" fmla="*/ 252170 w 648"/>
                <a:gd name="T63" fmla="*/ 184680 h 580"/>
                <a:gd name="T64" fmla="*/ 212243 w 648"/>
                <a:gd name="T65" fmla="*/ 145046 h 580"/>
                <a:gd name="T66" fmla="*/ 172737 w 648"/>
                <a:gd name="T67" fmla="*/ 184680 h 580"/>
                <a:gd name="T68" fmla="*/ 212243 w 648"/>
                <a:gd name="T69" fmla="*/ 224315 h 580"/>
                <a:gd name="T70" fmla="*/ 252170 w 648"/>
                <a:gd name="T71" fmla="*/ 184680 h 580"/>
                <a:gd name="T72" fmla="*/ 50014 w 648"/>
                <a:gd name="T73" fmla="*/ 51019 h 580"/>
                <a:gd name="T74" fmla="*/ 50014 w 648"/>
                <a:gd name="T75" fmla="*/ 51019 h 580"/>
                <a:gd name="T76" fmla="*/ 243765 w 648"/>
                <a:gd name="T77" fmla="*/ 51019 h 580"/>
                <a:gd name="T78" fmla="*/ 243765 w 648"/>
                <a:gd name="T79" fmla="*/ 48489 h 580"/>
                <a:gd name="T80" fmla="*/ 227374 w 648"/>
                <a:gd name="T81" fmla="*/ 31623 h 580"/>
                <a:gd name="T82" fmla="*/ 102549 w 648"/>
                <a:gd name="T83" fmla="*/ 31623 h 580"/>
                <a:gd name="T84" fmla="*/ 93723 w 648"/>
                <a:gd name="T85" fmla="*/ 11384 h 580"/>
                <a:gd name="T86" fmla="*/ 76492 w 648"/>
                <a:gd name="T87" fmla="*/ 0 h 580"/>
                <a:gd name="T88" fmla="*/ 16811 w 648"/>
                <a:gd name="T89" fmla="*/ 0 h 580"/>
                <a:gd name="T90" fmla="*/ 0 w 648"/>
                <a:gd name="T91" fmla="*/ 16866 h 580"/>
                <a:gd name="T92" fmla="*/ 0 w 648"/>
                <a:gd name="T93" fmla="*/ 224315 h 580"/>
                <a:gd name="T94" fmla="*/ 4623 w 648"/>
                <a:gd name="T95" fmla="*/ 237808 h 580"/>
                <a:gd name="T96" fmla="*/ 19753 w 648"/>
                <a:gd name="T97" fmla="*/ 244132 h 580"/>
                <a:gd name="T98" fmla="*/ 19753 w 648"/>
                <a:gd name="T99" fmla="*/ 244132 h 580"/>
                <a:gd name="T100" fmla="*/ 31521 w 648"/>
                <a:gd name="T101" fmla="*/ 235699 h 580"/>
                <a:gd name="T102" fmla="*/ 31521 w 648"/>
                <a:gd name="T103" fmla="*/ 223050 h 580"/>
                <a:gd name="T104" fmla="*/ 31521 w 648"/>
                <a:gd name="T105" fmla="*/ 69150 h 580"/>
                <a:gd name="T106" fmla="*/ 50014 w 648"/>
                <a:gd name="T107" fmla="*/ 51019 h 5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48" h="580">
                  <a:moveTo>
                    <a:pt x="557" y="438"/>
                  </a:moveTo>
                  <a:lnTo>
                    <a:pt x="557" y="438"/>
                  </a:lnTo>
                  <a:cubicBezTo>
                    <a:pt x="557" y="445"/>
                    <a:pt x="552" y="450"/>
                    <a:pt x="546" y="450"/>
                  </a:cubicBezTo>
                  <a:cubicBezTo>
                    <a:pt x="518" y="450"/>
                    <a:pt x="518" y="450"/>
                    <a:pt x="518" y="450"/>
                  </a:cubicBezTo>
                  <a:cubicBezTo>
                    <a:pt x="518" y="478"/>
                    <a:pt x="518" y="478"/>
                    <a:pt x="518" y="478"/>
                  </a:cubicBezTo>
                  <a:cubicBezTo>
                    <a:pt x="518" y="484"/>
                    <a:pt x="512" y="490"/>
                    <a:pt x="505" y="490"/>
                  </a:cubicBezTo>
                  <a:cubicBezTo>
                    <a:pt x="499" y="490"/>
                    <a:pt x="494" y="484"/>
                    <a:pt x="494" y="478"/>
                  </a:cubicBezTo>
                  <a:cubicBezTo>
                    <a:pt x="494" y="450"/>
                    <a:pt x="494" y="450"/>
                    <a:pt x="494" y="450"/>
                  </a:cubicBezTo>
                  <a:cubicBezTo>
                    <a:pt x="466" y="450"/>
                    <a:pt x="466" y="450"/>
                    <a:pt x="466" y="450"/>
                  </a:cubicBezTo>
                  <a:cubicBezTo>
                    <a:pt x="458" y="450"/>
                    <a:pt x="453" y="445"/>
                    <a:pt x="453" y="438"/>
                  </a:cubicBezTo>
                  <a:cubicBezTo>
                    <a:pt x="453" y="431"/>
                    <a:pt x="458" y="426"/>
                    <a:pt x="466" y="426"/>
                  </a:cubicBezTo>
                  <a:cubicBezTo>
                    <a:pt x="494" y="426"/>
                    <a:pt x="494" y="426"/>
                    <a:pt x="494" y="426"/>
                  </a:cubicBezTo>
                  <a:cubicBezTo>
                    <a:pt x="494" y="398"/>
                    <a:pt x="494" y="398"/>
                    <a:pt x="494" y="398"/>
                  </a:cubicBezTo>
                  <a:cubicBezTo>
                    <a:pt x="494" y="392"/>
                    <a:pt x="499" y="387"/>
                    <a:pt x="505" y="387"/>
                  </a:cubicBezTo>
                  <a:cubicBezTo>
                    <a:pt x="512" y="387"/>
                    <a:pt x="518" y="392"/>
                    <a:pt x="518" y="398"/>
                  </a:cubicBezTo>
                  <a:cubicBezTo>
                    <a:pt x="518" y="426"/>
                    <a:pt x="518" y="426"/>
                    <a:pt x="518" y="426"/>
                  </a:cubicBezTo>
                  <a:cubicBezTo>
                    <a:pt x="546" y="426"/>
                    <a:pt x="546" y="426"/>
                    <a:pt x="546" y="426"/>
                  </a:cubicBezTo>
                  <a:cubicBezTo>
                    <a:pt x="552" y="426"/>
                    <a:pt x="557" y="431"/>
                    <a:pt x="557" y="438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40"/>
                    <a:pt x="647" y="540"/>
                    <a:pt x="647" y="540"/>
                  </a:cubicBezTo>
                  <a:cubicBezTo>
                    <a:pt x="647" y="562"/>
                    <a:pt x="628" y="579"/>
                    <a:pt x="606" y="579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4"/>
                    <a:pt x="98" y="569"/>
                    <a:pt x="98" y="563"/>
                  </a:cubicBezTo>
                  <a:cubicBezTo>
                    <a:pt x="98" y="562"/>
                    <a:pt x="99" y="559"/>
                    <a:pt x="98" y="529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53"/>
                    <a:pt x="107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2" y="144"/>
                    <a:pt x="612" y="144"/>
                    <a:pt x="612" y="144"/>
                  </a:cubicBezTo>
                  <a:cubicBezTo>
                    <a:pt x="633" y="144"/>
                    <a:pt x="647" y="160"/>
                    <a:pt x="647" y="184"/>
                  </a:cubicBezTo>
                  <a:close/>
                  <a:moveTo>
                    <a:pt x="600" y="438"/>
                  </a:moveTo>
                  <a:lnTo>
                    <a:pt x="600" y="438"/>
                  </a:lnTo>
                  <a:cubicBezTo>
                    <a:pt x="600" y="386"/>
                    <a:pt x="557" y="344"/>
                    <a:pt x="505" y="344"/>
                  </a:cubicBezTo>
                  <a:cubicBezTo>
                    <a:pt x="453" y="344"/>
                    <a:pt x="411" y="386"/>
                    <a:pt x="411" y="438"/>
                  </a:cubicBezTo>
                  <a:cubicBezTo>
                    <a:pt x="411" y="490"/>
                    <a:pt x="453" y="532"/>
                    <a:pt x="505" y="532"/>
                  </a:cubicBezTo>
                  <a:cubicBezTo>
                    <a:pt x="557" y="532"/>
                    <a:pt x="600" y="490"/>
                    <a:pt x="600" y="438"/>
                  </a:cubicBezTo>
                  <a:close/>
                  <a:moveTo>
                    <a:pt x="119" y="121"/>
                  </a:moveTo>
                  <a:lnTo>
                    <a:pt x="119" y="121"/>
                  </a:lnTo>
                  <a:cubicBezTo>
                    <a:pt x="580" y="121"/>
                    <a:pt x="580" y="121"/>
                    <a:pt x="580" y="121"/>
                  </a:cubicBezTo>
                  <a:cubicBezTo>
                    <a:pt x="580" y="115"/>
                    <a:pt x="580" y="115"/>
                    <a:pt x="580" y="115"/>
                  </a:cubicBezTo>
                  <a:cubicBezTo>
                    <a:pt x="580" y="93"/>
                    <a:pt x="562" y="75"/>
                    <a:pt x="541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23" y="27"/>
                    <a:pt x="223" y="27"/>
                    <a:pt x="223" y="27"/>
                  </a:cubicBezTo>
                  <a:cubicBezTo>
                    <a:pt x="216" y="11"/>
                    <a:pt x="200" y="0"/>
                    <a:pt x="18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4"/>
                    <a:pt x="3" y="555"/>
                    <a:pt x="11" y="564"/>
                  </a:cubicBezTo>
                  <a:cubicBezTo>
                    <a:pt x="17" y="571"/>
                    <a:pt x="28" y="579"/>
                    <a:pt x="47" y="579"/>
                  </a:cubicBezTo>
                  <a:cubicBezTo>
                    <a:pt x="70" y="579"/>
                    <a:pt x="74" y="566"/>
                    <a:pt x="75" y="559"/>
                  </a:cubicBezTo>
                  <a:cubicBezTo>
                    <a:pt x="75" y="556"/>
                    <a:pt x="75" y="529"/>
                    <a:pt x="75" y="529"/>
                  </a:cubicBezTo>
                  <a:cubicBezTo>
                    <a:pt x="75" y="164"/>
                    <a:pt x="75" y="164"/>
                    <a:pt x="75" y="164"/>
                  </a:cubicBezTo>
                  <a:cubicBezTo>
                    <a:pt x="75" y="140"/>
                    <a:pt x="95" y="121"/>
                    <a:pt x="119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61025" y="1846263"/>
            <a:ext cx="428625" cy="428625"/>
            <a:chOff x="5661025" y="1846263"/>
            <a:chExt cx="428625" cy="428625"/>
          </a:xfrm>
        </p:grpSpPr>
        <p:sp>
          <p:nvSpPr>
            <p:cNvPr id="19487" name="Freeform 7"/>
            <p:cNvSpPr>
              <a:spLocks noChangeArrowheads="1"/>
            </p:cNvSpPr>
            <p:nvPr/>
          </p:nvSpPr>
          <p:spPr bwMode="auto">
            <a:xfrm>
              <a:off x="5661025" y="1846263"/>
              <a:ext cx="428625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Freeform 75"/>
            <p:cNvSpPr>
              <a:spLocks noChangeArrowheads="1"/>
            </p:cNvSpPr>
            <p:nvPr/>
          </p:nvSpPr>
          <p:spPr bwMode="auto">
            <a:xfrm>
              <a:off x="5738813" y="1938338"/>
              <a:ext cx="273050" cy="244475"/>
            </a:xfrm>
            <a:custGeom>
              <a:avLst/>
              <a:gdLst>
                <a:gd name="T0" fmla="*/ 234518 w 648"/>
                <a:gd name="T1" fmla="*/ 184680 h 580"/>
                <a:gd name="T2" fmla="*/ 234518 w 648"/>
                <a:gd name="T3" fmla="*/ 184680 h 580"/>
                <a:gd name="T4" fmla="*/ 229474 w 648"/>
                <a:gd name="T5" fmla="*/ 189740 h 580"/>
                <a:gd name="T6" fmla="*/ 195852 w 648"/>
                <a:gd name="T7" fmla="*/ 189740 h 580"/>
                <a:gd name="T8" fmla="*/ 190808 w 648"/>
                <a:gd name="T9" fmla="*/ 184680 h 580"/>
                <a:gd name="T10" fmla="*/ 195852 w 648"/>
                <a:gd name="T11" fmla="*/ 179621 h 580"/>
                <a:gd name="T12" fmla="*/ 229474 w 648"/>
                <a:gd name="T13" fmla="*/ 179621 h 580"/>
                <a:gd name="T14" fmla="*/ 234518 w 648"/>
                <a:gd name="T15" fmla="*/ 184680 h 580"/>
                <a:gd name="T16" fmla="*/ 271923 w 648"/>
                <a:gd name="T17" fmla="*/ 77583 h 580"/>
                <a:gd name="T18" fmla="*/ 271923 w 648"/>
                <a:gd name="T19" fmla="*/ 77583 h 580"/>
                <a:gd name="T20" fmla="*/ 271923 w 648"/>
                <a:gd name="T21" fmla="*/ 227688 h 580"/>
                <a:gd name="T22" fmla="*/ 255111 w 648"/>
                <a:gd name="T23" fmla="*/ 244132 h 580"/>
                <a:gd name="T24" fmla="*/ 39086 w 648"/>
                <a:gd name="T25" fmla="*/ 244132 h 580"/>
                <a:gd name="T26" fmla="*/ 41608 w 648"/>
                <a:gd name="T27" fmla="*/ 237386 h 580"/>
                <a:gd name="T28" fmla="*/ 41608 w 648"/>
                <a:gd name="T29" fmla="*/ 223050 h 580"/>
                <a:gd name="T30" fmla="*/ 41608 w 648"/>
                <a:gd name="T31" fmla="*/ 69150 h 580"/>
                <a:gd name="T32" fmla="*/ 50014 w 648"/>
                <a:gd name="T33" fmla="*/ 60717 h 580"/>
                <a:gd name="T34" fmla="*/ 244184 w 648"/>
                <a:gd name="T35" fmla="*/ 60717 h 580"/>
                <a:gd name="T36" fmla="*/ 258053 w 648"/>
                <a:gd name="T37" fmla="*/ 60717 h 580"/>
                <a:gd name="T38" fmla="*/ 271923 w 648"/>
                <a:gd name="T39" fmla="*/ 77583 h 580"/>
                <a:gd name="T40" fmla="*/ 252590 w 648"/>
                <a:gd name="T41" fmla="*/ 184680 h 580"/>
                <a:gd name="T42" fmla="*/ 252590 w 648"/>
                <a:gd name="T43" fmla="*/ 184680 h 580"/>
                <a:gd name="T44" fmla="*/ 212663 w 648"/>
                <a:gd name="T45" fmla="*/ 145046 h 580"/>
                <a:gd name="T46" fmla="*/ 173156 w 648"/>
                <a:gd name="T47" fmla="*/ 184680 h 580"/>
                <a:gd name="T48" fmla="*/ 212663 w 648"/>
                <a:gd name="T49" fmla="*/ 224315 h 580"/>
                <a:gd name="T50" fmla="*/ 252590 w 648"/>
                <a:gd name="T51" fmla="*/ 184680 h 580"/>
                <a:gd name="T52" fmla="*/ 50014 w 648"/>
                <a:gd name="T53" fmla="*/ 51019 h 580"/>
                <a:gd name="T54" fmla="*/ 50014 w 648"/>
                <a:gd name="T55" fmla="*/ 51019 h 580"/>
                <a:gd name="T56" fmla="*/ 244184 w 648"/>
                <a:gd name="T57" fmla="*/ 51019 h 580"/>
                <a:gd name="T58" fmla="*/ 244184 w 648"/>
                <a:gd name="T59" fmla="*/ 48489 h 580"/>
                <a:gd name="T60" fmla="*/ 227793 w 648"/>
                <a:gd name="T61" fmla="*/ 31623 h 580"/>
                <a:gd name="T62" fmla="*/ 102969 w 648"/>
                <a:gd name="T63" fmla="*/ 31623 h 580"/>
                <a:gd name="T64" fmla="*/ 94143 w 648"/>
                <a:gd name="T65" fmla="*/ 11384 h 580"/>
                <a:gd name="T66" fmla="*/ 76912 w 648"/>
                <a:gd name="T67" fmla="*/ 0 h 580"/>
                <a:gd name="T68" fmla="*/ 16811 w 648"/>
                <a:gd name="T69" fmla="*/ 0 h 580"/>
                <a:gd name="T70" fmla="*/ 0 w 648"/>
                <a:gd name="T71" fmla="*/ 16866 h 580"/>
                <a:gd name="T72" fmla="*/ 0 w 648"/>
                <a:gd name="T73" fmla="*/ 224315 h 580"/>
                <a:gd name="T74" fmla="*/ 5043 w 648"/>
                <a:gd name="T75" fmla="*/ 237808 h 580"/>
                <a:gd name="T76" fmla="*/ 19753 w 648"/>
                <a:gd name="T77" fmla="*/ 244132 h 580"/>
                <a:gd name="T78" fmla="*/ 19753 w 648"/>
                <a:gd name="T79" fmla="*/ 244132 h 580"/>
                <a:gd name="T80" fmla="*/ 31941 w 648"/>
                <a:gd name="T81" fmla="*/ 235699 h 580"/>
                <a:gd name="T82" fmla="*/ 31521 w 648"/>
                <a:gd name="T83" fmla="*/ 223050 h 580"/>
                <a:gd name="T84" fmla="*/ 31521 w 648"/>
                <a:gd name="T85" fmla="*/ 69150 h 580"/>
                <a:gd name="T86" fmla="*/ 50014 w 648"/>
                <a:gd name="T87" fmla="*/ 51019 h 5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48" h="580">
                  <a:moveTo>
                    <a:pt x="558" y="438"/>
                  </a:moveTo>
                  <a:lnTo>
                    <a:pt x="558" y="438"/>
                  </a:lnTo>
                  <a:cubicBezTo>
                    <a:pt x="558" y="445"/>
                    <a:pt x="553" y="450"/>
                    <a:pt x="546" y="450"/>
                  </a:cubicBezTo>
                  <a:cubicBezTo>
                    <a:pt x="466" y="450"/>
                    <a:pt x="466" y="450"/>
                    <a:pt x="466" y="450"/>
                  </a:cubicBezTo>
                  <a:cubicBezTo>
                    <a:pt x="459" y="450"/>
                    <a:pt x="454" y="445"/>
                    <a:pt x="454" y="438"/>
                  </a:cubicBezTo>
                  <a:cubicBezTo>
                    <a:pt x="454" y="431"/>
                    <a:pt x="459" y="426"/>
                    <a:pt x="466" y="426"/>
                  </a:cubicBezTo>
                  <a:cubicBezTo>
                    <a:pt x="546" y="426"/>
                    <a:pt x="546" y="426"/>
                    <a:pt x="546" y="426"/>
                  </a:cubicBezTo>
                  <a:cubicBezTo>
                    <a:pt x="553" y="426"/>
                    <a:pt x="558" y="431"/>
                    <a:pt x="558" y="438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40"/>
                    <a:pt x="647" y="540"/>
                    <a:pt x="647" y="540"/>
                  </a:cubicBezTo>
                  <a:cubicBezTo>
                    <a:pt x="647" y="562"/>
                    <a:pt x="629" y="579"/>
                    <a:pt x="607" y="579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4"/>
                    <a:pt x="98" y="569"/>
                    <a:pt x="99" y="563"/>
                  </a:cubicBezTo>
                  <a:cubicBezTo>
                    <a:pt x="99" y="562"/>
                    <a:pt x="99" y="559"/>
                    <a:pt x="99" y="52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53"/>
                    <a:pt x="109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4" y="144"/>
                    <a:pt x="614" y="144"/>
                    <a:pt x="614" y="144"/>
                  </a:cubicBezTo>
                  <a:cubicBezTo>
                    <a:pt x="633" y="144"/>
                    <a:pt x="647" y="160"/>
                    <a:pt x="647" y="184"/>
                  </a:cubicBezTo>
                  <a:close/>
                  <a:moveTo>
                    <a:pt x="601" y="438"/>
                  </a:moveTo>
                  <a:lnTo>
                    <a:pt x="601" y="438"/>
                  </a:lnTo>
                  <a:cubicBezTo>
                    <a:pt x="601" y="386"/>
                    <a:pt x="558" y="344"/>
                    <a:pt x="506" y="344"/>
                  </a:cubicBezTo>
                  <a:cubicBezTo>
                    <a:pt x="454" y="344"/>
                    <a:pt x="412" y="386"/>
                    <a:pt x="412" y="438"/>
                  </a:cubicBezTo>
                  <a:cubicBezTo>
                    <a:pt x="412" y="490"/>
                    <a:pt x="454" y="532"/>
                    <a:pt x="506" y="532"/>
                  </a:cubicBezTo>
                  <a:cubicBezTo>
                    <a:pt x="558" y="532"/>
                    <a:pt x="601" y="490"/>
                    <a:pt x="601" y="438"/>
                  </a:cubicBezTo>
                  <a:close/>
                  <a:moveTo>
                    <a:pt x="119" y="121"/>
                  </a:moveTo>
                  <a:lnTo>
                    <a:pt x="119" y="121"/>
                  </a:lnTo>
                  <a:cubicBezTo>
                    <a:pt x="581" y="121"/>
                    <a:pt x="581" y="121"/>
                    <a:pt x="581" y="121"/>
                  </a:cubicBezTo>
                  <a:cubicBezTo>
                    <a:pt x="581" y="115"/>
                    <a:pt x="581" y="115"/>
                    <a:pt x="581" y="115"/>
                  </a:cubicBezTo>
                  <a:cubicBezTo>
                    <a:pt x="581" y="93"/>
                    <a:pt x="564" y="75"/>
                    <a:pt x="542" y="75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17" y="11"/>
                    <a:pt x="200" y="0"/>
                    <a:pt x="18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4"/>
                    <a:pt x="4" y="555"/>
                    <a:pt x="12" y="564"/>
                  </a:cubicBezTo>
                  <a:cubicBezTo>
                    <a:pt x="18" y="571"/>
                    <a:pt x="28" y="579"/>
                    <a:pt x="47" y="579"/>
                  </a:cubicBezTo>
                  <a:cubicBezTo>
                    <a:pt x="70" y="579"/>
                    <a:pt x="75" y="566"/>
                    <a:pt x="76" y="559"/>
                  </a:cubicBezTo>
                  <a:cubicBezTo>
                    <a:pt x="76" y="556"/>
                    <a:pt x="75" y="529"/>
                    <a:pt x="75" y="529"/>
                  </a:cubicBezTo>
                  <a:cubicBezTo>
                    <a:pt x="75" y="164"/>
                    <a:pt x="75" y="164"/>
                    <a:pt x="75" y="164"/>
                  </a:cubicBezTo>
                  <a:cubicBezTo>
                    <a:pt x="75" y="140"/>
                    <a:pt x="95" y="121"/>
                    <a:pt x="119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527800" y="1846263"/>
            <a:ext cx="430213" cy="428625"/>
            <a:chOff x="6527800" y="1846263"/>
            <a:chExt cx="430213" cy="428625"/>
          </a:xfrm>
        </p:grpSpPr>
        <p:sp>
          <p:nvSpPr>
            <p:cNvPr id="19488" name="Freeform 8"/>
            <p:cNvSpPr>
              <a:spLocks noChangeArrowheads="1"/>
            </p:cNvSpPr>
            <p:nvPr/>
          </p:nvSpPr>
          <p:spPr bwMode="auto">
            <a:xfrm>
              <a:off x="6527800" y="1846263"/>
              <a:ext cx="430213" cy="428625"/>
            </a:xfrm>
            <a:custGeom>
              <a:avLst/>
              <a:gdLst>
                <a:gd name="T0" fmla="*/ 429403 w 1025"/>
                <a:gd name="T1" fmla="*/ 214700 h 1023"/>
                <a:gd name="T2" fmla="*/ 429403 w 1025"/>
                <a:gd name="T3" fmla="*/ 214700 h 1023"/>
                <a:gd name="T4" fmla="*/ 215121 w 1025"/>
                <a:gd name="T5" fmla="*/ 429401 h 1023"/>
                <a:gd name="T6" fmla="*/ 0 w 1025"/>
                <a:gd name="T7" fmla="*/ 214700 h 1023"/>
                <a:gd name="T8" fmla="*/ 215121 w 1025"/>
                <a:gd name="T9" fmla="*/ 0 h 1023"/>
                <a:gd name="T10" fmla="*/ 429403 w 1025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8"/>
                    <a:pt x="230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Freeform 76"/>
            <p:cNvSpPr>
              <a:spLocks noChangeArrowheads="1"/>
            </p:cNvSpPr>
            <p:nvPr/>
          </p:nvSpPr>
          <p:spPr bwMode="auto">
            <a:xfrm>
              <a:off x="6605588" y="1938338"/>
              <a:ext cx="273050" cy="244475"/>
            </a:xfrm>
            <a:custGeom>
              <a:avLst/>
              <a:gdLst>
                <a:gd name="T0" fmla="*/ 31991 w 647"/>
                <a:gd name="T1" fmla="*/ 69150 h 580"/>
                <a:gd name="T2" fmla="*/ 31991 w 647"/>
                <a:gd name="T3" fmla="*/ 69150 h 580"/>
                <a:gd name="T4" fmla="*/ 31991 w 647"/>
                <a:gd name="T5" fmla="*/ 223050 h 580"/>
                <a:gd name="T6" fmla="*/ 31991 w 647"/>
                <a:gd name="T7" fmla="*/ 235699 h 580"/>
                <a:gd name="T8" fmla="*/ 19784 w 647"/>
                <a:gd name="T9" fmla="*/ 244132 h 580"/>
                <a:gd name="T10" fmla="*/ 19784 w 647"/>
                <a:gd name="T11" fmla="*/ 244132 h 580"/>
                <a:gd name="T12" fmla="*/ 4630 w 647"/>
                <a:gd name="T13" fmla="*/ 237808 h 580"/>
                <a:gd name="T14" fmla="*/ 0 w 647"/>
                <a:gd name="T15" fmla="*/ 224315 h 580"/>
                <a:gd name="T16" fmla="*/ 0 w 647"/>
                <a:gd name="T17" fmla="*/ 16866 h 580"/>
                <a:gd name="T18" fmla="*/ 16416 w 647"/>
                <a:gd name="T19" fmla="*/ 0 h 580"/>
                <a:gd name="T20" fmla="*/ 76610 w 647"/>
                <a:gd name="T21" fmla="*/ 0 h 580"/>
                <a:gd name="T22" fmla="*/ 94289 w 647"/>
                <a:gd name="T23" fmla="*/ 11384 h 580"/>
                <a:gd name="T24" fmla="*/ 103129 w 647"/>
                <a:gd name="T25" fmla="*/ 31623 h 580"/>
                <a:gd name="T26" fmla="*/ 227725 w 647"/>
                <a:gd name="T27" fmla="*/ 31623 h 580"/>
                <a:gd name="T28" fmla="*/ 244562 w 647"/>
                <a:gd name="T29" fmla="*/ 48489 h 580"/>
                <a:gd name="T30" fmla="*/ 244562 w 647"/>
                <a:gd name="T31" fmla="*/ 51019 h 580"/>
                <a:gd name="T32" fmla="*/ 50091 w 647"/>
                <a:gd name="T33" fmla="*/ 51019 h 580"/>
                <a:gd name="T34" fmla="*/ 31991 w 647"/>
                <a:gd name="T35" fmla="*/ 69150 h 580"/>
                <a:gd name="T36" fmla="*/ 271923 w 647"/>
                <a:gd name="T37" fmla="*/ 77583 h 580"/>
                <a:gd name="T38" fmla="*/ 271923 w 647"/>
                <a:gd name="T39" fmla="*/ 77583 h 580"/>
                <a:gd name="T40" fmla="*/ 271923 w 647"/>
                <a:gd name="T41" fmla="*/ 227688 h 580"/>
                <a:gd name="T42" fmla="*/ 255507 w 647"/>
                <a:gd name="T43" fmla="*/ 244132 h 580"/>
                <a:gd name="T44" fmla="*/ 39147 w 647"/>
                <a:gd name="T45" fmla="*/ 244132 h 580"/>
                <a:gd name="T46" fmla="*/ 41672 w 647"/>
                <a:gd name="T47" fmla="*/ 237386 h 580"/>
                <a:gd name="T48" fmla="*/ 41672 w 647"/>
                <a:gd name="T49" fmla="*/ 223050 h 580"/>
                <a:gd name="T50" fmla="*/ 41672 w 647"/>
                <a:gd name="T51" fmla="*/ 69150 h 580"/>
                <a:gd name="T52" fmla="*/ 50091 w 647"/>
                <a:gd name="T53" fmla="*/ 60717 h 580"/>
                <a:gd name="T54" fmla="*/ 244562 w 647"/>
                <a:gd name="T55" fmla="*/ 60717 h 580"/>
                <a:gd name="T56" fmla="*/ 258032 w 647"/>
                <a:gd name="T57" fmla="*/ 60717 h 580"/>
                <a:gd name="T58" fmla="*/ 271923 w 647"/>
                <a:gd name="T59" fmla="*/ 77583 h 580"/>
                <a:gd name="T60" fmla="*/ 215097 w 647"/>
                <a:gd name="T61" fmla="*/ 177512 h 580"/>
                <a:gd name="T62" fmla="*/ 215097 w 647"/>
                <a:gd name="T63" fmla="*/ 177512 h 580"/>
                <a:gd name="T64" fmla="*/ 215097 w 647"/>
                <a:gd name="T65" fmla="*/ 149684 h 580"/>
                <a:gd name="T66" fmla="*/ 210467 w 647"/>
                <a:gd name="T67" fmla="*/ 145046 h 580"/>
                <a:gd name="T68" fmla="*/ 205416 w 647"/>
                <a:gd name="T69" fmla="*/ 149684 h 580"/>
                <a:gd name="T70" fmla="*/ 205416 w 647"/>
                <a:gd name="T71" fmla="*/ 177512 h 580"/>
                <a:gd name="T72" fmla="*/ 178055 w 647"/>
                <a:gd name="T73" fmla="*/ 177512 h 580"/>
                <a:gd name="T74" fmla="*/ 173004 w 647"/>
                <a:gd name="T75" fmla="*/ 182151 h 580"/>
                <a:gd name="T76" fmla="*/ 178055 w 647"/>
                <a:gd name="T77" fmla="*/ 187210 h 580"/>
                <a:gd name="T78" fmla="*/ 205416 w 647"/>
                <a:gd name="T79" fmla="*/ 187210 h 580"/>
                <a:gd name="T80" fmla="*/ 205416 w 647"/>
                <a:gd name="T81" fmla="*/ 214196 h 580"/>
                <a:gd name="T82" fmla="*/ 210467 w 647"/>
                <a:gd name="T83" fmla="*/ 219255 h 580"/>
                <a:gd name="T84" fmla="*/ 213834 w 647"/>
                <a:gd name="T85" fmla="*/ 217990 h 580"/>
                <a:gd name="T86" fmla="*/ 215097 w 647"/>
                <a:gd name="T87" fmla="*/ 214196 h 580"/>
                <a:gd name="T88" fmla="*/ 215097 w 647"/>
                <a:gd name="T89" fmla="*/ 187210 h 580"/>
                <a:gd name="T90" fmla="*/ 242458 w 647"/>
                <a:gd name="T91" fmla="*/ 187210 h 580"/>
                <a:gd name="T92" fmla="*/ 245825 w 647"/>
                <a:gd name="T93" fmla="*/ 185945 h 580"/>
                <a:gd name="T94" fmla="*/ 247509 w 647"/>
                <a:gd name="T95" fmla="*/ 182151 h 580"/>
                <a:gd name="T96" fmla="*/ 242458 w 647"/>
                <a:gd name="T97" fmla="*/ 177512 h 580"/>
                <a:gd name="T98" fmla="*/ 215097 w 647"/>
                <a:gd name="T99" fmla="*/ 177512 h 58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7" h="580">
                  <a:moveTo>
                    <a:pt x="76" y="164"/>
                  </a:moveTo>
                  <a:lnTo>
                    <a:pt x="76" y="164"/>
                  </a:lnTo>
                  <a:cubicBezTo>
                    <a:pt x="76" y="529"/>
                    <a:pt x="76" y="529"/>
                    <a:pt x="76" y="529"/>
                  </a:cubicBezTo>
                  <a:cubicBezTo>
                    <a:pt x="76" y="529"/>
                    <a:pt x="76" y="556"/>
                    <a:pt x="76" y="559"/>
                  </a:cubicBezTo>
                  <a:cubicBezTo>
                    <a:pt x="75" y="566"/>
                    <a:pt x="70" y="579"/>
                    <a:pt x="47" y="579"/>
                  </a:cubicBezTo>
                  <a:cubicBezTo>
                    <a:pt x="28" y="579"/>
                    <a:pt x="18" y="571"/>
                    <a:pt x="11" y="564"/>
                  </a:cubicBezTo>
                  <a:cubicBezTo>
                    <a:pt x="4" y="555"/>
                    <a:pt x="0" y="544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1" y="75"/>
                    <a:pt x="541" y="75"/>
                    <a:pt x="541" y="75"/>
                  </a:cubicBezTo>
                  <a:cubicBezTo>
                    <a:pt x="563" y="75"/>
                    <a:pt x="581" y="93"/>
                    <a:pt x="581" y="115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95" y="121"/>
                    <a:pt x="76" y="140"/>
                    <a:pt x="76" y="164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40"/>
                    <a:pt x="646" y="540"/>
                    <a:pt x="646" y="540"/>
                  </a:cubicBezTo>
                  <a:cubicBezTo>
                    <a:pt x="646" y="562"/>
                    <a:pt x="629" y="579"/>
                    <a:pt x="607" y="579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4"/>
                    <a:pt x="98" y="569"/>
                    <a:pt x="99" y="563"/>
                  </a:cubicBezTo>
                  <a:cubicBezTo>
                    <a:pt x="99" y="562"/>
                    <a:pt x="99" y="559"/>
                    <a:pt x="99" y="52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53"/>
                    <a:pt x="108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3" y="144"/>
                    <a:pt x="613" y="144"/>
                    <a:pt x="613" y="144"/>
                  </a:cubicBezTo>
                  <a:cubicBezTo>
                    <a:pt x="633" y="144"/>
                    <a:pt x="646" y="160"/>
                    <a:pt x="646" y="184"/>
                  </a:cubicBezTo>
                  <a:close/>
                  <a:moveTo>
                    <a:pt x="511" y="421"/>
                  </a:moveTo>
                  <a:lnTo>
                    <a:pt x="511" y="421"/>
                  </a:lnTo>
                  <a:cubicBezTo>
                    <a:pt x="511" y="355"/>
                    <a:pt x="511" y="355"/>
                    <a:pt x="511" y="355"/>
                  </a:cubicBezTo>
                  <a:cubicBezTo>
                    <a:pt x="511" y="349"/>
                    <a:pt x="506" y="344"/>
                    <a:pt x="500" y="344"/>
                  </a:cubicBezTo>
                  <a:cubicBezTo>
                    <a:pt x="493" y="344"/>
                    <a:pt x="488" y="349"/>
                    <a:pt x="488" y="355"/>
                  </a:cubicBezTo>
                  <a:cubicBezTo>
                    <a:pt x="488" y="421"/>
                    <a:pt x="488" y="421"/>
                    <a:pt x="488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16" y="421"/>
                    <a:pt x="411" y="426"/>
                    <a:pt x="411" y="432"/>
                  </a:cubicBezTo>
                  <a:cubicBezTo>
                    <a:pt x="411" y="439"/>
                    <a:pt x="416" y="444"/>
                    <a:pt x="423" y="444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508"/>
                    <a:pt x="488" y="508"/>
                    <a:pt x="488" y="508"/>
                  </a:cubicBezTo>
                  <a:cubicBezTo>
                    <a:pt x="488" y="515"/>
                    <a:pt x="493" y="520"/>
                    <a:pt x="500" y="520"/>
                  </a:cubicBezTo>
                  <a:cubicBezTo>
                    <a:pt x="503" y="521"/>
                    <a:pt x="506" y="519"/>
                    <a:pt x="508" y="517"/>
                  </a:cubicBezTo>
                  <a:cubicBezTo>
                    <a:pt x="510" y="515"/>
                    <a:pt x="511" y="512"/>
                    <a:pt x="511" y="508"/>
                  </a:cubicBezTo>
                  <a:cubicBezTo>
                    <a:pt x="511" y="444"/>
                    <a:pt x="511" y="444"/>
                    <a:pt x="511" y="444"/>
                  </a:cubicBezTo>
                  <a:cubicBezTo>
                    <a:pt x="576" y="444"/>
                    <a:pt x="576" y="444"/>
                    <a:pt x="576" y="444"/>
                  </a:cubicBezTo>
                  <a:cubicBezTo>
                    <a:pt x="580" y="444"/>
                    <a:pt x="582" y="443"/>
                    <a:pt x="584" y="441"/>
                  </a:cubicBezTo>
                  <a:cubicBezTo>
                    <a:pt x="586" y="439"/>
                    <a:pt x="588" y="436"/>
                    <a:pt x="588" y="432"/>
                  </a:cubicBezTo>
                  <a:cubicBezTo>
                    <a:pt x="588" y="426"/>
                    <a:pt x="583" y="421"/>
                    <a:pt x="576" y="421"/>
                  </a:cubicBezTo>
                  <a:lnTo>
                    <a:pt x="511" y="4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94575" y="1846263"/>
            <a:ext cx="430213" cy="428625"/>
            <a:chOff x="7394575" y="1846263"/>
            <a:chExt cx="430213" cy="428625"/>
          </a:xfrm>
        </p:grpSpPr>
        <p:sp>
          <p:nvSpPr>
            <p:cNvPr id="19489" name="Freeform 9"/>
            <p:cNvSpPr>
              <a:spLocks noChangeArrowheads="1"/>
            </p:cNvSpPr>
            <p:nvPr/>
          </p:nvSpPr>
          <p:spPr bwMode="auto">
            <a:xfrm>
              <a:off x="7394575" y="1846263"/>
              <a:ext cx="430213" cy="428625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5" name="Freeform 77"/>
            <p:cNvSpPr>
              <a:spLocks noChangeArrowheads="1"/>
            </p:cNvSpPr>
            <p:nvPr/>
          </p:nvSpPr>
          <p:spPr bwMode="auto">
            <a:xfrm>
              <a:off x="7473950" y="1938338"/>
              <a:ext cx="271463" cy="244475"/>
            </a:xfrm>
            <a:custGeom>
              <a:avLst/>
              <a:gdLst>
                <a:gd name="T0" fmla="*/ 31942 w 648"/>
                <a:gd name="T1" fmla="*/ 69150 h 580"/>
                <a:gd name="T2" fmla="*/ 31942 w 648"/>
                <a:gd name="T3" fmla="*/ 69150 h 580"/>
                <a:gd name="T4" fmla="*/ 31942 w 648"/>
                <a:gd name="T5" fmla="*/ 223050 h 580"/>
                <a:gd name="T6" fmla="*/ 31942 w 648"/>
                <a:gd name="T7" fmla="*/ 235699 h 580"/>
                <a:gd name="T8" fmla="*/ 19753 w 648"/>
                <a:gd name="T9" fmla="*/ 244132 h 580"/>
                <a:gd name="T10" fmla="*/ 19753 w 648"/>
                <a:gd name="T11" fmla="*/ 244132 h 580"/>
                <a:gd name="T12" fmla="*/ 5043 w 648"/>
                <a:gd name="T13" fmla="*/ 237808 h 580"/>
                <a:gd name="T14" fmla="*/ 0 w 648"/>
                <a:gd name="T15" fmla="*/ 224315 h 580"/>
                <a:gd name="T16" fmla="*/ 0 w 648"/>
                <a:gd name="T17" fmla="*/ 16866 h 580"/>
                <a:gd name="T18" fmla="*/ 16811 w 648"/>
                <a:gd name="T19" fmla="*/ 0 h 580"/>
                <a:gd name="T20" fmla="*/ 76912 w 648"/>
                <a:gd name="T21" fmla="*/ 0 h 580"/>
                <a:gd name="T22" fmla="*/ 94144 w 648"/>
                <a:gd name="T23" fmla="*/ 11384 h 580"/>
                <a:gd name="T24" fmla="*/ 102970 w 648"/>
                <a:gd name="T25" fmla="*/ 31623 h 580"/>
                <a:gd name="T26" fmla="*/ 227794 w 648"/>
                <a:gd name="T27" fmla="*/ 31623 h 580"/>
                <a:gd name="T28" fmla="*/ 244185 w 648"/>
                <a:gd name="T29" fmla="*/ 48489 h 580"/>
                <a:gd name="T30" fmla="*/ 244185 w 648"/>
                <a:gd name="T31" fmla="*/ 51019 h 580"/>
                <a:gd name="T32" fmla="*/ 50014 w 648"/>
                <a:gd name="T33" fmla="*/ 51019 h 580"/>
                <a:gd name="T34" fmla="*/ 31942 w 648"/>
                <a:gd name="T35" fmla="*/ 69150 h 580"/>
                <a:gd name="T36" fmla="*/ 271924 w 648"/>
                <a:gd name="T37" fmla="*/ 77583 h 580"/>
                <a:gd name="T38" fmla="*/ 271924 w 648"/>
                <a:gd name="T39" fmla="*/ 77583 h 580"/>
                <a:gd name="T40" fmla="*/ 271924 w 648"/>
                <a:gd name="T41" fmla="*/ 227688 h 580"/>
                <a:gd name="T42" fmla="*/ 255112 w 648"/>
                <a:gd name="T43" fmla="*/ 244132 h 580"/>
                <a:gd name="T44" fmla="*/ 39086 w 648"/>
                <a:gd name="T45" fmla="*/ 244132 h 580"/>
                <a:gd name="T46" fmla="*/ 41608 w 648"/>
                <a:gd name="T47" fmla="*/ 237386 h 580"/>
                <a:gd name="T48" fmla="*/ 41608 w 648"/>
                <a:gd name="T49" fmla="*/ 223050 h 580"/>
                <a:gd name="T50" fmla="*/ 41608 w 648"/>
                <a:gd name="T51" fmla="*/ 69150 h 580"/>
                <a:gd name="T52" fmla="*/ 50014 w 648"/>
                <a:gd name="T53" fmla="*/ 60717 h 580"/>
                <a:gd name="T54" fmla="*/ 244185 w 648"/>
                <a:gd name="T55" fmla="*/ 60717 h 580"/>
                <a:gd name="T56" fmla="*/ 258054 w 648"/>
                <a:gd name="T57" fmla="*/ 60717 h 580"/>
                <a:gd name="T58" fmla="*/ 271924 w 648"/>
                <a:gd name="T59" fmla="*/ 77583 h 580"/>
                <a:gd name="T60" fmla="*/ 177780 w 648"/>
                <a:gd name="T61" fmla="*/ 192270 h 580"/>
                <a:gd name="T62" fmla="*/ 177780 w 648"/>
                <a:gd name="T63" fmla="*/ 192270 h 580"/>
                <a:gd name="T64" fmla="*/ 173157 w 648"/>
                <a:gd name="T65" fmla="*/ 197330 h 580"/>
                <a:gd name="T66" fmla="*/ 177780 w 648"/>
                <a:gd name="T67" fmla="*/ 201968 h 580"/>
                <a:gd name="T68" fmla="*/ 242084 w 648"/>
                <a:gd name="T69" fmla="*/ 201968 h 580"/>
                <a:gd name="T70" fmla="*/ 245866 w 648"/>
                <a:gd name="T71" fmla="*/ 200703 h 580"/>
                <a:gd name="T72" fmla="*/ 247547 w 648"/>
                <a:gd name="T73" fmla="*/ 197330 h 580"/>
                <a:gd name="T74" fmla="*/ 242084 w 648"/>
                <a:gd name="T75" fmla="*/ 192270 h 580"/>
                <a:gd name="T76" fmla="*/ 177780 w 648"/>
                <a:gd name="T77" fmla="*/ 192270 h 58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48" h="580">
                  <a:moveTo>
                    <a:pt x="76" y="164"/>
                  </a:moveTo>
                  <a:lnTo>
                    <a:pt x="76" y="164"/>
                  </a:lnTo>
                  <a:cubicBezTo>
                    <a:pt x="76" y="529"/>
                    <a:pt x="76" y="529"/>
                    <a:pt x="76" y="529"/>
                  </a:cubicBezTo>
                  <a:cubicBezTo>
                    <a:pt x="76" y="529"/>
                    <a:pt x="76" y="556"/>
                    <a:pt x="76" y="559"/>
                  </a:cubicBezTo>
                  <a:cubicBezTo>
                    <a:pt x="75" y="566"/>
                    <a:pt x="70" y="579"/>
                    <a:pt x="47" y="579"/>
                  </a:cubicBezTo>
                  <a:cubicBezTo>
                    <a:pt x="29" y="579"/>
                    <a:pt x="18" y="571"/>
                    <a:pt x="12" y="564"/>
                  </a:cubicBezTo>
                  <a:cubicBezTo>
                    <a:pt x="5" y="555"/>
                    <a:pt x="0" y="544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0" y="0"/>
                    <a:pt x="217" y="11"/>
                    <a:pt x="224" y="27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542" y="75"/>
                    <a:pt x="542" y="75"/>
                    <a:pt x="542" y="75"/>
                  </a:cubicBezTo>
                  <a:cubicBezTo>
                    <a:pt x="564" y="75"/>
                    <a:pt x="581" y="93"/>
                    <a:pt x="581" y="115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95" y="121"/>
                    <a:pt x="76" y="140"/>
                    <a:pt x="76" y="164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40"/>
                    <a:pt x="647" y="540"/>
                    <a:pt x="647" y="540"/>
                  </a:cubicBezTo>
                  <a:cubicBezTo>
                    <a:pt x="647" y="562"/>
                    <a:pt x="629" y="579"/>
                    <a:pt x="607" y="579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4"/>
                    <a:pt x="98" y="569"/>
                    <a:pt x="99" y="563"/>
                  </a:cubicBezTo>
                  <a:cubicBezTo>
                    <a:pt x="99" y="562"/>
                    <a:pt x="99" y="559"/>
                    <a:pt x="99" y="52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53"/>
                    <a:pt x="109" y="144"/>
                    <a:pt x="119" y="144"/>
                  </a:cubicBezTo>
                  <a:cubicBezTo>
                    <a:pt x="581" y="144"/>
                    <a:pt x="581" y="144"/>
                    <a:pt x="581" y="144"/>
                  </a:cubicBezTo>
                  <a:cubicBezTo>
                    <a:pt x="614" y="144"/>
                    <a:pt x="614" y="144"/>
                    <a:pt x="614" y="144"/>
                  </a:cubicBezTo>
                  <a:cubicBezTo>
                    <a:pt x="633" y="144"/>
                    <a:pt x="647" y="160"/>
                    <a:pt x="647" y="184"/>
                  </a:cubicBezTo>
                  <a:close/>
                  <a:moveTo>
                    <a:pt x="423" y="456"/>
                  </a:moveTo>
                  <a:lnTo>
                    <a:pt x="423" y="456"/>
                  </a:lnTo>
                  <a:cubicBezTo>
                    <a:pt x="417" y="456"/>
                    <a:pt x="412" y="462"/>
                    <a:pt x="412" y="468"/>
                  </a:cubicBezTo>
                  <a:cubicBezTo>
                    <a:pt x="412" y="474"/>
                    <a:pt x="417" y="479"/>
                    <a:pt x="423" y="479"/>
                  </a:cubicBezTo>
                  <a:cubicBezTo>
                    <a:pt x="576" y="479"/>
                    <a:pt x="576" y="479"/>
                    <a:pt x="576" y="479"/>
                  </a:cubicBezTo>
                  <a:cubicBezTo>
                    <a:pt x="580" y="479"/>
                    <a:pt x="582" y="478"/>
                    <a:pt x="585" y="476"/>
                  </a:cubicBezTo>
                  <a:cubicBezTo>
                    <a:pt x="587" y="474"/>
                    <a:pt x="589" y="471"/>
                    <a:pt x="589" y="468"/>
                  </a:cubicBezTo>
                  <a:cubicBezTo>
                    <a:pt x="589" y="462"/>
                    <a:pt x="583" y="456"/>
                    <a:pt x="576" y="456"/>
                  </a:cubicBezTo>
                  <a:lnTo>
                    <a:pt x="423" y="4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61350" y="2787650"/>
            <a:ext cx="430213" cy="430213"/>
            <a:chOff x="8261350" y="2787650"/>
            <a:chExt cx="430213" cy="430213"/>
          </a:xfrm>
        </p:grpSpPr>
        <p:sp>
          <p:nvSpPr>
            <p:cNvPr id="19500" name="Freeform 20"/>
            <p:cNvSpPr>
              <a:spLocks noChangeArrowheads="1"/>
            </p:cNvSpPr>
            <p:nvPr/>
          </p:nvSpPr>
          <p:spPr bwMode="auto">
            <a:xfrm>
              <a:off x="8261350" y="2787650"/>
              <a:ext cx="430213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Freeform 78"/>
            <p:cNvSpPr>
              <a:spLocks noChangeArrowheads="1"/>
            </p:cNvSpPr>
            <p:nvPr/>
          </p:nvSpPr>
          <p:spPr bwMode="auto">
            <a:xfrm>
              <a:off x="8355013" y="2860675"/>
              <a:ext cx="244475" cy="284163"/>
            </a:xfrm>
            <a:custGeom>
              <a:avLst/>
              <a:gdLst>
                <a:gd name="T0" fmla="*/ 231550 w 583"/>
                <a:gd name="T1" fmla="*/ 118667 h 676"/>
                <a:gd name="T2" fmla="*/ 231550 w 583"/>
                <a:gd name="T3" fmla="*/ 118667 h 676"/>
                <a:gd name="T4" fmla="*/ 219385 w 583"/>
                <a:gd name="T5" fmla="*/ 118667 h 676"/>
                <a:gd name="T6" fmla="*/ 44884 w 583"/>
                <a:gd name="T7" fmla="*/ 118667 h 676"/>
                <a:gd name="T8" fmla="*/ 37753 w 583"/>
                <a:gd name="T9" fmla="*/ 126215 h 676"/>
                <a:gd name="T10" fmla="*/ 37753 w 583"/>
                <a:gd name="T11" fmla="*/ 264171 h 676"/>
                <a:gd name="T12" fmla="*/ 37753 w 583"/>
                <a:gd name="T13" fmla="*/ 276751 h 676"/>
                <a:gd name="T14" fmla="*/ 35236 w 583"/>
                <a:gd name="T15" fmla="*/ 283041 h 676"/>
                <a:gd name="T16" fmla="*/ 229033 w 583"/>
                <a:gd name="T17" fmla="*/ 283041 h 676"/>
                <a:gd name="T18" fmla="*/ 244135 w 583"/>
                <a:gd name="T19" fmla="*/ 267945 h 676"/>
                <a:gd name="T20" fmla="*/ 244135 w 583"/>
                <a:gd name="T21" fmla="*/ 133763 h 676"/>
                <a:gd name="T22" fmla="*/ 231550 w 583"/>
                <a:gd name="T23" fmla="*/ 118667 h 676"/>
                <a:gd name="T24" fmla="*/ 223580 w 583"/>
                <a:gd name="T25" fmla="*/ 5032 h 676"/>
                <a:gd name="T26" fmla="*/ 223580 w 583"/>
                <a:gd name="T27" fmla="*/ 5032 h 676"/>
                <a:gd name="T28" fmla="*/ 223580 w 583"/>
                <a:gd name="T29" fmla="*/ 110281 h 676"/>
                <a:gd name="T30" fmla="*/ 214771 w 583"/>
                <a:gd name="T31" fmla="*/ 110281 h 676"/>
                <a:gd name="T32" fmla="*/ 214771 w 583"/>
                <a:gd name="T33" fmla="*/ 9225 h 676"/>
                <a:gd name="T34" fmla="*/ 73408 w 583"/>
                <a:gd name="T35" fmla="*/ 9225 h 676"/>
                <a:gd name="T36" fmla="*/ 73408 w 583"/>
                <a:gd name="T37" fmla="*/ 110281 h 676"/>
                <a:gd name="T38" fmla="*/ 69213 w 583"/>
                <a:gd name="T39" fmla="*/ 110281 h 676"/>
                <a:gd name="T40" fmla="*/ 44884 w 583"/>
                <a:gd name="T41" fmla="*/ 110281 h 676"/>
                <a:gd name="T42" fmla="*/ 28944 w 583"/>
                <a:gd name="T43" fmla="*/ 126215 h 676"/>
                <a:gd name="T44" fmla="*/ 28944 w 583"/>
                <a:gd name="T45" fmla="*/ 264171 h 676"/>
                <a:gd name="T46" fmla="*/ 28944 w 583"/>
                <a:gd name="T47" fmla="*/ 275493 h 676"/>
                <a:gd name="T48" fmla="*/ 18037 w 583"/>
                <a:gd name="T49" fmla="*/ 283041 h 676"/>
                <a:gd name="T50" fmla="*/ 18037 w 583"/>
                <a:gd name="T51" fmla="*/ 283041 h 676"/>
                <a:gd name="T52" fmla="*/ 4614 w 583"/>
                <a:gd name="T53" fmla="*/ 276751 h 676"/>
                <a:gd name="T54" fmla="*/ 0 w 583"/>
                <a:gd name="T55" fmla="*/ 265010 h 676"/>
                <a:gd name="T56" fmla="*/ 0 w 583"/>
                <a:gd name="T57" fmla="*/ 79671 h 676"/>
                <a:gd name="T58" fmla="*/ 15521 w 583"/>
                <a:gd name="T59" fmla="*/ 64575 h 676"/>
                <a:gd name="T60" fmla="*/ 64599 w 583"/>
                <a:gd name="T61" fmla="*/ 64575 h 676"/>
                <a:gd name="T62" fmla="*/ 64599 w 583"/>
                <a:gd name="T63" fmla="*/ 5032 h 676"/>
                <a:gd name="T64" fmla="*/ 69213 w 583"/>
                <a:gd name="T65" fmla="*/ 0 h 676"/>
                <a:gd name="T66" fmla="*/ 219385 w 583"/>
                <a:gd name="T67" fmla="*/ 0 h 676"/>
                <a:gd name="T68" fmla="*/ 223580 w 583"/>
                <a:gd name="T69" fmla="*/ 5032 h 676"/>
                <a:gd name="T70" fmla="*/ 196314 w 583"/>
                <a:gd name="T71" fmla="*/ 36481 h 676"/>
                <a:gd name="T72" fmla="*/ 196314 w 583"/>
                <a:gd name="T73" fmla="*/ 36481 h 676"/>
                <a:gd name="T74" fmla="*/ 191281 w 583"/>
                <a:gd name="T75" fmla="*/ 40674 h 676"/>
                <a:gd name="T76" fmla="*/ 88929 w 583"/>
                <a:gd name="T77" fmla="*/ 40674 h 676"/>
                <a:gd name="T78" fmla="*/ 84315 w 583"/>
                <a:gd name="T79" fmla="*/ 36481 h 676"/>
                <a:gd name="T80" fmla="*/ 88929 w 583"/>
                <a:gd name="T81" fmla="*/ 31868 h 676"/>
                <a:gd name="T82" fmla="*/ 191281 w 583"/>
                <a:gd name="T83" fmla="*/ 31868 h 676"/>
                <a:gd name="T84" fmla="*/ 196314 w 583"/>
                <a:gd name="T85" fmla="*/ 36481 h 676"/>
                <a:gd name="T86" fmla="*/ 196314 w 583"/>
                <a:gd name="T87" fmla="*/ 68349 h 676"/>
                <a:gd name="T88" fmla="*/ 196314 w 583"/>
                <a:gd name="T89" fmla="*/ 68349 h 676"/>
                <a:gd name="T90" fmla="*/ 191281 w 583"/>
                <a:gd name="T91" fmla="*/ 72542 h 676"/>
                <a:gd name="T92" fmla="*/ 88929 w 583"/>
                <a:gd name="T93" fmla="*/ 72542 h 676"/>
                <a:gd name="T94" fmla="*/ 84315 w 583"/>
                <a:gd name="T95" fmla="*/ 68349 h 676"/>
                <a:gd name="T96" fmla="*/ 88929 w 583"/>
                <a:gd name="T97" fmla="*/ 63317 h 676"/>
                <a:gd name="T98" fmla="*/ 191281 w 583"/>
                <a:gd name="T99" fmla="*/ 63317 h 676"/>
                <a:gd name="T100" fmla="*/ 196314 w 583"/>
                <a:gd name="T101" fmla="*/ 68349 h 676"/>
                <a:gd name="T102" fmla="*/ 84315 w 583"/>
                <a:gd name="T103" fmla="*/ 51996 h 676"/>
                <a:gd name="T104" fmla="*/ 84315 w 583"/>
                <a:gd name="T105" fmla="*/ 51996 h 676"/>
                <a:gd name="T106" fmla="*/ 88929 w 583"/>
                <a:gd name="T107" fmla="*/ 47802 h 676"/>
                <a:gd name="T108" fmla="*/ 152269 w 583"/>
                <a:gd name="T109" fmla="*/ 47802 h 676"/>
                <a:gd name="T110" fmla="*/ 156464 w 583"/>
                <a:gd name="T111" fmla="*/ 51996 h 676"/>
                <a:gd name="T112" fmla="*/ 152269 w 583"/>
                <a:gd name="T113" fmla="*/ 56189 h 676"/>
                <a:gd name="T114" fmla="*/ 88929 w 583"/>
                <a:gd name="T115" fmla="*/ 56189 h 676"/>
                <a:gd name="T116" fmla="*/ 84315 w 583"/>
                <a:gd name="T117" fmla="*/ 51996 h 6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3" h="676">
                  <a:moveTo>
                    <a:pt x="552" y="283"/>
                  </a:moveTo>
                  <a:lnTo>
                    <a:pt x="552" y="283"/>
                  </a:lnTo>
                  <a:cubicBezTo>
                    <a:pt x="523" y="283"/>
                    <a:pt x="523" y="283"/>
                    <a:pt x="523" y="283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98" y="283"/>
                    <a:pt x="90" y="292"/>
                    <a:pt x="90" y="301"/>
                  </a:cubicBezTo>
                  <a:cubicBezTo>
                    <a:pt x="90" y="630"/>
                    <a:pt x="90" y="630"/>
                    <a:pt x="90" y="630"/>
                  </a:cubicBezTo>
                  <a:cubicBezTo>
                    <a:pt x="90" y="657"/>
                    <a:pt x="90" y="659"/>
                    <a:pt x="90" y="660"/>
                  </a:cubicBezTo>
                  <a:cubicBezTo>
                    <a:pt x="89" y="664"/>
                    <a:pt x="87" y="670"/>
                    <a:pt x="84" y="675"/>
                  </a:cubicBezTo>
                  <a:cubicBezTo>
                    <a:pt x="546" y="675"/>
                    <a:pt x="546" y="675"/>
                    <a:pt x="546" y="675"/>
                  </a:cubicBezTo>
                  <a:cubicBezTo>
                    <a:pt x="566" y="675"/>
                    <a:pt x="582" y="659"/>
                    <a:pt x="582" y="639"/>
                  </a:cubicBezTo>
                  <a:cubicBezTo>
                    <a:pt x="582" y="319"/>
                    <a:pt x="582" y="319"/>
                    <a:pt x="582" y="319"/>
                  </a:cubicBezTo>
                  <a:cubicBezTo>
                    <a:pt x="582" y="297"/>
                    <a:pt x="570" y="283"/>
                    <a:pt x="552" y="283"/>
                  </a:cubicBezTo>
                  <a:close/>
                  <a:moveTo>
                    <a:pt x="533" y="12"/>
                  </a:moveTo>
                  <a:lnTo>
                    <a:pt x="533" y="12"/>
                  </a:lnTo>
                  <a:cubicBezTo>
                    <a:pt x="533" y="263"/>
                    <a:pt x="533" y="263"/>
                    <a:pt x="533" y="263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5" y="263"/>
                    <a:pt x="175" y="263"/>
                    <a:pt x="175" y="263"/>
                  </a:cubicBezTo>
                  <a:cubicBezTo>
                    <a:pt x="165" y="263"/>
                    <a:pt x="165" y="263"/>
                    <a:pt x="165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86" y="263"/>
                    <a:pt x="69" y="279"/>
                    <a:pt x="69" y="301"/>
                  </a:cubicBezTo>
                  <a:cubicBezTo>
                    <a:pt x="69" y="630"/>
                    <a:pt x="69" y="630"/>
                    <a:pt x="69" y="630"/>
                  </a:cubicBezTo>
                  <a:cubicBezTo>
                    <a:pt x="69" y="630"/>
                    <a:pt x="69" y="654"/>
                    <a:pt x="69" y="657"/>
                  </a:cubicBezTo>
                  <a:cubicBezTo>
                    <a:pt x="68" y="662"/>
                    <a:pt x="64" y="675"/>
                    <a:pt x="43" y="675"/>
                  </a:cubicBezTo>
                  <a:cubicBezTo>
                    <a:pt x="26" y="675"/>
                    <a:pt x="16" y="666"/>
                    <a:pt x="11" y="660"/>
                  </a:cubicBezTo>
                  <a:cubicBezTo>
                    <a:pt x="4" y="653"/>
                    <a:pt x="0" y="643"/>
                    <a:pt x="0" y="632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70"/>
                    <a:pt x="17" y="154"/>
                    <a:pt x="37" y="154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4" y="5"/>
                    <a:pt x="158" y="0"/>
                    <a:pt x="165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28" y="0"/>
                    <a:pt x="533" y="5"/>
                    <a:pt x="533" y="12"/>
                  </a:cubicBezTo>
                  <a:close/>
                  <a:moveTo>
                    <a:pt x="468" y="87"/>
                  </a:moveTo>
                  <a:lnTo>
                    <a:pt x="468" y="87"/>
                  </a:lnTo>
                  <a:cubicBezTo>
                    <a:pt x="468" y="93"/>
                    <a:pt x="463" y="97"/>
                    <a:pt x="456" y="97"/>
                  </a:cubicBezTo>
                  <a:cubicBezTo>
                    <a:pt x="212" y="97"/>
                    <a:pt x="212" y="97"/>
                    <a:pt x="212" y="97"/>
                  </a:cubicBezTo>
                  <a:cubicBezTo>
                    <a:pt x="205" y="97"/>
                    <a:pt x="201" y="93"/>
                    <a:pt x="201" y="87"/>
                  </a:cubicBezTo>
                  <a:cubicBezTo>
                    <a:pt x="201" y="80"/>
                    <a:pt x="205" y="76"/>
                    <a:pt x="212" y="76"/>
                  </a:cubicBezTo>
                  <a:cubicBezTo>
                    <a:pt x="456" y="76"/>
                    <a:pt x="456" y="76"/>
                    <a:pt x="456" y="76"/>
                  </a:cubicBezTo>
                  <a:cubicBezTo>
                    <a:pt x="463" y="76"/>
                    <a:pt x="468" y="80"/>
                    <a:pt x="468" y="87"/>
                  </a:cubicBezTo>
                  <a:close/>
                  <a:moveTo>
                    <a:pt x="468" y="163"/>
                  </a:moveTo>
                  <a:lnTo>
                    <a:pt x="468" y="163"/>
                  </a:lnTo>
                  <a:cubicBezTo>
                    <a:pt x="468" y="168"/>
                    <a:pt x="463" y="173"/>
                    <a:pt x="456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05" y="173"/>
                    <a:pt x="201" y="168"/>
                    <a:pt x="201" y="163"/>
                  </a:cubicBezTo>
                  <a:cubicBezTo>
                    <a:pt x="201" y="156"/>
                    <a:pt x="205" y="151"/>
                    <a:pt x="212" y="151"/>
                  </a:cubicBezTo>
                  <a:cubicBezTo>
                    <a:pt x="456" y="151"/>
                    <a:pt x="456" y="151"/>
                    <a:pt x="456" y="151"/>
                  </a:cubicBezTo>
                  <a:cubicBezTo>
                    <a:pt x="463" y="151"/>
                    <a:pt x="468" y="156"/>
                    <a:pt x="468" y="163"/>
                  </a:cubicBezTo>
                  <a:close/>
                  <a:moveTo>
                    <a:pt x="201" y="124"/>
                  </a:moveTo>
                  <a:lnTo>
                    <a:pt x="201" y="124"/>
                  </a:lnTo>
                  <a:cubicBezTo>
                    <a:pt x="201" y="119"/>
                    <a:pt x="205" y="114"/>
                    <a:pt x="212" y="114"/>
                  </a:cubicBezTo>
                  <a:cubicBezTo>
                    <a:pt x="363" y="114"/>
                    <a:pt x="363" y="114"/>
                    <a:pt x="363" y="114"/>
                  </a:cubicBezTo>
                  <a:cubicBezTo>
                    <a:pt x="368" y="114"/>
                    <a:pt x="373" y="119"/>
                    <a:pt x="373" y="124"/>
                  </a:cubicBezTo>
                  <a:cubicBezTo>
                    <a:pt x="373" y="130"/>
                    <a:pt x="368" y="134"/>
                    <a:pt x="363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05" y="134"/>
                    <a:pt x="201" y="130"/>
                    <a:pt x="201" y="1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89" name="Group 19588"/>
          <p:cNvGrpSpPr/>
          <p:nvPr/>
        </p:nvGrpSpPr>
        <p:grpSpPr>
          <a:xfrm>
            <a:off x="3930650" y="3729038"/>
            <a:ext cx="428625" cy="430212"/>
            <a:chOff x="3930650" y="3729038"/>
            <a:chExt cx="428625" cy="430212"/>
          </a:xfrm>
        </p:grpSpPr>
        <p:sp>
          <p:nvSpPr>
            <p:cNvPr id="19461" name="Freeform 524"/>
            <p:cNvSpPr>
              <a:spLocks noChangeArrowheads="1"/>
            </p:cNvSpPr>
            <p:nvPr/>
          </p:nvSpPr>
          <p:spPr bwMode="auto">
            <a:xfrm>
              <a:off x="3930650" y="3729038"/>
              <a:ext cx="428625" cy="430212"/>
            </a:xfrm>
            <a:custGeom>
              <a:avLst/>
              <a:gdLst>
                <a:gd name="T0" fmla="*/ 429402 w 1024"/>
                <a:gd name="T1" fmla="*/ 214911 h 1022"/>
                <a:gd name="T2" fmla="*/ 429402 w 1024"/>
                <a:gd name="T3" fmla="*/ 214911 h 1022"/>
                <a:gd name="T4" fmla="*/ 214491 w 1024"/>
                <a:gd name="T5" fmla="*/ 429400 h 1022"/>
                <a:gd name="T6" fmla="*/ 0 w 1024"/>
                <a:gd name="T7" fmla="*/ 214911 h 1022"/>
                <a:gd name="T8" fmla="*/ 214491 w 1024"/>
                <a:gd name="T9" fmla="*/ 0 h 1022"/>
                <a:gd name="T10" fmla="*/ 429402 w 1024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Freeform 79"/>
            <p:cNvSpPr>
              <a:spLocks noChangeArrowheads="1"/>
            </p:cNvSpPr>
            <p:nvPr/>
          </p:nvSpPr>
          <p:spPr bwMode="auto">
            <a:xfrm>
              <a:off x="4022725" y="3829844"/>
              <a:ext cx="244475" cy="228600"/>
            </a:xfrm>
            <a:custGeom>
              <a:avLst/>
              <a:gdLst>
                <a:gd name="T0" fmla="*/ 227296 w 581"/>
                <a:gd name="T1" fmla="*/ 227460 h 543"/>
                <a:gd name="T2" fmla="*/ 227296 w 581"/>
                <a:gd name="T3" fmla="*/ 227460 h 543"/>
                <a:gd name="T4" fmla="*/ 16837 w 581"/>
                <a:gd name="T5" fmla="*/ 227460 h 543"/>
                <a:gd name="T6" fmla="*/ 0 w 581"/>
                <a:gd name="T7" fmla="*/ 210674 h 543"/>
                <a:gd name="T8" fmla="*/ 0 w 581"/>
                <a:gd name="T9" fmla="*/ 16787 h 543"/>
                <a:gd name="T10" fmla="*/ 16837 w 581"/>
                <a:gd name="T11" fmla="*/ 0 h 543"/>
                <a:gd name="T12" fmla="*/ 76607 w 581"/>
                <a:gd name="T13" fmla="*/ 0 h 543"/>
                <a:gd name="T14" fmla="*/ 93865 w 581"/>
                <a:gd name="T15" fmla="*/ 11751 h 543"/>
                <a:gd name="T16" fmla="*/ 102704 w 581"/>
                <a:gd name="T17" fmla="*/ 31475 h 543"/>
                <a:gd name="T18" fmla="*/ 227296 w 581"/>
                <a:gd name="T19" fmla="*/ 31475 h 543"/>
                <a:gd name="T20" fmla="*/ 244133 w 581"/>
                <a:gd name="T21" fmla="*/ 48262 h 543"/>
                <a:gd name="T22" fmla="*/ 244133 w 581"/>
                <a:gd name="T23" fmla="*/ 210674 h 543"/>
                <a:gd name="T24" fmla="*/ 227296 w 581"/>
                <a:gd name="T25" fmla="*/ 227460 h 5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1" h="543">
                  <a:moveTo>
                    <a:pt x="540" y="542"/>
                  </a:moveTo>
                  <a:lnTo>
                    <a:pt x="540" y="542"/>
                  </a:lnTo>
                  <a:cubicBezTo>
                    <a:pt x="40" y="542"/>
                    <a:pt x="40" y="542"/>
                    <a:pt x="40" y="542"/>
                  </a:cubicBezTo>
                  <a:cubicBezTo>
                    <a:pt x="18" y="542"/>
                    <a:pt x="0" y="524"/>
                    <a:pt x="0" y="50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3" y="28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80" y="93"/>
                    <a:pt x="580" y="115"/>
                  </a:cubicBezTo>
                  <a:cubicBezTo>
                    <a:pt x="580" y="502"/>
                    <a:pt x="580" y="502"/>
                    <a:pt x="580" y="502"/>
                  </a:cubicBezTo>
                  <a:cubicBezTo>
                    <a:pt x="580" y="524"/>
                    <a:pt x="562" y="542"/>
                    <a:pt x="540" y="5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5" name="Group 19604"/>
          <p:cNvGrpSpPr/>
          <p:nvPr/>
        </p:nvGrpSpPr>
        <p:grpSpPr>
          <a:xfrm>
            <a:off x="461963" y="5629275"/>
            <a:ext cx="430212" cy="428625"/>
            <a:chOff x="461963" y="5629275"/>
            <a:chExt cx="430212" cy="428625"/>
          </a:xfrm>
        </p:grpSpPr>
        <p:sp>
          <p:nvSpPr>
            <p:cNvPr id="19477" name="Freeform 540"/>
            <p:cNvSpPr>
              <a:spLocks noChangeArrowheads="1"/>
            </p:cNvSpPr>
            <p:nvPr/>
          </p:nvSpPr>
          <p:spPr bwMode="auto">
            <a:xfrm>
              <a:off x="461963" y="5629275"/>
              <a:ext cx="430212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Freeform 80"/>
            <p:cNvSpPr>
              <a:spLocks noChangeArrowheads="1"/>
            </p:cNvSpPr>
            <p:nvPr/>
          </p:nvSpPr>
          <p:spPr bwMode="auto">
            <a:xfrm>
              <a:off x="549275" y="5699125"/>
              <a:ext cx="255588" cy="288925"/>
            </a:xfrm>
            <a:custGeom>
              <a:avLst/>
              <a:gdLst>
                <a:gd name="T0" fmla="*/ 121748 w 609"/>
                <a:gd name="T1" fmla="*/ 288597 h 687"/>
                <a:gd name="T2" fmla="*/ 121748 w 609"/>
                <a:gd name="T3" fmla="*/ 288597 h 687"/>
                <a:gd name="T4" fmla="*/ 2519 w 609"/>
                <a:gd name="T5" fmla="*/ 220865 h 687"/>
                <a:gd name="T6" fmla="*/ 0 w 609"/>
                <a:gd name="T7" fmla="*/ 216238 h 687"/>
                <a:gd name="T8" fmla="*/ 0 w 609"/>
                <a:gd name="T9" fmla="*/ 78670 h 687"/>
                <a:gd name="T10" fmla="*/ 121748 w 609"/>
                <a:gd name="T11" fmla="*/ 148926 h 687"/>
                <a:gd name="T12" fmla="*/ 121748 w 609"/>
                <a:gd name="T13" fmla="*/ 288597 h 687"/>
                <a:gd name="T14" fmla="*/ 126785 w 609"/>
                <a:gd name="T15" fmla="*/ 140512 h 687"/>
                <a:gd name="T16" fmla="*/ 126785 w 609"/>
                <a:gd name="T17" fmla="*/ 140512 h 687"/>
                <a:gd name="T18" fmla="*/ 250632 w 609"/>
                <a:gd name="T19" fmla="*/ 70256 h 687"/>
                <a:gd name="T20" fmla="*/ 130144 w 609"/>
                <a:gd name="T21" fmla="*/ 841 h 687"/>
                <a:gd name="T22" fmla="*/ 125106 w 609"/>
                <a:gd name="T23" fmla="*/ 841 h 687"/>
                <a:gd name="T24" fmla="*/ 5038 w 609"/>
                <a:gd name="T25" fmla="*/ 70256 h 687"/>
                <a:gd name="T26" fmla="*/ 126785 w 609"/>
                <a:gd name="T27" fmla="*/ 140512 h 687"/>
                <a:gd name="T28" fmla="*/ 131823 w 609"/>
                <a:gd name="T29" fmla="*/ 148926 h 687"/>
                <a:gd name="T30" fmla="*/ 131823 w 609"/>
                <a:gd name="T31" fmla="*/ 148926 h 687"/>
                <a:gd name="T32" fmla="*/ 131823 w 609"/>
                <a:gd name="T33" fmla="*/ 288597 h 687"/>
                <a:gd name="T34" fmla="*/ 252731 w 609"/>
                <a:gd name="T35" fmla="*/ 219603 h 687"/>
                <a:gd name="T36" fmla="*/ 255250 w 609"/>
                <a:gd name="T37" fmla="*/ 215396 h 687"/>
                <a:gd name="T38" fmla="*/ 255250 w 609"/>
                <a:gd name="T39" fmla="*/ 78670 h 687"/>
                <a:gd name="T40" fmla="*/ 131823 w 609"/>
                <a:gd name="T41" fmla="*/ 148926 h 6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09" h="687">
                  <a:moveTo>
                    <a:pt x="290" y="686"/>
                  </a:moveTo>
                  <a:lnTo>
                    <a:pt x="290" y="686"/>
                  </a:lnTo>
                  <a:cubicBezTo>
                    <a:pt x="6" y="525"/>
                    <a:pt x="6" y="525"/>
                    <a:pt x="6" y="525"/>
                  </a:cubicBezTo>
                  <a:cubicBezTo>
                    <a:pt x="2" y="523"/>
                    <a:pt x="0" y="519"/>
                    <a:pt x="0" y="514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90" y="354"/>
                    <a:pt x="290" y="354"/>
                    <a:pt x="290" y="354"/>
                  </a:cubicBezTo>
                  <a:lnTo>
                    <a:pt x="290" y="686"/>
                  </a:lnTo>
                  <a:close/>
                  <a:moveTo>
                    <a:pt x="302" y="334"/>
                  </a:moveTo>
                  <a:lnTo>
                    <a:pt x="302" y="334"/>
                  </a:lnTo>
                  <a:cubicBezTo>
                    <a:pt x="597" y="167"/>
                    <a:pt x="597" y="167"/>
                    <a:pt x="597" y="167"/>
                  </a:cubicBezTo>
                  <a:cubicBezTo>
                    <a:pt x="310" y="2"/>
                    <a:pt x="310" y="2"/>
                    <a:pt x="310" y="2"/>
                  </a:cubicBezTo>
                  <a:cubicBezTo>
                    <a:pt x="305" y="0"/>
                    <a:pt x="301" y="0"/>
                    <a:pt x="298" y="2"/>
                  </a:cubicBezTo>
                  <a:cubicBezTo>
                    <a:pt x="12" y="167"/>
                    <a:pt x="12" y="167"/>
                    <a:pt x="12" y="167"/>
                  </a:cubicBezTo>
                  <a:lnTo>
                    <a:pt x="302" y="334"/>
                  </a:lnTo>
                  <a:close/>
                  <a:moveTo>
                    <a:pt x="314" y="354"/>
                  </a:moveTo>
                  <a:lnTo>
                    <a:pt x="314" y="354"/>
                  </a:lnTo>
                  <a:cubicBezTo>
                    <a:pt x="314" y="686"/>
                    <a:pt x="314" y="686"/>
                    <a:pt x="314" y="686"/>
                  </a:cubicBezTo>
                  <a:cubicBezTo>
                    <a:pt x="602" y="522"/>
                    <a:pt x="602" y="522"/>
                    <a:pt x="602" y="522"/>
                  </a:cubicBezTo>
                  <a:cubicBezTo>
                    <a:pt x="605" y="520"/>
                    <a:pt x="608" y="517"/>
                    <a:pt x="608" y="512"/>
                  </a:cubicBezTo>
                  <a:cubicBezTo>
                    <a:pt x="608" y="187"/>
                    <a:pt x="608" y="187"/>
                    <a:pt x="608" y="187"/>
                  </a:cubicBezTo>
                  <a:lnTo>
                    <a:pt x="314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6" name="Group 19605"/>
          <p:cNvGrpSpPr/>
          <p:nvPr/>
        </p:nvGrpSpPr>
        <p:grpSpPr>
          <a:xfrm>
            <a:off x="1328738" y="5629275"/>
            <a:ext cx="430212" cy="428625"/>
            <a:chOff x="1328738" y="5629275"/>
            <a:chExt cx="430212" cy="428625"/>
          </a:xfrm>
        </p:grpSpPr>
        <p:sp>
          <p:nvSpPr>
            <p:cNvPr id="19478" name="Freeform 541"/>
            <p:cNvSpPr>
              <a:spLocks noChangeArrowheads="1"/>
            </p:cNvSpPr>
            <p:nvPr/>
          </p:nvSpPr>
          <p:spPr bwMode="auto">
            <a:xfrm>
              <a:off x="1328738" y="5629275"/>
              <a:ext cx="430212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Freeform 81"/>
            <p:cNvSpPr>
              <a:spLocks noChangeArrowheads="1"/>
            </p:cNvSpPr>
            <p:nvPr/>
          </p:nvSpPr>
          <p:spPr bwMode="auto">
            <a:xfrm>
              <a:off x="1403350" y="5711825"/>
              <a:ext cx="280988" cy="263525"/>
            </a:xfrm>
            <a:custGeom>
              <a:avLst/>
              <a:gdLst>
                <a:gd name="T0" fmla="*/ 278075 w 666"/>
                <a:gd name="T1" fmla="*/ 145462 h 632"/>
                <a:gd name="T2" fmla="*/ 278075 w 666"/>
                <a:gd name="T3" fmla="*/ 145462 h 632"/>
                <a:gd name="T4" fmla="*/ 229769 w 666"/>
                <a:gd name="T5" fmla="*/ 13834 h 632"/>
                <a:gd name="T6" fmla="*/ 209606 w 666"/>
                <a:gd name="T7" fmla="*/ 0 h 632"/>
                <a:gd name="T8" fmla="*/ 71409 w 666"/>
                <a:gd name="T9" fmla="*/ 0 h 632"/>
                <a:gd name="T10" fmla="*/ 49566 w 666"/>
                <a:gd name="T11" fmla="*/ 16768 h 632"/>
                <a:gd name="T12" fmla="*/ 840 w 666"/>
                <a:gd name="T13" fmla="*/ 145462 h 632"/>
                <a:gd name="T14" fmla="*/ 0 w 666"/>
                <a:gd name="T15" fmla="*/ 150912 h 632"/>
                <a:gd name="T16" fmla="*/ 0 w 666"/>
                <a:gd name="T17" fmla="*/ 239363 h 632"/>
                <a:gd name="T18" fmla="*/ 19742 w 666"/>
                <a:gd name="T19" fmla="*/ 264515 h 632"/>
                <a:gd name="T20" fmla="*/ 259592 w 666"/>
                <a:gd name="T21" fmla="*/ 264515 h 632"/>
                <a:gd name="T22" fmla="*/ 279335 w 666"/>
                <a:gd name="T23" fmla="*/ 243136 h 632"/>
                <a:gd name="T24" fmla="*/ 279335 w 666"/>
                <a:gd name="T25" fmla="*/ 150912 h 632"/>
                <a:gd name="T26" fmla="*/ 278075 w 666"/>
                <a:gd name="T27" fmla="*/ 145462 h 632"/>
                <a:gd name="T28" fmla="*/ 241110 w 666"/>
                <a:gd name="T29" fmla="*/ 148816 h 632"/>
                <a:gd name="T30" fmla="*/ 241110 w 666"/>
                <a:gd name="T31" fmla="*/ 148816 h 632"/>
                <a:gd name="T32" fmla="*/ 205406 w 666"/>
                <a:gd name="T33" fmla="*/ 148816 h 632"/>
                <a:gd name="T34" fmla="*/ 190284 w 666"/>
                <a:gd name="T35" fmla="*/ 163488 h 632"/>
                <a:gd name="T36" fmla="*/ 190284 w 666"/>
                <a:gd name="T37" fmla="*/ 185286 h 632"/>
                <a:gd name="T38" fmla="*/ 173482 w 666"/>
                <a:gd name="T39" fmla="*/ 198701 h 632"/>
                <a:gd name="T40" fmla="*/ 105013 w 666"/>
                <a:gd name="T41" fmla="*/ 198701 h 632"/>
                <a:gd name="T42" fmla="*/ 89891 w 666"/>
                <a:gd name="T43" fmla="*/ 183190 h 632"/>
                <a:gd name="T44" fmla="*/ 89891 w 666"/>
                <a:gd name="T45" fmla="*/ 166422 h 632"/>
                <a:gd name="T46" fmla="*/ 75609 w 666"/>
                <a:gd name="T47" fmla="*/ 148816 h 632"/>
                <a:gd name="T48" fmla="*/ 39905 w 666"/>
                <a:gd name="T49" fmla="*/ 148816 h 632"/>
                <a:gd name="T50" fmla="*/ 33184 w 666"/>
                <a:gd name="T51" fmla="*/ 139174 h 632"/>
                <a:gd name="T52" fmla="*/ 75189 w 666"/>
                <a:gd name="T53" fmla="*/ 30182 h 632"/>
                <a:gd name="T54" fmla="*/ 80230 w 666"/>
                <a:gd name="T55" fmla="*/ 26829 h 632"/>
                <a:gd name="T56" fmla="*/ 201625 w 666"/>
                <a:gd name="T57" fmla="*/ 26829 h 632"/>
                <a:gd name="T58" fmla="*/ 207086 w 666"/>
                <a:gd name="T59" fmla="*/ 30182 h 632"/>
                <a:gd name="T60" fmla="*/ 247831 w 666"/>
                <a:gd name="T61" fmla="*/ 139174 h 632"/>
                <a:gd name="T62" fmla="*/ 241110 w 666"/>
                <a:gd name="T63" fmla="*/ 148816 h 6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66" h="632">
                  <a:moveTo>
                    <a:pt x="662" y="347"/>
                  </a:moveTo>
                  <a:lnTo>
                    <a:pt x="662" y="347"/>
                  </a:lnTo>
                  <a:cubicBezTo>
                    <a:pt x="547" y="33"/>
                    <a:pt x="547" y="33"/>
                    <a:pt x="547" y="33"/>
                  </a:cubicBezTo>
                  <a:cubicBezTo>
                    <a:pt x="547" y="31"/>
                    <a:pt x="532" y="0"/>
                    <a:pt x="499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58" y="0"/>
                    <a:pt x="129" y="7"/>
                    <a:pt x="118" y="40"/>
                  </a:cubicBezTo>
                  <a:cubicBezTo>
                    <a:pt x="107" y="71"/>
                    <a:pt x="20" y="303"/>
                    <a:pt x="2" y="347"/>
                  </a:cubicBezTo>
                  <a:cubicBezTo>
                    <a:pt x="1" y="351"/>
                    <a:pt x="0" y="355"/>
                    <a:pt x="0" y="360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1" y="591"/>
                    <a:pt x="12" y="631"/>
                    <a:pt x="47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34" y="631"/>
                    <a:pt x="665" y="621"/>
                    <a:pt x="665" y="580"/>
                  </a:cubicBezTo>
                  <a:cubicBezTo>
                    <a:pt x="665" y="360"/>
                    <a:pt x="665" y="360"/>
                    <a:pt x="665" y="360"/>
                  </a:cubicBezTo>
                  <a:cubicBezTo>
                    <a:pt x="665" y="355"/>
                    <a:pt x="665" y="351"/>
                    <a:pt x="662" y="347"/>
                  </a:cubicBezTo>
                  <a:close/>
                  <a:moveTo>
                    <a:pt x="574" y="355"/>
                  </a:moveTo>
                  <a:lnTo>
                    <a:pt x="574" y="355"/>
                  </a:lnTo>
                  <a:cubicBezTo>
                    <a:pt x="548" y="355"/>
                    <a:pt x="508" y="355"/>
                    <a:pt x="489" y="355"/>
                  </a:cubicBezTo>
                  <a:cubicBezTo>
                    <a:pt x="452" y="355"/>
                    <a:pt x="453" y="390"/>
                    <a:pt x="453" y="390"/>
                  </a:cubicBezTo>
                  <a:cubicBezTo>
                    <a:pt x="453" y="390"/>
                    <a:pt x="453" y="408"/>
                    <a:pt x="453" y="442"/>
                  </a:cubicBezTo>
                  <a:cubicBezTo>
                    <a:pt x="453" y="474"/>
                    <a:pt x="413" y="474"/>
                    <a:pt x="413" y="474"/>
                  </a:cubicBezTo>
                  <a:cubicBezTo>
                    <a:pt x="413" y="474"/>
                    <a:pt x="276" y="476"/>
                    <a:pt x="250" y="474"/>
                  </a:cubicBezTo>
                  <a:cubicBezTo>
                    <a:pt x="214" y="472"/>
                    <a:pt x="214" y="437"/>
                    <a:pt x="214" y="437"/>
                  </a:cubicBezTo>
                  <a:cubicBezTo>
                    <a:pt x="214" y="437"/>
                    <a:pt x="214" y="422"/>
                    <a:pt x="214" y="397"/>
                  </a:cubicBezTo>
                  <a:cubicBezTo>
                    <a:pt x="214" y="368"/>
                    <a:pt x="194" y="357"/>
                    <a:pt x="180" y="355"/>
                  </a:cubicBezTo>
                  <a:cubicBezTo>
                    <a:pt x="160" y="353"/>
                    <a:pt x="95" y="355"/>
                    <a:pt x="95" y="355"/>
                  </a:cubicBezTo>
                  <a:cubicBezTo>
                    <a:pt x="84" y="355"/>
                    <a:pt x="75" y="344"/>
                    <a:pt x="79" y="33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1" y="67"/>
                    <a:pt x="186" y="64"/>
                    <a:pt x="191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85" y="64"/>
                    <a:pt x="491" y="67"/>
                    <a:pt x="493" y="72"/>
                  </a:cubicBezTo>
                  <a:cubicBezTo>
                    <a:pt x="590" y="332"/>
                    <a:pt x="590" y="332"/>
                    <a:pt x="590" y="332"/>
                  </a:cubicBezTo>
                  <a:cubicBezTo>
                    <a:pt x="594" y="344"/>
                    <a:pt x="585" y="355"/>
                    <a:pt x="574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7" name="Group 19606"/>
          <p:cNvGrpSpPr/>
          <p:nvPr/>
        </p:nvGrpSpPr>
        <p:grpSpPr>
          <a:xfrm>
            <a:off x="2195513" y="5629275"/>
            <a:ext cx="430212" cy="428625"/>
            <a:chOff x="2195513" y="5629275"/>
            <a:chExt cx="430212" cy="428625"/>
          </a:xfrm>
        </p:grpSpPr>
        <p:sp>
          <p:nvSpPr>
            <p:cNvPr id="19479" name="Freeform 542"/>
            <p:cNvSpPr>
              <a:spLocks noChangeArrowheads="1"/>
            </p:cNvSpPr>
            <p:nvPr/>
          </p:nvSpPr>
          <p:spPr bwMode="auto">
            <a:xfrm>
              <a:off x="2195513" y="5629275"/>
              <a:ext cx="430212" cy="428625"/>
            </a:xfrm>
            <a:custGeom>
              <a:avLst/>
              <a:gdLst>
                <a:gd name="T0" fmla="*/ 429402 w 1023"/>
                <a:gd name="T1" fmla="*/ 214491 h 1024"/>
                <a:gd name="T2" fmla="*/ 429402 w 1023"/>
                <a:gd name="T3" fmla="*/ 214491 h 1024"/>
                <a:gd name="T4" fmla="*/ 214701 w 1023"/>
                <a:gd name="T5" fmla="*/ 429401 h 1024"/>
                <a:gd name="T6" fmla="*/ 0 w 1023"/>
                <a:gd name="T7" fmla="*/ 214491 h 1024"/>
                <a:gd name="T8" fmla="*/ 214701 w 1023"/>
                <a:gd name="T9" fmla="*/ 0 h 1024"/>
                <a:gd name="T10" fmla="*/ 429402 w 1023"/>
                <a:gd name="T11" fmla="*/ 21449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Freeform 82"/>
            <p:cNvSpPr>
              <a:spLocks noChangeArrowheads="1"/>
            </p:cNvSpPr>
            <p:nvPr/>
          </p:nvSpPr>
          <p:spPr bwMode="auto">
            <a:xfrm>
              <a:off x="2284413" y="5727700"/>
              <a:ext cx="252412" cy="231775"/>
            </a:xfrm>
            <a:custGeom>
              <a:avLst/>
              <a:gdLst>
                <a:gd name="T0" fmla="*/ 242694 w 598"/>
                <a:gd name="T1" fmla="*/ 75380 h 553"/>
                <a:gd name="T2" fmla="*/ 242694 w 598"/>
                <a:gd name="T3" fmla="*/ 75380 h 553"/>
                <a:gd name="T4" fmla="*/ 219520 w 598"/>
                <a:gd name="T5" fmla="*/ 43972 h 553"/>
                <a:gd name="T6" fmla="*/ 208987 w 598"/>
                <a:gd name="T7" fmla="*/ 32246 h 553"/>
                <a:gd name="T8" fmla="*/ 208987 w 598"/>
                <a:gd name="T9" fmla="*/ 13401 h 553"/>
                <a:gd name="T10" fmla="*/ 195504 w 598"/>
                <a:gd name="T11" fmla="*/ 0 h 553"/>
                <a:gd name="T12" fmla="*/ 55196 w 598"/>
                <a:gd name="T13" fmla="*/ 0 h 553"/>
                <a:gd name="T14" fmla="*/ 40870 w 598"/>
                <a:gd name="T15" fmla="*/ 13401 h 553"/>
                <a:gd name="T16" fmla="*/ 40870 w 598"/>
                <a:gd name="T17" fmla="*/ 32246 h 553"/>
                <a:gd name="T18" fmla="*/ 30758 w 598"/>
                <a:gd name="T19" fmla="*/ 43134 h 553"/>
                <a:gd name="T20" fmla="*/ 10112 w 598"/>
                <a:gd name="T21" fmla="*/ 73286 h 553"/>
                <a:gd name="T22" fmla="*/ 8848 w 598"/>
                <a:gd name="T23" fmla="*/ 74961 h 553"/>
                <a:gd name="T24" fmla="*/ 1264 w 598"/>
                <a:gd name="T25" fmla="*/ 95900 h 553"/>
                <a:gd name="T26" fmla="*/ 10534 w 598"/>
                <a:gd name="T27" fmla="*/ 208970 h 553"/>
                <a:gd name="T28" fmla="*/ 16432 w 598"/>
                <a:gd name="T29" fmla="*/ 226559 h 553"/>
                <a:gd name="T30" fmla="*/ 28651 w 598"/>
                <a:gd name="T31" fmla="*/ 231165 h 553"/>
                <a:gd name="T32" fmla="*/ 220363 w 598"/>
                <a:gd name="T33" fmla="*/ 231165 h 553"/>
                <a:gd name="T34" fmla="*/ 241009 w 598"/>
                <a:gd name="T35" fmla="*/ 212739 h 553"/>
                <a:gd name="T36" fmla="*/ 249015 w 598"/>
                <a:gd name="T37" fmla="*/ 97156 h 553"/>
                <a:gd name="T38" fmla="*/ 242694 w 598"/>
                <a:gd name="T39" fmla="*/ 75380 h 553"/>
                <a:gd name="T40" fmla="*/ 50983 w 598"/>
                <a:gd name="T41" fmla="*/ 13401 h 553"/>
                <a:gd name="T42" fmla="*/ 50983 w 598"/>
                <a:gd name="T43" fmla="*/ 13401 h 553"/>
                <a:gd name="T44" fmla="*/ 55196 w 598"/>
                <a:gd name="T45" fmla="*/ 9632 h 553"/>
                <a:gd name="T46" fmla="*/ 195504 w 598"/>
                <a:gd name="T47" fmla="*/ 9632 h 553"/>
                <a:gd name="T48" fmla="*/ 199296 w 598"/>
                <a:gd name="T49" fmla="*/ 13401 h 553"/>
                <a:gd name="T50" fmla="*/ 199296 w 598"/>
                <a:gd name="T51" fmla="*/ 31408 h 553"/>
                <a:gd name="T52" fmla="*/ 50983 w 598"/>
                <a:gd name="T53" fmla="*/ 31408 h 553"/>
                <a:gd name="T54" fmla="*/ 50983 w 598"/>
                <a:gd name="T55" fmla="*/ 13401 h 553"/>
                <a:gd name="T56" fmla="*/ 152105 w 598"/>
                <a:gd name="T57" fmla="*/ 164161 h 553"/>
                <a:gd name="T58" fmla="*/ 152105 w 598"/>
                <a:gd name="T59" fmla="*/ 164161 h 553"/>
                <a:gd name="T60" fmla="*/ 136937 w 598"/>
                <a:gd name="T61" fmla="*/ 164580 h 553"/>
                <a:gd name="T62" fmla="*/ 126825 w 598"/>
                <a:gd name="T63" fmla="*/ 164580 h 553"/>
                <a:gd name="T64" fmla="*/ 122611 w 598"/>
                <a:gd name="T65" fmla="*/ 164580 h 553"/>
                <a:gd name="T66" fmla="*/ 117555 w 598"/>
                <a:gd name="T67" fmla="*/ 164580 h 553"/>
                <a:gd name="T68" fmla="*/ 102808 w 598"/>
                <a:gd name="T69" fmla="*/ 164580 h 553"/>
                <a:gd name="T70" fmla="*/ 82584 w 598"/>
                <a:gd name="T71" fmla="*/ 157042 h 553"/>
                <a:gd name="T72" fmla="*/ 72893 w 598"/>
                <a:gd name="T73" fmla="*/ 140290 h 553"/>
                <a:gd name="T74" fmla="*/ 75421 w 598"/>
                <a:gd name="T75" fmla="*/ 127727 h 553"/>
                <a:gd name="T76" fmla="*/ 80477 w 598"/>
                <a:gd name="T77" fmla="*/ 128146 h 553"/>
                <a:gd name="T78" fmla="*/ 82584 w 598"/>
                <a:gd name="T79" fmla="*/ 134846 h 553"/>
                <a:gd name="T80" fmla="*/ 86376 w 598"/>
                <a:gd name="T81" fmla="*/ 146991 h 553"/>
                <a:gd name="T82" fmla="*/ 97331 w 598"/>
                <a:gd name="T83" fmla="*/ 154110 h 553"/>
                <a:gd name="T84" fmla="*/ 152948 w 598"/>
                <a:gd name="T85" fmla="*/ 154110 h 553"/>
                <a:gd name="T86" fmla="*/ 167695 w 598"/>
                <a:gd name="T87" fmla="*/ 132334 h 553"/>
                <a:gd name="T88" fmla="*/ 168538 w 598"/>
                <a:gd name="T89" fmla="*/ 131077 h 553"/>
                <a:gd name="T90" fmla="*/ 173594 w 598"/>
                <a:gd name="T91" fmla="*/ 130240 h 553"/>
                <a:gd name="T92" fmla="*/ 176965 w 598"/>
                <a:gd name="T93" fmla="*/ 133590 h 553"/>
                <a:gd name="T94" fmla="*/ 177386 w 598"/>
                <a:gd name="T95" fmla="*/ 138197 h 553"/>
                <a:gd name="T96" fmla="*/ 152105 w 598"/>
                <a:gd name="T97" fmla="*/ 164161 h 553"/>
                <a:gd name="T98" fmla="*/ 209830 w 598"/>
                <a:gd name="T99" fmla="*/ 72030 h 553"/>
                <a:gd name="T100" fmla="*/ 209830 w 598"/>
                <a:gd name="T101" fmla="*/ 72030 h 553"/>
                <a:gd name="T102" fmla="*/ 40449 w 598"/>
                <a:gd name="T103" fmla="*/ 72030 h 553"/>
                <a:gd name="T104" fmla="*/ 40449 w 598"/>
                <a:gd name="T105" fmla="*/ 45228 h 553"/>
                <a:gd name="T106" fmla="*/ 44663 w 598"/>
                <a:gd name="T107" fmla="*/ 41459 h 553"/>
                <a:gd name="T108" fmla="*/ 46348 w 598"/>
                <a:gd name="T109" fmla="*/ 41459 h 553"/>
                <a:gd name="T110" fmla="*/ 203931 w 598"/>
                <a:gd name="T111" fmla="*/ 41459 h 553"/>
                <a:gd name="T112" fmla="*/ 206037 w 598"/>
                <a:gd name="T113" fmla="*/ 41459 h 553"/>
                <a:gd name="T114" fmla="*/ 209830 w 598"/>
                <a:gd name="T115" fmla="*/ 45228 h 553"/>
                <a:gd name="T116" fmla="*/ 209830 w 598"/>
                <a:gd name="T117" fmla="*/ 72030 h 55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98" h="553">
                  <a:moveTo>
                    <a:pt x="576" y="180"/>
                  </a:moveTo>
                  <a:lnTo>
                    <a:pt x="576" y="180"/>
                  </a:lnTo>
                  <a:cubicBezTo>
                    <a:pt x="559" y="160"/>
                    <a:pt x="525" y="111"/>
                    <a:pt x="521" y="105"/>
                  </a:cubicBezTo>
                  <a:cubicBezTo>
                    <a:pt x="520" y="90"/>
                    <a:pt x="509" y="80"/>
                    <a:pt x="496" y="77"/>
                  </a:cubicBezTo>
                  <a:cubicBezTo>
                    <a:pt x="496" y="32"/>
                    <a:pt x="496" y="32"/>
                    <a:pt x="496" y="32"/>
                  </a:cubicBezTo>
                  <a:cubicBezTo>
                    <a:pt x="496" y="14"/>
                    <a:pt x="481" y="0"/>
                    <a:pt x="46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13" y="0"/>
                    <a:pt x="97" y="14"/>
                    <a:pt x="97" y="32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85" y="80"/>
                    <a:pt x="75" y="89"/>
                    <a:pt x="73" y="103"/>
                  </a:cubicBezTo>
                  <a:cubicBezTo>
                    <a:pt x="69" y="110"/>
                    <a:pt x="36" y="158"/>
                    <a:pt x="24" y="175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14" y="189"/>
                    <a:pt x="0" y="207"/>
                    <a:pt x="3" y="229"/>
                  </a:cubicBezTo>
                  <a:cubicBezTo>
                    <a:pt x="25" y="499"/>
                    <a:pt x="25" y="499"/>
                    <a:pt x="25" y="499"/>
                  </a:cubicBezTo>
                  <a:cubicBezTo>
                    <a:pt x="25" y="503"/>
                    <a:pt x="25" y="525"/>
                    <a:pt x="39" y="541"/>
                  </a:cubicBezTo>
                  <a:cubicBezTo>
                    <a:pt x="46" y="548"/>
                    <a:pt x="57" y="552"/>
                    <a:pt x="68" y="552"/>
                  </a:cubicBezTo>
                  <a:cubicBezTo>
                    <a:pt x="523" y="552"/>
                    <a:pt x="523" y="552"/>
                    <a:pt x="523" y="552"/>
                  </a:cubicBezTo>
                  <a:cubicBezTo>
                    <a:pt x="539" y="551"/>
                    <a:pt x="570" y="542"/>
                    <a:pt x="572" y="508"/>
                  </a:cubicBezTo>
                  <a:cubicBezTo>
                    <a:pt x="574" y="475"/>
                    <a:pt x="591" y="232"/>
                    <a:pt x="591" y="232"/>
                  </a:cubicBezTo>
                  <a:cubicBezTo>
                    <a:pt x="591" y="231"/>
                    <a:pt x="597" y="205"/>
                    <a:pt x="576" y="180"/>
                  </a:cubicBez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27"/>
                    <a:pt x="125" y="23"/>
                    <a:pt x="131" y="23"/>
                  </a:cubicBezTo>
                  <a:cubicBezTo>
                    <a:pt x="464" y="23"/>
                    <a:pt x="464" y="23"/>
                    <a:pt x="464" y="23"/>
                  </a:cubicBezTo>
                  <a:cubicBezTo>
                    <a:pt x="469" y="23"/>
                    <a:pt x="473" y="27"/>
                    <a:pt x="473" y="32"/>
                  </a:cubicBezTo>
                  <a:cubicBezTo>
                    <a:pt x="473" y="75"/>
                    <a:pt x="473" y="75"/>
                    <a:pt x="473" y="75"/>
                  </a:cubicBezTo>
                  <a:cubicBezTo>
                    <a:pt x="121" y="75"/>
                    <a:pt x="121" y="75"/>
                    <a:pt x="121" y="75"/>
                  </a:cubicBezTo>
                  <a:lnTo>
                    <a:pt x="121" y="32"/>
                  </a:lnTo>
                  <a:close/>
                  <a:moveTo>
                    <a:pt x="361" y="392"/>
                  </a:moveTo>
                  <a:lnTo>
                    <a:pt x="361" y="392"/>
                  </a:lnTo>
                  <a:cubicBezTo>
                    <a:pt x="350" y="393"/>
                    <a:pt x="339" y="393"/>
                    <a:pt x="325" y="393"/>
                  </a:cubicBezTo>
                  <a:cubicBezTo>
                    <a:pt x="317" y="393"/>
                    <a:pt x="309" y="393"/>
                    <a:pt x="301" y="393"/>
                  </a:cubicBezTo>
                  <a:cubicBezTo>
                    <a:pt x="298" y="393"/>
                    <a:pt x="294" y="392"/>
                    <a:pt x="291" y="393"/>
                  </a:cubicBezTo>
                  <a:cubicBezTo>
                    <a:pt x="279" y="393"/>
                    <a:pt x="279" y="393"/>
                    <a:pt x="279" y="393"/>
                  </a:cubicBezTo>
                  <a:cubicBezTo>
                    <a:pt x="268" y="393"/>
                    <a:pt x="256" y="393"/>
                    <a:pt x="244" y="393"/>
                  </a:cubicBezTo>
                  <a:cubicBezTo>
                    <a:pt x="227" y="393"/>
                    <a:pt x="211" y="387"/>
                    <a:pt x="196" y="375"/>
                  </a:cubicBezTo>
                  <a:cubicBezTo>
                    <a:pt x="184" y="366"/>
                    <a:pt x="176" y="354"/>
                    <a:pt x="173" y="335"/>
                  </a:cubicBezTo>
                  <a:cubicBezTo>
                    <a:pt x="170" y="311"/>
                    <a:pt x="175" y="307"/>
                    <a:pt x="179" y="305"/>
                  </a:cubicBezTo>
                  <a:cubicBezTo>
                    <a:pt x="184" y="303"/>
                    <a:pt x="188" y="304"/>
                    <a:pt x="191" y="306"/>
                  </a:cubicBezTo>
                  <a:cubicBezTo>
                    <a:pt x="194" y="308"/>
                    <a:pt x="195" y="310"/>
                    <a:pt x="196" y="322"/>
                  </a:cubicBezTo>
                  <a:cubicBezTo>
                    <a:pt x="196" y="334"/>
                    <a:pt x="199" y="343"/>
                    <a:pt x="205" y="351"/>
                  </a:cubicBezTo>
                  <a:cubicBezTo>
                    <a:pt x="207" y="354"/>
                    <a:pt x="218" y="368"/>
                    <a:pt x="231" y="368"/>
                  </a:cubicBezTo>
                  <a:cubicBezTo>
                    <a:pt x="363" y="368"/>
                    <a:pt x="363" y="368"/>
                    <a:pt x="363" y="368"/>
                  </a:cubicBezTo>
                  <a:cubicBezTo>
                    <a:pt x="389" y="368"/>
                    <a:pt x="398" y="333"/>
                    <a:pt x="398" y="316"/>
                  </a:cubicBezTo>
                  <a:cubicBezTo>
                    <a:pt x="398" y="315"/>
                    <a:pt x="398" y="314"/>
                    <a:pt x="400" y="313"/>
                  </a:cubicBezTo>
                  <a:cubicBezTo>
                    <a:pt x="403" y="311"/>
                    <a:pt x="409" y="310"/>
                    <a:pt x="412" y="311"/>
                  </a:cubicBezTo>
                  <a:cubicBezTo>
                    <a:pt x="414" y="312"/>
                    <a:pt x="419" y="314"/>
                    <a:pt x="420" y="319"/>
                  </a:cubicBezTo>
                  <a:cubicBezTo>
                    <a:pt x="421" y="322"/>
                    <a:pt x="421" y="326"/>
                    <a:pt x="421" y="330"/>
                  </a:cubicBezTo>
                  <a:cubicBezTo>
                    <a:pt x="418" y="364"/>
                    <a:pt x="394" y="389"/>
                    <a:pt x="361" y="392"/>
                  </a:cubicBezTo>
                  <a:close/>
                  <a:moveTo>
                    <a:pt x="498" y="172"/>
                  </a:moveTo>
                  <a:lnTo>
                    <a:pt x="498" y="172"/>
                  </a:lnTo>
                  <a:cubicBezTo>
                    <a:pt x="96" y="172"/>
                    <a:pt x="96" y="172"/>
                    <a:pt x="96" y="172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3"/>
                    <a:pt x="100" y="99"/>
                    <a:pt x="106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484" y="99"/>
                    <a:pt x="484" y="99"/>
                    <a:pt x="484" y="99"/>
                  </a:cubicBezTo>
                  <a:cubicBezTo>
                    <a:pt x="489" y="99"/>
                    <a:pt x="489" y="99"/>
                    <a:pt x="489" y="99"/>
                  </a:cubicBezTo>
                  <a:cubicBezTo>
                    <a:pt x="494" y="99"/>
                    <a:pt x="498" y="103"/>
                    <a:pt x="498" y="108"/>
                  </a:cubicBezTo>
                  <a:lnTo>
                    <a:pt x="498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1963" y="1846263"/>
            <a:ext cx="430212" cy="428625"/>
            <a:chOff x="461963" y="1846263"/>
            <a:chExt cx="430212" cy="428625"/>
          </a:xfrm>
        </p:grpSpPr>
        <p:sp>
          <p:nvSpPr>
            <p:cNvPr id="19481" name="Freeform 1"/>
            <p:cNvSpPr>
              <a:spLocks noChangeArrowheads="1"/>
            </p:cNvSpPr>
            <p:nvPr/>
          </p:nvSpPr>
          <p:spPr bwMode="auto">
            <a:xfrm>
              <a:off x="461963" y="1846263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Freeform 83"/>
            <p:cNvSpPr>
              <a:spLocks noChangeArrowheads="1"/>
            </p:cNvSpPr>
            <p:nvPr/>
          </p:nvSpPr>
          <p:spPr bwMode="auto">
            <a:xfrm>
              <a:off x="554038" y="1939131"/>
              <a:ext cx="244475" cy="242888"/>
            </a:xfrm>
            <a:custGeom>
              <a:avLst/>
              <a:gdLst>
                <a:gd name="T0" fmla="*/ 0 w 580"/>
                <a:gd name="T1" fmla="*/ 60361 h 579"/>
                <a:gd name="T2" fmla="*/ 0 w 580"/>
                <a:gd name="T3" fmla="*/ 60361 h 579"/>
                <a:gd name="T4" fmla="*/ 0 w 580"/>
                <a:gd name="T5" fmla="*/ 16767 h 579"/>
                <a:gd name="T6" fmla="*/ 16866 w 580"/>
                <a:gd name="T7" fmla="*/ 0 h 579"/>
                <a:gd name="T8" fmla="*/ 76739 w 580"/>
                <a:gd name="T9" fmla="*/ 0 h 579"/>
                <a:gd name="T10" fmla="*/ 94027 w 580"/>
                <a:gd name="T11" fmla="*/ 11737 h 579"/>
                <a:gd name="T12" fmla="*/ 102881 w 580"/>
                <a:gd name="T13" fmla="*/ 31438 h 579"/>
                <a:gd name="T14" fmla="*/ 227688 w 580"/>
                <a:gd name="T15" fmla="*/ 31438 h 579"/>
                <a:gd name="T16" fmla="*/ 244132 w 580"/>
                <a:gd name="T17" fmla="*/ 48205 h 579"/>
                <a:gd name="T18" fmla="*/ 244132 w 580"/>
                <a:gd name="T19" fmla="*/ 60361 h 579"/>
                <a:gd name="T20" fmla="*/ 233591 w 580"/>
                <a:gd name="T21" fmla="*/ 57427 h 579"/>
                <a:gd name="T22" fmla="*/ 10963 w 580"/>
                <a:gd name="T23" fmla="*/ 57427 h 579"/>
                <a:gd name="T24" fmla="*/ 0 w 580"/>
                <a:gd name="T25" fmla="*/ 60361 h 579"/>
                <a:gd name="T26" fmla="*/ 233591 w 580"/>
                <a:gd name="T27" fmla="*/ 67068 h 579"/>
                <a:gd name="T28" fmla="*/ 233591 w 580"/>
                <a:gd name="T29" fmla="*/ 67068 h 579"/>
                <a:gd name="T30" fmla="*/ 10963 w 580"/>
                <a:gd name="T31" fmla="*/ 67068 h 579"/>
                <a:gd name="T32" fmla="*/ 422 w 580"/>
                <a:gd name="T33" fmla="*/ 77547 h 579"/>
                <a:gd name="T34" fmla="*/ 422 w 580"/>
                <a:gd name="T35" fmla="*/ 226773 h 579"/>
                <a:gd name="T36" fmla="*/ 16866 w 580"/>
                <a:gd name="T37" fmla="*/ 242283 h 579"/>
                <a:gd name="T38" fmla="*/ 227688 w 580"/>
                <a:gd name="T39" fmla="*/ 242283 h 579"/>
                <a:gd name="T40" fmla="*/ 244132 w 580"/>
                <a:gd name="T41" fmla="*/ 225935 h 579"/>
                <a:gd name="T42" fmla="*/ 244132 w 580"/>
                <a:gd name="T43" fmla="*/ 77547 h 579"/>
                <a:gd name="T44" fmla="*/ 233591 w 580"/>
                <a:gd name="T45" fmla="*/ 67068 h 57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80" h="579">
                  <a:moveTo>
                    <a:pt x="0" y="144"/>
                  </a:moveTo>
                  <a:lnTo>
                    <a:pt x="0" y="144"/>
                  </a:ln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9" y="0"/>
                    <a:pt x="216" y="11"/>
                    <a:pt x="223" y="28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562" y="75"/>
                    <a:pt x="579" y="93"/>
                    <a:pt x="579" y="115"/>
                  </a:cubicBezTo>
                  <a:cubicBezTo>
                    <a:pt x="579" y="144"/>
                    <a:pt x="579" y="144"/>
                    <a:pt x="579" y="144"/>
                  </a:cubicBezTo>
                  <a:cubicBezTo>
                    <a:pt x="572" y="139"/>
                    <a:pt x="564" y="137"/>
                    <a:pt x="554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16" y="137"/>
                    <a:pt x="7" y="139"/>
                    <a:pt x="0" y="144"/>
                  </a:cubicBezTo>
                  <a:close/>
                  <a:moveTo>
                    <a:pt x="554" y="160"/>
                  </a:moveTo>
                  <a:lnTo>
                    <a:pt x="554" y="160"/>
                  </a:lnTo>
                  <a:cubicBezTo>
                    <a:pt x="26" y="160"/>
                    <a:pt x="26" y="160"/>
                    <a:pt x="26" y="160"/>
                  </a:cubicBezTo>
                  <a:cubicBezTo>
                    <a:pt x="11" y="160"/>
                    <a:pt x="1" y="171"/>
                    <a:pt x="1" y="185"/>
                  </a:cubicBezTo>
                  <a:cubicBezTo>
                    <a:pt x="1" y="541"/>
                    <a:pt x="1" y="541"/>
                    <a:pt x="1" y="541"/>
                  </a:cubicBezTo>
                  <a:cubicBezTo>
                    <a:pt x="2" y="562"/>
                    <a:pt x="18" y="578"/>
                    <a:pt x="40" y="578"/>
                  </a:cubicBezTo>
                  <a:cubicBezTo>
                    <a:pt x="540" y="578"/>
                    <a:pt x="540" y="578"/>
                    <a:pt x="540" y="578"/>
                  </a:cubicBezTo>
                  <a:cubicBezTo>
                    <a:pt x="562" y="578"/>
                    <a:pt x="579" y="561"/>
                    <a:pt x="579" y="539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9" y="171"/>
                    <a:pt x="568" y="160"/>
                    <a:pt x="554" y="1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28738" y="1846263"/>
            <a:ext cx="430212" cy="428625"/>
            <a:chOff x="1328738" y="1846263"/>
            <a:chExt cx="430212" cy="428625"/>
          </a:xfrm>
        </p:grpSpPr>
        <p:sp>
          <p:nvSpPr>
            <p:cNvPr id="19482" name="Freeform 2"/>
            <p:cNvSpPr>
              <a:spLocks noChangeArrowheads="1"/>
            </p:cNvSpPr>
            <p:nvPr/>
          </p:nvSpPr>
          <p:spPr bwMode="auto">
            <a:xfrm>
              <a:off x="1328738" y="1846263"/>
              <a:ext cx="430212" cy="428625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Freeform 84"/>
            <p:cNvSpPr>
              <a:spLocks noChangeArrowheads="1"/>
            </p:cNvSpPr>
            <p:nvPr/>
          </p:nvSpPr>
          <p:spPr bwMode="auto">
            <a:xfrm>
              <a:off x="1404938" y="1924050"/>
              <a:ext cx="277812" cy="273050"/>
            </a:xfrm>
            <a:custGeom>
              <a:avLst/>
              <a:gdLst>
                <a:gd name="T0" fmla="*/ 243112 w 663"/>
                <a:gd name="T1" fmla="*/ 106843 h 650"/>
                <a:gd name="T2" fmla="*/ 243112 w 663"/>
                <a:gd name="T3" fmla="*/ 106843 h 650"/>
                <a:gd name="T4" fmla="*/ 243112 w 663"/>
                <a:gd name="T5" fmla="*/ 255165 h 650"/>
                <a:gd name="T6" fmla="*/ 226765 w 663"/>
                <a:gd name="T7" fmla="*/ 271925 h 650"/>
                <a:gd name="T8" fmla="*/ 16766 w 663"/>
                <a:gd name="T9" fmla="*/ 271925 h 650"/>
                <a:gd name="T10" fmla="*/ 0 w 663"/>
                <a:gd name="T11" fmla="*/ 256003 h 650"/>
                <a:gd name="T12" fmla="*/ 0 w 663"/>
                <a:gd name="T13" fmla="*/ 106843 h 650"/>
                <a:gd name="T14" fmla="*/ 10479 w 663"/>
                <a:gd name="T15" fmla="*/ 96368 h 650"/>
                <a:gd name="T16" fmla="*/ 232633 w 663"/>
                <a:gd name="T17" fmla="*/ 96368 h 650"/>
                <a:gd name="T18" fmla="*/ 243112 w 663"/>
                <a:gd name="T19" fmla="*/ 106843 h 650"/>
                <a:gd name="T20" fmla="*/ 261136 w 663"/>
                <a:gd name="T21" fmla="*/ 31424 h 650"/>
                <a:gd name="T22" fmla="*/ 261136 w 663"/>
                <a:gd name="T23" fmla="*/ 31424 h 650"/>
                <a:gd name="T24" fmla="*/ 136646 w 663"/>
                <a:gd name="T25" fmla="*/ 31424 h 650"/>
                <a:gd name="T26" fmla="*/ 127843 w 663"/>
                <a:gd name="T27" fmla="*/ 11313 h 650"/>
                <a:gd name="T28" fmla="*/ 110658 w 663"/>
                <a:gd name="T29" fmla="*/ 0 h 650"/>
                <a:gd name="T30" fmla="*/ 50718 w 663"/>
                <a:gd name="T31" fmla="*/ 0 h 650"/>
                <a:gd name="T32" fmla="*/ 33952 w 663"/>
                <a:gd name="T33" fmla="*/ 16760 h 650"/>
                <a:gd name="T34" fmla="*/ 33952 w 663"/>
                <a:gd name="T35" fmla="*/ 19693 h 650"/>
                <a:gd name="T36" fmla="*/ 76287 w 663"/>
                <a:gd name="T37" fmla="*/ 19693 h 650"/>
                <a:gd name="T38" fmla="*/ 102694 w 663"/>
                <a:gd name="T39" fmla="*/ 37290 h 650"/>
                <a:gd name="T40" fmla="*/ 108562 w 663"/>
                <a:gd name="T41" fmla="*/ 51117 h 650"/>
                <a:gd name="T42" fmla="*/ 226765 w 663"/>
                <a:gd name="T43" fmla="*/ 51117 h 650"/>
                <a:gd name="T44" fmla="*/ 252752 w 663"/>
                <a:gd name="T45" fmla="*/ 77513 h 650"/>
                <a:gd name="T46" fmla="*/ 252752 w 663"/>
                <a:gd name="T47" fmla="*/ 243015 h 650"/>
                <a:gd name="T48" fmla="*/ 261136 w 663"/>
                <a:gd name="T49" fmla="*/ 243015 h 650"/>
                <a:gd name="T50" fmla="*/ 277483 w 663"/>
                <a:gd name="T51" fmla="*/ 226255 h 650"/>
                <a:gd name="T52" fmla="*/ 277483 w 663"/>
                <a:gd name="T53" fmla="*/ 48603 h 650"/>
                <a:gd name="T54" fmla="*/ 261136 w 663"/>
                <a:gd name="T55" fmla="*/ 31424 h 650"/>
                <a:gd name="T56" fmla="*/ 226765 w 663"/>
                <a:gd name="T57" fmla="*/ 61173 h 650"/>
                <a:gd name="T58" fmla="*/ 226765 w 663"/>
                <a:gd name="T59" fmla="*/ 61173 h 650"/>
                <a:gd name="T60" fmla="*/ 102275 w 663"/>
                <a:gd name="T61" fmla="*/ 61173 h 650"/>
                <a:gd name="T62" fmla="*/ 93472 w 663"/>
                <a:gd name="T63" fmla="*/ 41061 h 650"/>
                <a:gd name="T64" fmla="*/ 76287 w 663"/>
                <a:gd name="T65" fmla="*/ 29748 h 650"/>
                <a:gd name="T66" fmla="*/ 16766 w 663"/>
                <a:gd name="T67" fmla="*/ 29748 h 650"/>
                <a:gd name="T68" fmla="*/ 0 w 663"/>
                <a:gd name="T69" fmla="*/ 46089 h 650"/>
                <a:gd name="T70" fmla="*/ 0 w 663"/>
                <a:gd name="T71" fmla="*/ 89245 h 650"/>
                <a:gd name="T72" fmla="*/ 10479 w 663"/>
                <a:gd name="T73" fmla="*/ 86312 h 650"/>
                <a:gd name="T74" fmla="*/ 232633 w 663"/>
                <a:gd name="T75" fmla="*/ 86312 h 650"/>
                <a:gd name="T76" fmla="*/ 243112 w 663"/>
                <a:gd name="T77" fmla="*/ 89245 h 650"/>
                <a:gd name="T78" fmla="*/ 243112 w 663"/>
                <a:gd name="T79" fmla="*/ 77513 h 650"/>
                <a:gd name="T80" fmla="*/ 226765 w 663"/>
                <a:gd name="T81" fmla="*/ 61173 h 6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63" h="650">
                  <a:moveTo>
                    <a:pt x="580" y="255"/>
                  </a:moveTo>
                  <a:lnTo>
                    <a:pt x="580" y="255"/>
                  </a:lnTo>
                  <a:cubicBezTo>
                    <a:pt x="580" y="609"/>
                    <a:pt x="580" y="609"/>
                    <a:pt x="580" y="609"/>
                  </a:cubicBezTo>
                  <a:cubicBezTo>
                    <a:pt x="580" y="631"/>
                    <a:pt x="562" y="649"/>
                    <a:pt x="541" y="649"/>
                  </a:cubicBezTo>
                  <a:cubicBezTo>
                    <a:pt x="40" y="649"/>
                    <a:pt x="40" y="649"/>
                    <a:pt x="40" y="649"/>
                  </a:cubicBezTo>
                  <a:cubicBezTo>
                    <a:pt x="19" y="649"/>
                    <a:pt x="1" y="632"/>
                    <a:pt x="0" y="611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41"/>
                    <a:pt x="12" y="230"/>
                    <a:pt x="25" y="230"/>
                  </a:cubicBezTo>
                  <a:cubicBezTo>
                    <a:pt x="555" y="230"/>
                    <a:pt x="555" y="230"/>
                    <a:pt x="555" y="230"/>
                  </a:cubicBezTo>
                  <a:cubicBezTo>
                    <a:pt x="569" y="230"/>
                    <a:pt x="580" y="241"/>
                    <a:pt x="580" y="255"/>
                  </a:cubicBezTo>
                  <a:close/>
                  <a:moveTo>
                    <a:pt x="623" y="75"/>
                  </a:moveTo>
                  <a:lnTo>
                    <a:pt x="623" y="75"/>
                  </a:lnTo>
                  <a:cubicBezTo>
                    <a:pt x="326" y="75"/>
                    <a:pt x="326" y="75"/>
                    <a:pt x="326" y="75"/>
                  </a:cubicBezTo>
                  <a:cubicBezTo>
                    <a:pt x="305" y="27"/>
                    <a:pt x="305" y="27"/>
                    <a:pt x="305" y="27"/>
                  </a:cubicBezTo>
                  <a:cubicBezTo>
                    <a:pt x="298" y="10"/>
                    <a:pt x="281" y="0"/>
                    <a:pt x="26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99" y="0"/>
                    <a:pt x="81" y="18"/>
                    <a:pt x="81" y="40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210" y="47"/>
                    <a:pt x="233" y="64"/>
                    <a:pt x="245" y="89"/>
                  </a:cubicBezTo>
                  <a:cubicBezTo>
                    <a:pt x="259" y="122"/>
                    <a:pt x="259" y="122"/>
                    <a:pt x="259" y="122"/>
                  </a:cubicBezTo>
                  <a:cubicBezTo>
                    <a:pt x="541" y="122"/>
                    <a:pt x="541" y="122"/>
                    <a:pt x="541" y="122"/>
                  </a:cubicBezTo>
                  <a:cubicBezTo>
                    <a:pt x="575" y="122"/>
                    <a:pt x="603" y="150"/>
                    <a:pt x="603" y="185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23" y="580"/>
                    <a:pt x="623" y="580"/>
                    <a:pt x="623" y="580"/>
                  </a:cubicBezTo>
                  <a:cubicBezTo>
                    <a:pt x="645" y="580"/>
                    <a:pt x="662" y="562"/>
                    <a:pt x="662" y="540"/>
                  </a:cubicBezTo>
                  <a:cubicBezTo>
                    <a:pt x="662" y="116"/>
                    <a:pt x="662" y="116"/>
                    <a:pt x="662" y="116"/>
                  </a:cubicBezTo>
                  <a:cubicBezTo>
                    <a:pt x="662" y="93"/>
                    <a:pt x="645" y="75"/>
                    <a:pt x="623" y="75"/>
                  </a:cubicBezTo>
                  <a:close/>
                  <a:moveTo>
                    <a:pt x="541" y="146"/>
                  </a:moveTo>
                  <a:lnTo>
                    <a:pt x="541" y="146"/>
                  </a:lnTo>
                  <a:cubicBezTo>
                    <a:pt x="244" y="146"/>
                    <a:pt x="244" y="146"/>
                    <a:pt x="244" y="146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16" y="81"/>
                    <a:pt x="200" y="71"/>
                    <a:pt x="182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18" y="71"/>
                    <a:pt x="0" y="89"/>
                    <a:pt x="0" y="110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" y="209"/>
                    <a:pt x="16" y="206"/>
                    <a:pt x="25" y="206"/>
                  </a:cubicBezTo>
                  <a:cubicBezTo>
                    <a:pt x="555" y="206"/>
                    <a:pt x="555" y="206"/>
                    <a:pt x="555" y="206"/>
                  </a:cubicBezTo>
                  <a:cubicBezTo>
                    <a:pt x="565" y="206"/>
                    <a:pt x="573" y="209"/>
                    <a:pt x="580" y="213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80" y="163"/>
                    <a:pt x="562" y="146"/>
                    <a:pt x="541" y="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62288" y="2787650"/>
            <a:ext cx="430212" cy="430213"/>
            <a:chOff x="3062288" y="2787650"/>
            <a:chExt cx="430212" cy="430213"/>
          </a:xfrm>
        </p:grpSpPr>
        <p:sp>
          <p:nvSpPr>
            <p:cNvPr id="19494" name="Freeform 14"/>
            <p:cNvSpPr>
              <a:spLocks noChangeArrowheads="1"/>
            </p:cNvSpPr>
            <p:nvPr/>
          </p:nvSpPr>
          <p:spPr bwMode="auto">
            <a:xfrm>
              <a:off x="3062288" y="27876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Freeform 85"/>
            <p:cNvSpPr>
              <a:spLocks noChangeArrowheads="1"/>
            </p:cNvSpPr>
            <p:nvPr/>
          </p:nvSpPr>
          <p:spPr bwMode="auto">
            <a:xfrm>
              <a:off x="3141663" y="2880519"/>
              <a:ext cx="273050" cy="244475"/>
            </a:xfrm>
            <a:custGeom>
              <a:avLst/>
              <a:gdLst>
                <a:gd name="T0" fmla="*/ 220568 w 647"/>
                <a:gd name="T1" fmla="*/ 159107 h 581"/>
                <a:gd name="T2" fmla="*/ 220568 w 647"/>
                <a:gd name="T3" fmla="*/ 159107 h 581"/>
                <a:gd name="T4" fmla="*/ 220568 w 647"/>
                <a:gd name="T5" fmla="*/ 169209 h 581"/>
                <a:gd name="T6" fmla="*/ 199101 w 647"/>
                <a:gd name="T7" fmla="*/ 169209 h 581"/>
                <a:gd name="T8" fmla="*/ 199101 w 647"/>
                <a:gd name="T9" fmla="*/ 158687 h 581"/>
                <a:gd name="T10" fmla="*/ 209624 w 647"/>
                <a:gd name="T11" fmla="*/ 148164 h 581"/>
                <a:gd name="T12" fmla="*/ 220568 w 647"/>
                <a:gd name="T13" fmla="*/ 159107 h 581"/>
                <a:gd name="T14" fmla="*/ 49670 w 647"/>
                <a:gd name="T15" fmla="*/ 50510 h 581"/>
                <a:gd name="T16" fmla="*/ 49670 w 647"/>
                <a:gd name="T17" fmla="*/ 50510 h 581"/>
                <a:gd name="T18" fmla="*/ 244141 w 647"/>
                <a:gd name="T19" fmla="*/ 50510 h 581"/>
                <a:gd name="T20" fmla="*/ 244141 w 647"/>
                <a:gd name="T21" fmla="*/ 48406 h 581"/>
                <a:gd name="T22" fmla="*/ 227303 w 647"/>
                <a:gd name="T23" fmla="*/ 31990 h 581"/>
                <a:gd name="T24" fmla="*/ 102286 w 647"/>
                <a:gd name="T25" fmla="*/ 31990 h 581"/>
                <a:gd name="T26" fmla="*/ 93447 w 647"/>
                <a:gd name="T27" fmla="*/ 11786 h 581"/>
                <a:gd name="T28" fmla="*/ 76610 w 647"/>
                <a:gd name="T29" fmla="*/ 0 h 581"/>
                <a:gd name="T30" fmla="*/ 16416 w 647"/>
                <a:gd name="T31" fmla="*/ 0 h 581"/>
                <a:gd name="T32" fmla="*/ 0 w 647"/>
                <a:gd name="T33" fmla="*/ 16837 h 581"/>
                <a:gd name="T34" fmla="*/ 0 w 647"/>
                <a:gd name="T35" fmla="*/ 223929 h 581"/>
                <a:gd name="T36" fmla="*/ 4209 w 647"/>
                <a:gd name="T37" fmla="*/ 236977 h 581"/>
                <a:gd name="T38" fmla="*/ 19363 w 647"/>
                <a:gd name="T39" fmla="*/ 243712 h 581"/>
                <a:gd name="T40" fmla="*/ 19363 w 647"/>
                <a:gd name="T41" fmla="*/ 243712 h 581"/>
                <a:gd name="T42" fmla="*/ 31570 w 647"/>
                <a:gd name="T43" fmla="*/ 235294 h 581"/>
                <a:gd name="T44" fmla="*/ 31570 w 647"/>
                <a:gd name="T45" fmla="*/ 223087 h 581"/>
                <a:gd name="T46" fmla="*/ 31570 w 647"/>
                <a:gd name="T47" fmla="*/ 68610 h 581"/>
                <a:gd name="T48" fmla="*/ 49670 w 647"/>
                <a:gd name="T49" fmla="*/ 50510 h 581"/>
                <a:gd name="T50" fmla="*/ 271922 w 647"/>
                <a:gd name="T51" fmla="*/ 77449 h 581"/>
                <a:gd name="T52" fmla="*/ 271922 w 647"/>
                <a:gd name="T53" fmla="*/ 77449 h 581"/>
                <a:gd name="T54" fmla="*/ 271922 w 647"/>
                <a:gd name="T55" fmla="*/ 226875 h 581"/>
                <a:gd name="T56" fmla="*/ 255085 w 647"/>
                <a:gd name="T57" fmla="*/ 244133 h 581"/>
                <a:gd name="T58" fmla="*/ 38305 w 647"/>
                <a:gd name="T59" fmla="*/ 243712 h 581"/>
                <a:gd name="T60" fmla="*/ 40830 w 647"/>
                <a:gd name="T61" fmla="*/ 236977 h 581"/>
                <a:gd name="T62" fmla="*/ 40830 w 647"/>
                <a:gd name="T63" fmla="*/ 222666 h 581"/>
                <a:gd name="T64" fmla="*/ 40830 w 647"/>
                <a:gd name="T65" fmla="*/ 68610 h 581"/>
                <a:gd name="T66" fmla="*/ 49670 w 647"/>
                <a:gd name="T67" fmla="*/ 60191 h 581"/>
                <a:gd name="T68" fmla="*/ 244561 w 647"/>
                <a:gd name="T69" fmla="*/ 60191 h 581"/>
                <a:gd name="T70" fmla="*/ 257610 w 647"/>
                <a:gd name="T71" fmla="*/ 60191 h 581"/>
                <a:gd name="T72" fmla="*/ 271922 w 647"/>
                <a:gd name="T73" fmla="*/ 77449 h 581"/>
                <a:gd name="T74" fmla="*/ 241615 w 647"/>
                <a:gd name="T75" fmla="*/ 172998 h 581"/>
                <a:gd name="T76" fmla="*/ 241615 w 647"/>
                <a:gd name="T77" fmla="*/ 172998 h 581"/>
                <a:gd name="T78" fmla="*/ 237827 w 647"/>
                <a:gd name="T79" fmla="*/ 169209 h 581"/>
                <a:gd name="T80" fmla="*/ 230250 w 647"/>
                <a:gd name="T81" fmla="*/ 169209 h 581"/>
                <a:gd name="T82" fmla="*/ 230250 w 647"/>
                <a:gd name="T83" fmla="*/ 159107 h 581"/>
                <a:gd name="T84" fmla="*/ 209624 w 647"/>
                <a:gd name="T85" fmla="*/ 138482 h 581"/>
                <a:gd name="T86" fmla="*/ 188998 w 647"/>
                <a:gd name="T87" fmla="*/ 158687 h 581"/>
                <a:gd name="T88" fmla="*/ 188998 w 647"/>
                <a:gd name="T89" fmla="*/ 169209 h 581"/>
                <a:gd name="T90" fmla="*/ 181843 w 647"/>
                <a:gd name="T91" fmla="*/ 169209 h 581"/>
                <a:gd name="T92" fmla="*/ 177633 w 647"/>
                <a:gd name="T93" fmla="*/ 172998 h 581"/>
                <a:gd name="T94" fmla="*/ 177633 w 647"/>
                <a:gd name="T95" fmla="*/ 210039 h 581"/>
                <a:gd name="T96" fmla="*/ 181843 w 647"/>
                <a:gd name="T97" fmla="*/ 214248 h 581"/>
                <a:gd name="T98" fmla="*/ 237827 w 647"/>
                <a:gd name="T99" fmla="*/ 214248 h 581"/>
                <a:gd name="T100" fmla="*/ 241615 w 647"/>
                <a:gd name="T101" fmla="*/ 210039 h 581"/>
                <a:gd name="T102" fmla="*/ 241615 w 647"/>
                <a:gd name="T103" fmla="*/ 172998 h 58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47" h="581">
                  <a:moveTo>
                    <a:pt x="524" y="378"/>
                  </a:moveTo>
                  <a:lnTo>
                    <a:pt x="524" y="378"/>
                  </a:lnTo>
                  <a:cubicBezTo>
                    <a:pt x="524" y="402"/>
                    <a:pt x="524" y="402"/>
                    <a:pt x="524" y="402"/>
                  </a:cubicBezTo>
                  <a:cubicBezTo>
                    <a:pt x="473" y="402"/>
                    <a:pt x="473" y="402"/>
                    <a:pt x="473" y="402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63"/>
                    <a:pt x="485" y="352"/>
                    <a:pt x="498" y="352"/>
                  </a:cubicBezTo>
                  <a:cubicBezTo>
                    <a:pt x="513" y="352"/>
                    <a:pt x="524" y="363"/>
                    <a:pt x="524" y="378"/>
                  </a:cubicBezTo>
                  <a:close/>
                  <a:moveTo>
                    <a:pt x="118" y="120"/>
                  </a:moveTo>
                  <a:lnTo>
                    <a:pt x="118" y="120"/>
                  </a:lnTo>
                  <a:cubicBezTo>
                    <a:pt x="580" y="120"/>
                    <a:pt x="580" y="120"/>
                    <a:pt x="580" y="120"/>
                  </a:cubicBezTo>
                  <a:cubicBezTo>
                    <a:pt x="580" y="115"/>
                    <a:pt x="580" y="115"/>
                    <a:pt x="580" y="115"/>
                  </a:cubicBezTo>
                  <a:cubicBezTo>
                    <a:pt x="580" y="93"/>
                    <a:pt x="562" y="76"/>
                    <a:pt x="540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15" y="11"/>
                    <a:pt x="200" y="0"/>
                    <a:pt x="18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3"/>
                    <a:pt x="3" y="555"/>
                    <a:pt x="10" y="563"/>
                  </a:cubicBezTo>
                  <a:cubicBezTo>
                    <a:pt x="16" y="570"/>
                    <a:pt x="28" y="579"/>
                    <a:pt x="46" y="579"/>
                  </a:cubicBezTo>
                  <a:cubicBezTo>
                    <a:pt x="69" y="579"/>
                    <a:pt x="74" y="565"/>
                    <a:pt x="75" y="559"/>
                  </a:cubicBezTo>
                  <a:cubicBezTo>
                    <a:pt x="75" y="556"/>
                    <a:pt x="75" y="530"/>
                    <a:pt x="75" y="530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39"/>
                    <a:pt x="94" y="120"/>
                    <a:pt x="118" y="120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1"/>
                    <a:pt x="627" y="580"/>
                    <a:pt x="606" y="580"/>
                  </a:cubicBezTo>
                  <a:cubicBezTo>
                    <a:pt x="91" y="579"/>
                    <a:pt x="91" y="579"/>
                    <a:pt x="91" y="579"/>
                  </a:cubicBezTo>
                  <a:cubicBezTo>
                    <a:pt x="94" y="573"/>
                    <a:pt x="97" y="568"/>
                    <a:pt x="97" y="563"/>
                  </a:cubicBezTo>
                  <a:cubicBezTo>
                    <a:pt x="97" y="562"/>
                    <a:pt x="99" y="560"/>
                    <a:pt x="97" y="529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53"/>
                    <a:pt x="107" y="143"/>
                    <a:pt x="118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2" y="143"/>
                    <a:pt x="612" y="143"/>
                    <a:pt x="612" y="143"/>
                  </a:cubicBezTo>
                  <a:cubicBezTo>
                    <a:pt x="633" y="143"/>
                    <a:pt x="646" y="159"/>
                    <a:pt x="646" y="184"/>
                  </a:cubicBezTo>
                  <a:close/>
                  <a:moveTo>
                    <a:pt x="574" y="411"/>
                  </a:moveTo>
                  <a:lnTo>
                    <a:pt x="574" y="411"/>
                  </a:lnTo>
                  <a:cubicBezTo>
                    <a:pt x="574" y="406"/>
                    <a:pt x="570" y="402"/>
                    <a:pt x="565" y="402"/>
                  </a:cubicBezTo>
                  <a:cubicBezTo>
                    <a:pt x="547" y="402"/>
                    <a:pt x="547" y="402"/>
                    <a:pt x="547" y="402"/>
                  </a:cubicBezTo>
                  <a:cubicBezTo>
                    <a:pt x="547" y="378"/>
                    <a:pt x="547" y="378"/>
                    <a:pt x="547" y="378"/>
                  </a:cubicBezTo>
                  <a:cubicBezTo>
                    <a:pt x="547" y="351"/>
                    <a:pt x="525" y="329"/>
                    <a:pt x="498" y="329"/>
                  </a:cubicBezTo>
                  <a:cubicBezTo>
                    <a:pt x="471" y="329"/>
                    <a:pt x="449" y="351"/>
                    <a:pt x="449" y="377"/>
                  </a:cubicBezTo>
                  <a:cubicBezTo>
                    <a:pt x="449" y="402"/>
                    <a:pt x="449" y="402"/>
                    <a:pt x="449" y="402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26" y="402"/>
                    <a:pt x="422" y="406"/>
                    <a:pt x="422" y="411"/>
                  </a:cubicBezTo>
                  <a:cubicBezTo>
                    <a:pt x="422" y="499"/>
                    <a:pt x="422" y="499"/>
                    <a:pt x="422" y="499"/>
                  </a:cubicBezTo>
                  <a:cubicBezTo>
                    <a:pt x="422" y="505"/>
                    <a:pt x="426" y="509"/>
                    <a:pt x="432" y="509"/>
                  </a:cubicBezTo>
                  <a:cubicBezTo>
                    <a:pt x="565" y="509"/>
                    <a:pt x="565" y="509"/>
                    <a:pt x="565" y="509"/>
                  </a:cubicBezTo>
                  <a:cubicBezTo>
                    <a:pt x="570" y="509"/>
                    <a:pt x="574" y="505"/>
                    <a:pt x="574" y="499"/>
                  </a:cubicBezTo>
                  <a:lnTo>
                    <a:pt x="574" y="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930650" y="2787650"/>
            <a:ext cx="428625" cy="430213"/>
            <a:chOff x="3930650" y="2787650"/>
            <a:chExt cx="428625" cy="430213"/>
          </a:xfrm>
        </p:grpSpPr>
        <p:sp>
          <p:nvSpPr>
            <p:cNvPr id="19495" name="Freeform 15"/>
            <p:cNvSpPr>
              <a:spLocks noChangeArrowheads="1"/>
            </p:cNvSpPr>
            <p:nvPr/>
          </p:nvSpPr>
          <p:spPr bwMode="auto">
            <a:xfrm>
              <a:off x="3930650" y="2787650"/>
              <a:ext cx="428625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491 w 1024"/>
                <a:gd name="T5" fmla="*/ 429401 h 1024"/>
                <a:gd name="T6" fmla="*/ 0 w 1024"/>
                <a:gd name="T7" fmla="*/ 214911 h 1024"/>
                <a:gd name="T8" fmla="*/ 21449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4" name="Freeform 86"/>
            <p:cNvSpPr>
              <a:spLocks noChangeArrowheads="1"/>
            </p:cNvSpPr>
            <p:nvPr/>
          </p:nvSpPr>
          <p:spPr bwMode="auto">
            <a:xfrm>
              <a:off x="4008438" y="2880519"/>
              <a:ext cx="273050" cy="244475"/>
            </a:xfrm>
            <a:custGeom>
              <a:avLst/>
              <a:gdLst>
                <a:gd name="T0" fmla="*/ 210141 w 648"/>
                <a:gd name="T1" fmla="*/ 162054 h 581"/>
                <a:gd name="T2" fmla="*/ 210141 w 648"/>
                <a:gd name="T3" fmla="*/ 162054 h 581"/>
                <a:gd name="T4" fmla="*/ 183243 w 648"/>
                <a:gd name="T5" fmla="*/ 188151 h 581"/>
                <a:gd name="T6" fmla="*/ 157186 w 648"/>
                <a:gd name="T7" fmla="*/ 162054 h 581"/>
                <a:gd name="T8" fmla="*/ 183243 w 648"/>
                <a:gd name="T9" fmla="*/ 135115 h 581"/>
                <a:gd name="T10" fmla="*/ 210141 w 648"/>
                <a:gd name="T11" fmla="*/ 162054 h 581"/>
                <a:gd name="T12" fmla="*/ 271923 w 648"/>
                <a:gd name="T13" fmla="*/ 77449 h 581"/>
                <a:gd name="T14" fmla="*/ 271923 w 648"/>
                <a:gd name="T15" fmla="*/ 77449 h 581"/>
                <a:gd name="T16" fmla="*/ 271923 w 648"/>
                <a:gd name="T17" fmla="*/ 226875 h 581"/>
                <a:gd name="T18" fmla="*/ 255111 w 648"/>
                <a:gd name="T19" fmla="*/ 244133 h 581"/>
                <a:gd name="T20" fmla="*/ 38666 w 648"/>
                <a:gd name="T21" fmla="*/ 243712 h 581"/>
                <a:gd name="T22" fmla="*/ 41188 w 648"/>
                <a:gd name="T23" fmla="*/ 236977 h 581"/>
                <a:gd name="T24" fmla="*/ 41608 w 648"/>
                <a:gd name="T25" fmla="*/ 222666 h 581"/>
                <a:gd name="T26" fmla="*/ 41608 w 648"/>
                <a:gd name="T27" fmla="*/ 68610 h 581"/>
                <a:gd name="T28" fmla="*/ 50014 w 648"/>
                <a:gd name="T29" fmla="*/ 60191 h 581"/>
                <a:gd name="T30" fmla="*/ 244184 w 648"/>
                <a:gd name="T31" fmla="*/ 60191 h 581"/>
                <a:gd name="T32" fmla="*/ 257633 w 648"/>
                <a:gd name="T33" fmla="*/ 60191 h 581"/>
                <a:gd name="T34" fmla="*/ 271923 w 648"/>
                <a:gd name="T35" fmla="*/ 77449 h 581"/>
                <a:gd name="T36" fmla="*/ 253430 w 648"/>
                <a:gd name="T37" fmla="*/ 214669 h 581"/>
                <a:gd name="T38" fmla="*/ 253430 w 648"/>
                <a:gd name="T39" fmla="*/ 214669 h 581"/>
                <a:gd name="T40" fmla="*/ 250068 w 648"/>
                <a:gd name="T41" fmla="*/ 206671 h 581"/>
                <a:gd name="T42" fmla="*/ 228213 w 648"/>
                <a:gd name="T43" fmla="*/ 187730 h 581"/>
                <a:gd name="T44" fmla="*/ 215605 w 648"/>
                <a:gd name="T45" fmla="*/ 186046 h 581"/>
                <a:gd name="T46" fmla="*/ 212663 w 648"/>
                <a:gd name="T47" fmla="*/ 183521 h 581"/>
                <a:gd name="T48" fmla="*/ 219808 w 648"/>
                <a:gd name="T49" fmla="*/ 162054 h 581"/>
                <a:gd name="T50" fmla="*/ 183243 w 648"/>
                <a:gd name="T51" fmla="*/ 125013 h 581"/>
                <a:gd name="T52" fmla="*/ 147099 w 648"/>
                <a:gd name="T53" fmla="*/ 162054 h 581"/>
                <a:gd name="T54" fmla="*/ 183243 w 648"/>
                <a:gd name="T55" fmla="*/ 198253 h 581"/>
                <a:gd name="T56" fmla="*/ 205938 w 648"/>
                <a:gd name="T57" fmla="*/ 190676 h 581"/>
                <a:gd name="T58" fmla="*/ 209721 w 648"/>
                <a:gd name="T59" fmla="*/ 193623 h 581"/>
                <a:gd name="T60" fmla="*/ 208880 w 648"/>
                <a:gd name="T61" fmla="*/ 196990 h 581"/>
                <a:gd name="T62" fmla="*/ 212663 w 648"/>
                <a:gd name="T63" fmla="*/ 204988 h 581"/>
                <a:gd name="T64" fmla="*/ 234097 w 648"/>
                <a:gd name="T65" fmla="*/ 223929 h 581"/>
                <a:gd name="T66" fmla="*/ 242083 w 648"/>
                <a:gd name="T67" fmla="*/ 226875 h 581"/>
                <a:gd name="T68" fmla="*/ 250909 w 648"/>
                <a:gd name="T69" fmla="*/ 223087 h 581"/>
                <a:gd name="T70" fmla="*/ 253430 w 648"/>
                <a:gd name="T71" fmla="*/ 214669 h 581"/>
                <a:gd name="T72" fmla="*/ 50014 w 648"/>
                <a:gd name="T73" fmla="*/ 50510 h 581"/>
                <a:gd name="T74" fmla="*/ 50014 w 648"/>
                <a:gd name="T75" fmla="*/ 50510 h 581"/>
                <a:gd name="T76" fmla="*/ 243764 w 648"/>
                <a:gd name="T77" fmla="*/ 50510 h 581"/>
                <a:gd name="T78" fmla="*/ 243764 w 648"/>
                <a:gd name="T79" fmla="*/ 48406 h 581"/>
                <a:gd name="T80" fmla="*/ 227373 w 648"/>
                <a:gd name="T81" fmla="*/ 31990 h 581"/>
                <a:gd name="T82" fmla="*/ 102969 w 648"/>
                <a:gd name="T83" fmla="*/ 31990 h 581"/>
                <a:gd name="T84" fmla="*/ 93723 w 648"/>
                <a:gd name="T85" fmla="*/ 11786 h 581"/>
                <a:gd name="T86" fmla="*/ 76491 w 648"/>
                <a:gd name="T87" fmla="*/ 0 h 581"/>
                <a:gd name="T88" fmla="*/ 16811 w 648"/>
                <a:gd name="T89" fmla="*/ 0 h 581"/>
                <a:gd name="T90" fmla="*/ 0 w 648"/>
                <a:gd name="T91" fmla="*/ 16837 h 581"/>
                <a:gd name="T92" fmla="*/ 0 w 648"/>
                <a:gd name="T93" fmla="*/ 223929 h 581"/>
                <a:gd name="T94" fmla="*/ 4623 w 648"/>
                <a:gd name="T95" fmla="*/ 236977 h 581"/>
                <a:gd name="T96" fmla="*/ 19753 w 648"/>
                <a:gd name="T97" fmla="*/ 243712 h 581"/>
                <a:gd name="T98" fmla="*/ 19753 w 648"/>
                <a:gd name="T99" fmla="*/ 243712 h 581"/>
                <a:gd name="T100" fmla="*/ 31521 w 648"/>
                <a:gd name="T101" fmla="*/ 235294 h 581"/>
                <a:gd name="T102" fmla="*/ 31521 w 648"/>
                <a:gd name="T103" fmla="*/ 223087 h 581"/>
                <a:gd name="T104" fmla="*/ 31521 w 648"/>
                <a:gd name="T105" fmla="*/ 68610 h 581"/>
                <a:gd name="T106" fmla="*/ 50014 w 648"/>
                <a:gd name="T107" fmla="*/ 50510 h 58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48" h="581">
                  <a:moveTo>
                    <a:pt x="500" y="385"/>
                  </a:moveTo>
                  <a:lnTo>
                    <a:pt x="500" y="385"/>
                  </a:lnTo>
                  <a:cubicBezTo>
                    <a:pt x="500" y="419"/>
                    <a:pt x="472" y="447"/>
                    <a:pt x="436" y="447"/>
                  </a:cubicBezTo>
                  <a:cubicBezTo>
                    <a:pt x="402" y="447"/>
                    <a:pt x="374" y="419"/>
                    <a:pt x="374" y="385"/>
                  </a:cubicBezTo>
                  <a:cubicBezTo>
                    <a:pt x="374" y="350"/>
                    <a:pt x="402" y="321"/>
                    <a:pt x="436" y="321"/>
                  </a:cubicBezTo>
                  <a:cubicBezTo>
                    <a:pt x="472" y="321"/>
                    <a:pt x="500" y="350"/>
                    <a:pt x="500" y="385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9" y="580"/>
                    <a:pt x="607" y="580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3"/>
                    <a:pt x="98" y="568"/>
                    <a:pt x="98" y="563"/>
                  </a:cubicBezTo>
                  <a:cubicBezTo>
                    <a:pt x="99" y="562"/>
                    <a:pt x="99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7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3" y="143"/>
                    <a:pt x="647" y="159"/>
                    <a:pt x="647" y="184"/>
                  </a:cubicBezTo>
                  <a:close/>
                  <a:moveTo>
                    <a:pt x="603" y="510"/>
                  </a:moveTo>
                  <a:lnTo>
                    <a:pt x="603" y="510"/>
                  </a:lnTo>
                  <a:cubicBezTo>
                    <a:pt x="603" y="503"/>
                    <a:pt x="600" y="496"/>
                    <a:pt x="595" y="491"/>
                  </a:cubicBezTo>
                  <a:cubicBezTo>
                    <a:pt x="543" y="446"/>
                    <a:pt x="543" y="446"/>
                    <a:pt x="543" y="446"/>
                  </a:cubicBezTo>
                  <a:cubicBezTo>
                    <a:pt x="534" y="439"/>
                    <a:pt x="523" y="437"/>
                    <a:pt x="513" y="442"/>
                  </a:cubicBezTo>
                  <a:cubicBezTo>
                    <a:pt x="506" y="436"/>
                    <a:pt x="506" y="436"/>
                    <a:pt x="506" y="436"/>
                  </a:cubicBezTo>
                  <a:cubicBezTo>
                    <a:pt x="517" y="421"/>
                    <a:pt x="523" y="404"/>
                    <a:pt x="523" y="385"/>
                  </a:cubicBezTo>
                  <a:cubicBezTo>
                    <a:pt x="523" y="337"/>
                    <a:pt x="484" y="297"/>
                    <a:pt x="436" y="297"/>
                  </a:cubicBezTo>
                  <a:cubicBezTo>
                    <a:pt x="390" y="297"/>
                    <a:pt x="350" y="337"/>
                    <a:pt x="350" y="385"/>
                  </a:cubicBezTo>
                  <a:cubicBezTo>
                    <a:pt x="350" y="432"/>
                    <a:pt x="390" y="471"/>
                    <a:pt x="436" y="471"/>
                  </a:cubicBezTo>
                  <a:cubicBezTo>
                    <a:pt x="457" y="471"/>
                    <a:pt x="475" y="464"/>
                    <a:pt x="490" y="453"/>
                  </a:cubicBezTo>
                  <a:cubicBezTo>
                    <a:pt x="499" y="460"/>
                    <a:pt x="499" y="460"/>
                    <a:pt x="499" y="460"/>
                  </a:cubicBezTo>
                  <a:cubicBezTo>
                    <a:pt x="498" y="463"/>
                    <a:pt x="497" y="465"/>
                    <a:pt x="497" y="468"/>
                  </a:cubicBezTo>
                  <a:cubicBezTo>
                    <a:pt x="498" y="475"/>
                    <a:pt x="501" y="483"/>
                    <a:pt x="506" y="487"/>
                  </a:cubicBezTo>
                  <a:cubicBezTo>
                    <a:pt x="557" y="532"/>
                    <a:pt x="557" y="532"/>
                    <a:pt x="557" y="532"/>
                  </a:cubicBezTo>
                  <a:cubicBezTo>
                    <a:pt x="562" y="537"/>
                    <a:pt x="570" y="539"/>
                    <a:pt x="576" y="539"/>
                  </a:cubicBezTo>
                  <a:cubicBezTo>
                    <a:pt x="584" y="539"/>
                    <a:pt x="592" y="536"/>
                    <a:pt x="597" y="530"/>
                  </a:cubicBezTo>
                  <a:cubicBezTo>
                    <a:pt x="601" y="524"/>
                    <a:pt x="604" y="517"/>
                    <a:pt x="603" y="510"/>
                  </a:cubicBezTo>
                  <a:close/>
                  <a:moveTo>
                    <a:pt x="119" y="120"/>
                  </a:moveTo>
                  <a:lnTo>
                    <a:pt x="119" y="120"/>
                  </a:lnTo>
                  <a:cubicBezTo>
                    <a:pt x="580" y="120"/>
                    <a:pt x="580" y="120"/>
                    <a:pt x="580" y="120"/>
                  </a:cubicBezTo>
                  <a:cubicBezTo>
                    <a:pt x="580" y="115"/>
                    <a:pt x="580" y="115"/>
                    <a:pt x="580" y="115"/>
                  </a:cubicBezTo>
                  <a:cubicBezTo>
                    <a:pt x="580" y="93"/>
                    <a:pt x="562" y="76"/>
                    <a:pt x="541" y="76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17" y="11"/>
                    <a:pt x="200" y="0"/>
                    <a:pt x="18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43"/>
                    <a:pt x="4" y="555"/>
                    <a:pt x="11" y="563"/>
                  </a:cubicBezTo>
                  <a:cubicBezTo>
                    <a:pt x="17" y="570"/>
                    <a:pt x="28" y="579"/>
                    <a:pt x="47" y="579"/>
                  </a:cubicBezTo>
                  <a:cubicBezTo>
                    <a:pt x="70" y="579"/>
                    <a:pt x="74" y="565"/>
                    <a:pt x="75" y="559"/>
                  </a:cubicBezTo>
                  <a:cubicBezTo>
                    <a:pt x="76" y="556"/>
                    <a:pt x="75" y="530"/>
                    <a:pt x="75" y="530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39"/>
                    <a:pt x="95" y="120"/>
                    <a:pt x="119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95513" y="2787650"/>
            <a:ext cx="430212" cy="430213"/>
            <a:chOff x="2195513" y="2787650"/>
            <a:chExt cx="430212" cy="430213"/>
          </a:xfrm>
        </p:grpSpPr>
        <p:sp>
          <p:nvSpPr>
            <p:cNvPr id="19493" name="Freeform 13"/>
            <p:cNvSpPr>
              <a:spLocks noChangeArrowheads="1"/>
            </p:cNvSpPr>
            <p:nvPr/>
          </p:nvSpPr>
          <p:spPr bwMode="auto">
            <a:xfrm>
              <a:off x="2195513" y="27876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5" name="Freeform 87"/>
            <p:cNvSpPr>
              <a:spLocks noChangeArrowheads="1"/>
            </p:cNvSpPr>
            <p:nvPr/>
          </p:nvSpPr>
          <p:spPr bwMode="auto">
            <a:xfrm>
              <a:off x="2274888" y="2880519"/>
              <a:ext cx="271462" cy="244475"/>
            </a:xfrm>
            <a:custGeom>
              <a:avLst/>
              <a:gdLst>
                <a:gd name="T0" fmla="*/ 31941 w 648"/>
                <a:gd name="T1" fmla="*/ 68610 h 581"/>
                <a:gd name="T2" fmla="*/ 31941 w 648"/>
                <a:gd name="T3" fmla="*/ 235294 h 581"/>
                <a:gd name="T4" fmla="*/ 19753 w 648"/>
                <a:gd name="T5" fmla="*/ 243712 h 581"/>
                <a:gd name="T6" fmla="*/ 0 w 648"/>
                <a:gd name="T7" fmla="*/ 223929 h 581"/>
                <a:gd name="T8" fmla="*/ 17232 w 648"/>
                <a:gd name="T9" fmla="*/ 0 h 581"/>
                <a:gd name="T10" fmla="*/ 94143 w 648"/>
                <a:gd name="T11" fmla="*/ 11786 h 581"/>
                <a:gd name="T12" fmla="*/ 227793 w 648"/>
                <a:gd name="T13" fmla="*/ 31990 h 581"/>
                <a:gd name="T14" fmla="*/ 244184 w 648"/>
                <a:gd name="T15" fmla="*/ 50510 h 581"/>
                <a:gd name="T16" fmla="*/ 31941 w 648"/>
                <a:gd name="T17" fmla="*/ 68610 h 581"/>
                <a:gd name="T18" fmla="*/ 271923 w 648"/>
                <a:gd name="T19" fmla="*/ 77449 h 581"/>
                <a:gd name="T20" fmla="*/ 255111 w 648"/>
                <a:gd name="T21" fmla="*/ 244133 h 581"/>
                <a:gd name="T22" fmla="*/ 41608 w 648"/>
                <a:gd name="T23" fmla="*/ 236977 h 581"/>
                <a:gd name="T24" fmla="*/ 41608 w 648"/>
                <a:gd name="T25" fmla="*/ 68610 h 581"/>
                <a:gd name="T26" fmla="*/ 244184 w 648"/>
                <a:gd name="T27" fmla="*/ 60191 h 581"/>
                <a:gd name="T28" fmla="*/ 271923 w 648"/>
                <a:gd name="T29" fmla="*/ 77449 h 581"/>
                <a:gd name="T30" fmla="*/ 200475 w 648"/>
                <a:gd name="T31" fmla="*/ 141850 h 581"/>
                <a:gd name="T32" fmla="*/ 220228 w 648"/>
                <a:gd name="T33" fmla="*/ 141850 h 581"/>
                <a:gd name="T34" fmla="*/ 200475 w 648"/>
                <a:gd name="T35" fmla="*/ 141850 h 581"/>
                <a:gd name="T36" fmla="*/ 188287 w 648"/>
                <a:gd name="T37" fmla="*/ 196569 h 581"/>
                <a:gd name="T38" fmla="*/ 168533 w 648"/>
                <a:gd name="T39" fmla="*/ 196569 h 581"/>
                <a:gd name="T40" fmla="*/ 188287 w 648"/>
                <a:gd name="T41" fmla="*/ 196569 h 581"/>
                <a:gd name="T42" fmla="*/ 192489 w 648"/>
                <a:gd name="T43" fmla="*/ 182679 h 581"/>
                <a:gd name="T44" fmla="*/ 196692 w 648"/>
                <a:gd name="T45" fmla="*/ 155740 h 581"/>
                <a:gd name="T46" fmla="*/ 192489 w 648"/>
                <a:gd name="T47" fmla="*/ 182679 h 581"/>
                <a:gd name="T48" fmla="*/ 223170 w 648"/>
                <a:gd name="T49" fmla="*/ 202041 h 581"/>
                <a:gd name="T50" fmla="*/ 223170 w 648"/>
                <a:gd name="T51" fmla="*/ 191939 h 581"/>
                <a:gd name="T52" fmla="*/ 198373 w 648"/>
                <a:gd name="T53" fmla="*/ 196569 h 581"/>
                <a:gd name="T54" fmla="*/ 223170 w 648"/>
                <a:gd name="T55" fmla="*/ 202041 h 581"/>
                <a:gd name="T56" fmla="*/ 228213 w 648"/>
                <a:gd name="T57" fmla="*/ 182679 h 581"/>
                <a:gd name="T58" fmla="*/ 224431 w 648"/>
                <a:gd name="T59" fmla="*/ 155740 h 581"/>
                <a:gd name="T60" fmla="*/ 228213 w 648"/>
                <a:gd name="T61" fmla="*/ 182679 h 581"/>
                <a:gd name="T62" fmla="*/ 251749 w 648"/>
                <a:gd name="T63" fmla="*/ 196569 h 581"/>
                <a:gd name="T64" fmla="*/ 231996 w 648"/>
                <a:gd name="T65" fmla="*/ 196569 h 581"/>
                <a:gd name="T66" fmla="*/ 251749 w 648"/>
                <a:gd name="T67" fmla="*/ 196569 h 5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48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1" y="579"/>
                    <a:pt x="47" y="579"/>
                  </a:cubicBezTo>
                  <a:cubicBezTo>
                    <a:pt x="29" y="579"/>
                    <a:pt x="18" y="570"/>
                    <a:pt x="12" y="563"/>
                  </a:cubicBezTo>
                  <a:cubicBezTo>
                    <a:pt x="5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0"/>
                    <a:pt x="217" y="11"/>
                    <a:pt x="224" y="28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64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39"/>
                    <a:pt x="76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9" y="580"/>
                    <a:pt x="607" y="580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8"/>
                    <a:pt x="99" y="563"/>
                  </a:cubicBezTo>
                  <a:cubicBezTo>
                    <a:pt x="99" y="562"/>
                    <a:pt x="100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9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4" y="143"/>
                    <a:pt x="614" y="143"/>
                    <a:pt x="614" y="143"/>
                  </a:cubicBezTo>
                  <a:cubicBezTo>
                    <a:pt x="634" y="143"/>
                    <a:pt x="647" y="159"/>
                    <a:pt x="647" y="184"/>
                  </a:cubicBezTo>
                  <a:close/>
                  <a:moveTo>
                    <a:pt x="477" y="337"/>
                  </a:moveTo>
                  <a:lnTo>
                    <a:pt x="477" y="337"/>
                  </a:lnTo>
                  <a:cubicBezTo>
                    <a:pt x="477" y="350"/>
                    <a:pt x="488" y="360"/>
                    <a:pt x="500" y="360"/>
                  </a:cubicBezTo>
                  <a:cubicBezTo>
                    <a:pt x="514" y="360"/>
                    <a:pt x="524" y="350"/>
                    <a:pt x="524" y="337"/>
                  </a:cubicBezTo>
                  <a:cubicBezTo>
                    <a:pt x="524" y="325"/>
                    <a:pt x="514" y="314"/>
                    <a:pt x="500" y="314"/>
                  </a:cubicBezTo>
                  <a:cubicBezTo>
                    <a:pt x="488" y="314"/>
                    <a:pt x="477" y="325"/>
                    <a:pt x="477" y="337"/>
                  </a:cubicBezTo>
                  <a:close/>
                  <a:moveTo>
                    <a:pt x="448" y="467"/>
                  </a:moveTo>
                  <a:lnTo>
                    <a:pt x="448" y="467"/>
                  </a:lnTo>
                  <a:cubicBezTo>
                    <a:pt x="448" y="455"/>
                    <a:pt x="438" y="444"/>
                    <a:pt x="425" y="444"/>
                  </a:cubicBezTo>
                  <a:cubicBezTo>
                    <a:pt x="412" y="444"/>
                    <a:pt x="401" y="455"/>
                    <a:pt x="401" y="467"/>
                  </a:cubicBezTo>
                  <a:cubicBezTo>
                    <a:pt x="401" y="481"/>
                    <a:pt x="412" y="491"/>
                    <a:pt x="425" y="491"/>
                  </a:cubicBezTo>
                  <a:cubicBezTo>
                    <a:pt x="438" y="491"/>
                    <a:pt x="448" y="481"/>
                    <a:pt x="448" y="467"/>
                  </a:cubicBezTo>
                  <a:close/>
                  <a:moveTo>
                    <a:pt x="458" y="434"/>
                  </a:moveTo>
                  <a:lnTo>
                    <a:pt x="458" y="434"/>
                  </a:lnTo>
                  <a:cubicBezTo>
                    <a:pt x="489" y="381"/>
                    <a:pt x="489" y="381"/>
                    <a:pt x="489" y="381"/>
                  </a:cubicBezTo>
                  <a:cubicBezTo>
                    <a:pt x="480" y="379"/>
                    <a:pt x="473" y="376"/>
                    <a:pt x="468" y="370"/>
                  </a:cubicBezTo>
                  <a:cubicBezTo>
                    <a:pt x="437" y="423"/>
                    <a:pt x="437" y="423"/>
                    <a:pt x="437" y="423"/>
                  </a:cubicBezTo>
                  <a:cubicBezTo>
                    <a:pt x="445" y="426"/>
                    <a:pt x="452" y="429"/>
                    <a:pt x="458" y="434"/>
                  </a:cubicBezTo>
                  <a:close/>
                  <a:moveTo>
                    <a:pt x="531" y="480"/>
                  </a:moveTo>
                  <a:lnTo>
                    <a:pt x="531" y="480"/>
                  </a:lnTo>
                  <a:cubicBezTo>
                    <a:pt x="530" y="475"/>
                    <a:pt x="529" y="471"/>
                    <a:pt x="529" y="467"/>
                  </a:cubicBezTo>
                  <a:cubicBezTo>
                    <a:pt x="529" y="463"/>
                    <a:pt x="530" y="460"/>
                    <a:pt x="531" y="456"/>
                  </a:cubicBezTo>
                  <a:cubicBezTo>
                    <a:pt x="469" y="456"/>
                    <a:pt x="469" y="456"/>
                    <a:pt x="469" y="456"/>
                  </a:cubicBezTo>
                  <a:cubicBezTo>
                    <a:pt x="470" y="460"/>
                    <a:pt x="472" y="463"/>
                    <a:pt x="472" y="467"/>
                  </a:cubicBezTo>
                  <a:cubicBezTo>
                    <a:pt x="472" y="471"/>
                    <a:pt x="470" y="475"/>
                    <a:pt x="469" y="480"/>
                  </a:cubicBezTo>
                  <a:lnTo>
                    <a:pt x="531" y="480"/>
                  </a:lnTo>
                  <a:close/>
                  <a:moveTo>
                    <a:pt x="543" y="434"/>
                  </a:moveTo>
                  <a:lnTo>
                    <a:pt x="543" y="434"/>
                  </a:lnTo>
                  <a:cubicBezTo>
                    <a:pt x="549" y="429"/>
                    <a:pt x="556" y="426"/>
                    <a:pt x="564" y="423"/>
                  </a:cubicBezTo>
                  <a:cubicBezTo>
                    <a:pt x="534" y="370"/>
                    <a:pt x="534" y="370"/>
                    <a:pt x="534" y="370"/>
                  </a:cubicBezTo>
                  <a:cubicBezTo>
                    <a:pt x="527" y="376"/>
                    <a:pt x="520" y="379"/>
                    <a:pt x="513" y="381"/>
                  </a:cubicBezTo>
                  <a:lnTo>
                    <a:pt x="543" y="434"/>
                  </a:lnTo>
                  <a:close/>
                  <a:moveTo>
                    <a:pt x="599" y="467"/>
                  </a:moveTo>
                  <a:lnTo>
                    <a:pt x="599" y="467"/>
                  </a:lnTo>
                  <a:cubicBezTo>
                    <a:pt x="599" y="455"/>
                    <a:pt x="589" y="444"/>
                    <a:pt x="576" y="444"/>
                  </a:cubicBezTo>
                  <a:cubicBezTo>
                    <a:pt x="563" y="444"/>
                    <a:pt x="552" y="455"/>
                    <a:pt x="552" y="467"/>
                  </a:cubicBezTo>
                  <a:cubicBezTo>
                    <a:pt x="552" y="481"/>
                    <a:pt x="563" y="491"/>
                    <a:pt x="576" y="491"/>
                  </a:cubicBezTo>
                  <a:cubicBezTo>
                    <a:pt x="589" y="491"/>
                    <a:pt x="599" y="481"/>
                    <a:pt x="599" y="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792663" y="2787650"/>
            <a:ext cx="430212" cy="430213"/>
            <a:chOff x="4792663" y="2787650"/>
            <a:chExt cx="430212" cy="430213"/>
          </a:xfrm>
        </p:grpSpPr>
        <p:sp>
          <p:nvSpPr>
            <p:cNvPr id="19496" name="Freeform 16"/>
            <p:cNvSpPr>
              <a:spLocks noChangeArrowheads="1"/>
            </p:cNvSpPr>
            <p:nvPr/>
          </p:nvSpPr>
          <p:spPr bwMode="auto">
            <a:xfrm>
              <a:off x="4792663" y="2787650"/>
              <a:ext cx="430212" cy="430213"/>
            </a:xfrm>
            <a:custGeom>
              <a:avLst/>
              <a:gdLst>
                <a:gd name="T0" fmla="*/ 429403 w 1025"/>
                <a:gd name="T1" fmla="*/ 214911 h 1024"/>
                <a:gd name="T2" fmla="*/ 429403 w 1025"/>
                <a:gd name="T3" fmla="*/ 214911 h 1024"/>
                <a:gd name="T4" fmla="*/ 215121 w 1025"/>
                <a:gd name="T5" fmla="*/ 429401 h 1024"/>
                <a:gd name="T6" fmla="*/ 0 w 1025"/>
                <a:gd name="T7" fmla="*/ 214911 h 1024"/>
                <a:gd name="T8" fmla="*/ 215121 w 1025"/>
                <a:gd name="T9" fmla="*/ 0 h 1024"/>
                <a:gd name="T10" fmla="*/ 429403 w 1025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6" name="Freeform 88"/>
            <p:cNvSpPr>
              <a:spLocks noChangeArrowheads="1"/>
            </p:cNvSpPr>
            <p:nvPr/>
          </p:nvSpPr>
          <p:spPr bwMode="auto">
            <a:xfrm>
              <a:off x="4872038" y="2880519"/>
              <a:ext cx="273050" cy="244475"/>
            </a:xfrm>
            <a:custGeom>
              <a:avLst/>
              <a:gdLst>
                <a:gd name="T0" fmla="*/ 31941 w 648"/>
                <a:gd name="T1" fmla="*/ 68610 h 581"/>
                <a:gd name="T2" fmla="*/ 31941 w 648"/>
                <a:gd name="T3" fmla="*/ 68610 h 581"/>
                <a:gd name="T4" fmla="*/ 31941 w 648"/>
                <a:gd name="T5" fmla="*/ 223087 h 581"/>
                <a:gd name="T6" fmla="*/ 31941 w 648"/>
                <a:gd name="T7" fmla="*/ 235294 h 581"/>
                <a:gd name="T8" fmla="*/ 20174 w 648"/>
                <a:gd name="T9" fmla="*/ 243712 h 581"/>
                <a:gd name="T10" fmla="*/ 20174 w 648"/>
                <a:gd name="T11" fmla="*/ 243712 h 581"/>
                <a:gd name="T12" fmla="*/ 4623 w 648"/>
                <a:gd name="T13" fmla="*/ 236977 h 581"/>
                <a:gd name="T14" fmla="*/ 0 w 648"/>
                <a:gd name="T15" fmla="*/ 223929 h 581"/>
                <a:gd name="T16" fmla="*/ 0 w 648"/>
                <a:gd name="T17" fmla="*/ 16837 h 581"/>
                <a:gd name="T18" fmla="*/ 17232 w 648"/>
                <a:gd name="T19" fmla="*/ 0 h 581"/>
                <a:gd name="T20" fmla="*/ 76491 w 648"/>
                <a:gd name="T21" fmla="*/ 0 h 581"/>
                <a:gd name="T22" fmla="*/ 94143 w 648"/>
                <a:gd name="T23" fmla="*/ 11786 h 581"/>
                <a:gd name="T24" fmla="*/ 102969 w 648"/>
                <a:gd name="T25" fmla="*/ 31990 h 581"/>
                <a:gd name="T26" fmla="*/ 227373 w 648"/>
                <a:gd name="T27" fmla="*/ 31990 h 581"/>
                <a:gd name="T28" fmla="*/ 244184 w 648"/>
                <a:gd name="T29" fmla="*/ 48406 h 581"/>
                <a:gd name="T30" fmla="*/ 244184 w 648"/>
                <a:gd name="T31" fmla="*/ 50510 h 581"/>
                <a:gd name="T32" fmla="*/ 50014 w 648"/>
                <a:gd name="T33" fmla="*/ 50510 h 581"/>
                <a:gd name="T34" fmla="*/ 31941 w 648"/>
                <a:gd name="T35" fmla="*/ 68610 h 581"/>
                <a:gd name="T36" fmla="*/ 271923 w 648"/>
                <a:gd name="T37" fmla="*/ 77449 h 581"/>
                <a:gd name="T38" fmla="*/ 271923 w 648"/>
                <a:gd name="T39" fmla="*/ 77449 h 581"/>
                <a:gd name="T40" fmla="*/ 271923 w 648"/>
                <a:gd name="T41" fmla="*/ 226875 h 581"/>
                <a:gd name="T42" fmla="*/ 255111 w 648"/>
                <a:gd name="T43" fmla="*/ 244133 h 581"/>
                <a:gd name="T44" fmla="*/ 39086 w 648"/>
                <a:gd name="T45" fmla="*/ 243712 h 581"/>
                <a:gd name="T46" fmla="*/ 41608 w 648"/>
                <a:gd name="T47" fmla="*/ 236977 h 581"/>
                <a:gd name="T48" fmla="*/ 41608 w 648"/>
                <a:gd name="T49" fmla="*/ 222666 h 581"/>
                <a:gd name="T50" fmla="*/ 41608 w 648"/>
                <a:gd name="T51" fmla="*/ 68610 h 581"/>
                <a:gd name="T52" fmla="*/ 50014 w 648"/>
                <a:gd name="T53" fmla="*/ 60191 h 581"/>
                <a:gd name="T54" fmla="*/ 244184 w 648"/>
                <a:gd name="T55" fmla="*/ 60191 h 581"/>
                <a:gd name="T56" fmla="*/ 257633 w 648"/>
                <a:gd name="T57" fmla="*/ 60191 h 581"/>
                <a:gd name="T58" fmla="*/ 271923 w 648"/>
                <a:gd name="T59" fmla="*/ 77449 h 581"/>
                <a:gd name="T60" fmla="*/ 247126 w 648"/>
                <a:gd name="T61" fmla="*/ 141850 h 581"/>
                <a:gd name="T62" fmla="*/ 247126 w 648"/>
                <a:gd name="T63" fmla="*/ 141850 h 581"/>
                <a:gd name="T64" fmla="*/ 245445 w 648"/>
                <a:gd name="T65" fmla="*/ 139324 h 581"/>
                <a:gd name="T66" fmla="*/ 242083 w 648"/>
                <a:gd name="T67" fmla="*/ 139324 h 581"/>
                <a:gd name="T68" fmla="*/ 204678 w 648"/>
                <a:gd name="T69" fmla="*/ 162896 h 581"/>
                <a:gd name="T70" fmla="*/ 203417 w 648"/>
                <a:gd name="T71" fmla="*/ 165842 h 581"/>
                <a:gd name="T72" fmla="*/ 203417 w 648"/>
                <a:gd name="T73" fmla="*/ 198674 h 581"/>
                <a:gd name="T74" fmla="*/ 193330 w 648"/>
                <a:gd name="T75" fmla="*/ 195727 h 581"/>
                <a:gd name="T76" fmla="*/ 176939 w 648"/>
                <a:gd name="T77" fmla="*/ 209197 h 581"/>
                <a:gd name="T78" fmla="*/ 193330 w 648"/>
                <a:gd name="T79" fmla="*/ 222666 h 581"/>
                <a:gd name="T80" fmla="*/ 210141 w 648"/>
                <a:gd name="T81" fmla="*/ 209197 h 581"/>
                <a:gd name="T82" fmla="*/ 209721 w 648"/>
                <a:gd name="T83" fmla="*/ 207934 h 581"/>
                <a:gd name="T84" fmla="*/ 210141 w 648"/>
                <a:gd name="T85" fmla="*/ 207092 h 581"/>
                <a:gd name="T86" fmla="*/ 210141 w 648"/>
                <a:gd name="T87" fmla="*/ 181416 h 581"/>
                <a:gd name="T88" fmla="*/ 240822 w 648"/>
                <a:gd name="T89" fmla="*/ 162475 h 581"/>
                <a:gd name="T90" fmla="*/ 240822 w 648"/>
                <a:gd name="T91" fmla="*/ 192360 h 581"/>
                <a:gd name="T92" fmla="*/ 230315 w 648"/>
                <a:gd name="T93" fmla="*/ 188993 h 581"/>
                <a:gd name="T94" fmla="*/ 213924 w 648"/>
                <a:gd name="T95" fmla="*/ 202462 h 581"/>
                <a:gd name="T96" fmla="*/ 230315 w 648"/>
                <a:gd name="T97" fmla="*/ 215932 h 581"/>
                <a:gd name="T98" fmla="*/ 246706 w 648"/>
                <a:gd name="T99" fmla="*/ 203304 h 581"/>
                <a:gd name="T100" fmla="*/ 247126 w 648"/>
                <a:gd name="T101" fmla="*/ 202041 h 581"/>
                <a:gd name="T102" fmla="*/ 247126 w 648"/>
                <a:gd name="T103" fmla="*/ 141850 h 58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48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1" y="579"/>
                    <a:pt x="48" y="579"/>
                  </a:cubicBezTo>
                  <a:cubicBezTo>
                    <a:pt x="29" y="579"/>
                    <a:pt x="18" y="570"/>
                    <a:pt x="11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1" y="0"/>
                    <a:pt x="217" y="11"/>
                    <a:pt x="224" y="28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541" y="76"/>
                    <a:pt x="541" y="76"/>
                    <a:pt x="541" y="76"/>
                  </a:cubicBezTo>
                  <a:cubicBezTo>
                    <a:pt x="563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6" y="120"/>
                    <a:pt x="76" y="139"/>
                    <a:pt x="76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9" y="580"/>
                    <a:pt x="607" y="580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8"/>
                    <a:pt x="99" y="563"/>
                  </a:cubicBezTo>
                  <a:cubicBezTo>
                    <a:pt x="99" y="562"/>
                    <a:pt x="100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8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4" y="143"/>
                    <a:pt x="647" y="159"/>
                    <a:pt x="647" y="184"/>
                  </a:cubicBezTo>
                  <a:close/>
                  <a:moveTo>
                    <a:pt x="588" y="337"/>
                  </a:moveTo>
                  <a:lnTo>
                    <a:pt x="588" y="337"/>
                  </a:lnTo>
                  <a:cubicBezTo>
                    <a:pt x="588" y="335"/>
                    <a:pt x="587" y="332"/>
                    <a:pt x="584" y="331"/>
                  </a:cubicBezTo>
                  <a:cubicBezTo>
                    <a:pt x="582" y="329"/>
                    <a:pt x="579" y="329"/>
                    <a:pt x="576" y="331"/>
                  </a:cubicBezTo>
                  <a:cubicBezTo>
                    <a:pt x="487" y="387"/>
                    <a:pt x="487" y="387"/>
                    <a:pt x="487" y="387"/>
                  </a:cubicBezTo>
                  <a:cubicBezTo>
                    <a:pt x="485" y="389"/>
                    <a:pt x="484" y="391"/>
                    <a:pt x="484" y="394"/>
                  </a:cubicBezTo>
                  <a:cubicBezTo>
                    <a:pt x="484" y="472"/>
                    <a:pt x="484" y="472"/>
                    <a:pt x="484" y="472"/>
                  </a:cubicBezTo>
                  <a:cubicBezTo>
                    <a:pt x="477" y="468"/>
                    <a:pt x="470" y="465"/>
                    <a:pt x="460" y="465"/>
                  </a:cubicBezTo>
                  <a:cubicBezTo>
                    <a:pt x="438" y="465"/>
                    <a:pt x="421" y="480"/>
                    <a:pt x="421" y="497"/>
                  </a:cubicBezTo>
                  <a:cubicBezTo>
                    <a:pt x="421" y="514"/>
                    <a:pt x="438" y="529"/>
                    <a:pt x="460" y="529"/>
                  </a:cubicBezTo>
                  <a:cubicBezTo>
                    <a:pt x="482" y="529"/>
                    <a:pt x="500" y="514"/>
                    <a:pt x="500" y="497"/>
                  </a:cubicBezTo>
                  <a:cubicBezTo>
                    <a:pt x="500" y="496"/>
                    <a:pt x="499" y="495"/>
                    <a:pt x="499" y="494"/>
                  </a:cubicBezTo>
                  <a:cubicBezTo>
                    <a:pt x="499" y="493"/>
                    <a:pt x="500" y="493"/>
                    <a:pt x="500" y="492"/>
                  </a:cubicBezTo>
                  <a:cubicBezTo>
                    <a:pt x="500" y="431"/>
                    <a:pt x="500" y="431"/>
                    <a:pt x="500" y="431"/>
                  </a:cubicBezTo>
                  <a:cubicBezTo>
                    <a:pt x="573" y="386"/>
                    <a:pt x="573" y="386"/>
                    <a:pt x="573" y="386"/>
                  </a:cubicBezTo>
                  <a:cubicBezTo>
                    <a:pt x="573" y="457"/>
                    <a:pt x="573" y="457"/>
                    <a:pt x="573" y="457"/>
                  </a:cubicBezTo>
                  <a:cubicBezTo>
                    <a:pt x="565" y="453"/>
                    <a:pt x="557" y="449"/>
                    <a:pt x="548" y="449"/>
                  </a:cubicBezTo>
                  <a:cubicBezTo>
                    <a:pt x="527" y="449"/>
                    <a:pt x="509" y="464"/>
                    <a:pt x="509" y="481"/>
                  </a:cubicBezTo>
                  <a:cubicBezTo>
                    <a:pt x="509" y="498"/>
                    <a:pt x="527" y="513"/>
                    <a:pt x="548" y="513"/>
                  </a:cubicBezTo>
                  <a:cubicBezTo>
                    <a:pt x="570" y="513"/>
                    <a:pt x="586" y="499"/>
                    <a:pt x="587" y="483"/>
                  </a:cubicBezTo>
                  <a:cubicBezTo>
                    <a:pt x="587" y="482"/>
                    <a:pt x="588" y="481"/>
                    <a:pt x="588" y="480"/>
                  </a:cubicBezTo>
                  <a:lnTo>
                    <a:pt x="58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61025" y="2787650"/>
            <a:ext cx="428625" cy="430213"/>
            <a:chOff x="5661025" y="2787650"/>
            <a:chExt cx="428625" cy="430213"/>
          </a:xfrm>
        </p:grpSpPr>
        <p:sp>
          <p:nvSpPr>
            <p:cNvPr id="19497" name="Freeform 17"/>
            <p:cNvSpPr>
              <a:spLocks noChangeArrowheads="1"/>
            </p:cNvSpPr>
            <p:nvPr/>
          </p:nvSpPr>
          <p:spPr bwMode="auto">
            <a:xfrm>
              <a:off x="5661025" y="2787650"/>
              <a:ext cx="428625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Freeform 89"/>
            <p:cNvSpPr>
              <a:spLocks noChangeArrowheads="1"/>
            </p:cNvSpPr>
            <p:nvPr/>
          </p:nvSpPr>
          <p:spPr bwMode="auto">
            <a:xfrm>
              <a:off x="5738813" y="2880519"/>
              <a:ext cx="273050" cy="244475"/>
            </a:xfrm>
            <a:custGeom>
              <a:avLst/>
              <a:gdLst>
                <a:gd name="T0" fmla="*/ 31521 w 648"/>
                <a:gd name="T1" fmla="*/ 68610 h 581"/>
                <a:gd name="T2" fmla="*/ 31521 w 648"/>
                <a:gd name="T3" fmla="*/ 68610 h 581"/>
                <a:gd name="T4" fmla="*/ 31521 w 648"/>
                <a:gd name="T5" fmla="*/ 223087 h 581"/>
                <a:gd name="T6" fmla="*/ 31521 w 648"/>
                <a:gd name="T7" fmla="*/ 235294 h 581"/>
                <a:gd name="T8" fmla="*/ 19753 w 648"/>
                <a:gd name="T9" fmla="*/ 243712 h 581"/>
                <a:gd name="T10" fmla="*/ 19753 w 648"/>
                <a:gd name="T11" fmla="*/ 243712 h 581"/>
                <a:gd name="T12" fmla="*/ 4623 w 648"/>
                <a:gd name="T13" fmla="*/ 236977 h 581"/>
                <a:gd name="T14" fmla="*/ 0 w 648"/>
                <a:gd name="T15" fmla="*/ 223929 h 581"/>
                <a:gd name="T16" fmla="*/ 0 w 648"/>
                <a:gd name="T17" fmla="*/ 16837 h 581"/>
                <a:gd name="T18" fmla="*/ 16811 w 648"/>
                <a:gd name="T19" fmla="*/ 0 h 581"/>
                <a:gd name="T20" fmla="*/ 76492 w 648"/>
                <a:gd name="T21" fmla="*/ 0 h 581"/>
                <a:gd name="T22" fmla="*/ 93723 w 648"/>
                <a:gd name="T23" fmla="*/ 11786 h 581"/>
                <a:gd name="T24" fmla="*/ 102549 w 648"/>
                <a:gd name="T25" fmla="*/ 31990 h 581"/>
                <a:gd name="T26" fmla="*/ 226953 w 648"/>
                <a:gd name="T27" fmla="*/ 31990 h 581"/>
                <a:gd name="T28" fmla="*/ 243765 w 648"/>
                <a:gd name="T29" fmla="*/ 48406 h 581"/>
                <a:gd name="T30" fmla="*/ 243765 w 648"/>
                <a:gd name="T31" fmla="*/ 50510 h 581"/>
                <a:gd name="T32" fmla="*/ 50014 w 648"/>
                <a:gd name="T33" fmla="*/ 50510 h 581"/>
                <a:gd name="T34" fmla="*/ 31521 w 648"/>
                <a:gd name="T35" fmla="*/ 68610 h 581"/>
                <a:gd name="T36" fmla="*/ 271924 w 648"/>
                <a:gd name="T37" fmla="*/ 77449 h 581"/>
                <a:gd name="T38" fmla="*/ 271924 w 648"/>
                <a:gd name="T39" fmla="*/ 77449 h 581"/>
                <a:gd name="T40" fmla="*/ 271924 w 648"/>
                <a:gd name="T41" fmla="*/ 226875 h 581"/>
                <a:gd name="T42" fmla="*/ 254692 w 648"/>
                <a:gd name="T43" fmla="*/ 244133 h 581"/>
                <a:gd name="T44" fmla="*/ 38666 w 648"/>
                <a:gd name="T45" fmla="*/ 243712 h 581"/>
                <a:gd name="T46" fmla="*/ 41188 w 648"/>
                <a:gd name="T47" fmla="*/ 236977 h 581"/>
                <a:gd name="T48" fmla="*/ 41188 w 648"/>
                <a:gd name="T49" fmla="*/ 222666 h 581"/>
                <a:gd name="T50" fmla="*/ 41188 w 648"/>
                <a:gd name="T51" fmla="*/ 68610 h 581"/>
                <a:gd name="T52" fmla="*/ 50014 w 648"/>
                <a:gd name="T53" fmla="*/ 60191 h 581"/>
                <a:gd name="T54" fmla="*/ 244185 w 648"/>
                <a:gd name="T55" fmla="*/ 60191 h 581"/>
                <a:gd name="T56" fmla="*/ 257214 w 648"/>
                <a:gd name="T57" fmla="*/ 60191 h 581"/>
                <a:gd name="T58" fmla="*/ 271924 w 648"/>
                <a:gd name="T59" fmla="*/ 77449 h 581"/>
                <a:gd name="T60" fmla="*/ 158447 w 648"/>
                <a:gd name="T61" fmla="*/ 155319 h 581"/>
                <a:gd name="T62" fmla="*/ 158447 w 648"/>
                <a:gd name="T63" fmla="*/ 155319 h 581"/>
                <a:gd name="T64" fmla="*/ 176099 w 648"/>
                <a:gd name="T65" fmla="*/ 172998 h 581"/>
                <a:gd name="T66" fmla="*/ 193331 w 648"/>
                <a:gd name="T67" fmla="*/ 155319 h 581"/>
                <a:gd name="T68" fmla="*/ 176099 w 648"/>
                <a:gd name="T69" fmla="*/ 138061 h 581"/>
                <a:gd name="T70" fmla="*/ 158447 w 648"/>
                <a:gd name="T71" fmla="*/ 155319 h 581"/>
                <a:gd name="T72" fmla="*/ 246286 w 648"/>
                <a:gd name="T73" fmla="*/ 208776 h 581"/>
                <a:gd name="T74" fmla="*/ 246286 w 648"/>
                <a:gd name="T75" fmla="*/ 208776 h 581"/>
                <a:gd name="T76" fmla="*/ 224011 w 648"/>
                <a:gd name="T77" fmla="*/ 165842 h 581"/>
                <a:gd name="T78" fmla="*/ 221069 w 648"/>
                <a:gd name="T79" fmla="*/ 163738 h 581"/>
                <a:gd name="T80" fmla="*/ 218127 w 648"/>
                <a:gd name="T81" fmla="*/ 165000 h 581"/>
                <a:gd name="T82" fmla="*/ 197533 w 648"/>
                <a:gd name="T83" fmla="*/ 187730 h 581"/>
                <a:gd name="T84" fmla="*/ 182824 w 648"/>
                <a:gd name="T85" fmla="*/ 181837 h 581"/>
                <a:gd name="T86" fmla="*/ 179041 w 648"/>
                <a:gd name="T87" fmla="*/ 182679 h 581"/>
                <a:gd name="T88" fmla="*/ 156346 w 648"/>
                <a:gd name="T89" fmla="*/ 207934 h 581"/>
                <a:gd name="T90" fmla="*/ 155505 w 648"/>
                <a:gd name="T91" fmla="*/ 212564 h 581"/>
                <a:gd name="T92" fmla="*/ 158867 w 648"/>
                <a:gd name="T93" fmla="*/ 214669 h 581"/>
                <a:gd name="T94" fmla="*/ 242924 w 648"/>
                <a:gd name="T95" fmla="*/ 214669 h 581"/>
                <a:gd name="T96" fmla="*/ 245866 w 648"/>
                <a:gd name="T97" fmla="*/ 212985 h 581"/>
                <a:gd name="T98" fmla="*/ 246286 w 648"/>
                <a:gd name="T99" fmla="*/ 208776 h 5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8" h="581">
                  <a:moveTo>
                    <a:pt x="75" y="163"/>
                  </a:moveTo>
                  <a:lnTo>
                    <a:pt x="75" y="163"/>
                  </a:lnTo>
                  <a:cubicBezTo>
                    <a:pt x="75" y="530"/>
                    <a:pt x="75" y="530"/>
                    <a:pt x="75" y="530"/>
                  </a:cubicBezTo>
                  <a:cubicBezTo>
                    <a:pt x="75" y="530"/>
                    <a:pt x="75" y="556"/>
                    <a:pt x="75" y="559"/>
                  </a:cubicBezTo>
                  <a:cubicBezTo>
                    <a:pt x="74" y="565"/>
                    <a:pt x="70" y="579"/>
                    <a:pt x="47" y="579"/>
                  </a:cubicBezTo>
                  <a:cubicBezTo>
                    <a:pt x="28" y="579"/>
                    <a:pt x="17" y="570"/>
                    <a:pt x="11" y="563"/>
                  </a:cubicBezTo>
                  <a:cubicBezTo>
                    <a:pt x="3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3" y="28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62" y="76"/>
                    <a:pt x="580" y="93"/>
                    <a:pt x="580" y="115"/>
                  </a:cubicBezTo>
                  <a:cubicBezTo>
                    <a:pt x="580" y="120"/>
                    <a:pt x="580" y="120"/>
                    <a:pt x="580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5" y="139"/>
                    <a:pt x="75" y="163"/>
                  </a:cubicBezTo>
                  <a:close/>
                  <a:moveTo>
                    <a:pt x="647" y="184"/>
                  </a:moveTo>
                  <a:lnTo>
                    <a:pt x="647" y="184"/>
                  </a:lnTo>
                  <a:cubicBezTo>
                    <a:pt x="647" y="539"/>
                    <a:pt x="647" y="539"/>
                    <a:pt x="647" y="539"/>
                  </a:cubicBezTo>
                  <a:cubicBezTo>
                    <a:pt x="647" y="561"/>
                    <a:pt x="628" y="580"/>
                    <a:pt x="606" y="580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95" y="573"/>
                    <a:pt x="98" y="568"/>
                    <a:pt x="98" y="563"/>
                  </a:cubicBezTo>
                  <a:cubicBezTo>
                    <a:pt x="98" y="562"/>
                    <a:pt x="99" y="560"/>
                    <a:pt x="98" y="52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53"/>
                    <a:pt x="107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2" y="143"/>
                    <a:pt x="612" y="143"/>
                    <a:pt x="612" y="143"/>
                  </a:cubicBezTo>
                  <a:cubicBezTo>
                    <a:pt x="633" y="143"/>
                    <a:pt x="647" y="159"/>
                    <a:pt x="647" y="184"/>
                  </a:cubicBezTo>
                  <a:close/>
                  <a:moveTo>
                    <a:pt x="377" y="369"/>
                  </a:moveTo>
                  <a:lnTo>
                    <a:pt x="377" y="369"/>
                  </a:lnTo>
                  <a:cubicBezTo>
                    <a:pt x="377" y="392"/>
                    <a:pt x="396" y="411"/>
                    <a:pt x="419" y="411"/>
                  </a:cubicBezTo>
                  <a:cubicBezTo>
                    <a:pt x="442" y="411"/>
                    <a:pt x="460" y="392"/>
                    <a:pt x="460" y="369"/>
                  </a:cubicBezTo>
                  <a:cubicBezTo>
                    <a:pt x="460" y="346"/>
                    <a:pt x="442" y="328"/>
                    <a:pt x="419" y="328"/>
                  </a:cubicBezTo>
                  <a:cubicBezTo>
                    <a:pt x="396" y="328"/>
                    <a:pt x="377" y="346"/>
                    <a:pt x="377" y="369"/>
                  </a:cubicBezTo>
                  <a:close/>
                  <a:moveTo>
                    <a:pt x="586" y="496"/>
                  </a:moveTo>
                  <a:lnTo>
                    <a:pt x="586" y="496"/>
                  </a:lnTo>
                  <a:cubicBezTo>
                    <a:pt x="533" y="394"/>
                    <a:pt x="533" y="394"/>
                    <a:pt x="533" y="394"/>
                  </a:cubicBezTo>
                  <a:cubicBezTo>
                    <a:pt x="531" y="391"/>
                    <a:pt x="529" y="389"/>
                    <a:pt x="526" y="389"/>
                  </a:cubicBezTo>
                  <a:cubicBezTo>
                    <a:pt x="523" y="389"/>
                    <a:pt x="521" y="390"/>
                    <a:pt x="519" y="392"/>
                  </a:cubicBezTo>
                  <a:cubicBezTo>
                    <a:pt x="470" y="446"/>
                    <a:pt x="470" y="446"/>
                    <a:pt x="470" y="446"/>
                  </a:cubicBezTo>
                  <a:cubicBezTo>
                    <a:pt x="435" y="432"/>
                    <a:pt x="435" y="432"/>
                    <a:pt x="435" y="432"/>
                  </a:cubicBezTo>
                  <a:cubicBezTo>
                    <a:pt x="432" y="430"/>
                    <a:pt x="428" y="431"/>
                    <a:pt x="426" y="434"/>
                  </a:cubicBezTo>
                  <a:cubicBezTo>
                    <a:pt x="372" y="494"/>
                    <a:pt x="372" y="494"/>
                    <a:pt x="372" y="494"/>
                  </a:cubicBezTo>
                  <a:cubicBezTo>
                    <a:pt x="369" y="497"/>
                    <a:pt x="369" y="501"/>
                    <a:pt x="370" y="505"/>
                  </a:cubicBezTo>
                  <a:cubicBezTo>
                    <a:pt x="372" y="508"/>
                    <a:pt x="375" y="510"/>
                    <a:pt x="378" y="510"/>
                  </a:cubicBezTo>
                  <a:cubicBezTo>
                    <a:pt x="578" y="510"/>
                    <a:pt x="578" y="510"/>
                    <a:pt x="578" y="510"/>
                  </a:cubicBezTo>
                  <a:cubicBezTo>
                    <a:pt x="581" y="510"/>
                    <a:pt x="584" y="508"/>
                    <a:pt x="585" y="506"/>
                  </a:cubicBezTo>
                  <a:cubicBezTo>
                    <a:pt x="587" y="503"/>
                    <a:pt x="587" y="499"/>
                    <a:pt x="586" y="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27800" y="2787650"/>
            <a:ext cx="430213" cy="430213"/>
            <a:chOff x="6527800" y="2787650"/>
            <a:chExt cx="430213" cy="430213"/>
          </a:xfrm>
        </p:grpSpPr>
        <p:sp>
          <p:nvSpPr>
            <p:cNvPr id="19498" name="Freeform 18"/>
            <p:cNvSpPr>
              <a:spLocks noChangeArrowheads="1"/>
            </p:cNvSpPr>
            <p:nvPr/>
          </p:nvSpPr>
          <p:spPr bwMode="auto">
            <a:xfrm>
              <a:off x="6527800" y="2787650"/>
              <a:ext cx="430213" cy="430213"/>
            </a:xfrm>
            <a:custGeom>
              <a:avLst/>
              <a:gdLst>
                <a:gd name="T0" fmla="*/ 429403 w 1025"/>
                <a:gd name="T1" fmla="*/ 214911 h 1024"/>
                <a:gd name="T2" fmla="*/ 429403 w 1025"/>
                <a:gd name="T3" fmla="*/ 214911 h 1024"/>
                <a:gd name="T4" fmla="*/ 215121 w 1025"/>
                <a:gd name="T5" fmla="*/ 429401 h 1024"/>
                <a:gd name="T6" fmla="*/ 0 w 1025"/>
                <a:gd name="T7" fmla="*/ 214911 h 1024"/>
                <a:gd name="T8" fmla="*/ 215121 w 1025"/>
                <a:gd name="T9" fmla="*/ 0 h 1024"/>
                <a:gd name="T10" fmla="*/ 429403 w 1025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8" name="Freeform 90"/>
            <p:cNvSpPr>
              <a:spLocks noChangeArrowheads="1"/>
            </p:cNvSpPr>
            <p:nvPr/>
          </p:nvSpPr>
          <p:spPr bwMode="auto">
            <a:xfrm>
              <a:off x="6605588" y="2880519"/>
              <a:ext cx="273050" cy="244475"/>
            </a:xfrm>
            <a:custGeom>
              <a:avLst/>
              <a:gdLst>
                <a:gd name="T0" fmla="*/ 31991 w 647"/>
                <a:gd name="T1" fmla="*/ 68610 h 581"/>
                <a:gd name="T2" fmla="*/ 31991 w 647"/>
                <a:gd name="T3" fmla="*/ 68610 h 581"/>
                <a:gd name="T4" fmla="*/ 31991 w 647"/>
                <a:gd name="T5" fmla="*/ 223087 h 581"/>
                <a:gd name="T6" fmla="*/ 31991 w 647"/>
                <a:gd name="T7" fmla="*/ 235294 h 581"/>
                <a:gd name="T8" fmla="*/ 19784 w 647"/>
                <a:gd name="T9" fmla="*/ 243712 h 581"/>
                <a:gd name="T10" fmla="*/ 19784 w 647"/>
                <a:gd name="T11" fmla="*/ 243712 h 581"/>
                <a:gd name="T12" fmla="*/ 4630 w 647"/>
                <a:gd name="T13" fmla="*/ 236977 h 581"/>
                <a:gd name="T14" fmla="*/ 0 w 647"/>
                <a:gd name="T15" fmla="*/ 223929 h 581"/>
                <a:gd name="T16" fmla="*/ 0 w 647"/>
                <a:gd name="T17" fmla="*/ 16837 h 581"/>
                <a:gd name="T18" fmla="*/ 16416 w 647"/>
                <a:gd name="T19" fmla="*/ 0 h 581"/>
                <a:gd name="T20" fmla="*/ 76610 w 647"/>
                <a:gd name="T21" fmla="*/ 0 h 581"/>
                <a:gd name="T22" fmla="*/ 94289 w 647"/>
                <a:gd name="T23" fmla="*/ 11786 h 581"/>
                <a:gd name="T24" fmla="*/ 103129 w 647"/>
                <a:gd name="T25" fmla="*/ 31990 h 581"/>
                <a:gd name="T26" fmla="*/ 227725 w 647"/>
                <a:gd name="T27" fmla="*/ 31990 h 581"/>
                <a:gd name="T28" fmla="*/ 244562 w 647"/>
                <a:gd name="T29" fmla="*/ 48406 h 581"/>
                <a:gd name="T30" fmla="*/ 244562 w 647"/>
                <a:gd name="T31" fmla="*/ 50510 h 581"/>
                <a:gd name="T32" fmla="*/ 50091 w 647"/>
                <a:gd name="T33" fmla="*/ 50510 h 581"/>
                <a:gd name="T34" fmla="*/ 31991 w 647"/>
                <a:gd name="T35" fmla="*/ 68610 h 581"/>
                <a:gd name="T36" fmla="*/ 271923 w 647"/>
                <a:gd name="T37" fmla="*/ 77449 h 581"/>
                <a:gd name="T38" fmla="*/ 271923 w 647"/>
                <a:gd name="T39" fmla="*/ 77449 h 581"/>
                <a:gd name="T40" fmla="*/ 271923 w 647"/>
                <a:gd name="T41" fmla="*/ 226875 h 581"/>
                <a:gd name="T42" fmla="*/ 255507 w 647"/>
                <a:gd name="T43" fmla="*/ 244133 h 581"/>
                <a:gd name="T44" fmla="*/ 39147 w 647"/>
                <a:gd name="T45" fmla="*/ 243712 h 581"/>
                <a:gd name="T46" fmla="*/ 41672 w 647"/>
                <a:gd name="T47" fmla="*/ 236977 h 581"/>
                <a:gd name="T48" fmla="*/ 41672 w 647"/>
                <a:gd name="T49" fmla="*/ 222666 h 581"/>
                <a:gd name="T50" fmla="*/ 41672 w 647"/>
                <a:gd name="T51" fmla="*/ 68610 h 581"/>
                <a:gd name="T52" fmla="*/ 50091 w 647"/>
                <a:gd name="T53" fmla="*/ 60191 h 581"/>
                <a:gd name="T54" fmla="*/ 244562 w 647"/>
                <a:gd name="T55" fmla="*/ 60191 h 581"/>
                <a:gd name="T56" fmla="*/ 258032 w 647"/>
                <a:gd name="T57" fmla="*/ 60191 h 581"/>
                <a:gd name="T58" fmla="*/ 271923 w 647"/>
                <a:gd name="T59" fmla="*/ 77449 h 581"/>
                <a:gd name="T60" fmla="*/ 239932 w 647"/>
                <a:gd name="T61" fmla="*/ 176786 h 581"/>
                <a:gd name="T62" fmla="*/ 239932 w 647"/>
                <a:gd name="T63" fmla="*/ 176786 h 581"/>
                <a:gd name="T64" fmla="*/ 238248 w 647"/>
                <a:gd name="T65" fmla="*/ 173419 h 581"/>
                <a:gd name="T66" fmla="*/ 186474 w 647"/>
                <a:gd name="T67" fmla="*/ 142271 h 581"/>
                <a:gd name="T68" fmla="*/ 182685 w 647"/>
                <a:gd name="T69" fmla="*/ 142271 h 581"/>
                <a:gd name="T70" fmla="*/ 181001 w 647"/>
                <a:gd name="T71" fmla="*/ 145638 h 581"/>
                <a:gd name="T72" fmla="*/ 181001 w 647"/>
                <a:gd name="T73" fmla="*/ 207934 h 581"/>
                <a:gd name="T74" fmla="*/ 182685 w 647"/>
                <a:gd name="T75" fmla="*/ 210880 h 581"/>
                <a:gd name="T76" fmla="*/ 184369 w 647"/>
                <a:gd name="T77" fmla="*/ 211722 h 581"/>
                <a:gd name="T78" fmla="*/ 186474 w 647"/>
                <a:gd name="T79" fmla="*/ 210880 h 581"/>
                <a:gd name="T80" fmla="*/ 238248 w 647"/>
                <a:gd name="T81" fmla="*/ 180153 h 581"/>
                <a:gd name="T82" fmla="*/ 239932 w 647"/>
                <a:gd name="T83" fmla="*/ 176786 h 5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7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0" y="579"/>
                    <a:pt x="47" y="579"/>
                  </a:cubicBezTo>
                  <a:cubicBezTo>
                    <a:pt x="28" y="579"/>
                    <a:pt x="18" y="570"/>
                    <a:pt x="11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4" y="28"/>
                  </a:cubicBezTo>
                  <a:cubicBezTo>
                    <a:pt x="245" y="76"/>
                    <a:pt x="245" y="76"/>
                    <a:pt x="245" y="76"/>
                  </a:cubicBezTo>
                  <a:cubicBezTo>
                    <a:pt x="541" y="76"/>
                    <a:pt x="541" y="76"/>
                    <a:pt x="541" y="76"/>
                  </a:cubicBezTo>
                  <a:cubicBezTo>
                    <a:pt x="563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95" y="120"/>
                    <a:pt x="76" y="139"/>
                    <a:pt x="76" y="163"/>
                  </a:cubicBezTo>
                  <a:close/>
                  <a:moveTo>
                    <a:pt x="646" y="184"/>
                  </a:moveTo>
                  <a:lnTo>
                    <a:pt x="646" y="184"/>
                  </a:lnTo>
                  <a:cubicBezTo>
                    <a:pt x="646" y="539"/>
                    <a:pt x="646" y="539"/>
                    <a:pt x="646" y="539"/>
                  </a:cubicBezTo>
                  <a:cubicBezTo>
                    <a:pt x="646" y="561"/>
                    <a:pt x="629" y="580"/>
                    <a:pt x="607" y="580"/>
                  </a:cubicBezTo>
                  <a:cubicBezTo>
                    <a:pt x="93" y="579"/>
                    <a:pt x="93" y="579"/>
                    <a:pt x="93" y="579"/>
                  </a:cubicBezTo>
                  <a:cubicBezTo>
                    <a:pt x="96" y="573"/>
                    <a:pt x="98" y="568"/>
                    <a:pt x="99" y="563"/>
                  </a:cubicBezTo>
                  <a:cubicBezTo>
                    <a:pt x="99" y="562"/>
                    <a:pt x="99" y="560"/>
                    <a:pt x="99" y="529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53"/>
                    <a:pt x="108" y="143"/>
                    <a:pt x="119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613" y="143"/>
                    <a:pt x="613" y="143"/>
                    <a:pt x="613" y="143"/>
                  </a:cubicBezTo>
                  <a:cubicBezTo>
                    <a:pt x="633" y="143"/>
                    <a:pt x="646" y="159"/>
                    <a:pt x="646" y="184"/>
                  </a:cubicBezTo>
                  <a:close/>
                  <a:moveTo>
                    <a:pt x="570" y="420"/>
                  </a:moveTo>
                  <a:lnTo>
                    <a:pt x="570" y="420"/>
                  </a:lnTo>
                  <a:cubicBezTo>
                    <a:pt x="570" y="417"/>
                    <a:pt x="569" y="414"/>
                    <a:pt x="566" y="412"/>
                  </a:cubicBezTo>
                  <a:cubicBezTo>
                    <a:pt x="443" y="338"/>
                    <a:pt x="443" y="338"/>
                    <a:pt x="443" y="338"/>
                  </a:cubicBezTo>
                  <a:cubicBezTo>
                    <a:pt x="440" y="337"/>
                    <a:pt x="437" y="337"/>
                    <a:pt x="434" y="338"/>
                  </a:cubicBezTo>
                  <a:cubicBezTo>
                    <a:pt x="431" y="340"/>
                    <a:pt x="430" y="343"/>
                    <a:pt x="430" y="346"/>
                  </a:cubicBezTo>
                  <a:cubicBezTo>
                    <a:pt x="430" y="494"/>
                    <a:pt x="430" y="494"/>
                    <a:pt x="430" y="494"/>
                  </a:cubicBezTo>
                  <a:cubicBezTo>
                    <a:pt x="430" y="497"/>
                    <a:pt x="431" y="500"/>
                    <a:pt x="434" y="501"/>
                  </a:cubicBezTo>
                  <a:cubicBezTo>
                    <a:pt x="435" y="503"/>
                    <a:pt x="437" y="503"/>
                    <a:pt x="438" y="503"/>
                  </a:cubicBezTo>
                  <a:cubicBezTo>
                    <a:pt x="440" y="503"/>
                    <a:pt x="441" y="503"/>
                    <a:pt x="443" y="501"/>
                  </a:cubicBezTo>
                  <a:cubicBezTo>
                    <a:pt x="566" y="428"/>
                    <a:pt x="566" y="428"/>
                    <a:pt x="566" y="428"/>
                  </a:cubicBezTo>
                  <a:cubicBezTo>
                    <a:pt x="569" y="427"/>
                    <a:pt x="570" y="423"/>
                    <a:pt x="570" y="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394575" y="2787650"/>
            <a:ext cx="430213" cy="430213"/>
            <a:chOff x="7394575" y="2787650"/>
            <a:chExt cx="430213" cy="430213"/>
          </a:xfrm>
        </p:grpSpPr>
        <p:sp>
          <p:nvSpPr>
            <p:cNvPr id="19499" name="Freeform 19"/>
            <p:cNvSpPr>
              <a:spLocks noChangeArrowheads="1"/>
            </p:cNvSpPr>
            <p:nvPr/>
          </p:nvSpPr>
          <p:spPr bwMode="auto">
            <a:xfrm>
              <a:off x="7394575" y="2787650"/>
              <a:ext cx="430213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Freeform 91"/>
            <p:cNvSpPr>
              <a:spLocks noChangeArrowheads="1"/>
            </p:cNvSpPr>
            <p:nvPr/>
          </p:nvSpPr>
          <p:spPr bwMode="auto">
            <a:xfrm>
              <a:off x="7473950" y="2880519"/>
              <a:ext cx="271463" cy="244475"/>
            </a:xfrm>
            <a:custGeom>
              <a:avLst/>
              <a:gdLst>
                <a:gd name="T0" fmla="*/ 31991 w 647"/>
                <a:gd name="T1" fmla="*/ 68610 h 581"/>
                <a:gd name="T2" fmla="*/ 31991 w 647"/>
                <a:gd name="T3" fmla="*/ 235294 h 581"/>
                <a:gd name="T4" fmla="*/ 19784 w 647"/>
                <a:gd name="T5" fmla="*/ 243712 h 581"/>
                <a:gd name="T6" fmla="*/ 0 w 647"/>
                <a:gd name="T7" fmla="*/ 223929 h 581"/>
                <a:gd name="T8" fmla="*/ 16416 w 647"/>
                <a:gd name="T9" fmla="*/ 0 h 581"/>
                <a:gd name="T10" fmla="*/ 94289 w 647"/>
                <a:gd name="T11" fmla="*/ 11786 h 581"/>
                <a:gd name="T12" fmla="*/ 227724 w 647"/>
                <a:gd name="T13" fmla="*/ 31990 h 581"/>
                <a:gd name="T14" fmla="*/ 244561 w 647"/>
                <a:gd name="T15" fmla="*/ 50510 h 581"/>
                <a:gd name="T16" fmla="*/ 31991 w 647"/>
                <a:gd name="T17" fmla="*/ 68610 h 581"/>
                <a:gd name="T18" fmla="*/ 258031 w 647"/>
                <a:gd name="T19" fmla="*/ 60191 h 581"/>
                <a:gd name="T20" fmla="*/ 49670 w 647"/>
                <a:gd name="T21" fmla="*/ 60191 h 581"/>
                <a:gd name="T22" fmla="*/ 41672 w 647"/>
                <a:gd name="T23" fmla="*/ 222666 h 581"/>
                <a:gd name="T24" fmla="*/ 38726 w 647"/>
                <a:gd name="T25" fmla="*/ 243712 h 581"/>
                <a:gd name="T26" fmla="*/ 146484 w 647"/>
                <a:gd name="T27" fmla="*/ 240766 h 581"/>
                <a:gd name="T28" fmla="*/ 144380 w 647"/>
                <a:gd name="T29" fmla="*/ 238240 h 581"/>
                <a:gd name="T30" fmla="*/ 144380 w 647"/>
                <a:gd name="T31" fmla="*/ 228559 h 581"/>
                <a:gd name="T32" fmla="*/ 146484 w 647"/>
                <a:gd name="T33" fmla="*/ 226034 h 581"/>
                <a:gd name="T34" fmla="*/ 144380 w 647"/>
                <a:gd name="T35" fmla="*/ 223929 h 581"/>
                <a:gd name="T36" fmla="*/ 144380 w 647"/>
                <a:gd name="T37" fmla="*/ 213827 h 581"/>
                <a:gd name="T38" fmla="*/ 146484 w 647"/>
                <a:gd name="T39" fmla="*/ 211722 h 581"/>
                <a:gd name="T40" fmla="*/ 144380 w 647"/>
                <a:gd name="T41" fmla="*/ 208776 h 581"/>
                <a:gd name="T42" fmla="*/ 144380 w 647"/>
                <a:gd name="T43" fmla="*/ 199095 h 581"/>
                <a:gd name="T44" fmla="*/ 146484 w 647"/>
                <a:gd name="T45" fmla="*/ 196569 h 581"/>
                <a:gd name="T46" fmla="*/ 144380 w 647"/>
                <a:gd name="T47" fmla="*/ 194044 h 581"/>
                <a:gd name="T48" fmla="*/ 144380 w 647"/>
                <a:gd name="T49" fmla="*/ 184363 h 581"/>
                <a:gd name="T50" fmla="*/ 146484 w 647"/>
                <a:gd name="T51" fmla="*/ 181837 h 581"/>
                <a:gd name="T52" fmla="*/ 144380 w 647"/>
                <a:gd name="T53" fmla="*/ 179732 h 581"/>
                <a:gd name="T54" fmla="*/ 144380 w 647"/>
                <a:gd name="T55" fmla="*/ 169630 h 581"/>
                <a:gd name="T56" fmla="*/ 146484 w 647"/>
                <a:gd name="T57" fmla="*/ 167105 h 581"/>
                <a:gd name="T58" fmla="*/ 143538 w 647"/>
                <a:gd name="T59" fmla="*/ 163317 h 581"/>
                <a:gd name="T60" fmla="*/ 137224 w 647"/>
                <a:gd name="T61" fmla="*/ 116174 h 581"/>
                <a:gd name="T62" fmla="*/ 140591 w 647"/>
                <a:gd name="T63" fmla="*/ 111544 h 581"/>
                <a:gd name="T64" fmla="*/ 173003 w 647"/>
                <a:gd name="T65" fmla="*/ 112806 h 581"/>
                <a:gd name="T66" fmla="*/ 170898 w 647"/>
                <a:gd name="T67" fmla="*/ 159949 h 581"/>
                <a:gd name="T68" fmla="*/ 162059 w 647"/>
                <a:gd name="T69" fmla="*/ 163317 h 581"/>
                <a:gd name="T70" fmla="*/ 159112 w 647"/>
                <a:gd name="T71" fmla="*/ 172156 h 581"/>
                <a:gd name="T72" fmla="*/ 156587 w 647"/>
                <a:gd name="T73" fmla="*/ 174681 h 581"/>
                <a:gd name="T74" fmla="*/ 159112 w 647"/>
                <a:gd name="T75" fmla="*/ 176786 h 581"/>
                <a:gd name="T76" fmla="*/ 159112 w 647"/>
                <a:gd name="T77" fmla="*/ 186888 h 581"/>
                <a:gd name="T78" fmla="*/ 156587 w 647"/>
                <a:gd name="T79" fmla="*/ 188993 h 581"/>
                <a:gd name="T80" fmla="*/ 159112 w 647"/>
                <a:gd name="T81" fmla="*/ 191939 h 581"/>
                <a:gd name="T82" fmla="*/ 159112 w 647"/>
                <a:gd name="T83" fmla="*/ 201620 h 581"/>
                <a:gd name="T84" fmla="*/ 156587 w 647"/>
                <a:gd name="T85" fmla="*/ 204146 h 581"/>
                <a:gd name="T86" fmla="*/ 159112 w 647"/>
                <a:gd name="T87" fmla="*/ 206250 h 581"/>
                <a:gd name="T88" fmla="*/ 159112 w 647"/>
                <a:gd name="T89" fmla="*/ 216352 h 581"/>
                <a:gd name="T90" fmla="*/ 156587 w 647"/>
                <a:gd name="T91" fmla="*/ 218457 h 581"/>
                <a:gd name="T92" fmla="*/ 159112 w 647"/>
                <a:gd name="T93" fmla="*/ 220983 h 581"/>
                <a:gd name="T94" fmla="*/ 159112 w 647"/>
                <a:gd name="T95" fmla="*/ 230664 h 581"/>
                <a:gd name="T96" fmla="*/ 156587 w 647"/>
                <a:gd name="T97" fmla="*/ 233610 h 581"/>
                <a:gd name="T98" fmla="*/ 159112 w 647"/>
                <a:gd name="T99" fmla="*/ 236136 h 581"/>
                <a:gd name="T100" fmla="*/ 162901 w 647"/>
                <a:gd name="T101" fmla="*/ 243712 h 581"/>
                <a:gd name="T102" fmla="*/ 271922 w 647"/>
                <a:gd name="T103" fmla="*/ 226875 h 581"/>
                <a:gd name="T104" fmla="*/ 258031 w 647"/>
                <a:gd name="T105" fmla="*/ 60191 h 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47" h="581">
                  <a:moveTo>
                    <a:pt x="76" y="163"/>
                  </a:moveTo>
                  <a:lnTo>
                    <a:pt x="76" y="163"/>
                  </a:lnTo>
                  <a:cubicBezTo>
                    <a:pt x="76" y="530"/>
                    <a:pt x="76" y="530"/>
                    <a:pt x="76" y="530"/>
                  </a:cubicBezTo>
                  <a:cubicBezTo>
                    <a:pt x="76" y="530"/>
                    <a:pt x="76" y="556"/>
                    <a:pt x="76" y="559"/>
                  </a:cubicBezTo>
                  <a:cubicBezTo>
                    <a:pt x="75" y="565"/>
                    <a:pt x="70" y="579"/>
                    <a:pt x="47" y="579"/>
                  </a:cubicBezTo>
                  <a:cubicBezTo>
                    <a:pt x="28" y="579"/>
                    <a:pt x="17" y="570"/>
                    <a:pt x="11" y="563"/>
                  </a:cubicBezTo>
                  <a:cubicBezTo>
                    <a:pt x="4" y="555"/>
                    <a:pt x="0" y="543"/>
                    <a:pt x="0" y="5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0" y="0"/>
                    <a:pt x="216" y="11"/>
                    <a:pt x="224" y="28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541" y="76"/>
                    <a:pt x="541" y="76"/>
                    <a:pt x="541" y="76"/>
                  </a:cubicBezTo>
                  <a:cubicBezTo>
                    <a:pt x="563" y="76"/>
                    <a:pt x="581" y="93"/>
                    <a:pt x="581" y="115"/>
                  </a:cubicBezTo>
                  <a:cubicBezTo>
                    <a:pt x="581" y="120"/>
                    <a:pt x="581" y="120"/>
                    <a:pt x="581" y="120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94" y="120"/>
                    <a:pt x="76" y="139"/>
                    <a:pt x="76" y="163"/>
                  </a:cubicBezTo>
                  <a:close/>
                  <a:moveTo>
                    <a:pt x="613" y="143"/>
                  </a:moveTo>
                  <a:lnTo>
                    <a:pt x="613" y="143"/>
                  </a:lnTo>
                  <a:cubicBezTo>
                    <a:pt x="581" y="143"/>
                    <a:pt x="581" y="143"/>
                    <a:pt x="581" y="14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08" y="143"/>
                    <a:pt x="99" y="153"/>
                    <a:pt x="99" y="163"/>
                  </a:cubicBezTo>
                  <a:cubicBezTo>
                    <a:pt x="99" y="529"/>
                    <a:pt x="99" y="529"/>
                    <a:pt x="99" y="529"/>
                  </a:cubicBezTo>
                  <a:cubicBezTo>
                    <a:pt x="99" y="560"/>
                    <a:pt x="99" y="562"/>
                    <a:pt x="99" y="563"/>
                  </a:cubicBezTo>
                  <a:cubicBezTo>
                    <a:pt x="98" y="568"/>
                    <a:pt x="95" y="573"/>
                    <a:pt x="92" y="579"/>
                  </a:cubicBezTo>
                  <a:cubicBezTo>
                    <a:pt x="352" y="579"/>
                    <a:pt x="352" y="579"/>
                    <a:pt x="352" y="579"/>
                  </a:cubicBezTo>
                  <a:cubicBezTo>
                    <a:pt x="349" y="578"/>
                    <a:pt x="348" y="574"/>
                    <a:pt x="348" y="572"/>
                  </a:cubicBezTo>
                  <a:cubicBezTo>
                    <a:pt x="348" y="570"/>
                    <a:pt x="349" y="568"/>
                    <a:pt x="351" y="566"/>
                  </a:cubicBezTo>
                  <a:cubicBezTo>
                    <a:pt x="343" y="566"/>
                    <a:pt x="343" y="566"/>
                    <a:pt x="343" y="566"/>
                  </a:cubicBezTo>
                  <a:cubicBezTo>
                    <a:pt x="336" y="566"/>
                    <a:pt x="331" y="561"/>
                    <a:pt x="331" y="555"/>
                  </a:cubicBezTo>
                  <a:cubicBezTo>
                    <a:pt x="331" y="548"/>
                    <a:pt x="336" y="543"/>
                    <a:pt x="343" y="543"/>
                  </a:cubicBezTo>
                  <a:cubicBezTo>
                    <a:pt x="351" y="543"/>
                    <a:pt x="351" y="543"/>
                    <a:pt x="351" y="543"/>
                  </a:cubicBezTo>
                  <a:cubicBezTo>
                    <a:pt x="349" y="541"/>
                    <a:pt x="348" y="539"/>
                    <a:pt x="348" y="537"/>
                  </a:cubicBezTo>
                  <a:cubicBezTo>
                    <a:pt x="348" y="535"/>
                    <a:pt x="349" y="533"/>
                    <a:pt x="351" y="532"/>
                  </a:cubicBezTo>
                  <a:cubicBezTo>
                    <a:pt x="343" y="532"/>
                    <a:pt x="343" y="532"/>
                    <a:pt x="343" y="532"/>
                  </a:cubicBezTo>
                  <a:cubicBezTo>
                    <a:pt x="336" y="532"/>
                    <a:pt x="331" y="527"/>
                    <a:pt x="331" y="519"/>
                  </a:cubicBezTo>
                  <a:cubicBezTo>
                    <a:pt x="331" y="513"/>
                    <a:pt x="336" y="508"/>
                    <a:pt x="343" y="508"/>
                  </a:cubicBezTo>
                  <a:cubicBezTo>
                    <a:pt x="351" y="508"/>
                    <a:pt x="351" y="508"/>
                    <a:pt x="351" y="508"/>
                  </a:cubicBezTo>
                  <a:cubicBezTo>
                    <a:pt x="349" y="506"/>
                    <a:pt x="348" y="505"/>
                    <a:pt x="348" y="503"/>
                  </a:cubicBezTo>
                  <a:cubicBezTo>
                    <a:pt x="348" y="499"/>
                    <a:pt x="349" y="498"/>
                    <a:pt x="351" y="496"/>
                  </a:cubicBezTo>
                  <a:cubicBezTo>
                    <a:pt x="343" y="496"/>
                    <a:pt x="343" y="496"/>
                    <a:pt x="343" y="496"/>
                  </a:cubicBezTo>
                  <a:cubicBezTo>
                    <a:pt x="336" y="496"/>
                    <a:pt x="331" y="491"/>
                    <a:pt x="331" y="485"/>
                  </a:cubicBezTo>
                  <a:cubicBezTo>
                    <a:pt x="331" y="479"/>
                    <a:pt x="336" y="473"/>
                    <a:pt x="343" y="473"/>
                  </a:cubicBezTo>
                  <a:cubicBezTo>
                    <a:pt x="351" y="473"/>
                    <a:pt x="351" y="473"/>
                    <a:pt x="351" y="473"/>
                  </a:cubicBezTo>
                  <a:cubicBezTo>
                    <a:pt x="349" y="471"/>
                    <a:pt x="348" y="469"/>
                    <a:pt x="348" y="467"/>
                  </a:cubicBezTo>
                  <a:cubicBezTo>
                    <a:pt x="348" y="465"/>
                    <a:pt x="349" y="463"/>
                    <a:pt x="351" y="461"/>
                  </a:cubicBezTo>
                  <a:cubicBezTo>
                    <a:pt x="343" y="461"/>
                    <a:pt x="343" y="461"/>
                    <a:pt x="343" y="461"/>
                  </a:cubicBezTo>
                  <a:cubicBezTo>
                    <a:pt x="336" y="461"/>
                    <a:pt x="331" y="456"/>
                    <a:pt x="331" y="449"/>
                  </a:cubicBezTo>
                  <a:cubicBezTo>
                    <a:pt x="331" y="443"/>
                    <a:pt x="336" y="438"/>
                    <a:pt x="343" y="438"/>
                  </a:cubicBezTo>
                  <a:cubicBezTo>
                    <a:pt x="351" y="438"/>
                    <a:pt x="351" y="438"/>
                    <a:pt x="351" y="438"/>
                  </a:cubicBezTo>
                  <a:cubicBezTo>
                    <a:pt x="349" y="436"/>
                    <a:pt x="348" y="435"/>
                    <a:pt x="348" y="432"/>
                  </a:cubicBezTo>
                  <a:cubicBezTo>
                    <a:pt x="348" y="430"/>
                    <a:pt x="349" y="428"/>
                    <a:pt x="351" y="427"/>
                  </a:cubicBezTo>
                  <a:cubicBezTo>
                    <a:pt x="343" y="427"/>
                    <a:pt x="343" y="427"/>
                    <a:pt x="343" y="427"/>
                  </a:cubicBezTo>
                  <a:cubicBezTo>
                    <a:pt x="336" y="427"/>
                    <a:pt x="331" y="421"/>
                    <a:pt x="331" y="415"/>
                  </a:cubicBezTo>
                  <a:cubicBezTo>
                    <a:pt x="331" y="408"/>
                    <a:pt x="336" y="403"/>
                    <a:pt x="343" y="403"/>
                  </a:cubicBezTo>
                  <a:cubicBezTo>
                    <a:pt x="351" y="403"/>
                    <a:pt x="351" y="403"/>
                    <a:pt x="351" y="403"/>
                  </a:cubicBezTo>
                  <a:cubicBezTo>
                    <a:pt x="349" y="402"/>
                    <a:pt x="348" y="399"/>
                    <a:pt x="348" y="397"/>
                  </a:cubicBezTo>
                  <a:cubicBezTo>
                    <a:pt x="348" y="393"/>
                    <a:pt x="351" y="391"/>
                    <a:pt x="353" y="388"/>
                  </a:cubicBezTo>
                  <a:cubicBezTo>
                    <a:pt x="341" y="388"/>
                    <a:pt x="341" y="388"/>
                    <a:pt x="341" y="388"/>
                  </a:cubicBezTo>
                  <a:cubicBezTo>
                    <a:pt x="336" y="388"/>
                    <a:pt x="333" y="385"/>
                    <a:pt x="332" y="380"/>
                  </a:cubicBezTo>
                  <a:cubicBezTo>
                    <a:pt x="326" y="276"/>
                    <a:pt x="326" y="276"/>
                    <a:pt x="326" y="276"/>
                  </a:cubicBezTo>
                  <a:cubicBezTo>
                    <a:pt x="324" y="272"/>
                    <a:pt x="326" y="270"/>
                    <a:pt x="328" y="268"/>
                  </a:cubicBezTo>
                  <a:cubicBezTo>
                    <a:pt x="330" y="266"/>
                    <a:pt x="332" y="265"/>
                    <a:pt x="334" y="265"/>
                  </a:cubicBezTo>
                  <a:cubicBezTo>
                    <a:pt x="404" y="265"/>
                    <a:pt x="404" y="265"/>
                    <a:pt x="404" y="265"/>
                  </a:cubicBezTo>
                  <a:cubicBezTo>
                    <a:pt x="407" y="265"/>
                    <a:pt x="409" y="266"/>
                    <a:pt x="411" y="268"/>
                  </a:cubicBezTo>
                  <a:cubicBezTo>
                    <a:pt x="412" y="270"/>
                    <a:pt x="413" y="272"/>
                    <a:pt x="413" y="276"/>
                  </a:cubicBezTo>
                  <a:cubicBezTo>
                    <a:pt x="406" y="380"/>
                    <a:pt x="406" y="380"/>
                    <a:pt x="406" y="380"/>
                  </a:cubicBezTo>
                  <a:cubicBezTo>
                    <a:pt x="406" y="385"/>
                    <a:pt x="402" y="388"/>
                    <a:pt x="397" y="388"/>
                  </a:cubicBezTo>
                  <a:cubicBezTo>
                    <a:pt x="385" y="388"/>
                    <a:pt x="385" y="388"/>
                    <a:pt x="385" y="388"/>
                  </a:cubicBezTo>
                  <a:cubicBezTo>
                    <a:pt x="388" y="391"/>
                    <a:pt x="389" y="393"/>
                    <a:pt x="389" y="397"/>
                  </a:cubicBezTo>
                  <a:cubicBezTo>
                    <a:pt x="389" y="404"/>
                    <a:pt x="384" y="409"/>
                    <a:pt x="378" y="409"/>
                  </a:cubicBezTo>
                  <a:cubicBezTo>
                    <a:pt x="369" y="409"/>
                    <a:pt x="369" y="409"/>
                    <a:pt x="369" y="409"/>
                  </a:cubicBezTo>
                  <a:cubicBezTo>
                    <a:pt x="370" y="411"/>
                    <a:pt x="372" y="412"/>
                    <a:pt x="372" y="415"/>
                  </a:cubicBezTo>
                  <a:cubicBezTo>
                    <a:pt x="372" y="417"/>
                    <a:pt x="370" y="418"/>
                    <a:pt x="369" y="420"/>
                  </a:cubicBezTo>
                  <a:cubicBezTo>
                    <a:pt x="378" y="420"/>
                    <a:pt x="378" y="420"/>
                    <a:pt x="378" y="420"/>
                  </a:cubicBezTo>
                  <a:cubicBezTo>
                    <a:pt x="384" y="420"/>
                    <a:pt x="389" y="426"/>
                    <a:pt x="389" y="432"/>
                  </a:cubicBezTo>
                  <a:cubicBezTo>
                    <a:pt x="389" y="439"/>
                    <a:pt x="384" y="444"/>
                    <a:pt x="378" y="444"/>
                  </a:cubicBezTo>
                  <a:cubicBezTo>
                    <a:pt x="369" y="444"/>
                    <a:pt x="369" y="444"/>
                    <a:pt x="369" y="444"/>
                  </a:cubicBezTo>
                  <a:cubicBezTo>
                    <a:pt x="370" y="445"/>
                    <a:pt x="372" y="447"/>
                    <a:pt x="372" y="449"/>
                  </a:cubicBezTo>
                  <a:cubicBezTo>
                    <a:pt x="372" y="452"/>
                    <a:pt x="370" y="454"/>
                    <a:pt x="369" y="456"/>
                  </a:cubicBezTo>
                  <a:cubicBezTo>
                    <a:pt x="378" y="456"/>
                    <a:pt x="378" y="456"/>
                    <a:pt x="378" y="456"/>
                  </a:cubicBezTo>
                  <a:cubicBezTo>
                    <a:pt x="384" y="456"/>
                    <a:pt x="389" y="461"/>
                    <a:pt x="389" y="467"/>
                  </a:cubicBezTo>
                  <a:cubicBezTo>
                    <a:pt x="389" y="473"/>
                    <a:pt x="384" y="479"/>
                    <a:pt x="378" y="479"/>
                  </a:cubicBezTo>
                  <a:cubicBezTo>
                    <a:pt x="369" y="479"/>
                    <a:pt x="369" y="479"/>
                    <a:pt x="369" y="479"/>
                  </a:cubicBezTo>
                  <a:cubicBezTo>
                    <a:pt x="370" y="481"/>
                    <a:pt x="372" y="483"/>
                    <a:pt x="372" y="485"/>
                  </a:cubicBezTo>
                  <a:cubicBezTo>
                    <a:pt x="372" y="487"/>
                    <a:pt x="370" y="489"/>
                    <a:pt x="369" y="490"/>
                  </a:cubicBezTo>
                  <a:cubicBezTo>
                    <a:pt x="378" y="490"/>
                    <a:pt x="378" y="490"/>
                    <a:pt x="378" y="490"/>
                  </a:cubicBezTo>
                  <a:cubicBezTo>
                    <a:pt x="384" y="490"/>
                    <a:pt x="389" y="495"/>
                    <a:pt x="389" y="503"/>
                  </a:cubicBezTo>
                  <a:cubicBezTo>
                    <a:pt x="389" y="509"/>
                    <a:pt x="384" y="514"/>
                    <a:pt x="378" y="514"/>
                  </a:cubicBezTo>
                  <a:cubicBezTo>
                    <a:pt x="369" y="514"/>
                    <a:pt x="369" y="514"/>
                    <a:pt x="369" y="514"/>
                  </a:cubicBezTo>
                  <a:cubicBezTo>
                    <a:pt x="370" y="516"/>
                    <a:pt x="372" y="517"/>
                    <a:pt x="372" y="519"/>
                  </a:cubicBezTo>
                  <a:cubicBezTo>
                    <a:pt x="372" y="522"/>
                    <a:pt x="370" y="523"/>
                    <a:pt x="369" y="525"/>
                  </a:cubicBezTo>
                  <a:cubicBezTo>
                    <a:pt x="378" y="525"/>
                    <a:pt x="378" y="525"/>
                    <a:pt x="378" y="525"/>
                  </a:cubicBezTo>
                  <a:cubicBezTo>
                    <a:pt x="384" y="525"/>
                    <a:pt x="389" y="531"/>
                    <a:pt x="389" y="537"/>
                  </a:cubicBezTo>
                  <a:cubicBezTo>
                    <a:pt x="389" y="543"/>
                    <a:pt x="384" y="548"/>
                    <a:pt x="378" y="548"/>
                  </a:cubicBezTo>
                  <a:cubicBezTo>
                    <a:pt x="369" y="548"/>
                    <a:pt x="369" y="548"/>
                    <a:pt x="369" y="548"/>
                  </a:cubicBezTo>
                  <a:cubicBezTo>
                    <a:pt x="370" y="550"/>
                    <a:pt x="372" y="553"/>
                    <a:pt x="372" y="555"/>
                  </a:cubicBezTo>
                  <a:cubicBezTo>
                    <a:pt x="372" y="557"/>
                    <a:pt x="370" y="559"/>
                    <a:pt x="369" y="561"/>
                  </a:cubicBezTo>
                  <a:cubicBezTo>
                    <a:pt x="378" y="561"/>
                    <a:pt x="378" y="561"/>
                    <a:pt x="378" y="561"/>
                  </a:cubicBezTo>
                  <a:cubicBezTo>
                    <a:pt x="384" y="561"/>
                    <a:pt x="389" y="566"/>
                    <a:pt x="389" y="572"/>
                  </a:cubicBezTo>
                  <a:cubicBezTo>
                    <a:pt x="389" y="574"/>
                    <a:pt x="388" y="578"/>
                    <a:pt x="387" y="57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28" y="580"/>
                    <a:pt x="646" y="561"/>
                    <a:pt x="646" y="539"/>
                  </a:cubicBezTo>
                  <a:cubicBezTo>
                    <a:pt x="646" y="184"/>
                    <a:pt x="646" y="184"/>
                    <a:pt x="646" y="184"/>
                  </a:cubicBezTo>
                  <a:cubicBezTo>
                    <a:pt x="646" y="159"/>
                    <a:pt x="634" y="143"/>
                    <a:pt x="613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88" name="Group 19587"/>
          <p:cNvGrpSpPr/>
          <p:nvPr/>
        </p:nvGrpSpPr>
        <p:grpSpPr>
          <a:xfrm>
            <a:off x="3062288" y="3729038"/>
            <a:ext cx="430212" cy="430212"/>
            <a:chOff x="3062288" y="3729038"/>
            <a:chExt cx="430212" cy="430212"/>
          </a:xfrm>
        </p:grpSpPr>
        <p:sp>
          <p:nvSpPr>
            <p:cNvPr id="19460" name="Freeform 523"/>
            <p:cNvSpPr>
              <a:spLocks noChangeArrowheads="1"/>
            </p:cNvSpPr>
            <p:nvPr/>
          </p:nvSpPr>
          <p:spPr bwMode="auto">
            <a:xfrm>
              <a:off x="3062288" y="3729038"/>
              <a:ext cx="430212" cy="430212"/>
            </a:xfrm>
            <a:custGeom>
              <a:avLst/>
              <a:gdLst>
                <a:gd name="T0" fmla="*/ 429402 w 1023"/>
                <a:gd name="T1" fmla="*/ 214911 h 1022"/>
                <a:gd name="T2" fmla="*/ 429402 w 1023"/>
                <a:gd name="T3" fmla="*/ 214911 h 1022"/>
                <a:gd name="T4" fmla="*/ 214701 w 1023"/>
                <a:gd name="T5" fmla="*/ 429400 h 1022"/>
                <a:gd name="T6" fmla="*/ 0 w 1023"/>
                <a:gd name="T7" fmla="*/ 214911 h 1022"/>
                <a:gd name="T8" fmla="*/ 214701 w 1023"/>
                <a:gd name="T9" fmla="*/ 0 h 1022"/>
                <a:gd name="T10" fmla="*/ 429402 w 1023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2"/>
                    <a:pt x="793" y="1021"/>
                    <a:pt x="511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7" name="Group 516"/>
            <p:cNvGrpSpPr/>
            <p:nvPr/>
          </p:nvGrpSpPr>
          <p:grpSpPr>
            <a:xfrm>
              <a:off x="3141732" y="3821867"/>
              <a:ext cx="272343" cy="244554"/>
              <a:chOff x="3143585" y="3831546"/>
              <a:chExt cx="272343" cy="244554"/>
            </a:xfrm>
            <a:solidFill>
              <a:schemeClr val="bg1"/>
            </a:solidFill>
          </p:grpSpPr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3143585" y="3831546"/>
                <a:ext cx="244554" cy="242700"/>
              </a:xfrm>
              <a:custGeom>
                <a:avLst/>
                <a:gdLst>
                  <a:gd name="T0" fmla="*/ 118 w 582"/>
                  <a:gd name="T1" fmla="*/ 120 h 579"/>
                  <a:gd name="T2" fmla="*/ 118 w 582"/>
                  <a:gd name="T3" fmla="*/ 120 h 579"/>
                  <a:gd name="T4" fmla="*/ 581 w 582"/>
                  <a:gd name="T5" fmla="*/ 120 h 579"/>
                  <a:gd name="T6" fmla="*/ 581 w 582"/>
                  <a:gd name="T7" fmla="*/ 115 h 579"/>
                  <a:gd name="T8" fmla="*/ 541 w 582"/>
                  <a:gd name="T9" fmla="*/ 75 h 579"/>
                  <a:gd name="T10" fmla="*/ 244 w 582"/>
                  <a:gd name="T11" fmla="*/ 75 h 579"/>
                  <a:gd name="T12" fmla="*/ 224 w 582"/>
                  <a:gd name="T13" fmla="*/ 27 h 579"/>
                  <a:gd name="T14" fmla="*/ 182 w 582"/>
                  <a:gd name="T15" fmla="*/ 0 h 579"/>
                  <a:gd name="T16" fmla="*/ 39 w 582"/>
                  <a:gd name="T17" fmla="*/ 0 h 579"/>
                  <a:gd name="T18" fmla="*/ 0 w 582"/>
                  <a:gd name="T19" fmla="*/ 40 h 579"/>
                  <a:gd name="T20" fmla="*/ 0 w 582"/>
                  <a:gd name="T21" fmla="*/ 531 h 579"/>
                  <a:gd name="T22" fmla="*/ 11 w 582"/>
                  <a:gd name="T23" fmla="*/ 563 h 579"/>
                  <a:gd name="T24" fmla="*/ 47 w 582"/>
                  <a:gd name="T25" fmla="*/ 578 h 579"/>
                  <a:gd name="T26" fmla="*/ 47 w 582"/>
                  <a:gd name="T27" fmla="*/ 578 h 579"/>
                  <a:gd name="T28" fmla="*/ 76 w 582"/>
                  <a:gd name="T29" fmla="*/ 558 h 579"/>
                  <a:gd name="T30" fmla="*/ 75 w 582"/>
                  <a:gd name="T31" fmla="*/ 528 h 579"/>
                  <a:gd name="T32" fmla="*/ 75 w 582"/>
                  <a:gd name="T33" fmla="*/ 163 h 579"/>
                  <a:gd name="T34" fmla="*/ 118 w 582"/>
                  <a:gd name="T35" fmla="*/ 12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579">
                    <a:moveTo>
                      <a:pt x="118" y="120"/>
                    </a:moveTo>
                    <a:lnTo>
                      <a:pt x="118" y="120"/>
                    </a:lnTo>
                    <a:cubicBezTo>
                      <a:pt x="581" y="120"/>
                      <a:pt x="581" y="120"/>
                      <a:pt x="581" y="120"/>
                    </a:cubicBezTo>
                    <a:cubicBezTo>
                      <a:pt x="581" y="115"/>
                      <a:pt x="581" y="115"/>
                      <a:pt x="581" y="115"/>
                    </a:cubicBezTo>
                    <a:cubicBezTo>
                      <a:pt x="581" y="93"/>
                      <a:pt x="563" y="75"/>
                      <a:pt x="541" y="75"/>
                    </a:cubicBezTo>
                    <a:cubicBezTo>
                      <a:pt x="244" y="75"/>
                      <a:pt x="244" y="75"/>
                      <a:pt x="244" y="75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16" y="11"/>
                      <a:pt x="200" y="0"/>
                      <a:pt x="18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43"/>
                      <a:pt x="4" y="554"/>
                      <a:pt x="11" y="563"/>
                    </a:cubicBezTo>
                    <a:cubicBezTo>
                      <a:pt x="16" y="569"/>
                      <a:pt x="28" y="578"/>
                      <a:pt x="47" y="578"/>
                    </a:cubicBezTo>
                    <a:lnTo>
                      <a:pt x="47" y="578"/>
                    </a:lnTo>
                    <a:cubicBezTo>
                      <a:pt x="69" y="578"/>
                      <a:pt x="75" y="564"/>
                      <a:pt x="76" y="558"/>
                    </a:cubicBezTo>
                    <a:cubicBezTo>
                      <a:pt x="76" y="554"/>
                      <a:pt x="75" y="528"/>
                      <a:pt x="75" y="528"/>
                    </a:cubicBezTo>
                    <a:cubicBezTo>
                      <a:pt x="75" y="163"/>
                      <a:pt x="75" y="163"/>
                      <a:pt x="75" y="163"/>
                    </a:cubicBezTo>
                    <a:cubicBezTo>
                      <a:pt x="75" y="140"/>
                      <a:pt x="94" y="120"/>
                      <a:pt x="118" y="12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3349231" y="4005698"/>
                <a:ext cx="12969" cy="9263"/>
              </a:xfrm>
              <a:custGeom>
                <a:avLst/>
                <a:gdLst>
                  <a:gd name="T0" fmla="*/ 0 w 30"/>
                  <a:gd name="T1" fmla="*/ 22 h 23"/>
                  <a:gd name="T2" fmla="*/ 29 w 30"/>
                  <a:gd name="T3" fmla="*/ 22 h 23"/>
                  <a:gd name="T4" fmla="*/ 15 w 30"/>
                  <a:gd name="T5" fmla="*/ 0 h 23"/>
                  <a:gd name="T6" fmla="*/ 0 w 30"/>
                  <a:gd name="T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3">
                    <a:moveTo>
                      <a:pt x="0" y="22"/>
                    </a:moveTo>
                    <a:lnTo>
                      <a:pt x="29" y="22"/>
                    </a:lnTo>
                    <a:lnTo>
                      <a:pt x="15" y="0"/>
                    </a:lnTo>
                    <a:lnTo>
                      <a:pt x="0" y="2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94"/>
              <p:cNvSpPr>
                <a:spLocks noChangeArrowheads="1"/>
              </p:cNvSpPr>
              <p:nvPr/>
            </p:nvSpPr>
            <p:spPr bwMode="auto">
              <a:xfrm>
                <a:off x="3182490" y="3892684"/>
                <a:ext cx="233438" cy="183416"/>
              </a:xfrm>
              <a:custGeom>
                <a:avLst/>
                <a:gdLst>
                  <a:gd name="T0" fmla="*/ 521 w 555"/>
                  <a:gd name="T1" fmla="*/ 0 h 435"/>
                  <a:gd name="T2" fmla="*/ 521 w 555"/>
                  <a:gd name="T3" fmla="*/ 0 h 435"/>
                  <a:gd name="T4" fmla="*/ 489 w 555"/>
                  <a:gd name="T5" fmla="*/ 0 h 435"/>
                  <a:gd name="T6" fmla="*/ 26 w 555"/>
                  <a:gd name="T7" fmla="*/ 0 h 435"/>
                  <a:gd name="T8" fmla="*/ 7 w 555"/>
                  <a:gd name="T9" fmla="*/ 19 h 435"/>
                  <a:gd name="T10" fmla="*/ 7 w 555"/>
                  <a:gd name="T11" fmla="*/ 384 h 435"/>
                  <a:gd name="T12" fmla="*/ 7 w 555"/>
                  <a:gd name="T13" fmla="*/ 418 h 435"/>
                  <a:gd name="T14" fmla="*/ 0 w 555"/>
                  <a:gd name="T15" fmla="*/ 434 h 435"/>
                  <a:gd name="T16" fmla="*/ 515 w 555"/>
                  <a:gd name="T17" fmla="*/ 434 h 435"/>
                  <a:gd name="T18" fmla="*/ 554 w 555"/>
                  <a:gd name="T19" fmla="*/ 395 h 435"/>
                  <a:gd name="T20" fmla="*/ 554 w 555"/>
                  <a:gd name="T21" fmla="*/ 40 h 435"/>
                  <a:gd name="T22" fmla="*/ 521 w 555"/>
                  <a:gd name="T23" fmla="*/ 0 h 435"/>
                  <a:gd name="T24" fmla="*/ 488 w 555"/>
                  <a:gd name="T25" fmla="*/ 342 h 435"/>
                  <a:gd name="T26" fmla="*/ 488 w 555"/>
                  <a:gd name="T27" fmla="*/ 342 h 435"/>
                  <a:gd name="T28" fmla="*/ 489 w 555"/>
                  <a:gd name="T29" fmla="*/ 353 h 435"/>
                  <a:gd name="T30" fmla="*/ 478 w 555"/>
                  <a:gd name="T31" fmla="*/ 359 h 435"/>
                  <a:gd name="T32" fmla="*/ 343 w 555"/>
                  <a:gd name="T33" fmla="*/ 359 h 435"/>
                  <a:gd name="T34" fmla="*/ 332 w 555"/>
                  <a:gd name="T35" fmla="*/ 353 h 435"/>
                  <a:gd name="T36" fmla="*/ 334 w 555"/>
                  <a:gd name="T37" fmla="*/ 342 h 435"/>
                  <a:gd name="T38" fmla="*/ 396 w 555"/>
                  <a:gd name="T39" fmla="*/ 249 h 435"/>
                  <a:gd name="T40" fmla="*/ 334 w 555"/>
                  <a:gd name="T41" fmla="*/ 156 h 435"/>
                  <a:gd name="T42" fmla="*/ 332 w 555"/>
                  <a:gd name="T43" fmla="*/ 145 h 435"/>
                  <a:gd name="T44" fmla="*/ 343 w 555"/>
                  <a:gd name="T45" fmla="*/ 138 h 435"/>
                  <a:gd name="T46" fmla="*/ 478 w 555"/>
                  <a:gd name="T47" fmla="*/ 138 h 435"/>
                  <a:gd name="T48" fmla="*/ 489 w 555"/>
                  <a:gd name="T49" fmla="*/ 145 h 435"/>
                  <a:gd name="T50" fmla="*/ 488 w 555"/>
                  <a:gd name="T51" fmla="*/ 156 h 435"/>
                  <a:gd name="T52" fmla="*/ 425 w 555"/>
                  <a:gd name="T53" fmla="*/ 249 h 435"/>
                  <a:gd name="T54" fmla="*/ 488 w 555"/>
                  <a:gd name="T55" fmla="*/ 34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435">
                    <a:moveTo>
                      <a:pt x="521" y="0"/>
                    </a:moveTo>
                    <a:lnTo>
                      <a:pt x="521" y="0"/>
                    </a:lnTo>
                    <a:cubicBezTo>
                      <a:pt x="489" y="0"/>
                      <a:pt x="489" y="0"/>
                      <a:pt x="48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6" y="0"/>
                      <a:pt x="7" y="8"/>
                      <a:pt x="7" y="19"/>
                    </a:cubicBezTo>
                    <a:cubicBezTo>
                      <a:pt x="7" y="384"/>
                      <a:pt x="7" y="384"/>
                      <a:pt x="7" y="384"/>
                    </a:cubicBezTo>
                    <a:cubicBezTo>
                      <a:pt x="7" y="414"/>
                      <a:pt x="7" y="416"/>
                      <a:pt x="7" y="418"/>
                    </a:cubicBezTo>
                    <a:cubicBezTo>
                      <a:pt x="6" y="423"/>
                      <a:pt x="3" y="428"/>
                      <a:pt x="0" y="434"/>
                    </a:cubicBezTo>
                    <a:cubicBezTo>
                      <a:pt x="515" y="434"/>
                      <a:pt x="515" y="434"/>
                      <a:pt x="515" y="434"/>
                    </a:cubicBezTo>
                    <a:cubicBezTo>
                      <a:pt x="537" y="434"/>
                      <a:pt x="554" y="416"/>
                      <a:pt x="554" y="395"/>
                    </a:cubicBezTo>
                    <a:cubicBezTo>
                      <a:pt x="554" y="40"/>
                      <a:pt x="554" y="40"/>
                      <a:pt x="554" y="40"/>
                    </a:cubicBezTo>
                    <a:cubicBezTo>
                      <a:pt x="554" y="16"/>
                      <a:pt x="541" y="0"/>
                      <a:pt x="521" y="0"/>
                    </a:cubicBezTo>
                    <a:close/>
                    <a:moveTo>
                      <a:pt x="488" y="342"/>
                    </a:moveTo>
                    <a:lnTo>
                      <a:pt x="488" y="342"/>
                    </a:lnTo>
                    <a:cubicBezTo>
                      <a:pt x="491" y="345"/>
                      <a:pt x="491" y="349"/>
                      <a:pt x="489" y="353"/>
                    </a:cubicBezTo>
                    <a:cubicBezTo>
                      <a:pt x="487" y="357"/>
                      <a:pt x="482" y="359"/>
                      <a:pt x="478" y="359"/>
                    </a:cubicBezTo>
                    <a:cubicBezTo>
                      <a:pt x="343" y="359"/>
                      <a:pt x="343" y="359"/>
                      <a:pt x="343" y="359"/>
                    </a:cubicBezTo>
                    <a:cubicBezTo>
                      <a:pt x="339" y="359"/>
                      <a:pt x="335" y="357"/>
                      <a:pt x="332" y="353"/>
                    </a:cubicBezTo>
                    <a:cubicBezTo>
                      <a:pt x="330" y="349"/>
                      <a:pt x="331" y="345"/>
                      <a:pt x="334" y="342"/>
                    </a:cubicBezTo>
                    <a:cubicBezTo>
                      <a:pt x="396" y="249"/>
                      <a:pt x="396" y="249"/>
                      <a:pt x="396" y="249"/>
                    </a:cubicBezTo>
                    <a:cubicBezTo>
                      <a:pt x="334" y="156"/>
                      <a:pt x="334" y="156"/>
                      <a:pt x="334" y="156"/>
                    </a:cubicBezTo>
                    <a:cubicBezTo>
                      <a:pt x="331" y="153"/>
                      <a:pt x="330" y="148"/>
                      <a:pt x="332" y="145"/>
                    </a:cubicBezTo>
                    <a:cubicBezTo>
                      <a:pt x="335" y="141"/>
                      <a:pt x="339" y="138"/>
                      <a:pt x="343" y="138"/>
                    </a:cubicBezTo>
                    <a:cubicBezTo>
                      <a:pt x="478" y="138"/>
                      <a:pt x="478" y="138"/>
                      <a:pt x="478" y="138"/>
                    </a:cubicBezTo>
                    <a:cubicBezTo>
                      <a:pt x="482" y="138"/>
                      <a:pt x="487" y="141"/>
                      <a:pt x="489" y="145"/>
                    </a:cubicBezTo>
                    <a:cubicBezTo>
                      <a:pt x="491" y="148"/>
                      <a:pt x="491" y="153"/>
                      <a:pt x="488" y="156"/>
                    </a:cubicBezTo>
                    <a:cubicBezTo>
                      <a:pt x="425" y="249"/>
                      <a:pt x="425" y="249"/>
                      <a:pt x="425" y="249"/>
                    </a:cubicBezTo>
                    <a:lnTo>
                      <a:pt x="488" y="3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3336263" y="3959381"/>
                <a:ext cx="38906" cy="29643"/>
              </a:xfrm>
              <a:custGeom>
                <a:avLst/>
                <a:gdLst>
                  <a:gd name="T0" fmla="*/ 46 w 92"/>
                  <a:gd name="T1" fmla="*/ 68 h 69"/>
                  <a:gd name="T2" fmla="*/ 91 w 92"/>
                  <a:gd name="T3" fmla="*/ 0 h 69"/>
                  <a:gd name="T4" fmla="*/ 0 w 92"/>
                  <a:gd name="T5" fmla="*/ 0 h 69"/>
                  <a:gd name="T6" fmla="*/ 46 w 92"/>
                  <a:gd name="T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69">
                    <a:moveTo>
                      <a:pt x="46" y="68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6" y="6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590" name="Group 19589"/>
          <p:cNvGrpSpPr/>
          <p:nvPr/>
        </p:nvGrpSpPr>
        <p:grpSpPr>
          <a:xfrm>
            <a:off x="4792663" y="3729038"/>
            <a:ext cx="430212" cy="430212"/>
            <a:chOff x="4792663" y="3729038"/>
            <a:chExt cx="430212" cy="430212"/>
          </a:xfrm>
        </p:grpSpPr>
        <p:sp>
          <p:nvSpPr>
            <p:cNvPr id="19462" name="Freeform 525"/>
            <p:cNvSpPr>
              <a:spLocks noChangeArrowheads="1"/>
            </p:cNvSpPr>
            <p:nvPr/>
          </p:nvSpPr>
          <p:spPr bwMode="auto">
            <a:xfrm>
              <a:off x="4792663" y="3729038"/>
              <a:ext cx="430212" cy="430212"/>
            </a:xfrm>
            <a:custGeom>
              <a:avLst/>
              <a:gdLst>
                <a:gd name="T0" fmla="*/ 429403 w 1025"/>
                <a:gd name="T1" fmla="*/ 214911 h 1022"/>
                <a:gd name="T2" fmla="*/ 429403 w 1025"/>
                <a:gd name="T3" fmla="*/ 214911 h 1022"/>
                <a:gd name="T4" fmla="*/ 215121 w 1025"/>
                <a:gd name="T5" fmla="*/ 429400 h 1022"/>
                <a:gd name="T6" fmla="*/ 0 w 1025"/>
                <a:gd name="T7" fmla="*/ 214911 h 1022"/>
                <a:gd name="T8" fmla="*/ 215121 w 1025"/>
                <a:gd name="T9" fmla="*/ 0 h 1022"/>
                <a:gd name="T10" fmla="*/ 429403 w 1025"/>
                <a:gd name="T11" fmla="*/ 214911 h 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2"/>
                    <a:pt x="795" y="1021"/>
                    <a:pt x="513" y="1021"/>
                  </a:cubicBezTo>
                  <a:cubicBezTo>
                    <a:pt x="229" y="1021"/>
                    <a:pt x="0" y="792"/>
                    <a:pt x="0" y="511"/>
                  </a:cubicBezTo>
                  <a:cubicBezTo>
                    <a:pt x="0" y="228"/>
                    <a:pt x="229" y="0"/>
                    <a:pt x="513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" name="Group 515"/>
            <p:cNvGrpSpPr/>
            <p:nvPr/>
          </p:nvGrpSpPr>
          <p:grpSpPr>
            <a:xfrm>
              <a:off x="4872133" y="3821867"/>
              <a:ext cx="272344" cy="244554"/>
              <a:chOff x="4870281" y="3831546"/>
              <a:chExt cx="272344" cy="244554"/>
            </a:xfrm>
            <a:solidFill>
              <a:schemeClr val="bg1"/>
            </a:solidFill>
          </p:grpSpPr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4909187" y="3892684"/>
                <a:ext cx="233438" cy="183416"/>
              </a:xfrm>
              <a:custGeom>
                <a:avLst/>
                <a:gdLst>
                  <a:gd name="T0" fmla="*/ 555 w 556"/>
                  <a:gd name="T1" fmla="*/ 170 h 435"/>
                  <a:gd name="T2" fmla="*/ 475 w 556"/>
                  <a:gd name="T3" fmla="*/ 31 h 435"/>
                  <a:gd name="T4" fmla="*/ 375 w 556"/>
                  <a:gd name="T5" fmla="*/ 31 h 435"/>
                  <a:gd name="T6" fmla="*/ 276 w 556"/>
                  <a:gd name="T7" fmla="*/ 31 h 435"/>
                  <a:gd name="T8" fmla="*/ 176 w 556"/>
                  <a:gd name="T9" fmla="*/ 31 h 435"/>
                  <a:gd name="T10" fmla="*/ 76 w 556"/>
                  <a:gd name="T11" fmla="*/ 31 h 435"/>
                  <a:gd name="T12" fmla="*/ 9 w 556"/>
                  <a:gd name="T13" fmla="*/ 54 h 435"/>
                  <a:gd name="T14" fmla="*/ 16 w 556"/>
                  <a:gd name="T15" fmla="*/ 240 h 435"/>
                  <a:gd name="T16" fmla="*/ 5 w 556"/>
                  <a:gd name="T17" fmla="*/ 427 h 435"/>
                  <a:gd name="T18" fmla="*/ 542 w 556"/>
                  <a:gd name="T19" fmla="*/ 111 h 435"/>
                  <a:gd name="T20" fmla="*/ 494 w 556"/>
                  <a:gd name="T21" fmla="*/ 50 h 435"/>
                  <a:gd name="T22" fmla="*/ 489 w 556"/>
                  <a:gd name="T23" fmla="*/ 66 h 435"/>
                  <a:gd name="T24" fmla="*/ 474 w 556"/>
                  <a:gd name="T25" fmla="*/ 201 h 435"/>
                  <a:gd name="T26" fmla="*/ 451 w 556"/>
                  <a:gd name="T27" fmla="*/ 127 h 435"/>
                  <a:gd name="T28" fmla="*/ 393 w 556"/>
                  <a:gd name="T29" fmla="*/ 50 h 435"/>
                  <a:gd name="T30" fmla="*/ 393 w 556"/>
                  <a:gd name="T31" fmla="*/ 50 h 435"/>
                  <a:gd name="T32" fmla="*/ 364 w 556"/>
                  <a:gd name="T33" fmla="*/ 196 h 435"/>
                  <a:gd name="T34" fmla="*/ 347 w 556"/>
                  <a:gd name="T35" fmla="*/ 143 h 435"/>
                  <a:gd name="T36" fmla="*/ 310 w 556"/>
                  <a:gd name="T37" fmla="*/ 54 h 435"/>
                  <a:gd name="T38" fmla="*/ 259 w 556"/>
                  <a:gd name="T39" fmla="*/ 163 h 435"/>
                  <a:gd name="T40" fmla="*/ 255 w 556"/>
                  <a:gd name="T41" fmla="*/ 179 h 435"/>
                  <a:gd name="T42" fmla="*/ 241 w 556"/>
                  <a:gd name="T43" fmla="*/ 145 h 435"/>
                  <a:gd name="T44" fmla="*/ 218 w 556"/>
                  <a:gd name="T45" fmla="*/ 70 h 435"/>
                  <a:gd name="T46" fmla="*/ 159 w 556"/>
                  <a:gd name="T47" fmla="*/ 163 h 435"/>
                  <a:gd name="T48" fmla="*/ 159 w 556"/>
                  <a:gd name="T49" fmla="*/ 163 h 435"/>
                  <a:gd name="T50" fmla="*/ 131 w 556"/>
                  <a:gd name="T51" fmla="*/ 138 h 435"/>
                  <a:gd name="T52" fmla="*/ 114 w 556"/>
                  <a:gd name="T53" fmla="*/ 86 h 435"/>
                  <a:gd name="T54" fmla="*/ 75 w 556"/>
                  <a:gd name="T55" fmla="*/ 168 h 435"/>
                  <a:gd name="T56" fmla="*/ 26 w 556"/>
                  <a:gd name="T57" fmla="*/ 107 h 435"/>
                  <a:gd name="T58" fmla="*/ 21 w 556"/>
                  <a:gd name="T59" fmla="*/ 123 h 435"/>
                  <a:gd name="T60" fmla="*/ 24 w 556"/>
                  <a:gd name="T61" fmla="*/ 276 h 435"/>
                  <a:gd name="T62" fmla="*/ 62 w 556"/>
                  <a:gd name="T63" fmla="*/ 364 h 435"/>
                  <a:gd name="T64" fmla="*/ 110 w 556"/>
                  <a:gd name="T65" fmla="*/ 426 h 435"/>
                  <a:gd name="T66" fmla="*/ 110 w 556"/>
                  <a:gd name="T67" fmla="*/ 426 h 435"/>
                  <a:gd name="T68" fmla="*/ 107 w 556"/>
                  <a:gd name="T69" fmla="*/ 225 h 435"/>
                  <a:gd name="T70" fmla="*/ 120 w 556"/>
                  <a:gd name="T71" fmla="*/ 292 h 435"/>
                  <a:gd name="T72" fmla="*/ 171 w 556"/>
                  <a:gd name="T73" fmla="*/ 371 h 435"/>
                  <a:gd name="T74" fmla="*/ 210 w 556"/>
                  <a:gd name="T75" fmla="*/ 426 h 435"/>
                  <a:gd name="T76" fmla="*/ 215 w 556"/>
                  <a:gd name="T77" fmla="*/ 409 h 435"/>
                  <a:gd name="T78" fmla="*/ 191 w 556"/>
                  <a:gd name="T79" fmla="*/ 221 h 435"/>
                  <a:gd name="T80" fmla="*/ 229 w 556"/>
                  <a:gd name="T81" fmla="*/ 308 h 435"/>
                  <a:gd name="T82" fmla="*/ 278 w 556"/>
                  <a:gd name="T83" fmla="*/ 369 h 435"/>
                  <a:gd name="T84" fmla="*/ 278 w 556"/>
                  <a:gd name="T85" fmla="*/ 369 h 435"/>
                  <a:gd name="T86" fmla="*/ 306 w 556"/>
                  <a:gd name="T87" fmla="*/ 394 h 435"/>
                  <a:gd name="T88" fmla="*/ 287 w 556"/>
                  <a:gd name="T89" fmla="*/ 236 h 435"/>
                  <a:gd name="T90" fmla="*/ 339 w 556"/>
                  <a:gd name="T91" fmla="*/ 313 h 435"/>
                  <a:gd name="T92" fmla="*/ 378 w 556"/>
                  <a:gd name="T93" fmla="*/ 369 h 435"/>
                  <a:gd name="T94" fmla="*/ 382 w 556"/>
                  <a:gd name="T95" fmla="*/ 353 h 435"/>
                  <a:gd name="T96" fmla="*/ 390 w 556"/>
                  <a:gd name="T97" fmla="*/ 389 h 435"/>
                  <a:gd name="T98" fmla="*/ 396 w 556"/>
                  <a:gd name="T99" fmla="*/ 252 h 435"/>
                  <a:gd name="T100" fmla="*/ 445 w 556"/>
                  <a:gd name="T101" fmla="*/ 312 h 435"/>
                  <a:gd name="T102" fmla="*/ 445 w 556"/>
                  <a:gd name="T103" fmla="*/ 312 h 435"/>
                  <a:gd name="T104" fmla="*/ 473 w 556"/>
                  <a:gd name="T105" fmla="*/ 337 h 435"/>
                  <a:gd name="T106" fmla="*/ 486 w 556"/>
                  <a:gd name="T107" fmla="*/ 406 h 435"/>
                  <a:gd name="T108" fmla="*/ 507 w 556"/>
                  <a:gd name="T109" fmla="*/ 258 h 435"/>
                  <a:gd name="T110" fmla="*/ 530 w 556"/>
                  <a:gd name="T111" fmla="*/ 308 h 435"/>
                  <a:gd name="T112" fmla="*/ 540 w 556"/>
                  <a:gd name="T113" fmla="*/ 313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56" h="435">
                    <a:moveTo>
                      <a:pt x="555" y="395"/>
                    </a:moveTo>
                    <a:lnTo>
                      <a:pt x="555" y="395"/>
                    </a:lnTo>
                    <a:cubicBezTo>
                      <a:pt x="555" y="351"/>
                      <a:pt x="555" y="351"/>
                      <a:pt x="555" y="351"/>
                    </a:cubicBezTo>
                    <a:cubicBezTo>
                      <a:pt x="553" y="349"/>
                      <a:pt x="553" y="349"/>
                      <a:pt x="553" y="349"/>
                    </a:cubicBezTo>
                    <a:cubicBezTo>
                      <a:pt x="550" y="345"/>
                      <a:pt x="551" y="340"/>
                      <a:pt x="555" y="337"/>
                    </a:cubicBezTo>
                    <a:cubicBezTo>
                      <a:pt x="555" y="174"/>
                      <a:pt x="555" y="174"/>
                      <a:pt x="555" y="174"/>
                    </a:cubicBezTo>
                    <a:cubicBezTo>
                      <a:pt x="555" y="173"/>
                      <a:pt x="553" y="172"/>
                      <a:pt x="555" y="170"/>
                    </a:cubicBezTo>
                    <a:cubicBezTo>
                      <a:pt x="555" y="40"/>
                      <a:pt x="555" y="40"/>
                      <a:pt x="555" y="40"/>
                    </a:cubicBezTo>
                    <a:cubicBezTo>
                      <a:pt x="555" y="16"/>
                      <a:pt x="541" y="0"/>
                      <a:pt x="521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479" y="0"/>
                      <a:pt x="479" y="0"/>
                      <a:pt x="479" y="0"/>
                    </a:cubicBezTo>
                    <a:cubicBezTo>
                      <a:pt x="486" y="14"/>
                      <a:pt x="486" y="14"/>
                      <a:pt x="486" y="14"/>
                    </a:cubicBezTo>
                    <a:cubicBezTo>
                      <a:pt x="489" y="19"/>
                      <a:pt x="487" y="26"/>
                      <a:pt x="482" y="29"/>
                    </a:cubicBezTo>
                    <a:cubicBezTo>
                      <a:pt x="480" y="30"/>
                      <a:pt x="477" y="31"/>
                      <a:pt x="475" y="31"/>
                    </a:cubicBezTo>
                    <a:cubicBezTo>
                      <a:pt x="472" y="31"/>
                      <a:pt x="468" y="29"/>
                      <a:pt x="466" y="25"/>
                    </a:cubicBezTo>
                    <a:cubicBezTo>
                      <a:pt x="457" y="9"/>
                      <a:pt x="457" y="9"/>
                      <a:pt x="457" y="9"/>
                    </a:cubicBezTo>
                    <a:cubicBezTo>
                      <a:pt x="455" y="6"/>
                      <a:pt x="455" y="3"/>
                      <a:pt x="45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86" y="14"/>
                      <a:pt x="386" y="14"/>
                      <a:pt x="386" y="14"/>
                    </a:cubicBezTo>
                    <a:cubicBezTo>
                      <a:pt x="389" y="19"/>
                      <a:pt x="387" y="26"/>
                      <a:pt x="382" y="29"/>
                    </a:cubicBezTo>
                    <a:cubicBezTo>
                      <a:pt x="380" y="30"/>
                      <a:pt x="378" y="31"/>
                      <a:pt x="375" y="31"/>
                    </a:cubicBezTo>
                    <a:cubicBezTo>
                      <a:pt x="371" y="31"/>
                      <a:pt x="368" y="29"/>
                      <a:pt x="366" y="25"/>
                    </a:cubicBezTo>
                    <a:cubicBezTo>
                      <a:pt x="357" y="9"/>
                      <a:pt x="357" y="9"/>
                      <a:pt x="357" y="9"/>
                    </a:cubicBezTo>
                    <a:cubicBezTo>
                      <a:pt x="355" y="6"/>
                      <a:pt x="355" y="3"/>
                      <a:pt x="356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86" y="14"/>
                      <a:pt x="286" y="14"/>
                      <a:pt x="286" y="14"/>
                    </a:cubicBezTo>
                    <a:cubicBezTo>
                      <a:pt x="289" y="19"/>
                      <a:pt x="287" y="26"/>
                      <a:pt x="282" y="29"/>
                    </a:cubicBezTo>
                    <a:cubicBezTo>
                      <a:pt x="280" y="30"/>
                      <a:pt x="278" y="31"/>
                      <a:pt x="276" y="31"/>
                    </a:cubicBezTo>
                    <a:cubicBezTo>
                      <a:pt x="271" y="31"/>
                      <a:pt x="268" y="29"/>
                      <a:pt x="265" y="25"/>
                    </a:cubicBezTo>
                    <a:cubicBezTo>
                      <a:pt x="257" y="9"/>
                      <a:pt x="257" y="9"/>
                      <a:pt x="257" y="9"/>
                    </a:cubicBezTo>
                    <a:cubicBezTo>
                      <a:pt x="255" y="6"/>
                      <a:pt x="255" y="3"/>
                      <a:pt x="256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86" y="14"/>
                      <a:pt x="186" y="14"/>
                      <a:pt x="186" y="14"/>
                    </a:cubicBezTo>
                    <a:cubicBezTo>
                      <a:pt x="189" y="19"/>
                      <a:pt x="187" y="26"/>
                      <a:pt x="182" y="29"/>
                    </a:cubicBezTo>
                    <a:cubicBezTo>
                      <a:pt x="180" y="30"/>
                      <a:pt x="178" y="31"/>
                      <a:pt x="176" y="31"/>
                    </a:cubicBezTo>
                    <a:cubicBezTo>
                      <a:pt x="171" y="31"/>
                      <a:pt x="167" y="29"/>
                      <a:pt x="165" y="25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55" y="6"/>
                      <a:pt x="155" y="3"/>
                      <a:pt x="15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9" y="19"/>
                      <a:pt x="87" y="26"/>
                      <a:pt x="81" y="29"/>
                    </a:cubicBezTo>
                    <a:cubicBezTo>
                      <a:pt x="80" y="30"/>
                      <a:pt x="78" y="31"/>
                      <a:pt x="76" y="31"/>
                    </a:cubicBezTo>
                    <a:cubicBezTo>
                      <a:pt x="71" y="31"/>
                      <a:pt x="67" y="29"/>
                      <a:pt x="65" y="2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5" y="6"/>
                      <a:pt x="55" y="3"/>
                      <a:pt x="5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5" y="0"/>
                      <a:pt x="7" y="8"/>
                      <a:pt x="7" y="19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7" y="53"/>
                      <a:pt x="9" y="53"/>
                      <a:pt x="9" y="54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1" y="76"/>
                      <a:pt x="19" y="82"/>
                      <a:pt x="14" y="86"/>
                    </a:cubicBezTo>
                    <a:cubicBezTo>
                      <a:pt x="12" y="87"/>
                      <a:pt x="10" y="87"/>
                      <a:pt x="8" y="87"/>
                    </a:cubicBezTo>
                    <a:lnTo>
                      <a:pt x="7" y="87"/>
                    </a:lnTo>
                    <a:cubicBezTo>
                      <a:pt x="7" y="224"/>
                      <a:pt x="7" y="224"/>
                      <a:pt x="7" y="224"/>
                    </a:cubicBezTo>
                    <a:cubicBezTo>
                      <a:pt x="7" y="224"/>
                      <a:pt x="7" y="224"/>
                      <a:pt x="7" y="225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19" y="246"/>
                      <a:pt x="17" y="253"/>
                      <a:pt x="12" y="256"/>
                    </a:cubicBezTo>
                    <a:cubicBezTo>
                      <a:pt x="10" y="257"/>
                      <a:pt x="8" y="258"/>
                      <a:pt x="7" y="258"/>
                    </a:cubicBezTo>
                    <a:cubicBezTo>
                      <a:pt x="7" y="384"/>
                      <a:pt x="7" y="384"/>
                      <a:pt x="7" y="384"/>
                    </a:cubicBezTo>
                    <a:cubicBezTo>
                      <a:pt x="7" y="388"/>
                      <a:pt x="7" y="393"/>
                      <a:pt x="7" y="396"/>
                    </a:cubicBezTo>
                    <a:cubicBezTo>
                      <a:pt x="14" y="409"/>
                      <a:pt x="14" y="409"/>
                      <a:pt x="14" y="409"/>
                    </a:cubicBezTo>
                    <a:cubicBezTo>
                      <a:pt x="17" y="415"/>
                      <a:pt x="15" y="423"/>
                      <a:pt x="10" y="426"/>
                    </a:cubicBezTo>
                    <a:cubicBezTo>
                      <a:pt x="8" y="427"/>
                      <a:pt x="6" y="427"/>
                      <a:pt x="5" y="427"/>
                    </a:cubicBezTo>
                    <a:cubicBezTo>
                      <a:pt x="4" y="427"/>
                      <a:pt x="4" y="427"/>
                      <a:pt x="4" y="427"/>
                    </a:cubicBezTo>
                    <a:cubicBezTo>
                      <a:pt x="3" y="429"/>
                      <a:pt x="2" y="431"/>
                      <a:pt x="0" y="434"/>
                    </a:cubicBezTo>
                    <a:cubicBezTo>
                      <a:pt x="515" y="434"/>
                      <a:pt x="515" y="434"/>
                      <a:pt x="515" y="434"/>
                    </a:cubicBezTo>
                    <a:cubicBezTo>
                      <a:pt x="537" y="434"/>
                      <a:pt x="555" y="416"/>
                      <a:pt x="555" y="395"/>
                    </a:cubicBezTo>
                    <a:close/>
                    <a:moveTo>
                      <a:pt x="526" y="107"/>
                    </a:moveTo>
                    <a:lnTo>
                      <a:pt x="526" y="107"/>
                    </a:lnTo>
                    <a:cubicBezTo>
                      <a:pt x="532" y="103"/>
                      <a:pt x="539" y="105"/>
                      <a:pt x="542" y="111"/>
                    </a:cubicBezTo>
                    <a:cubicBezTo>
                      <a:pt x="551" y="127"/>
                      <a:pt x="551" y="127"/>
                      <a:pt x="551" y="127"/>
                    </a:cubicBezTo>
                    <a:cubicBezTo>
                      <a:pt x="555" y="132"/>
                      <a:pt x="552" y="139"/>
                      <a:pt x="547" y="143"/>
                    </a:cubicBezTo>
                    <a:cubicBezTo>
                      <a:pt x="545" y="144"/>
                      <a:pt x="543" y="145"/>
                      <a:pt x="541" y="145"/>
                    </a:cubicBezTo>
                    <a:cubicBezTo>
                      <a:pt x="538" y="145"/>
                      <a:pt x="534" y="143"/>
                      <a:pt x="532" y="138"/>
                    </a:cubicBezTo>
                    <a:cubicBezTo>
                      <a:pt x="522" y="123"/>
                      <a:pt x="522" y="123"/>
                      <a:pt x="522" y="123"/>
                    </a:cubicBezTo>
                    <a:cubicBezTo>
                      <a:pt x="519" y="118"/>
                      <a:pt x="521" y="110"/>
                      <a:pt x="526" y="107"/>
                    </a:cubicBezTo>
                    <a:close/>
                    <a:moveTo>
                      <a:pt x="494" y="50"/>
                    </a:moveTo>
                    <a:lnTo>
                      <a:pt x="494" y="50"/>
                    </a:lnTo>
                    <a:cubicBezTo>
                      <a:pt x="499" y="47"/>
                      <a:pt x="507" y="49"/>
                      <a:pt x="510" y="54"/>
                    </a:cubicBezTo>
                    <a:cubicBezTo>
                      <a:pt x="519" y="70"/>
                      <a:pt x="519" y="70"/>
                      <a:pt x="519" y="70"/>
                    </a:cubicBezTo>
                    <a:cubicBezTo>
                      <a:pt x="522" y="76"/>
                      <a:pt x="520" y="82"/>
                      <a:pt x="515" y="86"/>
                    </a:cubicBezTo>
                    <a:cubicBezTo>
                      <a:pt x="513" y="87"/>
                      <a:pt x="511" y="87"/>
                      <a:pt x="509" y="87"/>
                    </a:cubicBezTo>
                    <a:cubicBezTo>
                      <a:pt x="505" y="87"/>
                      <a:pt x="500" y="85"/>
                      <a:pt x="498" y="81"/>
                    </a:cubicBezTo>
                    <a:cubicBezTo>
                      <a:pt x="489" y="66"/>
                      <a:pt x="489" y="66"/>
                      <a:pt x="489" y="66"/>
                    </a:cubicBezTo>
                    <a:cubicBezTo>
                      <a:pt x="486" y="60"/>
                      <a:pt x="488" y="53"/>
                      <a:pt x="494" y="50"/>
                    </a:cubicBezTo>
                    <a:close/>
                    <a:moveTo>
                      <a:pt x="459" y="163"/>
                    </a:moveTo>
                    <a:lnTo>
                      <a:pt x="459" y="163"/>
                    </a:lnTo>
                    <a:cubicBezTo>
                      <a:pt x="465" y="160"/>
                      <a:pt x="472" y="162"/>
                      <a:pt x="475" y="168"/>
                    </a:cubicBezTo>
                    <a:cubicBezTo>
                      <a:pt x="484" y="183"/>
                      <a:pt x="484" y="183"/>
                      <a:pt x="484" y="183"/>
                    </a:cubicBezTo>
                    <a:cubicBezTo>
                      <a:pt x="487" y="189"/>
                      <a:pt x="486" y="197"/>
                      <a:pt x="480" y="200"/>
                    </a:cubicBezTo>
                    <a:cubicBezTo>
                      <a:pt x="479" y="201"/>
                      <a:pt x="476" y="201"/>
                      <a:pt x="474" y="201"/>
                    </a:cubicBezTo>
                    <a:cubicBezTo>
                      <a:pt x="470" y="201"/>
                      <a:pt x="466" y="199"/>
                      <a:pt x="464" y="196"/>
                    </a:cubicBezTo>
                    <a:cubicBezTo>
                      <a:pt x="455" y="179"/>
                      <a:pt x="455" y="179"/>
                      <a:pt x="455" y="179"/>
                    </a:cubicBezTo>
                    <a:cubicBezTo>
                      <a:pt x="451" y="174"/>
                      <a:pt x="454" y="167"/>
                      <a:pt x="459" y="163"/>
                    </a:cubicBezTo>
                    <a:close/>
                    <a:moveTo>
                      <a:pt x="426" y="107"/>
                    </a:moveTo>
                    <a:lnTo>
                      <a:pt x="426" y="107"/>
                    </a:lnTo>
                    <a:cubicBezTo>
                      <a:pt x="432" y="103"/>
                      <a:pt x="439" y="105"/>
                      <a:pt x="442" y="111"/>
                    </a:cubicBezTo>
                    <a:cubicBezTo>
                      <a:pt x="451" y="127"/>
                      <a:pt x="451" y="127"/>
                      <a:pt x="451" y="127"/>
                    </a:cubicBezTo>
                    <a:cubicBezTo>
                      <a:pt x="455" y="132"/>
                      <a:pt x="453" y="139"/>
                      <a:pt x="447" y="143"/>
                    </a:cubicBezTo>
                    <a:cubicBezTo>
                      <a:pt x="445" y="144"/>
                      <a:pt x="443" y="145"/>
                      <a:pt x="441" y="145"/>
                    </a:cubicBezTo>
                    <a:cubicBezTo>
                      <a:pt x="437" y="145"/>
                      <a:pt x="434" y="143"/>
                      <a:pt x="432" y="138"/>
                    </a:cubicBezTo>
                    <a:cubicBezTo>
                      <a:pt x="422" y="123"/>
                      <a:pt x="422" y="123"/>
                      <a:pt x="422" y="123"/>
                    </a:cubicBezTo>
                    <a:cubicBezTo>
                      <a:pt x="419" y="118"/>
                      <a:pt x="421" y="110"/>
                      <a:pt x="426" y="107"/>
                    </a:cubicBezTo>
                    <a:close/>
                    <a:moveTo>
                      <a:pt x="393" y="50"/>
                    </a:moveTo>
                    <a:lnTo>
                      <a:pt x="393" y="50"/>
                    </a:lnTo>
                    <a:cubicBezTo>
                      <a:pt x="399" y="47"/>
                      <a:pt x="407" y="49"/>
                      <a:pt x="410" y="54"/>
                    </a:cubicBezTo>
                    <a:cubicBezTo>
                      <a:pt x="418" y="70"/>
                      <a:pt x="418" y="70"/>
                      <a:pt x="418" y="70"/>
                    </a:cubicBezTo>
                    <a:cubicBezTo>
                      <a:pt x="422" y="76"/>
                      <a:pt x="420" y="82"/>
                      <a:pt x="414" y="86"/>
                    </a:cubicBezTo>
                    <a:cubicBezTo>
                      <a:pt x="413" y="87"/>
                      <a:pt x="411" y="87"/>
                      <a:pt x="409" y="87"/>
                    </a:cubicBezTo>
                    <a:cubicBezTo>
                      <a:pt x="405" y="87"/>
                      <a:pt x="400" y="85"/>
                      <a:pt x="398" y="81"/>
                    </a:cubicBezTo>
                    <a:cubicBezTo>
                      <a:pt x="389" y="66"/>
                      <a:pt x="389" y="66"/>
                      <a:pt x="389" y="66"/>
                    </a:cubicBezTo>
                    <a:cubicBezTo>
                      <a:pt x="386" y="60"/>
                      <a:pt x="388" y="53"/>
                      <a:pt x="393" y="50"/>
                    </a:cubicBezTo>
                    <a:close/>
                    <a:moveTo>
                      <a:pt x="359" y="163"/>
                    </a:moveTo>
                    <a:lnTo>
                      <a:pt x="359" y="163"/>
                    </a:lnTo>
                    <a:cubicBezTo>
                      <a:pt x="365" y="160"/>
                      <a:pt x="371" y="162"/>
                      <a:pt x="374" y="168"/>
                    </a:cubicBezTo>
                    <a:cubicBezTo>
                      <a:pt x="384" y="183"/>
                      <a:pt x="384" y="183"/>
                      <a:pt x="384" y="183"/>
                    </a:cubicBezTo>
                    <a:cubicBezTo>
                      <a:pt x="387" y="189"/>
                      <a:pt x="385" y="197"/>
                      <a:pt x="380" y="200"/>
                    </a:cubicBezTo>
                    <a:cubicBezTo>
                      <a:pt x="378" y="201"/>
                      <a:pt x="375" y="201"/>
                      <a:pt x="374" y="201"/>
                    </a:cubicBezTo>
                    <a:cubicBezTo>
                      <a:pt x="370" y="201"/>
                      <a:pt x="366" y="199"/>
                      <a:pt x="364" y="196"/>
                    </a:cubicBezTo>
                    <a:cubicBezTo>
                      <a:pt x="355" y="179"/>
                      <a:pt x="355" y="179"/>
                      <a:pt x="355" y="179"/>
                    </a:cubicBezTo>
                    <a:cubicBezTo>
                      <a:pt x="352" y="174"/>
                      <a:pt x="354" y="167"/>
                      <a:pt x="359" y="163"/>
                    </a:cubicBezTo>
                    <a:close/>
                    <a:moveTo>
                      <a:pt x="327" y="107"/>
                    </a:moveTo>
                    <a:lnTo>
                      <a:pt x="327" y="107"/>
                    </a:lnTo>
                    <a:cubicBezTo>
                      <a:pt x="332" y="103"/>
                      <a:pt x="339" y="105"/>
                      <a:pt x="342" y="111"/>
                    </a:cubicBezTo>
                    <a:cubicBezTo>
                      <a:pt x="352" y="127"/>
                      <a:pt x="352" y="127"/>
                      <a:pt x="352" y="127"/>
                    </a:cubicBezTo>
                    <a:cubicBezTo>
                      <a:pt x="355" y="132"/>
                      <a:pt x="353" y="139"/>
                      <a:pt x="347" y="143"/>
                    </a:cubicBezTo>
                    <a:cubicBezTo>
                      <a:pt x="345" y="144"/>
                      <a:pt x="343" y="145"/>
                      <a:pt x="341" y="145"/>
                    </a:cubicBezTo>
                    <a:cubicBezTo>
                      <a:pt x="337" y="145"/>
                      <a:pt x="333" y="143"/>
                      <a:pt x="331" y="138"/>
                    </a:cubicBezTo>
                    <a:cubicBezTo>
                      <a:pt x="322" y="123"/>
                      <a:pt x="322" y="123"/>
                      <a:pt x="322" y="123"/>
                    </a:cubicBezTo>
                    <a:cubicBezTo>
                      <a:pt x="319" y="118"/>
                      <a:pt x="320" y="110"/>
                      <a:pt x="327" y="107"/>
                    </a:cubicBezTo>
                    <a:close/>
                    <a:moveTo>
                      <a:pt x="293" y="50"/>
                    </a:moveTo>
                    <a:lnTo>
                      <a:pt x="293" y="50"/>
                    </a:lnTo>
                    <a:cubicBezTo>
                      <a:pt x="299" y="47"/>
                      <a:pt x="306" y="49"/>
                      <a:pt x="310" y="54"/>
                    </a:cubicBezTo>
                    <a:cubicBezTo>
                      <a:pt x="318" y="70"/>
                      <a:pt x="318" y="70"/>
                      <a:pt x="318" y="70"/>
                    </a:cubicBezTo>
                    <a:cubicBezTo>
                      <a:pt x="321" y="76"/>
                      <a:pt x="320" y="82"/>
                      <a:pt x="314" y="86"/>
                    </a:cubicBezTo>
                    <a:cubicBezTo>
                      <a:pt x="312" y="87"/>
                      <a:pt x="311" y="87"/>
                      <a:pt x="309" y="87"/>
                    </a:cubicBezTo>
                    <a:cubicBezTo>
                      <a:pt x="305" y="87"/>
                      <a:pt x="301" y="85"/>
                      <a:pt x="298" y="81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86" y="60"/>
                      <a:pt x="288" y="53"/>
                      <a:pt x="293" y="50"/>
                    </a:cubicBezTo>
                    <a:close/>
                    <a:moveTo>
                      <a:pt x="259" y="163"/>
                    </a:moveTo>
                    <a:lnTo>
                      <a:pt x="259" y="163"/>
                    </a:lnTo>
                    <a:cubicBezTo>
                      <a:pt x="264" y="160"/>
                      <a:pt x="271" y="162"/>
                      <a:pt x="274" y="168"/>
                    </a:cubicBezTo>
                    <a:cubicBezTo>
                      <a:pt x="284" y="183"/>
                      <a:pt x="284" y="183"/>
                      <a:pt x="284" y="183"/>
                    </a:cubicBezTo>
                    <a:cubicBezTo>
                      <a:pt x="287" y="189"/>
                      <a:pt x="285" y="197"/>
                      <a:pt x="280" y="200"/>
                    </a:cubicBezTo>
                    <a:cubicBezTo>
                      <a:pt x="278" y="201"/>
                      <a:pt x="276" y="201"/>
                      <a:pt x="273" y="201"/>
                    </a:cubicBezTo>
                    <a:cubicBezTo>
                      <a:pt x="270" y="201"/>
                      <a:pt x="266" y="199"/>
                      <a:pt x="264" y="196"/>
                    </a:cubicBezTo>
                    <a:cubicBezTo>
                      <a:pt x="255" y="179"/>
                      <a:pt x="255" y="179"/>
                      <a:pt x="255" y="179"/>
                    </a:cubicBezTo>
                    <a:cubicBezTo>
                      <a:pt x="252" y="174"/>
                      <a:pt x="254" y="167"/>
                      <a:pt x="259" y="163"/>
                    </a:cubicBezTo>
                    <a:close/>
                    <a:moveTo>
                      <a:pt x="227" y="107"/>
                    </a:moveTo>
                    <a:lnTo>
                      <a:pt x="227" y="107"/>
                    </a:lnTo>
                    <a:cubicBezTo>
                      <a:pt x="232" y="103"/>
                      <a:pt x="239" y="105"/>
                      <a:pt x="242" y="111"/>
                    </a:cubicBezTo>
                    <a:cubicBezTo>
                      <a:pt x="252" y="127"/>
                      <a:pt x="252" y="127"/>
                      <a:pt x="252" y="127"/>
                    </a:cubicBezTo>
                    <a:cubicBezTo>
                      <a:pt x="255" y="132"/>
                      <a:pt x="253" y="139"/>
                      <a:pt x="247" y="143"/>
                    </a:cubicBezTo>
                    <a:cubicBezTo>
                      <a:pt x="245" y="144"/>
                      <a:pt x="243" y="145"/>
                      <a:pt x="241" y="145"/>
                    </a:cubicBezTo>
                    <a:cubicBezTo>
                      <a:pt x="237" y="145"/>
                      <a:pt x="233" y="143"/>
                      <a:pt x="231" y="138"/>
                    </a:cubicBezTo>
                    <a:cubicBezTo>
                      <a:pt x="221" y="123"/>
                      <a:pt x="221" y="123"/>
                      <a:pt x="221" y="123"/>
                    </a:cubicBezTo>
                    <a:cubicBezTo>
                      <a:pt x="218" y="118"/>
                      <a:pt x="220" y="110"/>
                      <a:pt x="227" y="107"/>
                    </a:cubicBezTo>
                    <a:close/>
                    <a:moveTo>
                      <a:pt x="193" y="50"/>
                    </a:moveTo>
                    <a:lnTo>
                      <a:pt x="193" y="50"/>
                    </a:lnTo>
                    <a:cubicBezTo>
                      <a:pt x="198" y="47"/>
                      <a:pt x="206" y="49"/>
                      <a:pt x="209" y="54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21" y="76"/>
                      <a:pt x="219" y="82"/>
                      <a:pt x="214" y="86"/>
                    </a:cubicBezTo>
                    <a:cubicBezTo>
                      <a:pt x="212" y="87"/>
                      <a:pt x="210" y="87"/>
                      <a:pt x="208" y="87"/>
                    </a:cubicBezTo>
                    <a:cubicBezTo>
                      <a:pt x="205" y="87"/>
                      <a:pt x="201" y="85"/>
                      <a:pt x="198" y="81"/>
                    </a:cubicBezTo>
                    <a:cubicBezTo>
                      <a:pt x="189" y="66"/>
                      <a:pt x="189" y="66"/>
                      <a:pt x="189" y="66"/>
                    </a:cubicBezTo>
                    <a:cubicBezTo>
                      <a:pt x="186" y="60"/>
                      <a:pt x="188" y="53"/>
                      <a:pt x="193" y="50"/>
                    </a:cubicBezTo>
                    <a:close/>
                    <a:moveTo>
                      <a:pt x="159" y="163"/>
                    </a:moveTo>
                    <a:lnTo>
                      <a:pt x="159" y="163"/>
                    </a:lnTo>
                    <a:cubicBezTo>
                      <a:pt x="164" y="160"/>
                      <a:pt x="171" y="162"/>
                      <a:pt x="175" y="168"/>
                    </a:cubicBezTo>
                    <a:cubicBezTo>
                      <a:pt x="184" y="183"/>
                      <a:pt x="184" y="183"/>
                      <a:pt x="184" y="183"/>
                    </a:cubicBezTo>
                    <a:cubicBezTo>
                      <a:pt x="187" y="189"/>
                      <a:pt x="185" y="197"/>
                      <a:pt x="180" y="200"/>
                    </a:cubicBezTo>
                    <a:cubicBezTo>
                      <a:pt x="178" y="201"/>
                      <a:pt x="176" y="201"/>
                      <a:pt x="173" y="201"/>
                    </a:cubicBezTo>
                    <a:cubicBezTo>
                      <a:pt x="169" y="201"/>
                      <a:pt x="166" y="199"/>
                      <a:pt x="163" y="196"/>
                    </a:cubicBezTo>
                    <a:cubicBezTo>
                      <a:pt x="155" y="179"/>
                      <a:pt x="155" y="179"/>
                      <a:pt x="155" y="179"/>
                    </a:cubicBezTo>
                    <a:cubicBezTo>
                      <a:pt x="152" y="174"/>
                      <a:pt x="154" y="167"/>
                      <a:pt x="159" y="163"/>
                    </a:cubicBezTo>
                    <a:close/>
                    <a:moveTo>
                      <a:pt x="126" y="107"/>
                    </a:moveTo>
                    <a:lnTo>
                      <a:pt x="126" y="107"/>
                    </a:lnTo>
                    <a:cubicBezTo>
                      <a:pt x="132" y="103"/>
                      <a:pt x="139" y="105"/>
                      <a:pt x="142" y="111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5" y="132"/>
                      <a:pt x="153" y="139"/>
                      <a:pt x="146" y="143"/>
                    </a:cubicBezTo>
                    <a:cubicBezTo>
                      <a:pt x="145" y="144"/>
                      <a:pt x="143" y="145"/>
                      <a:pt x="141" y="145"/>
                    </a:cubicBezTo>
                    <a:cubicBezTo>
                      <a:pt x="137" y="145"/>
                      <a:pt x="133" y="143"/>
                      <a:pt x="131" y="138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18" y="118"/>
                      <a:pt x="120" y="110"/>
                      <a:pt x="126" y="107"/>
                    </a:cubicBezTo>
                    <a:close/>
                    <a:moveTo>
                      <a:pt x="93" y="50"/>
                    </a:moveTo>
                    <a:lnTo>
                      <a:pt x="93" y="50"/>
                    </a:lnTo>
                    <a:cubicBezTo>
                      <a:pt x="99" y="47"/>
                      <a:pt x="106" y="49"/>
                      <a:pt x="109" y="54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121" y="76"/>
                      <a:pt x="119" y="82"/>
                      <a:pt x="114" y="86"/>
                    </a:cubicBezTo>
                    <a:cubicBezTo>
                      <a:pt x="112" y="87"/>
                      <a:pt x="110" y="87"/>
                      <a:pt x="108" y="87"/>
                    </a:cubicBezTo>
                    <a:cubicBezTo>
                      <a:pt x="104" y="87"/>
                      <a:pt x="101" y="85"/>
                      <a:pt x="99" y="81"/>
                    </a:cubicBezTo>
                    <a:cubicBezTo>
                      <a:pt x="89" y="66"/>
                      <a:pt x="89" y="66"/>
                      <a:pt x="89" y="66"/>
                    </a:cubicBezTo>
                    <a:cubicBezTo>
                      <a:pt x="86" y="60"/>
                      <a:pt x="88" y="53"/>
                      <a:pt x="93" y="50"/>
                    </a:cubicBezTo>
                    <a:close/>
                    <a:moveTo>
                      <a:pt x="59" y="163"/>
                    </a:moveTo>
                    <a:lnTo>
                      <a:pt x="59" y="163"/>
                    </a:lnTo>
                    <a:cubicBezTo>
                      <a:pt x="64" y="160"/>
                      <a:pt x="71" y="162"/>
                      <a:pt x="75" y="168"/>
                    </a:cubicBezTo>
                    <a:cubicBezTo>
                      <a:pt x="84" y="183"/>
                      <a:pt x="84" y="183"/>
                      <a:pt x="84" y="183"/>
                    </a:cubicBezTo>
                    <a:cubicBezTo>
                      <a:pt x="87" y="189"/>
                      <a:pt x="85" y="197"/>
                      <a:pt x="80" y="200"/>
                    </a:cubicBezTo>
                    <a:cubicBezTo>
                      <a:pt x="78" y="201"/>
                      <a:pt x="76" y="201"/>
                      <a:pt x="74" y="201"/>
                    </a:cubicBezTo>
                    <a:cubicBezTo>
                      <a:pt x="69" y="201"/>
                      <a:pt x="65" y="199"/>
                      <a:pt x="63" y="196"/>
                    </a:cubicBezTo>
                    <a:cubicBezTo>
                      <a:pt x="55" y="179"/>
                      <a:pt x="55" y="179"/>
                      <a:pt x="55" y="179"/>
                    </a:cubicBezTo>
                    <a:cubicBezTo>
                      <a:pt x="52" y="174"/>
                      <a:pt x="53" y="167"/>
                      <a:pt x="59" y="163"/>
                    </a:cubicBezTo>
                    <a:close/>
                    <a:moveTo>
                      <a:pt x="26" y="107"/>
                    </a:moveTo>
                    <a:lnTo>
                      <a:pt x="26" y="107"/>
                    </a:lnTo>
                    <a:cubicBezTo>
                      <a:pt x="32" y="103"/>
                      <a:pt x="38" y="105"/>
                      <a:pt x="42" y="111"/>
                    </a:cubicBezTo>
                    <a:cubicBezTo>
                      <a:pt x="51" y="127"/>
                      <a:pt x="51" y="127"/>
                      <a:pt x="51" y="127"/>
                    </a:cubicBezTo>
                    <a:cubicBezTo>
                      <a:pt x="54" y="132"/>
                      <a:pt x="53" y="139"/>
                      <a:pt x="46" y="143"/>
                    </a:cubicBezTo>
                    <a:cubicBezTo>
                      <a:pt x="44" y="144"/>
                      <a:pt x="42" y="145"/>
                      <a:pt x="41" y="145"/>
                    </a:cubicBezTo>
                    <a:cubicBezTo>
                      <a:pt x="37" y="145"/>
                      <a:pt x="33" y="143"/>
                      <a:pt x="31" y="138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8" y="118"/>
                      <a:pt x="20" y="110"/>
                      <a:pt x="26" y="107"/>
                    </a:cubicBezTo>
                    <a:close/>
                    <a:moveTo>
                      <a:pt x="44" y="312"/>
                    </a:moveTo>
                    <a:lnTo>
                      <a:pt x="44" y="312"/>
                    </a:lnTo>
                    <a:cubicBezTo>
                      <a:pt x="43" y="313"/>
                      <a:pt x="41" y="313"/>
                      <a:pt x="39" y="313"/>
                    </a:cubicBezTo>
                    <a:cubicBezTo>
                      <a:pt x="35" y="313"/>
                      <a:pt x="31" y="311"/>
                      <a:pt x="29" y="308"/>
                    </a:cubicBezTo>
                    <a:cubicBezTo>
                      <a:pt x="19" y="292"/>
                      <a:pt x="19" y="292"/>
                      <a:pt x="19" y="292"/>
                    </a:cubicBezTo>
                    <a:cubicBezTo>
                      <a:pt x="16" y="286"/>
                      <a:pt x="18" y="279"/>
                      <a:pt x="24" y="276"/>
                    </a:cubicBezTo>
                    <a:cubicBezTo>
                      <a:pt x="30" y="273"/>
                      <a:pt x="37" y="275"/>
                      <a:pt x="40" y="280"/>
                    </a:cubicBezTo>
                    <a:cubicBezTo>
                      <a:pt x="50" y="296"/>
                      <a:pt x="50" y="296"/>
                      <a:pt x="50" y="296"/>
                    </a:cubicBezTo>
                    <a:cubicBezTo>
                      <a:pt x="53" y="302"/>
                      <a:pt x="51" y="309"/>
                      <a:pt x="44" y="312"/>
                    </a:cubicBezTo>
                    <a:close/>
                    <a:moveTo>
                      <a:pt x="78" y="369"/>
                    </a:moveTo>
                    <a:lnTo>
                      <a:pt x="78" y="369"/>
                    </a:lnTo>
                    <a:cubicBezTo>
                      <a:pt x="76" y="370"/>
                      <a:pt x="74" y="371"/>
                      <a:pt x="71" y="371"/>
                    </a:cubicBezTo>
                    <a:cubicBezTo>
                      <a:pt x="67" y="371"/>
                      <a:pt x="64" y="369"/>
                      <a:pt x="62" y="364"/>
                    </a:cubicBezTo>
                    <a:cubicBezTo>
                      <a:pt x="53" y="349"/>
                      <a:pt x="53" y="349"/>
                      <a:pt x="53" y="349"/>
                    </a:cubicBezTo>
                    <a:cubicBezTo>
                      <a:pt x="50" y="344"/>
                      <a:pt x="52" y="336"/>
                      <a:pt x="57" y="333"/>
                    </a:cubicBezTo>
                    <a:cubicBezTo>
                      <a:pt x="62" y="330"/>
                      <a:pt x="69" y="331"/>
                      <a:pt x="73" y="337"/>
                    </a:cubicBezTo>
                    <a:cubicBezTo>
                      <a:pt x="82" y="353"/>
                      <a:pt x="82" y="353"/>
                      <a:pt x="82" y="353"/>
                    </a:cubicBezTo>
                    <a:cubicBezTo>
                      <a:pt x="85" y="358"/>
                      <a:pt x="83" y="365"/>
                      <a:pt x="78" y="369"/>
                    </a:cubicBezTo>
                    <a:close/>
                    <a:moveTo>
                      <a:pt x="110" y="426"/>
                    </a:moveTo>
                    <a:lnTo>
                      <a:pt x="110" y="426"/>
                    </a:lnTo>
                    <a:cubicBezTo>
                      <a:pt x="109" y="427"/>
                      <a:pt x="107" y="427"/>
                      <a:pt x="105" y="427"/>
                    </a:cubicBezTo>
                    <a:cubicBezTo>
                      <a:pt x="101" y="427"/>
                      <a:pt x="96" y="425"/>
                      <a:pt x="94" y="422"/>
                    </a:cubicBezTo>
                    <a:cubicBezTo>
                      <a:pt x="85" y="406"/>
                      <a:pt x="85" y="406"/>
                      <a:pt x="85" y="406"/>
                    </a:cubicBezTo>
                    <a:cubicBezTo>
                      <a:pt x="82" y="400"/>
                      <a:pt x="84" y="393"/>
                      <a:pt x="89" y="389"/>
                    </a:cubicBezTo>
                    <a:cubicBezTo>
                      <a:pt x="95" y="386"/>
                      <a:pt x="103" y="388"/>
                      <a:pt x="106" y="394"/>
                    </a:cubicBezTo>
                    <a:cubicBezTo>
                      <a:pt x="114" y="409"/>
                      <a:pt x="114" y="409"/>
                      <a:pt x="114" y="409"/>
                    </a:cubicBezTo>
                    <a:cubicBezTo>
                      <a:pt x="117" y="415"/>
                      <a:pt x="116" y="423"/>
                      <a:pt x="110" y="426"/>
                    </a:cubicBezTo>
                    <a:close/>
                    <a:moveTo>
                      <a:pt x="112" y="256"/>
                    </a:moveTo>
                    <a:lnTo>
                      <a:pt x="112" y="256"/>
                    </a:lnTo>
                    <a:cubicBezTo>
                      <a:pt x="110" y="257"/>
                      <a:pt x="108" y="258"/>
                      <a:pt x="106" y="258"/>
                    </a:cubicBezTo>
                    <a:cubicBezTo>
                      <a:pt x="103" y="258"/>
                      <a:pt x="99" y="256"/>
                      <a:pt x="96" y="252"/>
                    </a:cubicBezTo>
                    <a:cubicBezTo>
                      <a:pt x="87" y="236"/>
                      <a:pt x="87" y="236"/>
                      <a:pt x="87" y="236"/>
                    </a:cubicBezTo>
                    <a:cubicBezTo>
                      <a:pt x="84" y="231"/>
                      <a:pt x="86" y="224"/>
                      <a:pt x="91" y="221"/>
                    </a:cubicBezTo>
                    <a:cubicBezTo>
                      <a:pt x="96" y="217"/>
                      <a:pt x="104" y="219"/>
                      <a:pt x="107" y="225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9" y="246"/>
                      <a:pt x="117" y="253"/>
                      <a:pt x="112" y="256"/>
                    </a:cubicBezTo>
                    <a:close/>
                    <a:moveTo>
                      <a:pt x="145" y="312"/>
                    </a:moveTo>
                    <a:lnTo>
                      <a:pt x="145" y="312"/>
                    </a:lnTo>
                    <a:cubicBezTo>
                      <a:pt x="143" y="313"/>
                      <a:pt x="141" y="313"/>
                      <a:pt x="139" y="313"/>
                    </a:cubicBezTo>
                    <a:cubicBezTo>
                      <a:pt x="135" y="313"/>
                      <a:pt x="131" y="311"/>
                      <a:pt x="129" y="308"/>
                    </a:cubicBez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6" y="286"/>
                      <a:pt x="118" y="279"/>
                      <a:pt x="125" y="276"/>
                    </a:cubicBezTo>
                    <a:cubicBezTo>
                      <a:pt x="130" y="273"/>
                      <a:pt x="137" y="275"/>
                      <a:pt x="140" y="280"/>
                    </a:cubicBezTo>
                    <a:cubicBezTo>
                      <a:pt x="150" y="296"/>
                      <a:pt x="150" y="296"/>
                      <a:pt x="150" y="296"/>
                    </a:cubicBezTo>
                    <a:cubicBezTo>
                      <a:pt x="153" y="302"/>
                      <a:pt x="151" y="309"/>
                      <a:pt x="145" y="312"/>
                    </a:cubicBezTo>
                    <a:close/>
                    <a:moveTo>
                      <a:pt x="178" y="369"/>
                    </a:moveTo>
                    <a:lnTo>
                      <a:pt x="178" y="369"/>
                    </a:lnTo>
                    <a:cubicBezTo>
                      <a:pt x="176" y="370"/>
                      <a:pt x="173" y="371"/>
                      <a:pt x="171" y="371"/>
                    </a:cubicBezTo>
                    <a:cubicBezTo>
                      <a:pt x="168" y="371"/>
                      <a:pt x="164" y="369"/>
                      <a:pt x="162" y="364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150" y="344"/>
                      <a:pt x="152" y="336"/>
                      <a:pt x="157" y="333"/>
                    </a:cubicBezTo>
                    <a:cubicBezTo>
                      <a:pt x="162" y="330"/>
                      <a:pt x="169" y="331"/>
                      <a:pt x="172" y="337"/>
                    </a:cubicBezTo>
                    <a:cubicBezTo>
                      <a:pt x="182" y="353"/>
                      <a:pt x="182" y="353"/>
                      <a:pt x="182" y="353"/>
                    </a:cubicBezTo>
                    <a:cubicBezTo>
                      <a:pt x="185" y="358"/>
                      <a:pt x="183" y="365"/>
                      <a:pt x="178" y="369"/>
                    </a:cubicBezTo>
                    <a:close/>
                    <a:moveTo>
                      <a:pt x="210" y="426"/>
                    </a:moveTo>
                    <a:lnTo>
                      <a:pt x="210" y="426"/>
                    </a:lnTo>
                    <a:cubicBezTo>
                      <a:pt x="209" y="427"/>
                      <a:pt x="207" y="427"/>
                      <a:pt x="205" y="427"/>
                    </a:cubicBezTo>
                    <a:cubicBezTo>
                      <a:pt x="201" y="427"/>
                      <a:pt x="196" y="425"/>
                      <a:pt x="194" y="422"/>
                    </a:cubicBezTo>
                    <a:cubicBezTo>
                      <a:pt x="185" y="406"/>
                      <a:pt x="185" y="406"/>
                      <a:pt x="185" y="406"/>
                    </a:cubicBezTo>
                    <a:cubicBezTo>
                      <a:pt x="182" y="400"/>
                      <a:pt x="184" y="393"/>
                      <a:pt x="190" y="389"/>
                    </a:cubicBezTo>
                    <a:cubicBezTo>
                      <a:pt x="195" y="386"/>
                      <a:pt x="203" y="388"/>
                      <a:pt x="206" y="394"/>
                    </a:cubicBezTo>
                    <a:cubicBezTo>
                      <a:pt x="215" y="409"/>
                      <a:pt x="215" y="409"/>
                      <a:pt x="215" y="409"/>
                    </a:cubicBezTo>
                    <a:cubicBezTo>
                      <a:pt x="218" y="415"/>
                      <a:pt x="216" y="423"/>
                      <a:pt x="210" y="426"/>
                    </a:cubicBezTo>
                    <a:close/>
                    <a:moveTo>
                      <a:pt x="212" y="256"/>
                    </a:moveTo>
                    <a:lnTo>
                      <a:pt x="212" y="256"/>
                    </a:lnTo>
                    <a:cubicBezTo>
                      <a:pt x="210" y="257"/>
                      <a:pt x="209" y="258"/>
                      <a:pt x="207" y="258"/>
                    </a:cubicBezTo>
                    <a:cubicBezTo>
                      <a:pt x="203" y="258"/>
                      <a:pt x="198" y="256"/>
                      <a:pt x="196" y="252"/>
                    </a:cubicBezTo>
                    <a:cubicBezTo>
                      <a:pt x="187" y="236"/>
                      <a:pt x="187" y="236"/>
                      <a:pt x="187" y="236"/>
                    </a:cubicBezTo>
                    <a:cubicBezTo>
                      <a:pt x="184" y="231"/>
                      <a:pt x="186" y="224"/>
                      <a:pt x="191" y="221"/>
                    </a:cubicBezTo>
                    <a:cubicBezTo>
                      <a:pt x="197" y="217"/>
                      <a:pt x="205" y="219"/>
                      <a:pt x="208" y="225"/>
                    </a:cubicBezTo>
                    <a:cubicBezTo>
                      <a:pt x="216" y="240"/>
                      <a:pt x="216" y="240"/>
                      <a:pt x="216" y="240"/>
                    </a:cubicBezTo>
                    <a:cubicBezTo>
                      <a:pt x="219" y="246"/>
                      <a:pt x="218" y="253"/>
                      <a:pt x="212" y="256"/>
                    </a:cubicBezTo>
                    <a:close/>
                    <a:moveTo>
                      <a:pt x="245" y="312"/>
                    </a:moveTo>
                    <a:lnTo>
                      <a:pt x="245" y="312"/>
                    </a:lnTo>
                    <a:cubicBezTo>
                      <a:pt x="243" y="313"/>
                      <a:pt x="241" y="313"/>
                      <a:pt x="239" y="313"/>
                    </a:cubicBezTo>
                    <a:cubicBezTo>
                      <a:pt x="235" y="313"/>
                      <a:pt x="231" y="311"/>
                      <a:pt x="229" y="308"/>
                    </a:cubicBezTo>
                    <a:cubicBezTo>
                      <a:pt x="220" y="292"/>
                      <a:pt x="220" y="292"/>
                      <a:pt x="220" y="292"/>
                    </a:cubicBezTo>
                    <a:cubicBezTo>
                      <a:pt x="217" y="286"/>
                      <a:pt x="218" y="279"/>
                      <a:pt x="224" y="276"/>
                    </a:cubicBezTo>
                    <a:cubicBezTo>
                      <a:pt x="230" y="273"/>
                      <a:pt x="237" y="275"/>
                      <a:pt x="240" y="280"/>
                    </a:cubicBezTo>
                    <a:cubicBezTo>
                      <a:pt x="249" y="296"/>
                      <a:pt x="249" y="296"/>
                      <a:pt x="249" y="296"/>
                    </a:cubicBezTo>
                    <a:cubicBezTo>
                      <a:pt x="253" y="302"/>
                      <a:pt x="251" y="309"/>
                      <a:pt x="245" y="312"/>
                    </a:cubicBezTo>
                    <a:close/>
                    <a:moveTo>
                      <a:pt x="278" y="369"/>
                    </a:moveTo>
                    <a:lnTo>
                      <a:pt x="278" y="369"/>
                    </a:lnTo>
                    <a:cubicBezTo>
                      <a:pt x="276" y="370"/>
                      <a:pt x="273" y="371"/>
                      <a:pt x="272" y="371"/>
                    </a:cubicBezTo>
                    <a:cubicBezTo>
                      <a:pt x="268" y="371"/>
                      <a:pt x="264" y="369"/>
                      <a:pt x="262" y="364"/>
                    </a:cubicBezTo>
                    <a:cubicBezTo>
                      <a:pt x="253" y="349"/>
                      <a:pt x="253" y="349"/>
                      <a:pt x="253" y="349"/>
                    </a:cubicBezTo>
                    <a:cubicBezTo>
                      <a:pt x="249" y="344"/>
                      <a:pt x="252" y="336"/>
                      <a:pt x="257" y="333"/>
                    </a:cubicBezTo>
                    <a:cubicBezTo>
                      <a:pt x="263" y="330"/>
                      <a:pt x="269" y="331"/>
                      <a:pt x="273" y="337"/>
                    </a:cubicBezTo>
                    <a:cubicBezTo>
                      <a:pt x="282" y="353"/>
                      <a:pt x="282" y="353"/>
                      <a:pt x="282" y="353"/>
                    </a:cubicBezTo>
                    <a:cubicBezTo>
                      <a:pt x="285" y="358"/>
                      <a:pt x="284" y="365"/>
                      <a:pt x="278" y="369"/>
                    </a:cubicBezTo>
                    <a:close/>
                    <a:moveTo>
                      <a:pt x="311" y="426"/>
                    </a:moveTo>
                    <a:lnTo>
                      <a:pt x="311" y="426"/>
                    </a:lnTo>
                    <a:cubicBezTo>
                      <a:pt x="309" y="427"/>
                      <a:pt x="307" y="427"/>
                      <a:pt x="305" y="427"/>
                    </a:cubicBezTo>
                    <a:cubicBezTo>
                      <a:pt x="301" y="427"/>
                      <a:pt x="296" y="425"/>
                      <a:pt x="294" y="422"/>
                    </a:cubicBezTo>
                    <a:cubicBezTo>
                      <a:pt x="286" y="406"/>
                      <a:pt x="286" y="406"/>
                      <a:pt x="286" y="406"/>
                    </a:cubicBezTo>
                    <a:cubicBezTo>
                      <a:pt x="282" y="400"/>
                      <a:pt x="284" y="393"/>
                      <a:pt x="290" y="389"/>
                    </a:cubicBezTo>
                    <a:cubicBezTo>
                      <a:pt x="295" y="386"/>
                      <a:pt x="303" y="388"/>
                      <a:pt x="306" y="394"/>
                    </a:cubicBezTo>
                    <a:cubicBezTo>
                      <a:pt x="315" y="409"/>
                      <a:pt x="315" y="409"/>
                      <a:pt x="315" y="409"/>
                    </a:cubicBezTo>
                    <a:cubicBezTo>
                      <a:pt x="318" y="415"/>
                      <a:pt x="316" y="423"/>
                      <a:pt x="311" y="426"/>
                    </a:cubicBezTo>
                    <a:close/>
                    <a:moveTo>
                      <a:pt x="312" y="256"/>
                    </a:moveTo>
                    <a:lnTo>
                      <a:pt x="312" y="256"/>
                    </a:lnTo>
                    <a:cubicBezTo>
                      <a:pt x="311" y="257"/>
                      <a:pt x="309" y="258"/>
                      <a:pt x="307" y="258"/>
                    </a:cubicBezTo>
                    <a:cubicBezTo>
                      <a:pt x="303" y="258"/>
                      <a:pt x="298" y="256"/>
                      <a:pt x="296" y="252"/>
                    </a:cubicBezTo>
                    <a:cubicBezTo>
                      <a:pt x="287" y="236"/>
                      <a:pt x="287" y="236"/>
                      <a:pt x="287" y="236"/>
                    </a:cubicBezTo>
                    <a:cubicBezTo>
                      <a:pt x="284" y="231"/>
                      <a:pt x="286" y="224"/>
                      <a:pt x="291" y="221"/>
                    </a:cubicBezTo>
                    <a:cubicBezTo>
                      <a:pt x="297" y="217"/>
                      <a:pt x="305" y="219"/>
                      <a:pt x="308" y="225"/>
                    </a:cubicBezTo>
                    <a:cubicBezTo>
                      <a:pt x="317" y="240"/>
                      <a:pt x="317" y="240"/>
                      <a:pt x="317" y="240"/>
                    </a:cubicBezTo>
                    <a:cubicBezTo>
                      <a:pt x="320" y="246"/>
                      <a:pt x="318" y="253"/>
                      <a:pt x="312" y="256"/>
                    </a:cubicBezTo>
                    <a:close/>
                    <a:moveTo>
                      <a:pt x="345" y="312"/>
                    </a:moveTo>
                    <a:lnTo>
                      <a:pt x="345" y="312"/>
                    </a:lnTo>
                    <a:cubicBezTo>
                      <a:pt x="343" y="313"/>
                      <a:pt x="341" y="313"/>
                      <a:pt x="339" y="313"/>
                    </a:cubicBezTo>
                    <a:cubicBezTo>
                      <a:pt x="335" y="313"/>
                      <a:pt x="332" y="311"/>
                      <a:pt x="330" y="308"/>
                    </a:cubicBezTo>
                    <a:cubicBezTo>
                      <a:pt x="320" y="292"/>
                      <a:pt x="320" y="292"/>
                      <a:pt x="320" y="292"/>
                    </a:cubicBezTo>
                    <a:cubicBezTo>
                      <a:pt x="317" y="286"/>
                      <a:pt x="319" y="279"/>
                      <a:pt x="324" y="276"/>
                    </a:cubicBezTo>
                    <a:cubicBezTo>
                      <a:pt x="330" y="273"/>
                      <a:pt x="337" y="275"/>
                      <a:pt x="340" y="280"/>
                    </a:cubicBezTo>
                    <a:cubicBezTo>
                      <a:pt x="349" y="296"/>
                      <a:pt x="349" y="296"/>
                      <a:pt x="349" y="296"/>
                    </a:cubicBezTo>
                    <a:cubicBezTo>
                      <a:pt x="353" y="302"/>
                      <a:pt x="350" y="309"/>
                      <a:pt x="345" y="312"/>
                    </a:cubicBezTo>
                    <a:close/>
                    <a:moveTo>
                      <a:pt x="378" y="369"/>
                    </a:moveTo>
                    <a:lnTo>
                      <a:pt x="378" y="369"/>
                    </a:lnTo>
                    <a:cubicBezTo>
                      <a:pt x="377" y="370"/>
                      <a:pt x="374" y="371"/>
                      <a:pt x="372" y="371"/>
                    </a:cubicBezTo>
                    <a:cubicBezTo>
                      <a:pt x="368" y="371"/>
                      <a:pt x="364" y="369"/>
                      <a:pt x="362" y="364"/>
                    </a:cubicBezTo>
                    <a:cubicBezTo>
                      <a:pt x="353" y="349"/>
                      <a:pt x="353" y="349"/>
                      <a:pt x="353" y="349"/>
                    </a:cubicBezTo>
                    <a:cubicBezTo>
                      <a:pt x="349" y="344"/>
                      <a:pt x="352" y="336"/>
                      <a:pt x="357" y="333"/>
                    </a:cubicBezTo>
                    <a:cubicBezTo>
                      <a:pt x="363" y="330"/>
                      <a:pt x="370" y="331"/>
                      <a:pt x="373" y="337"/>
                    </a:cubicBezTo>
                    <a:cubicBezTo>
                      <a:pt x="382" y="353"/>
                      <a:pt x="382" y="353"/>
                      <a:pt x="382" y="353"/>
                    </a:cubicBezTo>
                    <a:cubicBezTo>
                      <a:pt x="386" y="358"/>
                      <a:pt x="384" y="365"/>
                      <a:pt x="378" y="369"/>
                    </a:cubicBezTo>
                    <a:close/>
                    <a:moveTo>
                      <a:pt x="411" y="426"/>
                    </a:moveTo>
                    <a:lnTo>
                      <a:pt x="411" y="426"/>
                    </a:lnTo>
                    <a:cubicBezTo>
                      <a:pt x="409" y="427"/>
                      <a:pt x="407" y="427"/>
                      <a:pt x="405" y="427"/>
                    </a:cubicBezTo>
                    <a:cubicBezTo>
                      <a:pt x="400" y="427"/>
                      <a:pt x="397" y="425"/>
                      <a:pt x="394" y="422"/>
                    </a:cubicBezTo>
                    <a:cubicBezTo>
                      <a:pt x="386" y="406"/>
                      <a:pt x="386" y="406"/>
                      <a:pt x="386" y="406"/>
                    </a:cubicBezTo>
                    <a:cubicBezTo>
                      <a:pt x="383" y="400"/>
                      <a:pt x="384" y="393"/>
                      <a:pt x="390" y="389"/>
                    </a:cubicBezTo>
                    <a:cubicBezTo>
                      <a:pt x="395" y="386"/>
                      <a:pt x="403" y="388"/>
                      <a:pt x="406" y="394"/>
                    </a:cubicBezTo>
                    <a:cubicBezTo>
                      <a:pt x="415" y="409"/>
                      <a:pt x="415" y="409"/>
                      <a:pt x="415" y="409"/>
                    </a:cubicBezTo>
                    <a:cubicBezTo>
                      <a:pt x="418" y="415"/>
                      <a:pt x="416" y="423"/>
                      <a:pt x="411" y="426"/>
                    </a:cubicBezTo>
                    <a:close/>
                    <a:moveTo>
                      <a:pt x="413" y="256"/>
                    </a:moveTo>
                    <a:lnTo>
                      <a:pt x="413" y="256"/>
                    </a:lnTo>
                    <a:cubicBezTo>
                      <a:pt x="411" y="257"/>
                      <a:pt x="409" y="258"/>
                      <a:pt x="407" y="258"/>
                    </a:cubicBezTo>
                    <a:cubicBezTo>
                      <a:pt x="403" y="258"/>
                      <a:pt x="398" y="256"/>
                      <a:pt x="396" y="252"/>
                    </a:cubicBezTo>
                    <a:cubicBezTo>
                      <a:pt x="388" y="236"/>
                      <a:pt x="388" y="236"/>
                      <a:pt x="388" y="236"/>
                    </a:cubicBezTo>
                    <a:cubicBezTo>
                      <a:pt x="384" y="231"/>
                      <a:pt x="386" y="224"/>
                      <a:pt x="392" y="221"/>
                    </a:cubicBezTo>
                    <a:cubicBezTo>
                      <a:pt x="397" y="217"/>
                      <a:pt x="405" y="219"/>
                      <a:pt x="408" y="225"/>
                    </a:cubicBezTo>
                    <a:cubicBezTo>
                      <a:pt x="417" y="240"/>
                      <a:pt x="417" y="240"/>
                      <a:pt x="417" y="240"/>
                    </a:cubicBezTo>
                    <a:cubicBezTo>
                      <a:pt x="420" y="246"/>
                      <a:pt x="418" y="253"/>
                      <a:pt x="413" y="256"/>
                    </a:cubicBezTo>
                    <a:close/>
                    <a:moveTo>
                      <a:pt x="445" y="312"/>
                    </a:moveTo>
                    <a:lnTo>
                      <a:pt x="445" y="312"/>
                    </a:lnTo>
                    <a:cubicBezTo>
                      <a:pt x="443" y="313"/>
                      <a:pt x="441" y="313"/>
                      <a:pt x="439" y="313"/>
                    </a:cubicBezTo>
                    <a:cubicBezTo>
                      <a:pt x="436" y="313"/>
                      <a:pt x="432" y="311"/>
                      <a:pt x="430" y="308"/>
                    </a:cubicBezTo>
                    <a:cubicBezTo>
                      <a:pt x="420" y="292"/>
                      <a:pt x="420" y="292"/>
                      <a:pt x="420" y="292"/>
                    </a:cubicBezTo>
                    <a:cubicBezTo>
                      <a:pt x="417" y="286"/>
                      <a:pt x="419" y="279"/>
                      <a:pt x="424" y="276"/>
                    </a:cubicBezTo>
                    <a:cubicBezTo>
                      <a:pt x="430" y="273"/>
                      <a:pt x="437" y="275"/>
                      <a:pt x="440" y="280"/>
                    </a:cubicBezTo>
                    <a:cubicBezTo>
                      <a:pt x="449" y="296"/>
                      <a:pt x="449" y="296"/>
                      <a:pt x="449" y="296"/>
                    </a:cubicBezTo>
                    <a:cubicBezTo>
                      <a:pt x="453" y="302"/>
                      <a:pt x="450" y="309"/>
                      <a:pt x="445" y="312"/>
                    </a:cubicBezTo>
                    <a:close/>
                    <a:moveTo>
                      <a:pt x="477" y="369"/>
                    </a:moveTo>
                    <a:lnTo>
                      <a:pt x="477" y="369"/>
                    </a:lnTo>
                    <a:cubicBezTo>
                      <a:pt x="476" y="370"/>
                      <a:pt x="474" y="371"/>
                      <a:pt x="472" y="371"/>
                    </a:cubicBezTo>
                    <a:cubicBezTo>
                      <a:pt x="468" y="371"/>
                      <a:pt x="464" y="369"/>
                      <a:pt x="462" y="364"/>
                    </a:cubicBezTo>
                    <a:cubicBezTo>
                      <a:pt x="453" y="349"/>
                      <a:pt x="453" y="349"/>
                      <a:pt x="453" y="349"/>
                    </a:cubicBezTo>
                    <a:cubicBezTo>
                      <a:pt x="449" y="344"/>
                      <a:pt x="451" y="336"/>
                      <a:pt x="458" y="333"/>
                    </a:cubicBezTo>
                    <a:cubicBezTo>
                      <a:pt x="463" y="330"/>
                      <a:pt x="470" y="331"/>
                      <a:pt x="473" y="337"/>
                    </a:cubicBezTo>
                    <a:cubicBezTo>
                      <a:pt x="483" y="353"/>
                      <a:pt x="483" y="353"/>
                      <a:pt x="483" y="353"/>
                    </a:cubicBezTo>
                    <a:cubicBezTo>
                      <a:pt x="486" y="358"/>
                      <a:pt x="484" y="365"/>
                      <a:pt x="477" y="369"/>
                    </a:cubicBezTo>
                    <a:close/>
                    <a:moveTo>
                      <a:pt x="511" y="426"/>
                    </a:moveTo>
                    <a:lnTo>
                      <a:pt x="511" y="426"/>
                    </a:lnTo>
                    <a:cubicBezTo>
                      <a:pt x="509" y="427"/>
                      <a:pt x="507" y="427"/>
                      <a:pt x="505" y="427"/>
                    </a:cubicBezTo>
                    <a:cubicBezTo>
                      <a:pt x="500" y="427"/>
                      <a:pt x="497" y="425"/>
                      <a:pt x="495" y="422"/>
                    </a:cubicBezTo>
                    <a:cubicBezTo>
                      <a:pt x="486" y="406"/>
                      <a:pt x="486" y="406"/>
                      <a:pt x="486" y="406"/>
                    </a:cubicBezTo>
                    <a:cubicBezTo>
                      <a:pt x="483" y="400"/>
                      <a:pt x="485" y="393"/>
                      <a:pt x="490" y="389"/>
                    </a:cubicBezTo>
                    <a:cubicBezTo>
                      <a:pt x="495" y="386"/>
                      <a:pt x="502" y="388"/>
                      <a:pt x="506" y="394"/>
                    </a:cubicBezTo>
                    <a:cubicBezTo>
                      <a:pt x="515" y="409"/>
                      <a:pt x="515" y="409"/>
                      <a:pt x="515" y="409"/>
                    </a:cubicBezTo>
                    <a:cubicBezTo>
                      <a:pt x="518" y="415"/>
                      <a:pt x="516" y="423"/>
                      <a:pt x="511" y="426"/>
                    </a:cubicBezTo>
                    <a:close/>
                    <a:moveTo>
                      <a:pt x="513" y="256"/>
                    </a:moveTo>
                    <a:lnTo>
                      <a:pt x="513" y="256"/>
                    </a:lnTo>
                    <a:cubicBezTo>
                      <a:pt x="511" y="257"/>
                      <a:pt x="509" y="258"/>
                      <a:pt x="507" y="258"/>
                    </a:cubicBezTo>
                    <a:cubicBezTo>
                      <a:pt x="502" y="258"/>
                      <a:pt x="499" y="256"/>
                      <a:pt x="496" y="252"/>
                    </a:cubicBezTo>
                    <a:cubicBezTo>
                      <a:pt x="488" y="236"/>
                      <a:pt x="488" y="236"/>
                      <a:pt x="488" y="236"/>
                    </a:cubicBezTo>
                    <a:cubicBezTo>
                      <a:pt x="485" y="231"/>
                      <a:pt x="486" y="224"/>
                      <a:pt x="492" y="221"/>
                    </a:cubicBezTo>
                    <a:cubicBezTo>
                      <a:pt x="497" y="217"/>
                      <a:pt x="505" y="219"/>
                      <a:pt x="508" y="225"/>
                    </a:cubicBezTo>
                    <a:cubicBezTo>
                      <a:pt x="517" y="240"/>
                      <a:pt x="517" y="240"/>
                      <a:pt x="517" y="240"/>
                    </a:cubicBezTo>
                    <a:cubicBezTo>
                      <a:pt x="520" y="246"/>
                      <a:pt x="518" y="253"/>
                      <a:pt x="513" y="256"/>
                    </a:cubicBezTo>
                    <a:close/>
                    <a:moveTo>
                      <a:pt x="530" y="308"/>
                    </a:moveTo>
                    <a:lnTo>
                      <a:pt x="530" y="308"/>
                    </a:lnTo>
                    <a:cubicBezTo>
                      <a:pt x="520" y="292"/>
                      <a:pt x="520" y="292"/>
                      <a:pt x="520" y="292"/>
                    </a:cubicBezTo>
                    <a:cubicBezTo>
                      <a:pt x="517" y="286"/>
                      <a:pt x="519" y="279"/>
                      <a:pt x="524" y="276"/>
                    </a:cubicBezTo>
                    <a:cubicBezTo>
                      <a:pt x="531" y="273"/>
                      <a:pt x="537" y="275"/>
                      <a:pt x="541" y="280"/>
                    </a:cubicBezTo>
                    <a:cubicBezTo>
                      <a:pt x="549" y="296"/>
                      <a:pt x="549" y="296"/>
                      <a:pt x="549" y="296"/>
                    </a:cubicBezTo>
                    <a:cubicBezTo>
                      <a:pt x="552" y="302"/>
                      <a:pt x="551" y="309"/>
                      <a:pt x="545" y="312"/>
                    </a:cubicBezTo>
                    <a:cubicBezTo>
                      <a:pt x="543" y="313"/>
                      <a:pt x="542" y="313"/>
                      <a:pt x="540" y="313"/>
                    </a:cubicBezTo>
                    <a:cubicBezTo>
                      <a:pt x="536" y="313"/>
                      <a:pt x="532" y="311"/>
                      <a:pt x="530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4870281" y="3831546"/>
                <a:ext cx="244554" cy="242700"/>
              </a:xfrm>
              <a:custGeom>
                <a:avLst/>
                <a:gdLst>
                  <a:gd name="T0" fmla="*/ 119 w 582"/>
                  <a:gd name="T1" fmla="*/ 120 h 579"/>
                  <a:gd name="T2" fmla="*/ 119 w 582"/>
                  <a:gd name="T3" fmla="*/ 120 h 579"/>
                  <a:gd name="T4" fmla="*/ 581 w 582"/>
                  <a:gd name="T5" fmla="*/ 120 h 579"/>
                  <a:gd name="T6" fmla="*/ 580 w 582"/>
                  <a:gd name="T7" fmla="*/ 115 h 579"/>
                  <a:gd name="T8" fmla="*/ 540 w 582"/>
                  <a:gd name="T9" fmla="*/ 75 h 579"/>
                  <a:gd name="T10" fmla="*/ 245 w 582"/>
                  <a:gd name="T11" fmla="*/ 75 h 579"/>
                  <a:gd name="T12" fmla="*/ 224 w 582"/>
                  <a:gd name="T13" fmla="*/ 27 h 579"/>
                  <a:gd name="T14" fmla="*/ 182 w 582"/>
                  <a:gd name="T15" fmla="*/ 0 h 579"/>
                  <a:gd name="T16" fmla="*/ 40 w 582"/>
                  <a:gd name="T17" fmla="*/ 0 h 579"/>
                  <a:gd name="T18" fmla="*/ 0 w 582"/>
                  <a:gd name="T19" fmla="*/ 40 h 579"/>
                  <a:gd name="T20" fmla="*/ 0 w 582"/>
                  <a:gd name="T21" fmla="*/ 531 h 579"/>
                  <a:gd name="T22" fmla="*/ 10 w 582"/>
                  <a:gd name="T23" fmla="*/ 563 h 579"/>
                  <a:gd name="T24" fmla="*/ 47 w 582"/>
                  <a:gd name="T25" fmla="*/ 578 h 579"/>
                  <a:gd name="T26" fmla="*/ 47 w 582"/>
                  <a:gd name="T27" fmla="*/ 578 h 579"/>
                  <a:gd name="T28" fmla="*/ 75 w 582"/>
                  <a:gd name="T29" fmla="*/ 558 h 579"/>
                  <a:gd name="T30" fmla="*/ 75 w 582"/>
                  <a:gd name="T31" fmla="*/ 528 h 579"/>
                  <a:gd name="T32" fmla="*/ 75 w 582"/>
                  <a:gd name="T33" fmla="*/ 163 h 579"/>
                  <a:gd name="T34" fmla="*/ 119 w 582"/>
                  <a:gd name="T35" fmla="*/ 12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579">
                    <a:moveTo>
                      <a:pt x="119" y="120"/>
                    </a:moveTo>
                    <a:lnTo>
                      <a:pt x="119" y="120"/>
                    </a:lnTo>
                    <a:cubicBezTo>
                      <a:pt x="581" y="120"/>
                      <a:pt x="581" y="120"/>
                      <a:pt x="581" y="120"/>
                    </a:cubicBezTo>
                    <a:cubicBezTo>
                      <a:pt x="580" y="115"/>
                      <a:pt x="580" y="115"/>
                      <a:pt x="580" y="115"/>
                    </a:cubicBezTo>
                    <a:cubicBezTo>
                      <a:pt x="580" y="93"/>
                      <a:pt x="562" y="75"/>
                      <a:pt x="540" y="75"/>
                    </a:cubicBezTo>
                    <a:cubicBezTo>
                      <a:pt x="245" y="75"/>
                      <a:pt x="245" y="75"/>
                      <a:pt x="245" y="75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17" y="11"/>
                      <a:pt x="200" y="0"/>
                      <a:pt x="18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43"/>
                      <a:pt x="4" y="554"/>
                      <a:pt x="10" y="563"/>
                    </a:cubicBezTo>
                    <a:cubicBezTo>
                      <a:pt x="17" y="569"/>
                      <a:pt x="28" y="578"/>
                      <a:pt x="47" y="578"/>
                    </a:cubicBezTo>
                    <a:lnTo>
                      <a:pt x="47" y="578"/>
                    </a:lnTo>
                    <a:cubicBezTo>
                      <a:pt x="70" y="578"/>
                      <a:pt x="74" y="564"/>
                      <a:pt x="75" y="558"/>
                    </a:cubicBezTo>
                    <a:cubicBezTo>
                      <a:pt x="76" y="554"/>
                      <a:pt x="75" y="528"/>
                      <a:pt x="75" y="528"/>
                    </a:cubicBezTo>
                    <a:cubicBezTo>
                      <a:pt x="75" y="163"/>
                      <a:pt x="75" y="163"/>
                      <a:pt x="75" y="163"/>
                    </a:cubicBezTo>
                    <a:cubicBezTo>
                      <a:pt x="75" y="140"/>
                      <a:pt x="95" y="120"/>
                      <a:pt x="119" y="12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595" name="Group 19594"/>
          <p:cNvGrpSpPr/>
          <p:nvPr/>
        </p:nvGrpSpPr>
        <p:grpSpPr>
          <a:xfrm>
            <a:off x="8261350" y="4678363"/>
            <a:ext cx="430213" cy="430212"/>
            <a:chOff x="8261350" y="4678363"/>
            <a:chExt cx="430213" cy="430212"/>
          </a:xfrm>
        </p:grpSpPr>
        <p:sp>
          <p:nvSpPr>
            <p:cNvPr id="19476" name="Freeform 539"/>
            <p:cNvSpPr>
              <a:spLocks noChangeArrowheads="1"/>
            </p:cNvSpPr>
            <p:nvPr/>
          </p:nvSpPr>
          <p:spPr bwMode="auto">
            <a:xfrm>
              <a:off x="8261350" y="4678363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Freeform 98"/>
            <p:cNvSpPr>
              <a:spLocks noChangeArrowheads="1"/>
            </p:cNvSpPr>
            <p:nvPr/>
          </p:nvSpPr>
          <p:spPr bwMode="auto">
            <a:xfrm>
              <a:off x="8353425" y="4760913"/>
              <a:ext cx="246063" cy="263525"/>
            </a:xfrm>
            <a:custGeom>
              <a:avLst/>
              <a:gdLst>
                <a:gd name="T0" fmla="*/ 232134 w 587"/>
                <a:gd name="T1" fmla="*/ 49511 h 627"/>
                <a:gd name="T2" fmla="*/ 232134 w 587"/>
                <a:gd name="T3" fmla="*/ 49511 h 627"/>
                <a:gd name="T4" fmla="*/ 115437 w 587"/>
                <a:gd name="T5" fmla="*/ 88952 h 627"/>
                <a:gd name="T6" fmla="*/ 55410 w 587"/>
                <a:gd name="T7" fmla="*/ 65875 h 627"/>
                <a:gd name="T8" fmla="*/ 114178 w 587"/>
                <a:gd name="T9" fmla="*/ 77623 h 627"/>
                <a:gd name="T10" fmla="*/ 115017 w 587"/>
                <a:gd name="T11" fmla="*/ 77623 h 627"/>
                <a:gd name="T12" fmla="*/ 116697 w 587"/>
                <a:gd name="T13" fmla="*/ 77623 h 627"/>
                <a:gd name="T14" fmla="*/ 217022 w 587"/>
                <a:gd name="T15" fmla="*/ 43217 h 627"/>
                <a:gd name="T16" fmla="*/ 232134 w 587"/>
                <a:gd name="T17" fmla="*/ 49511 h 627"/>
                <a:gd name="T18" fmla="*/ 114598 w 587"/>
                <a:gd name="T19" fmla="*/ 67973 h 627"/>
                <a:gd name="T20" fmla="*/ 114598 w 587"/>
                <a:gd name="T21" fmla="*/ 67973 h 627"/>
                <a:gd name="T22" fmla="*/ 240949 w 587"/>
                <a:gd name="T23" fmla="*/ 24756 h 627"/>
                <a:gd name="T24" fmla="*/ 240949 w 587"/>
                <a:gd name="T25" fmla="*/ 24756 h 627"/>
                <a:gd name="T26" fmla="*/ 243468 w 587"/>
                <a:gd name="T27" fmla="*/ 23916 h 627"/>
                <a:gd name="T28" fmla="*/ 245986 w 587"/>
                <a:gd name="T29" fmla="*/ 20140 h 627"/>
                <a:gd name="T30" fmla="*/ 243048 w 587"/>
                <a:gd name="T31" fmla="*/ 16783 h 627"/>
                <a:gd name="T32" fmla="*/ 123833 w 587"/>
                <a:gd name="T33" fmla="*/ 0 h 627"/>
                <a:gd name="T34" fmla="*/ 122993 w 587"/>
                <a:gd name="T35" fmla="*/ 420 h 627"/>
                <a:gd name="T36" fmla="*/ 121734 w 587"/>
                <a:gd name="T37" fmla="*/ 0 h 627"/>
                <a:gd name="T38" fmla="*/ 2519 w 587"/>
                <a:gd name="T39" fmla="*/ 45315 h 627"/>
                <a:gd name="T40" fmla="*/ 114598 w 587"/>
                <a:gd name="T41" fmla="*/ 67973 h 627"/>
                <a:gd name="T42" fmla="*/ 110400 w 587"/>
                <a:gd name="T43" fmla="*/ 97763 h 627"/>
                <a:gd name="T44" fmla="*/ 110400 w 587"/>
                <a:gd name="T45" fmla="*/ 97763 h 627"/>
                <a:gd name="T46" fmla="*/ 0 w 587"/>
                <a:gd name="T47" fmla="*/ 54966 h 627"/>
                <a:gd name="T48" fmla="*/ 0 w 587"/>
                <a:gd name="T49" fmla="*/ 205597 h 627"/>
                <a:gd name="T50" fmla="*/ 2099 w 587"/>
                <a:gd name="T51" fmla="*/ 209373 h 627"/>
                <a:gd name="T52" fmla="*/ 110400 w 587"/>
                <a:gd name="T53" fmla="*/ 262241 h 627"/>
                <a:gd name="T54" fmla="*/ 110400 w 587"/>
                <a:gd name="T55" fmla="*/ 97763 h 627"/>
                <a:gd name="T56" fmla="*/ 120474 w 587"/>
                <a:gd name="T57" fmla="*/ 97763 h 627"/>
                <a:gd name="T58" fmla="*/ 120474 w 587"/>
                <a:gd name="T59" fmla="*/ 97763 h 627"/>
                <a:gd name="T60" fmla="*/ 120474 w 587"/>
                <a:gd name="T61" fmla="*/ 262660 h 627"/>
                <a:gd name="T62" fmla="*/ 243887 w 587"/>
                <a:gd name="T63" fmla="*/ 218604 h 627"/>
                <a:gd name="T64" fmla="*/ 245986 w 587"/>
                <a:gd name="T65" fmla="*/ 214828 h 627"/>
                <a:gd name="T66" fmla="*/ 245986 w 587"/>
                <a:gd name="T67" fmla="*/ 54546 h 627"/>
                <a:gd name="T68" fmla="*/ 120474 w 587"/>
                <a:gd name="T69" fmla="*/ 97763 h 6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7" h="627">
                  <a:moveTo>
                    <a:pt x="553" y="118"/>
                  </a:moveTo>
                  <a:lnTo>
                    <a:pt x="553" y="118"/>
                  </a:lnTo>
                  <a:cubicBezTo>
                    <a:pt x="275" y="212"/>
                    <a:pt x="275" y="212"/>
                    <a:pt x="275" y="212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272" y="185"/>
                    <a:pt x="272" y="185"/>
                    <a:pt x="272" y="185"/>
                  </a:cubicBezTo>
                  <a:cubicBezTo>
                    <a:pt x="272" y="185"/>
                    <a:pt x="273" y="185"/>
                    <a:pt x="274" y="185"/>
                  </a:cubicBezTo>
                  <a:cubicBezTo>
                    <a:pt x="275" y="185"/>
                    <a:pt x="276" y="185"/>
                    <a:pt x="278" y="185"/>
                  </a:cubicBezTo>
                  <a:cubicBezTo>
                    <a:pt x="517" y="103"/>
                    <a:pt x="517" y="103"/>
                    <a:pt x="517" y="103"/>
                  </a:cubicBezTo>
                  <a:lnTo>
                    <a:pt x="553" y="118"/>
                  </a:lnTo>
                  <a:close/>
                  <a:moveTo>
                    <a:pt x="273" y="162"/>
                  </a:moveTo>
                  <a:lnTo>
                    <a:pt x="273" y="162"/>
                  </a:lnTo>
                  <a:cubicBezTo>
                    <a:pt x="574" y="59"/>
                    <a:pt x="574" y="59"/>
                    <a:pt x="574" y="59"/>
                  </a:cubicBezTo>
                  <a:cubicBezTo>
                    <a:pt x="580" y="57"/>
                    <a:pt x="580" y="57"/>
                    <a:pt x="580" y="57"/>
                  </a:cubicBezTo>
                  <a:cubicBezTo>
                    <a:pt x="584" y="56"/>
                    <a:pt x="586" y="52"/>
                    <a:pt x="586" y="48"/>
                  </a:cubicBezTo>
                  <a:cubicBezTo>
                    <a:pt x="586" y="44"/>
                    <a:pt x="582" y="41"/>
                    <a:pt x="579" y="4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4" y="0"/>
                    <a:pt x="293" y="0"/>
                    <a:pt x="293" y="1"/>
                  </a:cubicBezTo>
                  <a:cubicBezTo>
                    <a:pt x="292" y="1"/>
                    <a:pt x="291" y="0"/>
                    <a:pt x="290" y="0"/>
                  </a:cubicBezTo>
                  <a:cubicBezTo>
                    <a:pt x="6" y="108"/>
                    <a:pt x="6" y="108"/>
                    <a:pt x="6" y="108"/>
                  </a:cubicBezTo>
                  <a:lnTo>
                    <a:pt x="273" y="162"/>
                  </a:lnTo>
                  <a:close/>
                  <a:moveTo>
                    <a:pt x="263" y="233"/>
                  </a:moveTo>
                  <a:lnTo>
                    <a:pt x="263" y="233"/>
                  </a:lnTo>
                  <a:cubicBezTo>
                    <a:pt x="0" y="131"/>
                    <a:pt x="0" y="131"/>
                    <a:pt x="0" y="131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494"/>
                    <a:pt x="2" y="497"/>
                    <a:pt x="5" y="499"/>
                  </a:cubicBezTo>
                  <a:cubicBezTo>
                    <a:pt x="263" y="625"/>
                    <a:pt x="263" y="625"/>
                    <a:pt x="263" y="625"/>
                  </a:cubicBezTo>
                  <a:lnTo>
                    <a:pt x="263" y="233"/>
                  </a:lnTo>
                  <a:close/>
                  <a:moveTo>
                    <a:pt x="287" y="233"/>
                  </a:moveTo>
                  <a:lnTo>
                    <a:pt x="287" y="233"/>
                  </a:lnTo>
                  <a:cubicBezTo>
                    <a:pt x="287" y="626"/>
                    <a:pt x="287" y="626"/>
                    <a:pt x="287" y="626"/>
                  </a:cubicBezTo>
                  <a:cubicBezTo>
                    <a:pt x="581" y="521"/>
                    <a:pt x="581" y="521"/>
                    <a:pt x="581" y="521"/>
                  </a:cubicBezTo>
                  <a:cubicBezTo>
                    <a:pt x="584" y="520"/>
                    <a:pt x="586" y="516"/>
                    <a:pt x="586" y="512"/>
                  </a:cubicBezTo>
                  <a:cubicBezTo>
                    <a:pt x="586" y="130"/>
                    <a:pt x="586" y="130"/>
                    <a:pt x="586" y="130"/>
                  </a:cubicBezTo>
                  <a:lnTo>
                    <a:pt x="287" y="2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00" name="Group 19599"/>
          <p:cNvGrpSpPr/>
          <p:nvPr/>
        </p:nvGrpSpPr>
        <p:grpSpPr>
          <a:xfrm>
            <a:off x="3930650" y="4678363"/>
            <a:ext cx="428625" cy="430212"/>
            <a:chOff x="3930650" y="4678363"/>
            <a:chExt cx="428625" cy="430212"/>
          </a:xfrm>
        </p:grpSpPr>
        <p:sp>
          <p:nvSpPr>
            <p:cNvPr id="19471" name="Freeform 534"/>
            <p:cNvSpPr>
              <a:spLocks noChangeArrowheads="1"/>
            </p:cNvSpPr>
            <p:nvPr/>
          </p:nvSpPr>
          <p:spPr bwMode="auto">
            <a:xfrm>
              <a:off x="3930650" y="4678363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4008786" y="4770853"/>
              <a:ext cx="272343" cy="244554"/>
              <a:chOff x="4003228" y="4781970"/>
              <a:chExt cx="272343" cy="244554"/>
            </a:xfrm>
            <a:solidFill>
              <a:schemeClr val="bg1"/>
            </a:solidFill>
          </p:grpSpPr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4042133" y="4843109"/>
                <a:ext cx="233438" cy="183415"/>
              </a:xfrm>
              <a:custGeom>
                <a:avLst/>
                <a:gdLst>
                  <a:gd name="T0" fmla="*/ 521 w 555"/>
                  <a:gd name="T1" fmla="*/ 0 h 437"/>
                  <a:gd name="T2" fmla="*/ 521 w 555"/>
                  <a:gd name="T3" fmla="*/ 0 h 437"/>
                  <a:gd name="T4" fmla="*/ 488 w 555"/>
                  <a:gd name="T5" fmla="*/ 0 h 437"/>
                  <a:gd name="T6" fmla="*/ 479 w 555"/>
                  <a:gd name="T7" fmla="*/ 0 h 437"/>
                  <a:gd name="T8" fmla="*/ 488 w 555"/>
                  <a:gd name="T9" fmla="*/ 20 h 437"/>
                  <a:gd name="T10" fmla="*/ 488 w 555"/>
                  <a:gd name="T11" fmla="*/ 210 h 437"/>
                  <a:gd name="T12" fmla="*/ 484 w 555"/>
                  <a:gd name="T13" fmla="*/ 216 h 437"/>
                  <a:gd name="T14" fmla="*/ 481 w 555"/>
                  <a:gd name="T15" fmla="*/ 217 h 437"/>
                  <a:gd name="T16" fmla="*/ 477 w 555"/>
                  <a:gd name="T17" fmla="*/ 215 h 437"/>
                  <a:gd name="T18" fmla="*/ 431 w 555"/>
                  <a:gd name="T19" fmla="*/ 183 h 437"/>
                  <a:gd name="T20" fmla="*/ 386 w 555"/>
                  <a:gd name="T21" fmla="*/ 215 h 437"/>
                  <a:gd name="T22" fmla="*/ 379 w 555"/>
                  <a:gd name="T23" fmla="*/ 216 h 437"/>
                  <a:gd name="T24" fmla="*/ 375 w 555"/>
                  <a:gd name="T25" fmla="*/ 210 h 437"/>
                  <a:gd name="T26" fmla="*/ 375 w 555"/>
                  <a:gd name="T27" fmla="*/ 20 h 437"/>
                  <a:gd name="T28" fmla="*/ 350 w 555"/>
                  <a:gd name="T29" fmla="*/ 0 h 437"/>
                  <a:gd name="T30" fmla="*/ 26 w 555"/>
                  <a:gd name="T31" fmla="*/ 0 h 437"/>
                  <a:gd name="T32" fmla="*/ 6 w 555"/>
                  <a:gd name="T33" fmla="*/ 19 h 437"/>
                  <a:gd name="T34" fmla="*/ 6 w 555"/>
                  <a:gd name="T35" fmla="*/ 386 h 437"/>
                  <a:gd name="T36" fmla="*/ 6 w 555"/>
                  <a:gd name="T37" fmla="*/ 419 h 437"/>
                  <a:gd name="T38" fmla="*/ 0 w 555"/>
                  <a:gd name="T39" fmla="*/ 436 h 437"/>
                  <a:gd name="T40" fmla="*/ 514 w 555"/>
                  <a:gd name="T41" fmla="*/ 436 h 437"/>
                  <a:gd name="T42" fmla="*/ 554 w 555"/>
                  <a:gd name="T43" fmla="*/ 396 h 437"/>
                  <a:gd name="T44" fmla="*/ 554 w 555"/>
                  <a:gd name="T45" fmla="*/ 40 h 437"/>
                  <a:gd name="T46" fmla="*/ 521 w 555"/>
                  <a:gd name="T47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5" h="437">
                    <a:moveTo>
                      <a:pt x="521" y="0"/>
                    </a:moveTo>
                    <a:lnTo>
                      <a:pt x="521" y="0"/>
                    </a:lnTo>
                    <a:cubicBezTo>
                      <a:pt x="488" y="0"/>
                      <a:pt x="488" y="0"/>
                      <a:pt x="488" y="0"/>
                    </a:cubicBezTo>
                    <a:cubicBezTo>
                      <a:pt x="479" y="0"/>
                      <a:pt x="479" y="0"/>
                      <a:pt x="479" y="0"/>
                    </a:cubicBezTo>
                    <a:cubicBezTo>
                      <a:pt x="484" y="7"/>
                      <a:pt x="488" y="13"/>
                      <a:pt x="488" y="20"/>
                    </a:cubicBezTo>
                    <a:cubicBezTo>
                      <a:pt x="488" y="210"/>
                      <a:pt x="488" y="210"/>
                      <a:pt x="488" y="210"/>
                    </a:cubicBezTo>
                    <a:cubicBezTo>
                      <a:pt x="488" y="212"/>
                      <a:pt x="487" y="215"/>
                      <a:pt x="484" y="216"/>
                    </a:cubicBezTo>
                    <a:cubicBezTo>
                      <a:pt x="483" y="216"/>
                      <a:pt x="482" y="217"/>
                      <a:pt x="481" y="217"/>
                    </a:cubicBezTo>
                    <a:cubicBezTo>
                      <a:pt x="480" y="217"/>
                      <a:pt x="478" y="216"/>
                      <a:pt x="477" y="215"/>
                    </a:cubicBezTo>
                    <a:cubicBezTo>
                      <a:pt x="431" y="183"/>
                      <a:pt x="431" y="183"/>
                      <a:pt x="431" y="183"/>
                    </a:cubicBezTo>
                    <a:cubicBezTo>
                      <a:pt x="386" y="215"/>
                      <a:pt x="386" y="215"/>
                      <a:pt x="386" y="215"/>
                    </a:cubicBezTo>
                    <a:cubicBezTo>
                      <a:pt x="384" y="217"/>
                      <a:pt x="381" y="217"/>
                      <a:pt x="379" y="216"/>
                    </a:cubicBezTo>
                    <a:cubicBezTo>
                      <a:pt x="376" y="215"/>
                      <a:pt x="375" y="212"/>
                      <a:pt x="375" y="210"/>
                    </a:cubicBezTo>
                    <a:cubicBezTo>
                      <a:pt x="375" y="20"/>
                      <a:pt x="375" y="20"/>
                      <a:pt x="375" y="20"/>
                    </a:cubicBezTo>
                    <a:cubicBezTo>
                      <a:pt x="375" y="12"/>
                      <a:pt x="359" y="0"/>
                      <a:pt x="35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6" y="0"/>
                      <a:pt x="6" y="9"/>
                      <a:pt x="6" y="19"/>
                    </a:cubicBezTo>
                    <a:cubicBezTo>
                      <a:pt x="6" y="386"/>
                      <a:pt x="6" y="386"/>
                      <a:pt x="6" y="386"/>
                    </a:cubicBezTo>
                    <a:cubicBezTo>
                      <a:pt x="6" y="416"/>
                      <a:pt x="6" y="418"/>
                      <a:pt x="6" y="419"/>
                    </a:cubicBezTo>
                    <a:cubicBezTo>
                      <a:pt x="5" y="424"/>
                      <a:pt x="3" y="430"/>
                      <a:pt x="0" y="436"/>
                    </a:cubicBezTo>
                    <a:cubicBezTo>
                      <a:pt x="514" y="436"/>
                      <a:pt x="514" y="436"/>
                      <a:pt x="514" y="436"/>
                    </a:cubicBezTo>
                    <a:cubicBezTo>
                      <a:pt x="536" y="436"/>
                      <a:pt x="554" y="418"/>
                      <a:pt x="554" y="396"/>
                    </a:cubicBezTo>
                    <a:cubicBezTo>
                      <a:pt x="554" y="40"/>
                      <a:pt x="554" y="40"/>
                      <a:pt x="554" y="40"/>
                    </a:cubicBezTo>
                    <a:cubicBezTo>
                      <a:pt x="554" y="16"/>
                      <a:pt x="541" y="0"/>
                      <a:pt x="5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100"/>
              <p:cNvSpPr>
                <a:spLocks noChangeArrowheads="1"/>
              </p:cNvSpPr>
              <p:nvPr/>
            </p:nvSpPr>
            <p:spPr bwMode="auto">
              <a:xfrm>
                <a:off x="4042133" y="4843109"/>
                <a:ext cx="233438" cy="183415"/>
              </a:xfrm>
              <a:custGeom>
                <a:avLst/>
                <a:gdLst>
                  <a:gd name="T0" fmla="*/ 521 w 555"/>
                  <a:gd name="T1" fmla="*/ 0 h 437"/>
                  <a:gd name="T2" fmla="*/ 521 w 555"/>
                  <a:gd name="T3" fmla="*/ 0 h 437"/>
                  <a:gd name="T4" fmla="*/ 488 w 555"/>
                  <a:gd name="T5" fmla="*/ 0 h 437"/>
                  <a:gd name="T6" fmla="*/ 479 w 555"/>
                  <a:gd name="T7" fmla="*/ 0 h 437"/>
                  <a:gd name="T8" fmla="*/ 488 w 555"/>
                  <a:gd name="T9" fmla="*/ 20 h 437"/>
                  <a:gd name="T10" fmla="*/ 488 w 555"/>
                  <a:gd name="T11" fmla="*/ 210 h 437"/>
                  <a:gd name="T12" fmla="*/ 484 w 555"/>
                  <a:gd name="T13" fmla="*/ 216 h 437"/>
                  <a:gd name="T14" fmla="*/ 481 w 555"/>
                  <a:gd name="T15" fmla="*/ 217 h 437"/>
                  <a:gd name="T16" fmla="*/ 477 w 555"/>
                  <a:gd name="T17" fmla="*/ 215 h 437"/>
                  <a:gd name="T18" fmla="*/ 431 w 555"/>
                  <a:gd name="T19" fmla="*/ 183 h 437"/>
                  <a:gd name="T20" fmla="*/ 386 w 555"/>
                  <a:gd name="T21" fmla="*/ 215 h 437"/>
                  <a:gd name="T22" fmla="*/ 379 w 555"/>
                  <a:gd name="T23" fmla="*/ 216 h 437"/>
                  <a:gd name="T24" fmla="*/ 375 w 555"/>
                  <a:gd name="T25" fmla="*/ 210 h 437"/>
                  <a:gd name="T26" fmla="*/ 375 w 555"/>
                  <a:gd name="T27" fmla="*/ 20 h 437"/>
                  <a:gd name="T28" fmla="*/ 350 w 555"/>
                  <a:gd name="T29" fmla="*/ 0 h 437"/>
                  <a:gd name="T30" fmla="*/ 26 w 555"/>
                  <a:gd name="T31" fmla="*/ 0 h 437"/>
                  <a:gd name="T32" fmla="*/ 6 w 555"/>
                  <a:gd name="T33" fmla="*/ 19 h 437"/>
                  <a:gd name="T34" fmla="*/ 6 w 555"/>
                  <a:gd name="T35" fmla="*/ 386 h 437"/>
                  <a:gd name="T36" fmla="*/ 6 w 555"/>
                  <a:gd name="T37" fmla="*/ 419 h 437"/>
                  <a:gd name="T38" fmla="*/ 0 w 555"/>
                  <a:gd name="T39" fmla="*/ 436 h 437"/>
                  <a:gd name="T40" fmla="*/ 514 w 555"/>
                  <a:gd name="T41" fmla="*/ 436 h 437"/>
                  <a:gd name="T42" fmla="*/ 554 w 555"/>
                  <a:gd name="T43" fmla="*/ 396 h 437"/>
                  <a:gd name="T44" fmla="*/ 554 w 555"/>
                  <a:gd name="T45" fmla="*/ 40 h 437"/>
                  <a:gd name="T46" fmla="*/ 521 w 555"/>
                  <a:gd name="T47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5" h="437">
                    <a:moveTo>
                      <a:pt x="521" y="0"/>
                    </a:moveTo>
                    <a:lnTo>
                      <a:pt x="521" y="0"/>
                    </a:lnTo>
                    <a:cubicBezTo>
                      <a:pt x="488" y="0"/>
                      <a:pt x="488" y="0"/>
                      <a:pt x="488" y="0"/>
                    </a:cubicBezTo>
                    <a:cubicBezTo>
                      <a:pt x="479" y="0"/>
                      <a:pt x="479" y="0"/>
                      <a:pt x="479" y="0"/>
                    </a:cubicBezTo>
                    <a:cubicBezTo>
                      <a:pt x="484" y="7"/>
                      <a:pt x="488" y="13"/>
                      <a:pt x="488" y="20"/>
                    </a:cubicBezTo>
                    <a:cubicBezTo>
                      <a:pt x="488" y="210"/>
                      <a:pt x="488" y="210"/>
                      <a:pt x="488" y="210"/>
                    </a:cubicBezTo>
                    <a:cubicBezTo>
                      <a:pt x="488" y="212"/>
                      <a:pt x="487" y="215"/>
                      <a:pt x="484" y="216"/>
                    </a:cubicBezTo>
                    <a:cubicBezTo>
                      <a:pt x="483" y="216"/>
                      <a:pt x="482" y="217"/>
                      <a:pt x="481" y="217"/>
                    </a:cubicBezTo>
                    <a:cubicBezTo>
                      <a:pt x="480" y="217"/>
                      <a:pt x="478" y="216"/>
                      <a:pt x="477" y="215"/>
                    </a:cubicBezTo>
                    <a:cubicBezTo>
                      <a:pt x="431" y="183"/>
                      <a:pt x="431" y="183"/>
                      <a:pt x="431" y="183"/>
                    </a:cubicBezTo>
                    <a:cubicBezTo>
                      <a:pt x="386" y="215"/>
                      <a:pt x="386" y="215"/>
                      <a:pt x="386" y="215"/>
                    </a:cubicBezTo>
                    <a:cubicBezTo>
                      <a:pt x="384" y="217"/>
                      <a:pt x="381" y="217"/>
                      <a:pt x="379" y="216"/>
                    </a:cubicBezTo>
                    <a:cubicBezTo>
                      <a:pt x="376" y="215"/>
                      <a:pt x="375" y="212"/>
                      <a:pt x="375" y="210"/>
                    </a:cubicBezTo>
                    <a:cubicBezTo>
                      <a:pt x="375" y="20"/>
                      <a:pt x="375" y="20"/>
                      <a:pt x="375" y="20"/>
                    </a:cubicBezTo>
                    <a:cubicBezTo>
                      <a:pt x="375" y="12"/>
                      <a:pt x="359" y="0"/>
                      <a:pt x="35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6" y="0"/>
                      <a:pt x="6" y="9"/>
                      <a:pt x="6" y="19"/>
                    </a:cubicBezTo>
                    <a:cubicBezTo>
                      <a:pt x="6" y="386"/>
                      <a:pt x="6" y="386"/>
                      <a:pt x="6" y="386"/>
                    </a:cubicBezTo>
                    <a:cubicBezTo>
                      <a:pt x="6" y="416"/>
                      <a:pt x="6" y="418"/>
                      <a:pt x="6" y="419"/>
                    </a:cubicBezTo>
                    <a:cubicBezTo>
                      <a:pt x="5" y="424"/>
                      <a:pt x="3" y="430"/>
                      <a:pt x="0" y="436"/>
                    </a:cubicBezTo>
                    <a:cubicBezTo>
                      <a:pt x="514" y="436"/>
                      <a:pt x="514" y="436"/>
                      <a:pt x="514" y="436"/>
                    </a:cubicBezTo>
                    <a:cubicBezTo>
                      <a:pt x="536" y="436"/>
                      <a:pt x="554" y="418"/>
                      <a:pt x="554" y="396"/>
                    </a:cubicBezTo>
                    <a:cubicBezTo>
                      <a:pt x="554" y="40"/>
                      <a:pt x="554" y="40"/>
                      <a:pt x="554" y="40"/>
                    </a:cubicBezTo>
                    <a:cubicBezTo>
                      <a:pt x="554" y="16"/>
                      <a:pt x="541" y="0"/>
                      <a:pt x="5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4003228" y="4781970"/>
                <a:ext cx="244554" cy="244554"/>
              </a:xfrm>
              <a:custGeom>
                <a:avLst/>
                <a:gdLst>
                  <a:gd name="T0" fmla="*/ 119 w 582"/>
                  <a:gd name="T1" fmla="*/ 121 h 580"/>
                  <a:gd name="T2" fmla="*/ 119 w 582"/>
                  <a:gd name="T3" fmla="*/ 121 h 580"/>
                  <a:gd name="T4" fmla="*/ 581 w 582"/>
                  <a:gd name="T5" fmla="*/ 121 h 580"/>
                  <a:gd name="T6" fmla="*/ 581 w 582"/>
                  <a:gd name="T7" fmla="*/ 114 h 580"/>
                  <a:gd name="T8" fmla="*/ 542 w 582"/>
                  <a:gd name="T9" fmla="*/ 75 h 580"/>
                  <a:gd name="T10" fmla="*/ 245 w 582"/>
                  <a:gd name="T11" fmla="*/ 75 h 580"/>
                  <a:gd name="T12" fmla="*/ 224 w 582"/>
                  <a:gd name="T13" fmla="*/ 27 h 580"/>
                  <a:gd name="T14" fmla="*/ 183 w 582"/>
                  <a:gd name="T15" fmla="*/ 0 h 580"/>
                  <a:gd name="T16" fmla="*/ 40 w 582"/>
                  <a:gd name="T17" fmla="*/ 0 h 580"/>
                  <a:gd name="T18" fmla="*/ 0 w 582"/>
                  <a:gd name="T19" fmla="*/ 39 h 580"/>
                  <a:gd name="T20" fmla="*/ 0 w 582"/>
                  <a:gd name="T21" fmla="*/ 532 h 580"/>
                  <a:gd name="T22" fmla="*/ 12 w 582"/>
                  <a:gd name="T23" fmla="*/ 563 h 580"/>
                  <a:gd name="T24" fmla="*/ 47 w 582"/>
                  <a:gd name="T25" fmla="*/ 579 h 580"/>
                  <a:gd name="T26" fmla="*/ 47 w 582"/>
                  <a:gd name="T27" fmla="*/ 579 h 580"/>
                  <a:gd name="T28" fmla="*/ 76 w 582"/>
                  <a:gd name="T29" fmla="*/ 559 h 580"/>
                  <a:gd name="T30" fmla="*/ 76 w 582"/>
                  <a:gd name="T31" fmla="*/ 529 h 580"/>
                  <a:gd name="T32" fmla="*/ 76 w 582"/>
                  <a:gd name="T33" fmla="*/ 162 h 580"/>
                  <a:gd name="T34" fmla="*/ 119 w 582"/>
                  <a:gd name="T35" fmla="*/ 12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580">
                    <a:moveTo>
                      <a:pt x="119" y="121"/>
                    </a:moveTo>
                    <a:lnTo>
                      <a:pt x="119" y="121"/>
                    </a:lnTo>
                    <a:cubicBezTo>
                      <a:pt x="581" y="121"/>
                      <a:pt x="581" y="121"/>
                      <a:pt x="581" y="121"/>
                    </a:cubicBezTo>
                    <a:cubicBezTo>
                      <a:pt x="581" y="114"/>
                      <a:pt x="581" y="114"/>
                      <a:pt x="581" y="114"/>
                    </a:cubicBezTo>
                    <a:cubicBezTo>
                      <a:pt x="581" y="92"/>
                      <a:pt x="564" y="75"/>
                      <a:pt x="542" y="75"/>
                    </a:cubicBezTo>
                    <a:cubicBezTo>
                      <a:pt x="245" y="75"/>
                      <a:pt x="245" y="75"/>
                      <a:pt x="245" y="75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17" y="10"/>
                      <a:pt x="200" y="0"/>
                      <a:pt x="18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0" y="543"/>
                      <a:pt x="5" y="555"/>
                      <a:pt x="12" y="563"/>
                    </a:cubicBezTo>
                    <a:cubicBezTo>
                      <a:pt x="18" y="570"/>
                      <a:pt x="29" y="579"/>
                      <a:pt x="47" y="579"/>
                    </a:cubicBezTo>
                    <a:lnTo>
                      <a:pt x="47" y="579"/>
                    </a:lnTo>
                    <a:cubicBezTo>
                      <a:pt x="71" y="579"/>
                      <a:pt x="75" y="565"/>
                      <a:pt x="76" y="559"/>
                    </a:cubicBezTo>
                    <a:cubicBezTo>
                      <a:pt x="76" y="556"/>
                      <a:pt x="76" y="529"/>
                      <a:pt x="76" y="529"/>
                    </a:cubicBez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39"/>
                      <a:pt x="95" y="121"/>
                      <a:pt x="119" y="12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544" name="Group 505"/>
          <p:cNvGrpSpPr>
            <a:grpSpLocks/>
          </p:cNvGrpSpPr>
          <p:nvPr/>
        </p:nvGrpSpPr>
        <p:grpSpPr bwMode="auto">
          <a:xfrm>
            <a:off x="554038" y="2347913"/>
            <a:ext cx="246062" cy="66675"/>
            <a:chOff x="551686" y="2347550"/>
            <a:chExt cx="246407" cy="66696"/>
          </a:xfrm>
        </p:grpSpPr>
        <p:sp>
          <p:nvSpPr>
            <p:cNvPr id="105" name="Freeform 102"/>
            <p:cNvSpPr>
              <a:spLocks noChangeArrowheads="1"/>
            </p:cNvSpPr>
            <p:nvPr/>
          </p:nvSpPr>
          <p:spPr bwMode="auto">
            <a:xfrm>
              <a:off x="551686" y="2347550"/>
              <a:ext cx="44512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103"/>
            <p:cNvSpPr>
              <a:spLocks noChangeArrowheads="1"/>
            </p:cNvSpPr>
            <p:nvPr/>
          </p:nvSpPr>
          <p:spPr bwMode="auto">
            <a:xfrm>
              <a:off x="597788" y="2361841"/>
              <a:ext cx="44512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104"/>
            <p:cNvSpPr>
              <a:spLocks noChangeArrowheads="1"/>
            </p:cNvSpPr>
            <p:nvPr/>
          </p:nvSpPr>
          <p:spPr bwMode="auto">
            <a:xfrm>
              <a:off x="653428" y="2347550"/>
              <a:ext cx="953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105"/>
            <p:cNvSpPr>
              <a:spLocks noChangeArrowheads="1"/>
            </p:cNvSpPr>
            <p:nvPr/>
          </p:nvSpPr>
          <p:spPr bwMode="auto">
            <a:xfrm>
              <a:off x="670915" y="2347550"/>
              <a:ext cx="44512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106"/>
            <p:cNvSpPr>
              <a:spLocks noChangeArrowheads="1"/>
            </p:cNvSpPr>
            <p:nvPr/>
          </p:nvSpPr>
          <p:spPr bwMode="auto">
            <a:xfrm>
              <a:off x="723376" y="2361841"/>
              <a:ext cx="4292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107"/>
            <p:cNvSpPr>
              <a:spLocks noChangeArrowheads="1"/>
            </p:cNvSpPr>
            <p:nvPr/>
          </p:nvSpPr>
          <p:spPr bwMode="auto">
            <a:xfrm>
              <a:off x="775837" y="2361841"/>
              <a:ext cx="22256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5" name="Group 509"/>
          <p:cNvGrpSpPr>
            <a:grpSpLocks/>
          </p:cNvGrpSpPr>
          <p:nvPr/>
        </p:nvGrpSpPr>
        <p:grpSpPr bwMode="auto">
          <a:xfrm>
            <a:off x="3986213" y="2347913"/>
            <a:ext cx="317500" cy="66675"/>
            <a:chOff x="3980995" y="2347550"/>
            <a:chExt cx="316808" cy="66696"/>
          </a:xfrm>
        </p:grpSpPr>
        <p:sp>
          <p:nvSpPr>
            <p:cNvPr id="111" name="Freeform 108"/>
            <p:cNvSpPr>
              <a:spLocks noChangeArrowheads="1"/>
            </p:cNvSpPr>
            <p:nvPr/>
          </p:nvSpPr>
          <p:spPr bwMode="auto">
            <a:xfrm>
              <a:off x="3980995" y="2347550"/>
              <a:ext cx="44353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109"/>
            <p:cNvSpPr>
              <a:spLocks noChangeArrowheads="1"/>
            </p:cNvSpPr>
            <p:nvPr/>
          </p:nvSpPr>
          <p:spPr bwMode="auto">
            <a:xfrm>
              <a:off x="4028516" y="2361841"/>
              <a:ext cx="44353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110"/>
            <p:cNvSpPr>
              <a:spLocks noChangeArrowheads="1"/>
            </p:cNvSpPr>
            <p:nvPr/>
          </p:nvSpPr>
          <p:spPr bwMode="auto">
            <a:xfrm>
              <a:off x="4082374" y="2347550"/>
              <a:ext cx="9504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111"/>
            <p:cNvSpPr>
              <a:spLocks noChangeArrowheads="1"/>
            </p:cNvSpPr>
            <p:nvPr/>
          </p:nvSpPr>
          <p:spPr bwMode="auto">
            <a:xfrm>
              <a:off x="4101382" y="2347550"/>
              <a:ext cx="4435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112"/>
            <p:cNvSpPr>
              <a:spLocks noChangeArrowheads="1"/>
            </p:cNvSpPr>
            <p:nvPr/>
          </p:nvSpPr>
          <p:spPr bwMode="auto">
            <a:xfrm>
              <a:off x="4155239" y="2361841"/>
              <a:ext cx="42769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113"/>
            <p:cNvSpPr>
              <a:spLocks noChangeArrowheads="1"/>
            </p:cNvSpPr>
            <p:nvPr/>
          </p:nvSpPr>
          <p:spPr bwMode="auto">
            <a:xfrm>
              <a:off x="4205929" y="2361841"/>
              <a:ext cx="23760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114"/>
            <p:cNvSpPr>
              <a:spLocks noChangeArrowheads="1"/>
            </p:cNvSpPr>
            <p:nvPr/>
          </p:nvSpPr>
          <p:spPr bwMode="auto">
            <a:xfrm>
              <a:off x="4255033" y="2365017"/>
              <a:ext cx="42770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3 w 103"/>
                <a:gd name="T13" fmla="*/ 53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3" y="53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6" name="Group 495"/>
          <p:cNvGrpSpPr>
            <a:grpSpLocks/>
          </p:cNvGrpSpPr>
          <p:nvPr/>
        </p:nvGrpSpPr>
        <p:grpSpPr bwMode="auto">
          <a:xfrm>
            <a:off x="554038" y="3297238"/>
            <a:ext cx="246062" cy="192087"/>
            <a:chOff x="551686" y="3297975"/>
            <a:chExt cx="246407" cy="190825"/>
          </a:xfrm>
        </p:grpSpPr>
        <p:sp>
          <p:nvSpPr>
            <p:cNvPr id="118" name="Freeform 115"/>
            <p:cNvSpPr>
              <a:spLocks noChangeArrowheads="1"/>
            </p:cNvSpPr>
            <p:nvPr/>
          </p:nvSpPr>
          <p:spPr bwMode="auto">
            <a:xfrm>
              <a:off x="551686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116"/>
            <p:cNvSpPr>
              <a:spLocks noChangeArrowheads="1"/>
            </p:cNvSpPr>
            <p:nvPr/>
          </p:nvSpPr>
          <p:spPr bwMode="auto">
            <a:xfrm>
              <a:off x="597788" y="3315322"/>
              <a:ext cx="44512" cy="4889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117"/>
            <p:cNvSpPr>
              <a:spLocks noChangeArrowheads="1"/>
            </p:cNvSpPr>
            <p:nvPr/>
          </p:nvSpPr>
          <p:spPr bwMode="auto">
            <a:xfrm>
              <a:off x="653428" y="3297975"/>
              <a:ext cx="9538" cy="6465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118"/>
            <p:cNvSpPr>
              <a:spLocks noChangeArrowheads="1"/>
            </p:cNvSpPr>
            <p:nvPr/>
          </p:nvSpPr>
          <p:spPr bwMode="auto">
            <a:xfrm>
              <a:off x="670915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119"/>
            <p:cNvSpPr>
              <a:spLocks noChangeArrowheads="1"/>
            </p:cNvSpPr>
            <p:nvPr/>
          </p:nvSpPr>
          <p:spPr bwMode="auto">
            <a:xfrm>
              <a:off x="723376" y="3315322"/>
              <a:ext cx="42922" cy="4889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20"/>
            <p:cNvSpPr>
              <a:spLocks noChangeArrowheads="1"/>
            </p:cNvSpPr>
            <p:nvPr/>
          </p:nvSpPr>
          <p:spPr bwMode="auto">
            <a:xfrm>
              <a:off x="775837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21"/>
            <p:cNvSpPr>
              <a:spLocks noChangeArrowheads="1"/>
            </p:cNvSpPr>
            <p:nvPr/>
          </p:nvSpPr>
          <p:spPr bwMode="auto">
            <a:xfrm>
              <a:off x="620044" y="3406792"/>
              <a:ext cx="52461" cy="67815"/>
            </a:xfrm>
            <a:custGeom>
              <a:avLst/>
              <a:gdLst>
                <a:gd name="T0" fmla="*/ 0 w 122"/>
                <a:gd name="T1" fmla="*/ 0 h 160"/>
                <a:gd name="T2" fmla="*/ 0 w 122"/>
                <a:gd name="T3" fmla="*/ 0 h 160"/>
                <a:gd name="T4" fmla="*/ 21 w 122"/>
                <a:gd name="T5" fmla="*/ 0 h 160"/>
                <a:gd name="T6" fmla="*/ 21 w 122"/>
                <a:gd name="T7" fmla="*/ 96 h 160"/>
                <a:gd name="T8" fmla="*/ 61 w 122"/>
                <a:gd name="T9" fmla="*/ 138 h 160"/>
                <a:gd name="T10" fmla="*/ 99 w 122"/>
                <a:gd name="T11" fmla="*/ 96 h 160"/>
                <a:gd name="T12" fmla="*/ 99 w 122"/>
                <a:gd name="T13" fmla="*/ 0 h 160"/>
                <a:gd name="T14" fmla="*/ 121 w 122"/>
                <a:gd name="T15" fmla="*/ 0 h 160"/>
                <a:gd name="T16" fmla="*/ 121 w 122"/>
                <a:gd name="T17" fmla="*/ 95 h 160"/>
                <a:gd name="T18" fmla="*/ 58 w 122"/>
                <a:gd name="T19" fmla="*/ 159 h 160"/>
                <a:gd name="T20" fmla="*/ 0 w 122"/>
                <a:gd name="T21" fmla="*/ 95 h 160"/>
                <a:gd name="T22" fmla="*/ 0 w 122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60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4" y="138"/>
                    <a:pt x="61" y="138"/>
                  </a:cubicBezTo>
                  <a:cubicBezTo>
                    <a:pt x="87" y="138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1" y="137"/>
                    <a:pt x="99" y="159"/>
                    <a:pt x="58" y="159"/>
                  </a:cubicBezTo>
                  <a:cubicBezTo>
                    <a:pt x="20" y="159"/>
                    <a:pt x="0" y="137"/>
                    <a:pt x="0" y="95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22"/>
            <p:cNvSpPr>
              <a:spLocks noChangeArrowheads="1"/>
            </p:cNvSpPr>
            <p:nvPr/>
          </p:nvSpPr>
          <p:spPr bwMode="auto">
            <a:xfrm>
              <a:off x="683633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30" y="17"/>
                    <a:pt x="18" y="31"/>
                    <a:pt x="18" y="59"/>
                  </a:cubicBezTo>
                  <a:cubicBezTo>
                    <a:pt x="18" y="87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7" name="Group 499"/>
          <p:cNvGrpSpPr>
            <a:grpSpLocks/>
          </p:cNvGrpSpPr>
          <p:nvPr/>
        </p:nvGrpSpPr>
        <p:grpSpPr bwMode="auto">
          <a:xfrm>
            <a:off x="4008438" y="3297238"/>
            <a:ext cx="273050" cy="176212"/>
            <a:chOff x="3997669" y="3297975"/>
            <a:chExt cx="274197" cy="176004"/>
          </a:xfrm>
        </p:grpSpPr>
        <p:sp>
          <p:nvSpPr>
            <p:cNvPr id="126" name="Freeform 123"/>
            <p:cNvSpPr>
              <a:spLocks noChangeArrowheads="1"/>
            </p:cNvSpPr>
            <p:nvPr/>
          </p:nvSpPr>
          <p:spPr bwMode="auto">
            <a:xfrm>
              <a:off x="4016799" y="3297975"/>
              <a:ext cx="44637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24"/>
            <p:cNvSpPr>
              <a:spLocks noChangeArrowheads="1"/>
            </p:cNvSpPr>
            <p:nvPr/>
          </p:nvSpPr>
          <p:spPr bwMode="auto">
            <a:xfrm>
              <a:off x="4063029" y="3315416"/>
              <a:ext cx="44637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4115637" y="3297975"/>
              <a:ext cx="9565" cy="6501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26"/>
            <p:cNvSpPr>
              <a:spLocks noChangeArrowheads="1"/>
            </p:cNvSpPr>
            <p:nvPr/>
          </p:nvSpPr>
          <p:spPr bwMode="auto">
            <a:xfrm>
              <a:off x="4134767" y="3297975"/>
              <a:ext cx="44637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8 w 104"/>
                <a:gd name="T9" fmla="*/ 156 h 157"/>
                <a:gd name="T10" fmla="*/ 0 w 104"/>
                <a:gd name="T11" fmla="*/ 98 h 157"/>
                <a:gd name="T12" fmla="*/ 48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8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27"/>
            <p:cNvSpPr>
              <a:spLocks noChangeArrowheads="1"/>
            </p:cNvSpPr>
            <p:nvPr/>
          </p:nvSpPr>
          <p:spPr bwMode="auto">
            <a:xfrm>
              <a:off x="4188969" y="3315416"/>
              <a:ext cx="41448" cy="49155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28"/>
            <p:cNvSpPr>
              <a:spLocks noChangeArrowheads="1"/>
            </p:cNvSpPr>
            <p:nvPr/>
          </p:nvSpPr>
          <p:spPr bwMode="auto">
            <a:xfrm>
              <a:off x="4239983" y="3317003"/>
              <a:ext cx="22318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29"/>
            <p:cNvSpPr>
              <a:spLocks noChangeArrowheads="1"/>
            </p:cNvSpPr>
            <p:nvPr/>
          </p:nvSpPr>
          <p:spPr bwMode="auto">
            <a:xfrm>
              <a:off x="3997669" y="3405798"/>
              <a:ext cx="49419" cy="68181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59 w 120"/>
                <a:gd name="T5" fmla="*/ 144 h 163"/>
                <a:gd name="T6" fmla="*/ 98 w 120"/>
                <a:gd name="T7" fmla="*/ 116 h 163"/>
                <a:gd name="T8" fmla="*/ 56 w 120"/>
                <a:gd name="T9" fmla="*/ 89 h 163"/>
                <a:gd name="T10" fmla="*/ 4 w 120"/>
                <a:gd name="T11" fmla="*/ 46 h 163"/>
                <a:gd name="T12" fmla="*/ 59 w 120"/>
                <a:gd name="T13" fmla="*/ 0 h 163"/>
                <a:gd name="T14" fmla="*/ 114 w 120"/>
                <a:gd name="T15" fmla="*/ 49 h 163"/>
                <a:gd name="T16" fmla="*/ 95 w 120"/>
                <a:gd name="T17" fmla="*/ 49 h 163"/>
                <a:gd name="T18" fmla="*/ 58 w 120"/>
                <a:gd name="T19" fmla="*/ 18 h 163"/>
                <a:gd name="T20" fmla="*/ 25 w 120"/>
                <a:gd name="T21" fmla="*/ 42 h 163"/>
                <a:gd name="T22" fmla="*/ 71 w 120"/>
                <a:gd name="T23" fmla="*/ 71 h 163"/>
                <a:gd name="T24" fmla="*/ 106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0" y="129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7"/>
                    <a:pt x="84" y="95"/>
                    <a:pt x="56" y="89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5" y="27"/>
                    <a:pt x="25" y="42"/>
                  </a:cubicBezTo>
                  <a:cubicBezTo>
                    <a:pt x="25" y="62"/>
                    <a:pt x="38" y="63"/>
                    <a:pt x="71" y="71"/>
                  </a:cubicBezTo>
                  <a:cubicBezTo>
                    <a:pt x="86" y="74"/>
                    <a:pt x="98" y="77"/>
                    <a:pt x="106" y="85"/>
                  </a:cubicBezTo>
                  <a:cubicBezTo>
                    <a:pt x="114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30"/>
            <p:cNvSpPr>
              <a:spLocks noChangeArrowheads="1"/>
            </p:cNvSpPr>
            <p:nvPr/>
          </p:nvSpPr>
          <p:spPr bwMode="auto">
            <a:xfrm>
              <a:off x="4055059" y="3421654"/>
              <a:ext cx="43042" cy="5074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31"/>
            <p:cNvSpPr>
              <a:spLocks noChangeArrowheads="1"/>
            </p:cNvSpPr>
            <p:nvPr/>
          </p:nvSpPr>
          <p:spPr bwMode="auto">
            <a:xfrm>
              <a:off x="4104478" y="3421654"/>
              <a:ext cx="44637" cy="5074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32"/>
            <p:cNvSpPr>
              <a:spLocks noChangeArrowheads="1"/>
            </p:cNvSpPr>
            <p:nvPr/>
          </p:nvSpPr>
          <p:spPr bwMode="auto">
            <a:xfrm>
              <a:off x="4155491" y="3423239"/>
              <a:ext cx="22318" cy="4915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33"/>
            <p:cNvSpPr>
              <a:spLocks noChangeArrowheads="1"/>
            </p:cNvSpPr>
            <p:nvPr/>
          </p:nvSpPr>
          <p:spPr bwMode="auto">
            <a:xfrm>
              <a:off x="4182593" y="3421654"/>
              <a:ext cx="43042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34"/>
            <p:cNvSpPr>
              <a:spLocks noChangeArrowheads="1"/>
            </p:cNvSpPr>
            <p:nvPr/>
          </p:nvSpPr>
          <p:spPr bwMode="auto">
            <a:xfrm>
              <a:off x="4233606" y="3407383"/>
              <a:ext cx="38260" cy="65011"/>
            </a:xfrm>
            <a:custGeom>
              <a:avLst/>
              <a:gdLst>
                <a:gd name="T0" fmla="*/ 74 w 94"/>
                <a:gd name="T1" fmla="*/ 85 h 154"/>
                <a:gd name="T2" fmla="*/ 74 w 94"/>
                <a:gd name="T3" fmla="*/ 85 h 154"/>
                <a:gd name="T4" fmla="*/ 51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3 w 94"/>
                <a:gd name="T19" fmla="*/ 39 h 154"/>
                <a:gd name="T20" fmla="*/ 89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8" name="Group 485"/>
          <p:cNvGrpSpPr>
            <a:grpSpLocks/>
          </p:cNvGrpSpPr>
          <p:nvPr/>
        </p:nvGrpSpPr>
        <p:grpSpPr bwMode="auto">
          <a:xfrm>
            <a:off x="554038" y="4249738"/>
            <a:ext cx="246062" cy="174625"/>
            <a:chOff x="551686" y="4250252"/>
            <a:chExt cx="246407" cy="174152"/>
          </a:xfrm>
        </p:grpSpPr>
        <p:sp>
          <p:nvSpPr>
            <p:cNvPr id="138" name="Freeform 135"/>
            <p:cNvSpPr>
              <a:spLocks noChangeArrowheads="1"/>
            </p:cNvSpPr>
            <p:nvPr/>
          </p:nvSpPr>
          <p:spPr bwMode="auto">
            <a:xfrm>
              <a:off x="551686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36"/>
            <p:cNvSpPr>
              <a:spLocks noChangeArrowheads="1"/>
            </p:cNvSpPr>
            <p:nvPr/>
          </p:nvSpPr>
          <p:spPr bwMode="auto">
            <a:xfrm>
              <a:off x="59778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7"/>
            <p:cNvSpPr>
              <a:spLocks noChangeArrowheads="1"/>
            </p:cNvSpPr>
            <p:nvPr/>
          </p:nvSpPr>
          <p:spPr bwMode="auto">
            <a:xfrm>
              <a:off x="653428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8"/>
            <p:cNvSpPr>
              <a:spLocks noChangeArrowheads="1"/>
            </p:cNvSpPr>
            <p:nvPr/>
          </p:nvSpPr>
          <p:spPr bwMode="auto">
            <a:xfrm>
              <a:off x="670915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9"/>
            <p:cNvSpPr>
              <a:spLocks noChangeArrowheads="1"/>
            </p:cNvSpPr>
            <p:nvPr/>
          </p:nvSpPr>
          <p:spPr bwMode="auto">
            <a:xfrm>
              <a:off x="723376" y="4267667"/>
              <a:ext cx="42922" cy="49080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40"/>
            <p:cNvSpPr>
              <a:spLocks noChangeArrowheads="1"/>
            </p:cNvSpPr>
            <p:nvPr/>
          </p:nvSpPr>
          <p:spPr bwMode="auto">
            <a:xfrm>
              <a:off x="77583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41"/>
            <p:cNvSpPr>
              <a:spLocks noChangeArrowheads="1"/>
            </p:cNvSpPr>
            <p:nvPr/>
          </p:nvSpPr>
          <p:spPr bwMode="auto">
            <a:xfrm>
              <a:off x="594608" y="4356326"/>
              <a:ext cx="49282" cy="68078"/>
            </a:xfrm>
            <a:custGeom>
              <a:avLst/>
              <a:gdLst>
                <a:gd name="T0" fmla="*/ 20 w 120"/>
                <a:gd name="T1" fmla="*/ 107 h 163"/>
                <a:gd name="T2" fmla="*/ 20 w 120"/>
                <a:gd name="T3" fmla="*/ 107 h 163"/>
                <a:gd name="T4" fmla="*/ 60 w 120"/>
                <a:gd name="T5" fmla="*/ 143 h 163"/>
                <a:gd name="T6" fmla="*/ 99 w 120"/>
                <a:gd name="T7" fmla="*/ 115 h 163"/>
                <a:gd name="T8" fmla="*/ 56 w 120"/>
                <a:gd name="T9" fmla="*/ 88 h 163"/>
                <a:gd name="T10" fmla="*/ 5 w 120"/>
                <a:gd name="T11" fmla="*/ 45 h 163"/>
                <a:gd name="T12" fmla="*/ 59 w 120"/>
                <a:gd name="T13" fmla="*/ 0 h 163"/>
                <a:gd name="T14" fmla="*/ 114 w 120"/>
                <a:gd name="T15" fmla="*/ 50 h 163"/>
                <a:gd name="T16" fmla="*/ 95 w 120"/>
                <a:gd name="T17" fmla="*/ 50 h 163"/>
                <a:gd name="T18" fmla="*/ 58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6 w 120"/>
                <a:gd name="T25" fmla="*/ 84 h 163"/>
                <a:gd name="T26" fmla="*/ 119 w 120"/>
                <a:gd name="T27" fmla="*/ 113 h 163"/>
                <a:gd name="T28" fmla="*/ 60 w 120"/>
                <a:gd name="T29" fmla="*/ 162 h 163"/>
                <a:gd name="T30" fmla="*/ 0 w 120"/>
                <a:gd name="T31" fmla="*/ 107 h 163"/>
                <a:gd name="T32" fmla="*/ 20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3"/>
                    <a:pt x="60" y="143"/>
                  </a:cubicBezTo>
                  <a:cubicBezTo>
                    <a:pt x="84" y="143"/>
                    <a:pt x="99" y="133"/>
                    <a:pt x="99" y="115"/>
                  </a:cubicBezTo>
                  <a:cubicBezTo>
                    <a:pt x="99" y="98"/>
                    <a:pt x="84" y="94"/>
                    <a:pt x="56" y="88"/>
                  </a:cubicBezTo>
                  <a:cubicBezTo>
                    <a:pt x="23" y="80"/>
                    <a:pt x="5" y="73"/>
                    <a:pt x="5" y="45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4" y="0"/>
                    <a:pt x="114" y="18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7"/>
                    <a:pt x="58" y="17"/>
                  </a:cubicBezTo>
                  <a:cubicBezTo>
                    <a:pt x="37" y="17"/>
                    <a:pt x="25" y="28"/>
                    <a:pt x="25" y="42"/>
                  </a:cubicBezTo>
                  <a:cubicBezTo>
                    <a:pt x="25" y="61"/>
                    <a:pt x="40" y="63"/>
                    <a:pt x="71" y="70"/>
                  </a:cubicBezTo>
                  <a:cubicBezTo>
                    <a:pt x="86" y="75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2"/>
                    <a:pt x="97" y="162"/>
                    <a:pt x="60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42"/>
            <p:cNvSpPr>
              <a:spLocks noChangeArrowheads="1"/>
            </p:cNvSpPr>
            <p:nvPr/>
          </p:nvSpPr>
          <p:spPr bwMode="auto">
            <a:xfrm>
              <a:off x="650249" y="4361076"/>
              <a:ext cx="23845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3"/>
            <p:cNvSpPr>
              <a:spLocks noChangeArrowheads="1"/>
            </p:cNvSpPr>
            <p:nvPr/>
          </p:nvSpPr>
          <p:spPr bwMode="auto">
            <a:xfrm>
              <a:off x="677274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4"/>
            <p:cNvSpPr>
              <a:spLocks noChangeArrowheads="1"/>
            </p:cNvSpPr>
            <p:nvPr/>
          </p:nvSpPr>
          <p:spPr bwMode="auto">
            <a:xfrm>
              <a:off x="729735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9" name="Group 489"/>
          <p:cNvGrpSpPr>
            <a:grpSpLocks/>
          </p:cNvGrpSpPr>
          <p:nvPr/>
        </p:nvGrpSpPr>
        <p:grpSpPr bwMode="auto">
          <a:xfrm>
            <a:off x="4021138" y="4249738"/>
            <a:ext cx="247650" cy="174625"/>
            <a:chOff x="4016196" y="4250252"/>
            <a:chExt cx="246406" cy="174152"/>
          </a:xfrm>
        </p:grpSpPr>
        <p:sp>
          <p:nvSpPr>
            <p:cNvPr id="148" name="Freeform 145"/>
            <p:cNvSpPr>
              <a:spLocks noChangeArrowheads="1"/>
            </p:cNvSpPr>
            <p:nvPr/>
          </p:nvSpPr>
          <p:spPr bwMode="auto">
            <a:xfrm>
              <a:off x="4016196" y="4250252"/>
              <a:ext cx="44227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46"/>
            <p:cNvSpPr>
              <a:spLocks noChangeArrowheads="1"/>
            </p:cNvSpPr>
            <p:nvPr/>
          </p:nvSpPr>
          <p:spPr bwMode="auto">
            <a:xfrm>
              <a:off x="4062002" y="4267667"/>
              <a:ext cx="44227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47"/>
            <p:cNvSpPr>
              <a:spLocks noChangeArrowheads="1"/>
            </p:cNvSpPr>
            <p:nvPr/>
          </p:nvSpPr>
          <p:spPr bwMode="auto">
            <a:xfrm>
              <a:off x="4115706" y="4250252"/>
              <a:ext cx="9477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48"/>
            <p:cNvSpPr>
              <a:spLocks noChangeArrowheads="1"/>
            </p:cNvSpPr>
            <p:nvPr/>
          </p:nvSpPr>
          <p:spPr bwMode="auto">
            <a:xfrm>
              <a:off x="4134660" y="4250252"/>
              <a:ext cx="44227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8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49"/>
            <p:cNvSpPr>
              <a:spLocks noChangeArrowheads="1"/>
            </p:cNvSpPr>
            <p:nvPr/>
          </p:nvSpPr>
          <p:spPr bwMode="auto">
            <a:xfrm>
              <a:off x="4188364" y="4267667"/>
              <a:ext cx="42648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50"/>
            <p:cNvSpPr>
              <a:spLocks noChangeArrowheads="1"/>
            </p:cNvSpPr>
            <p:nvPr/>
          </p:nvSpPr>
          <p:spPr bwMode="auto">
            <a:xfrm>
              <a:off x="4240489" y="4267667"/>
              <a:ext cx="22113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51"/>
            <p:cNvSpPr>
              <a:spLocks noChangeArrowheads="1"/>
            </p:cNvSpPr>
            <p:nvPr/>
          </p:nvSpPr>
          <p:spPr bwMode="auto">
            <a:xfrm>
              <a:off x="4028832" y="4357910"/>
              <a:ext cx="50545" cy="64911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1 w 118"/>
                <a:gd name="T5" fmla="*/ 0 h 155"/>
                <a:gd name="T6" fmla="*/ 109 w 118"/>
                <a:gd name="T7" fmla="*/ 37 h 155"/>
                <a:gd name="T8" fmla="*/ 87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4 h 155"/>
                <a:gd name="T20" fmla="*/ 57 w 118"/>
                <a:gd name="T21" fmla="*/ 64 h 155"/>
                <a:gd name="T22" fmla="*/ 88 w 118"/>
                <a:gd name="T23" fmla="*/ 40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4 h 155"/>
                <a:gd name="T30" fmla="*/ 57 w 118"/>
                <a:gd name="T31" fmla="*/ 64 h 155"/>
                <a:gd name="T32" fmla="*/ 62 w 118"/>
                <a:gd name="T33" fmla="*/ 135 h 155"/>
                <a:gd name="T34" fmla="*/ 62 w 118"/>
                <a:gd name="T35" fmla="*/ 135 h 155"/>
                <a:gd name="T36" fmla="*/ 96 w 118"/>
                <a:gd name="T37" fmla="*/ 107 h 155"/>
                <a:gd name="T38" fmla="*/ 60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2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2"/>
                    <a:pt x="109" y="37"/>
                  </a:cubicBezTo>
                  <a:cubicBezTo>
                    <a:pt x="109" y="54"/>
                    <a:pt x="102" y="64"/>
                    <a:pt x="87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89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52"/>
            <p:cNvSpPr>
              <a:spLocks noChangeArrowheads="1"/>
            </p:cNvSpPr>
            <p:nvPr/>
          </p:nvSpPr>
          <p:spPr bwMode="auto">
            <a:xfrm>
              <a:off x="4088854" y="4357910"/>
              <a:ext cx="6318" cy="64911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53"/>
            <p:cNvSpPr>
              <a:spLocks noChangeArrowheads="1"/>
            </p:cNvSpPr>
            <p:nvPr/>
          </p:nvSpPr>
          <p:spPr bwMode="auto">
            <a:xfrm>
              <a:off x="4104649" y="4373742"/>
              <a:ext cx="44227" cy="5066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54"/>
            <p:cNvSpPr>
              <a:spLocks noChangeArrowheads="1"/>
            </p:cNvSpPr>
            <p:nvPr/>
          </p:nvSpPr>
          <p:spPr bwMode="auto">
            <a:xfrm>
              <a:off x="4156773" y="4373742"/>
              <a:ext cx="41068" cy="49079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1" y="0"/>
                    <a:pt x="82" y="6"/>
                    <a:pt x="88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55"/>
            <p:cNvSpPr>
              <a:spLocks noChangeArrowheads="1"/>
            </p:cNvSpPr>
            <p:nvPr/>
          </p:nvSpPr>
          <p:spPr bwMode="auto">
            <a:xfrm>
              <a:off x="4208898" y="4357910"/>
              <a:ext cx="39488" cy="64911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2 h 155"/>
                <a:gd name="T6" fmla="*/ 70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4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0" name="Group 475"/>
          <p:cNvGrpSpPr>
            <a:grpSpLocks/>
          </p:cNvGrpSpPr>
          <p:nvPr/>
        </p:nvGrpSpPr>
        <p:grpSpPr bwMode="auto">
          <a:xfrm>
            <a:off x="554038" y="5222875"/>
            <a:ext cx="246062" cy="192088"/>
            <a:chOff x="551686" y="5222908"/>
            <a:chExt cx="246407" cy="192678"/>
          </a:xfrm>
        </p:grpSpPr>
        <p:sp>
          <p:nvSpPr>
            <p:cNvPr id="159" name="Freeform 156"/>
            <p:cNvSpPr>
              <a:spLocks noChangeArrowheads="1"/>
            </p:cNvSpPr>
            <p:nvPr/>
          </p:nvSpPr>
          <p:spPr bwMode="auto">
            <a:xfrm>
              <a:off x="551686" y="5222908"/>
              <a:ext cx="44512" cy="65288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57"/>
            <p:cNvSpPr>
              <a:spLocks noChangeArrowheads="1"/>
            </p:cNvSpPr>
            <p:nvPr/>
          </p:nvSpPr>
          <p:spPr bwMode="auto">
            <a:xfrm>
              <a:off x="597788" y="5238832"/>
              <a:ext cx="44512" cy="50956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58"/>
            <p:cNvSpPr>
              <a:spLocks noChangeArrowheads="1"/>
            </p:cNvSpPr>
            <p:nvPr/>
          </p:nvSpPr>
          <p:spPr bwMode="auto">
            <a:xfrm>
              <a:off x="653428" y="5222908"/>
              <a:ext cx="9538" cy="65288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59"/>
            <p:cNvSpPr>
              <a:spLocks noChangeArrowheads="1"/>
            </p:cNvSpPr>
            <p:nvPr/>
          </p:nvSpPr>
          <p:spPr bwMode="auto">
            <a:xfrm>
              <a:off x="670915" y="5222908"/>
              <a:ext cx="44512" cy="66880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60"/>
            <p:cNvSpPr>
              <a:spLocks noChangeArrowheads="1"/>
            </p:cNvSpPr>
            <p:nvPr/>
          </p:nvSpPr>
          <p:spPr bwMode="auto">
            <a:xfrm>
              <a:off x="723376" y="5238832"/>
              <a:ext cx="42922" cy="50956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61"/>
            <p:cNvSpPr>
              <a:spLocks noChangeArrowheads="1"/>
            </p:cNvSpPr>
            <p:nvPr/>
          </p:nvSpPr>
          <p:spPr bwMode="auto">
            <a:xfrm>
              <a:off x="775837" y="5238832"/>
              <a:ext cx="22256" cy="49364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62"/>
            <p:cNvSpPr>
              <a:spLocks noChangeArrowheads="1"/>
            </p:cNvSpPr>
            <p:nvPr/>
          </p:nvSpPr>
          <p:spPr bwMode="auto">
            <a:xfrm>
              <a:off x="573942" y="5328005"/>
              <a:ext cx="49281" cy="68473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3 h 162"/>
                <a:gd name="T6" fmla="*/ 99 w 121"/>
                <a:gd name="T7" fmla="*/ 116 h 162"/>
                <a:gd name="T8" fmla="*/ 56 w 121"/>
                <a:gd name="T9" fmla="*/ 88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3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3"/>
                    <a:pt x="60" y="143"/>
                  </a:cubicBezTo>
                  <a:cubicBezTo>
                    <a:pt x="84" y="143"/>
                    <a:pt x="99" y="132"/>
                    <a:pt x="99" y="116"/>
                  </a:cubicBezTo>
                  <a:cubicBezTo>
                    <a:pt x="99" y="97"/>
                    <a:pt x="84" y="94"/>
                    <a:pt x="56" y="88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8"/>
                    <a:pt x="26" y="0"/>
                    <a:pt x="60" y="0"/>
                  </a:cubicBezTo>
                  <a:cubicBezTo>
                    <a:pt x="94" y="0"/>
                    <a:pt x="115" y="18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0"/>
                    <a:pt x="120" y="113"/>
                  </a:cubicBezTo>
                  <a:cubicBezTo>
                    <a:pt x="120" y="142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63"/>
            <p:cNvSpPr>
              <a:spLocks noChangeArrowheads="1"/>
            </p:cNvSpPr>
            <p:nvPr/>
          </p:nvSpPr>
          <p:spPr bwMode="auto">
            <a:xfrm>
              <a:off x="629582" y="5348706"/>
              <a:ext cx="44512" cy="66880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6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8 h 159"/>
                <a:gd name="T12" fmla="*/ 23 w 105"/>
                <a:gd name="T13" fmla="*/ 140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89 h 159"/>
                <a:gd name="T24" fmla="*/ 84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6" y="157"/>
                    <a:pt x="13" y="156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6" y="139"/>
                    <a:pt x="20" y="140"/>
                    <a:pt x="23" y="140"/>
                  </a:cubicBezTo>
                  <a:cubicBezTo>
                    <a:pt x="30" y="140"/>
                    <a:pt x="36" y="137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64"/>
            <p:cNvSpPr>
              <a:spLocks noChangeArrowheads="1"/>
            </p:cNvSpPr>
            <p:nvPr/>
          </p:nvSpPr>
          <p:spPr bwMode="auto">
            <a:xfrm>
              <a:off x="682044" y="5347113"/>
              <a:ext cx="38153" cy="47771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1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65"/>
            <p:cNvSpPr>
              <a:spLocks noChangeArrowheads="1"/>
            </p:cNvSpPr>
            <p:nvPr/>
          </p:nvSpPr>
          <p:spPr bwMode="auto">
            <a:xfrm>
              <a:off x="729735" y="5347113"/>
              <a:ext cx="41333" cy="49364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7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2"/>
                    <a:pt x="19" y="59"/>
                  </a:cubicBezTo>
                  <a:cubicBezTo>
                    <a:pt x="19" y="86"/>
                    <a:pt x="30" y="102"/>
                    <a:pt x="50" y="102"/>
                  </a:cubicBezTo>
                  <a:cubicBezTo>
                    <a:pt x="67" y="102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6" y="16"/>
                    <a:pt x="97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1" name="Group 479"/>
          <p:cNvGrpSpPr>
            <a:grpSpLocks/>
          </p:cNvGrpSpPr>
          <p:nvPr/>
        </p:nvGrpSpPr>
        <p:grpSpPr bwMode="auto">
          <a:xfrm>
            <a:off x="3938588" y="5222875"/>
            <a:ext cx="412750" cy="66675"/>
            <a:chOff x="3930972" y="5222908"/>
            <a:chExt cx="413148" cy="66696"/>
          </a:xfrm>
        </p:grpSpPr>
        <p:sp>
          <p:nvSpPr>
            <p:cNvPr id="169" name="Freeform 166"/>
            <p:cNvSpPr>
              <a:spLocks noChangeArrowheads="1"/>
            </p:cNvSpPr>
            <p:nvPr/>
          </p:nvSpPr>
          <p:spPr bwMode="auto">
            <a:xfrm>
              <a:off x="3930972" y="5222908"/>
              <a:ext cx="44493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67"/>
            <p:cNvSpPr>
              <a:spLocks noChangeArrowheads="1"/>
            </p:cNvSpPr>
            <p:nvPr/>
          </p:nvSpPr>
          <p:spPr bwMode="auto">
            <a:xfrm>
              <a:off x="3978643" y="5240377"/>
              <a:ext cx="44493" cy="49227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68"/>
            <p:cNvSpPr>
              <a:spLocks noChangeArrowheads="1"/>
            </p:cNvSpPr>
            <p:nvPr/>
          </p:nvSpPr>
          <p:spPr bwMode="auto">
            <a:xfrm>
              <a:off x="4032670" y="5222908"/>
              <a:ext cx="9534" cy="65109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69"/>
            <p:cNvSpPr>
              <a:spLocks noChangeArrowheads="1"/>
            </p:cNvSpPr>
            <p:nvPr/>
          </p:nvSpPr>
          <p:spPr bwMode="auto">
            <a:xfrm>
              <a:off x="4051738" y="5222908"/>
              <a:ext cx="44493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70"/>
            <p:cNvSpPr>
              <a:spLocks noChangeArrowheads="1"/>
            </p:cNvSpPr>
            <p:nvPr/>
          </p:nvSpPr>
          <p:spPr bwMode="auto">
            <a:xfrm>
              <a:off x="4105765" y="5240377"/>
              <a:ext cx="4131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71"/>
            <p:cNvSpPr>
              <a:spLocks noChangeArrowheads="1"/>
            </p:cNvSpPr>
            <p:nvPr/>
          </p:nvSpPr>
          <p:spPr bwMode="auto">
            <a:xfrm>
              <a:off x="4155025" y="5240377"/>
              <a:ext cx="22246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72"/>
            <p:cNvSpPr>
              <a:spLocks noChangeArrowheads="1"/>
            </p:cNvSpPr>
            <p:nvPr/>
          </p:nvSpPr>
          <p:spPr bwMode="auto">
            <a:xfrm>
              <a:off x="4205874" y="5222908"/>
              <a:ext cx="49260" cy="65109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73"/>
            <p:cNvSpPr>
              <a:spLocks noChangeArrowheads="1"/>
            </p:cNvSpPr>
            <p:nvPr/>
          </p:nvSpPr>
          <p:spPr bwMode="auto">
            <a:xfrm>
              <a:off x="4247189" y="5240377"/>
              <a:ext cx="44493" cy="49227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3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5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5"/>
                  </a:cubicBezTo>
                  <a:cubicBezTo>
                    <a:pt x="73" y="43"/>
                    <a:pt x="73" y="41"/>
                    <a:pt x="73" y="33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74"/>
            <p:cNvSpPr>
              <a:spLocks noChangeArrowheads="1"/>
            </p:cNvSpPr>
            <p:nvPr/>
          </p:nvSpPr>
          <p:spPr bwMode="auto">
            <a:xfrm>
              <a:off x="4299627" y="5222908"/>
              <a:ext cx="44493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6 w 105"/>
                <a:gd name="T9" fmla="*/ 39 h 158"/>
                <a:gd name="T10" fmla="*/ 104 w 105"/>
                <a:gd name="T11" fmla="*/ 98 h 158"/>
                <a:gd name="T12" fmla="*/ 56 w 105"/>
                <a:gd name="T13" fmla="*/ 157 h 158"/>
                <a:gd name="T14" fmla="*/ 19 w 105"/>
                <a:gd name="T15" fmla="*/ 140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5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9"/>
                    <a:pt x="56" y="39"/>
                  </a:cubicBezTo>
                  <a:cubicBezTo>
                    <a:pt x="85" y="39"/>
                    <a:pt x="104" y="62"/>
                    <a:pt x="104" y="98"/>
                  </a:cubicBezTo>
                  <a:cubicBezTo>
                    <a:pt x="104" y="134"/>
                    <a:pt x="85" y="157"/>
                    <a:pt x="56" y="157"/>
                  </a:cubicBezTo>
                  <a:cubicBezTo>
                    <a:pt x="40" y="157"/>
                    <a:pt x="28" y="152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5" y="125"/>
                    <a:pt x="85" y="100"/>
                  </a:cubicBezTo>
                  <a:cubicBezTo>
                    <a:pt x="85" y="71"/>
                    <a:pt x="72" y="55"/>
                    <a:pt x="51" y="55"/>
                  </a:cubicBezTo>
                  <a:cubicBezTo>
                    <a:pt x="30" y="55"/>
                    <a:pt x="18" y="70"/>
                    <a:pt x="18" y="97"/>
                  </a:cubicBezTo>
                  <a:cubicBezTo>
                    <a:pt x="18" y="125"/>
                    <a:pt x="31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2" name="Group 472"/>
          <p:cNvGrpSpPr>
            <a:grpSpLocks/>
          </p:cNvGrpSpPr>
          <p:nvPr/>
        </p:nvGrpSpPr>
        <p:grpSpPr bwMode="auto">
          <a:xfrm>
            <a:off x="571500" y="6110288"/>
            <a:ext cx="211138" cy="68262"/>
            <a:chOff x="566507" y="6110341"/>
            <a:chExt cx="211206" cy="68549"/>
          </a:xfrm>
        </p:grpSpPr>
        <p:sp>
          <p:nvSpPr>
            <p:cNvPr id="178" name="Freeform 175"/>
            <p:cNvSpPr>
              <a:spLocks noChangeArrowheads="1"/>
            </p:cNvSpPr>
            <p:nvPr/>
          </p:nvSpPr>
          <p:spPr bwMode="auto">
            <a:xfrm>
              <a:off x="566507" y="6110341"/>
              <a:ext cx="57168" cy="68549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8 h 162"/>
                <a:gd name="T16" fmla="*/ 21 w 136"/>
                <a:gd name="T17" fmla="*/ 81 h 162"/>
                <a:gd name="T18" fmla="*/ 70 w 136"/>
                <a:gd name="T19" fmla="*/ 142 h 162"/>
                <a:gd name="T20" fmla="*/ 114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8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8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76"/>
            <p:cNvSpPr>
              <a:spLocks noChangeArrowheads="1"/>
            </p:cNvSpPr>
            <p:nvPr/>
          </p:nvSpPr>
          <p:spPr bwMode="auto">
            <a:xfrm>
              <a:off x="633203" y="6129471"/>
              <a:ext cx="39701" cy="47825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3 w 94"/>
                <a:gd name="T7" fmla="*/ 61 h 116"/>
                <a:gd name="T8" fmla="*/ 73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3" y="86"/>
                    <a:pt x="73" y="6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77"/>
            <p:cNvSpPr>
              <a:spLocks noChangeArrowheads="1"/>
            </p:cNvSpPr>
            <p:nvPr/>
          </p:nvSpPr>
          <p:spPr bwMode="auto">
            <a:xfrm>
              <a:off x="684020" y="6111935"/>
              <a:ext cx="44464" cy="66955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6 w 105"/>
                <a:gd name="T9" fmla="*/ 37 h 157"/>
                <a:gd name="T10" fmla="*/ 104 w 105"/>
                <a:gd name="T11" fmla="*/ 98 h 157"/>
                <a:gd name="T12" fmla="*/ 56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5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6" y="37"/>
                  </a:cubicBezTo>
                  <a:cubicBezTo>
                    <a:pt x="85" y="37"/>
                    <a:pt x="104" y="60"/>
                    <a:pt x="104" y="98"/>
                  </a:cubicBezTo>
                  <a:cubicBezTo>
                    <a:pt x="104" y="134"/>
                    <a:pt x="85" y="156"/>
                    <a:pt x="56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5" y="125"/>
                    <a:pt x="85" y="99"/>
                  </a:cubicBezTo>
                  <a:cubicBezTo>
                    <a:pt x="85" y="69"/>
                    <a:pt x="72" y="55"/>
                    <a:pt x="51" y="55"/>
                  </a:cubicBezTo>
                  <a:cubicBezTo>
                    <a:pt x="30" y="55"/>
                    <a:pt x="19" y="68"/>
                    <a:pt x="19" y="97"/>
                  </a:cubicBezTo>
                  <a:cubicBezTo>
                    <a:pt x="19" y="125"/>
                    <a:pt x="31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78"/>
            <p:cNvSpPr>
              <a:spLocks noChangeArrowheads="1"/>
            </p:cNvSpPr>
            <p:nvPr/>
          </p:nvSpPr>
          <p:spPr bwMode="auto">
            <a:xfrm>
              <a:off x="734836" y="6129471"/>
              <a:ext cx="42877" cy="49419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3" name="Group 506"/>
          <p:cNvGrpSpPr>
            <a:grpSpLocks/>
          </p:cNvGrpSpPr>
          <p:nvPr/>
        </p:nvGrpSpPr>
        <p:grpSpPr bwMode="auto">
          <a:xfrm>
            <a:off x="1384300" y="2347913"/>
            <a:ext cx="319088" cy="66675"/>
            <a:chOff x="1366865" y="2347550"/>
            <a:chExt cx="318661" cy="66696"/>
          </a:xfrm>
        </p:grpSpPr>
        <p:sp>
          <p:nvSpPr>
            <p:cNvPr id="182" name="Freeform 179"/>
            <p:cNvSpPr>
              <a:spLocks noChangeArrowheads="1"/>
            </p:cNvSpPr>
            <p:nvPr/>
          </p:nvSpPr>
          <p:spPr bwMode="auto">
            <a:xfrm>
              <a:off x="1366865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80"/>
            <p:cNvSpPr>
              <a:spLocks noChangeArrowheads="1"/>
            </p:cNvSpPr>
            <p:nvPr/>
          </p:nvSpPr>
          <p:spPr bwMode="auto">
            <a:xfrm>
              <a:off x="1414426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81"/>
            <p:cNvSpPr>
              <a:spLocks noChangeArrowheads="1"/>
            </p:cNvSpPr>
            <p:nvPr/>
          </p:nvSpPr>
          <p:spPr bwMode="auto">
            <a:xfrm>
              <a:off x="1468329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82"/>
            <p:cNvSpPr>
              <a:spLocks noChangeArrowheads="1"/>
            </p:cNvSpPr>
            <p:nvPr/>
          </p:nvSpPr>
          <p:spPr bwMode="auto">
            <a:xfrm>
              <a:off x="1487354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83"/>
            <p:cNvSpPr>
              <a:spLocks noChangeArrowheads="1"/>
            </p:cNvSpPr>
            <p:nvPr/>
          </p:nvSpPr>
          <p:spPr bwMode="auto">
            <a:xfrm>
              <a:off x="1541256" y="2361841"/>
              <a:ext cx="42806" cy="50816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184"/>
            <p:cNvSpPr>
              <a:spLocks noChangeArrowheads="1"/>
            </p:cNvSpPr>
            <p:nvPr/>
          </p:nvSpPr>
          <p:spPr bwMode="auto">
            <a:xfrm>
              <a:off x="1590403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185"/>
            <p:cNvSpPr>
              <a:spLocks noChangeArrowheads="1"/>
            </p:cNvSpPr>
            <p:nvPr/>
          </p:nvSpPr>
          <p:spPr bwMode="auto">
            <a:xfrm>
              <a:off x="1642720" y="2349137"/>
              <a:ext cx="42806" cy="63520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5" y="101"/>
                    <a:pt x="46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8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4" name="Group 496"/>
          <p:cNvGrpSpPr>
            <a:grpSpLocks/>
          </p:cNvGrpSpPr>
          <p:nvPr/>
        </p:nvGrpSpPr>
        <p:grpSpPr bwMode="auto">
          <a:xfrm>
            <a:off x="1420813" y="3297238"/>
            <a:ext cx="246062" cy="193675"/>
            <a:chOff x="1403918" y="3297975"/>
            <a:chExt cx="246407" cy="192679"/>
          </a:xfrm>
        </p:grpSpPr>
        <p:sp>
          <p:nvSpPr>
            <p:cNvPr id="189" name="Freeform 186"/>
            <p:cNvSpPr>
              <a:spLocks noChangeArrowheads="1"/>
            </p:cNvSpPr>
            <p:nvPr/>
          </p:nvSpPr>
          <p:spPr bwMode="auto">
            <a:xfrm>
              <a:off x="140391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187"/>
            <p:cNvSpPr>
              <a:spLocks noChangeArrowheads="1"/>
            </p:cNvSpPr>
            <p:nvPr/>
          </p:nvSpPr>
          <p:spPr bwMode="auto">
            <a:xfrm>
              <a:off x="1451610" y="3315347"/>
              <a:ext cx="46102" cy="48960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4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188"/>
            <p:cNvSpPr>
              <a:spLocks noChangeArrowheads="1"/>
            </p:cNvSpPr>
            <p:nvPr/>
          </p:nvSpPr>
          <p:spPr bwMode="auto">
            <a:xfrm>
              <a:off x="1505660" y="3297975"/>
              <a:ext cx="7948" cy="6475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189"/>
            <p:cNvSpPr>
              <a:spLocks noChangeArrowheads="1"/>
            </p:cNvSpPr>
            <p:nvPr/>
          </p:nvSpPr>
          <p:spPr bwMode="auto">
            <a:xfrm>
              <a:off x="152473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190"/>
            <p:cNvSpPr>
              <a:spLocks noChangeArrowheads="1"/>
            </p:cNvSpPr>
            <p:nvPr/>
          </p:nvSpPr>
          <p:spPr bwMode="auto">
            <a:xfrm>
              <a:off x="1578788" y="3315347"/>
              <a:ext cx="4133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50 h 120"/>
                <a:gd name="T24" fmla="*/ 82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2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162806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1427763" y="3406949"/>
              <a:ext cx="50871" cy="64753"/>
            </a:xfrm>
            <a:custGeom>
              <a:avLst/>
              <a:gdLst>
                <a:gd name="T0" fmla="*/ 60 w 119"/>
                <a:gd name="T1" fmla="*/ 0 h 154"/>
                <a:gd name="T2" fmla="*/ 60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2 w 119"/>
                <a:gd name="T9" fmla="*/ 77 h 154"/>
                <a:gd name="T10" fmla="*/ 110 w 119"/>
                <a:gd name="T11" fmla="*/ 107 h 154"/>
                <a:gd name="T12" fmla="*/ 112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3 h 154"/>
                <a:gd name="T22" fmla="*/ 89 w 119"/>
                <a:gd name="T23" fmla="*/ 113 h 154"/>
                <a:gd name="T24" fmla="*/ 54 w 119"/>
                <a:gd name="T25" fmla="*/ 88 h 154"/>
                <a:gd name="T26" fmla="*/ 21 w 119"/>
                <a:gd name="T27" fmla="*/ 88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60 w 119"/>
                <a:gd name="T35" fmla="*/ 0 h 154"/>
                <a:gd name="T36" fmla="*/ 21 w 119"/>
                <a:gd name="T37" fmla="*/ 70 h 154"/>
                <a:gd name="T38" fmla="*/ 21 w 119"/>
                <a:gd name="T39" fmla="*/ 70 h 154"/>
                <a:gd name="T40" fmla="*/ 56 w 119"/>
                <a:gd name="T41" fmla="*/ 70 h 154"/>
                <a:gd name="T42" fmla="*/ 92 w 119"/>
                <a:gd name="T43" fmla="*/ 43 h 154"/>
                <a:gd name="T44" fmla="*/ 56 w 119"/>
                <a:gd name="T45" fmla="*/ 18 h 154"/>
                <a:gd name="T46" fmla="*/ 21 w 119"/>
                <a:gd name="T47" fmla="*/ 18 h 154"/>
                <a:gd name="T48" fmla="*/ 21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5" y="71"/>
                    <a:pt x="92" y="77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41"/>
                    <a:pt x="114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9"/>
                    <a:pt x="91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1" y="88"/>
                    <a:pt x="54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79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1484994" y="3406949"/>
              <a:ext cx="953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1504070" y="3422742"/>
              <a:ext cx="44512" cy="67912"/>
            </a:xfrm>
            <a:custGeom>
              <a:avLst/>
              <a:gdLst>
                <a:gd name="T0" fmla="*/ 50 w 105"/>
                <a:gd name="T1" fmla="*/ 119 h 162"/>
                <a:gd name="T2" fmla="*/ 50 w 105"/>
                <a:gd name="T3" fmla="*/ 119 h 162"/>
                <a:gd name="T4" fmla="*/ 0 w 105"/>
                <a:gd name="T5" fmla="*/ 58 h 162"/>
                <a:gd name="T6" fmla="*/ 50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1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2 w 105"/>
                <a:gd name="T23" fmla="*/ 128 h 162"/>
                <a:gd name="T24" fmla="*/ 22 w 105"/>
                <a:gd name="T25" fmla="*/ 128 h 162"/>
                <a:gd name="T26" fmla="*/ 52 w 105"/>
                <a:gd name="T27" fmla="*/ 146 h 162"/>
                <a:gd name="T28" fmla="*/ 86 w 105"/>
                <a:gd name="T29" fmla="*/ 116 h 162"/>
                <a:gd name="T30" fmla="*/ 86 w 105"/>
                <a:gd name="T31" fmla="*/ 101 h 162"/>
                <a:gd name="T32" fmla="*/ 50 w 105"/>
                <a:gd name="T33" fmla="*/ 119 h 162"/>
                <a:gd name="T34" fmla="*/ 19 w 105"/>
                <a:gd name="T35" fmla="*/ 59 h 162"/>
                <a:gd name="T36" fmla="*/ 19 w 105"/>
                <a:gd name="T37" fmla="*/ 59 h 162"/>
                <a:gd name="T38" fmla="*/ 52 w 105"/>
                <a:gd name="T39" fmla="*/ 102 h 162"/>
                <a:gd name="T40" fmla="*/ 86 w 105"/>
                <a:gd name="T41" fmla="*/ 59 h 162"/>
                <a:gd name="T42" fmla="*/ 52 w 105"/>
                <a:gd name="T43" fmla="*/ 17 h 162"/>
                <a:gd name="T44" fmla="*/ 19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8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89" y="161"/>
                    <a:pt x="51" y="161"/>
                  </a:cubicBezTo>
                  <a:cubicBezTo>
                    <a:pt x="21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2" y="128"/>
                    <a:pt x="22" y="128"/>
                    <a:pt x="22" y="128"/>
                  </a:cubicBezTo>
                  <a:lnTo>
                    <a:pt x="22" y="128"/>
                  </a:lnTo>
                  <a:cubicBezTo>
                    <a:pt x="22" y="139"/>
                    <a:pt x="33" y="146"/>
                    <a:pt x="52" y="146"/>
                  </a:cubicBezTo>
                  <a:cubicBezTo>
                    <a:pt x="76" y="146"/>
                    <a:pt x="86" y="137"/>
                    <a:pt x="86" y="11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6" y="112"/>
                    <a:pt x="65" y="119"/>
                    <a:pt x="50" y="11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59"/>
                  </a:cubicBezTo>
                  <a:cubicBezTo>
                    <a:pt x="86" y="31"/>
                    <a:pt x="74" y="17"/>
                    <a:pt x="52" y="17"/>
                  </a:cubicBezTo>
                  <a:cubicBezTo>
                    <a:pt x="32" y="17"/>
                    <a:pt x="19" y="31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1559711" y="3406949"/>
              <a:ext cx="38153" cy="64753"/>
            </a:xfrm>
            <a:custGeom>
              <a:avLst/>
              <a:gdLst>
                <a:gd name="T0" fmla="*/ 74 w 93"/>
                <a:gd name="T1" fmla="*/ 85 h 154"/>
                <a:gd name="T2" fmla="*/ 74 w 93"/>
                <a:gd name="T3" fmla="*/ 85 h 154"/>
                <a:gd name="T4" fmla="*/ 52 w 93"/>
                <a:gd name="T5" fmla="*/ 56 h 154"/>
                <a:gd name="T6" fmla="*/ 18 w 93"/>
                <a:gd name="T7" fmla="*/ 88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8 h 154"/>
                <a:gd name="T18" fmla="*/ 53 w 93"/>
                <a:gd name="T19" fmla="*/ 39 h 154"/>
                <a:gd name="T20" fmla="*/ 88 w 93"/>
                <a:gd name="T21" fmla="*/ 54 h 154"/>
                <a:gd name="T22" fmla="*/ 92 w 93"/>
                <a:gd name="T23" fmla="*/ 82 h 154"/>
                <a:gd name="T24" fmla="*/ 92 w 93"/>
                <a:gd name="T25" fmla="*/ 87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1605813" y="3411687"/>
              <a:ext cx="23846" cy="60015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5" name="Group 486"/>
          <p:cNvGrpSpPr>
            <a:grpSpLocks/>
          </p:cNvGrpSpPr>
          <p:nvPr/>
        </p:nvGrpSpPr>
        <p:grpSpPr bwMode="auto">
          <a:xfrm>
            <a:off x="1420813" y="4249738"/>
            <a:ext cx="246062" cy="174625"/>
            <a:chOff x="1403918" y="4250252"/>
            <a:chExt cx="246407" cy="174152"/>
          </a:xfrm>
        </p:grpSpPr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14039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51610" y="4267667"/>
              <a:ext cx="46102" cy="4908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505660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524737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578788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628069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435713" y="4357910"/>
              <a:ext cx="39743" cy="64911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80225" y="4373742"/>
              <a:ext cx="44512" cy="5066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527917" y="4373742"/>
              <a:ext cx="42922" cy="49079"/>
            </a:xfrm>
            <a:custGeom>
              <a:avLst/>
              <a:gdLst>
                <a:gd name="T0" fmla="*/ 0 w 103"/>
                <a:gd name="T1" fmla="*/ 0 h 114"/>
                <a:gd name="T2" fmla="*/ 21 w 103"/>
                <a:gd name="T3" fmla="*/ 0 h 114"/>
                <a:gd name="T4" fmla="*/ 52 w 103"/>
                <a:gd name="T5" fmla="*/ 90 h 114"/>
                <a:gd name="T6" fmla="*/ 82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1" y="0"/>
                  </a:lnTo>
                  <a:lnTo>
                    <a:pt x="52" y="90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575608" y="4373742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6" name="Group 476"/>
          <p:cNvGrpSpPr>
            <a:grpSpLocks/>
          </p:cNvGrpSpPr>
          <p:nvPr/>
        </p:nvGrpSpPr>
        <p:grpSpPr bwMode="auto">
          <a:xfrm>
            <a:off x="1420813" y="5222875"/>
            <a:ext cx="246062" cy="174625"/>
            <a:chOff x="1403918" y="5222908"/>
            <a:chExt cx="246407" cy="174152"/>
          </a:xfrm>
        </p:grpSpPr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403918" y="5222908"/>
              <a:ext cx="44512" cy="6491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1451610" y="5240324"/>
              <a:ext cx="46102" cy="49079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505660" y="5222908"/>
              <a:ext cx="7948" cy="6491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524737" y="5222908"/>
              <a:ext cx="44512" cy="66494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578788" y="5240324"/>
              <a:ext cx="41333" cy="49079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2 w 101"/>
                <a:gd name="T23" fmla="*/ 49 h 119"/>
                <a:gd name="T24" fmla="*/ 82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2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628069" y="5240324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422995" y="5330566"/>
              <a:ext cx="79486" cy="64912"/>
            </a:xfrm>
            <a:custGeom>
              <a:avLst/>
              <a:gdLst>
                <a:gd name="T0" fmla="*/ 0 w 191"/>
                <a:gd name="T1" fmla="*/ 0 h 154"/>
                <a:gd name="T2" fmla="*/ 20 w 191"/>
                <a:gd name="T3" fmla="*/ 0 h 154"/>
                <a:gd name="T4" fmla="*/ 51 w 191"/>
                <a:gd name="T5" fmla="*/ 122 h 154"/>
                <a:gd name="T6" fmla="*/ 84 w 191"/>
                <a:gd name="T7" fmla="*/ 0 h 154"/>
                <a:gd name="T8" fmla="*/ 105 w 191"/>
                <a:gd name="T9" fmla="*/ 0 h 154"/>
                <a:gd name="T10" fmla="*/ 139 w 191"/>
                <a:gd name="T11" fmla="*/ 122 h 154"/>
                <a:gd name="T12" fmla="*/ 171 w 191"/>
                <a:gd name="T13" fmla="*/ 0 h 154"/>
                <a:gd name="T14" fmla="*/ 190 w 191"/>
                <a:gd name="T15" fmla="*/ 0 h 154"/>
                <a:gd name="T16" fmla="*/ 150 w 191"/>
                <a:gd name="T17" fmla="*/ 153 h 154"/>
                <a:gd name="T18" fmla="*/ 129 w 191"/>
                <a:gd name="T19" fmla="*/ 153 h 154"/>
                <a:gd name="T20" fmla="*/ 95 w 191"/>
                <a:gd name="T21" fmla="*/ 26 h 154"/>
                <a:gd name="T22" fmla="*/ 61 w 191"/>
                <a:gd name="T23" fmla="*/ 153 h 154"/>
                <a:gd name="T24" fmla="*/ 39 w 191"/>
                <a:gd name="T25" fmla="*/ 153 h 154"/>
                <a:gd name="T26" fmla="*/ 0 w 191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54">
                  <a:moveTo>
                    <a:pt x="0" y="0"/>
                  </a:moveTo>
                  <a:lnTo>
                    <a:pt x="20" y="0"/>
                  </a:lnTo>
                  <a:lnTo>
                    <a:pt x="51" y="122"/>
                  </a:lnTo>
                  <a:lnTo>
                    <a:pt x="84" y="0"/>
                  </a:lnTo>
                  <a:lnTo>
                    <a:pt x="105" y="0"/>
                  </a:lnTo>
                  <a:lnTo>
                    <a:pt x="139" y="122"/>
                  </a:lnTo>
                  <a:lnTo>
                    <a:pt x="171" y="0"/>
                  </a:lnTo>
                  <a:lnTo>
                    <a:pt x="190" y="0"/>
                  </a:lnTo>
                  <a:lnTo>
                    <a:pt x="150" y="153"/>
                  </a:lnTo>
                  <a:lnTo>
                    <a:pt x="129" y="153"/>
                  </a:lnTo>
                  <a:lnTo>
                    <a:pt x="95" y="26"/>
                  </a:lnTo>
                  <a:lnTo>
                    <a:pt x="61" y="153"/>
                  </a:lnTo>
                  <a:lnTo>
                    <a:pt x="39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508840" y="5346398"/>
              <a:ext cx="22256" cy="4908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1 h 115"/>
                <a:gd name="T14" fmla="*/ 50 w 55"/>
                <a:gd name="T15" fmla="*/ 21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29" y="21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539044" y="5330566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1553352" y="5335316"/>
              <a:ext cx="25436" cy="61744"/>
            </a:xfrm>
            <a:custGeom>
              <a:avLst/>
              <a:gdLst>
                <a:gd name="T0" fmla="*/ 45 w 56"/>
                <a:gd name="T1" fmla="*/ 127 h 144"/>
                <a:gd name="T2" fmla="*/ 45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1 h 144"/>
                <a:gd name="T18" fmla="*/ 17 w 56"/>
                <a:gd name="T19" fmla="*/ 31 h 144"/>
                <a:gd name="T20" fmla="*/ 17 w 56"/>
                <a:gd name="T21" fmla="*/ 0 h 144"/>
                <a:gd name="T22" fmla="*/ 36 w 56"/>
                <a:gd name="T23" fmla="*/ 0 h 144"/>
                <a:gd name="T24" fmla="*/ 36 w 56"/>
                <a:gd name="T25" fmla="*/ 31 h 144"/>
                <a:gd name="T26" fmla="*/ 55 w 56"/>
                <a:gd name="T27" fmla="*/ 31 h 144"/>
                <a:gd name="T28" fmla="*/ 55 w 56"/>
                <a:gd name="T29" fmla="*/ 46 h 144"/>
                <a:gd name="T30" fmla="*/ 36 w 56"/>
                <a:gd name="T31" fmla="*/ 46 h 144"/>
                <a:gd name="T32" fmla="*/ 36 w 56"/>
                <a:gd name="T33" fmla="*/ 114 h 144"/>
                <a:gd name="T34" fmla="*/ 45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581967" y="5346398"/>
              <a:ext cx="42922" cy="5066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7" name="Group 473"/>
          <p:cNvGrpSpPr>
            <a:grpSpLocks/>
          </p:cNvGrpSpPr>
          <p:nvPr/>
        </p:nvGrpSpPr>
        <p:grpSpPr bwMode="auto">
          <a:xfrm>
            <a:off x="1435100" y="6111875"/>
            <a:ext cx="217488" cy="66675"/>
            <a:chOff x="1420593" y="6112194"/>
            <a:chExt cx="216763" cy="66696"/>
          </a:xfrm>
        </p:grpSpPr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420593" y="6112194"/>
              <a:ext cx="9493" cy="65109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1442744" y="6129663"/>
              <a:ext cx="39556" cy="4764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7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494957" y="6112194"/>
              <a:ext cx="44302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1" y="55"/>
                    <a:pt x="51" y="55"/>
                  </a:cubicBezTo>
                  <a:cubicBezTo>
                    <a:pt x="29" y="55"/>
                    <a:pt x="17" y="68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1544005" y="6129663"/>
              <a:ext cx="45885" cy="49227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9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2"/>
                    <a:pt x="76" y="17"/>
                    <a:pt x="54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1593054" y="6129663"/>
              <a:ext cx="44302" cy="47640"/>
            </a:xfrm>
            <a:custGeom>
              <a:avLst/>
              <a:gdLst>
                <a:gd name="T0" fmla="*/ 39 w 104"/>
                <a:gd name="T1" fmla="*/ 55 h 113"/>
                <a:gd name="T2" fmla="*/ 2 w 104"/>
                <a:gd name="T3" fmla="*/ 0 h 113"/>
                <a:gd name="T4" fmla="*/ 24 w 104"/>
                <a:gd name="T5" fmla="*/ 0 h 113"/>
                <a:gd name="T6" fmla="*/ 52 w 104"/>
                <a:gd name="T7" fmla="*/ 40 h 113"/>
                <a:gd name="T8" fmla="*/ 78 w 104"/>
                <a:gd name="T9" fmla="*/ 0 h 113"/>
                <a:gd name="T10" fmla="*/ 100 w 104"/>
                <a:gd name="T11" fmla="*/ 0 h 113"/>
                <a:gd name="T12" fmla="*/ 62 w 104"/>
                <a:gd name="T13" fmla="*/ 55 h 113"/>
                <a:gd name="T14" fmla="*/ 103 w 104"/>
                <a:gd name="T15" fmla="*/ 112 h 113"/>
                <a:gd name="T16" fmla="*/ 80 w 104"/>
                <a:gd name="T17" fmla="*/ 112 h 113"/>
                <a:gd name="T18" fmla="*/ 51 w 104"/>
                <a:gd name="T19" fmla="*/ 69 h 113"/>
                <a:gd name="T20" fmla="*/ 23 w 104"/>
                <a:gd name="T21" fmla="*/ 112 h 113"/>
                <a:gd name="T22" fmla="*/ 0 w 104"/>
                <a:gd name="T23" fmla="*/ 112 h 113"/>
                <a:gd name="T24" fmla="*/ 39 w 104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5"/>
                  </a:lnTo>
                  <a:lnTo>
                    <a:pt x="103" y="112"/>
                  </a:lnTo>
                  <a:lnTo>
                    <a:pt x="80" y="112"/>
                  </a:lnTo>
                  <a:lnTo>
                    <a:pt x="51" y="69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8" name="Group 508"/>
          <p:cNvGrpSpPr>
            <a:grpSpLocks/>
          </p:cNvGrpSpPr>
          <p:nvPr/>
        </p:nvGrpSpPr>
        <p:grpSpPr bwMode="auto">
          <a:xfrm>
            <a:off x="2251075" y="2347913"/>
            <a:ext cx="319088" cy="66675"/>
            <a:chOff x="2230213" y="2347550"/>
            <a:chExt cx="318661" cy="66696"/>
          </a:xfrm>
        </p:grpSpPr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223021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2276189" y="2361841"/>
              <a:ext cx="44391" cy="50816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2330092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2349117" y="2347550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2403019" y="2361841"/>
              <a:ext cx="42805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2453751" y="2361841"/>
              <a:ext cx="22195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2504483" y="2349137"/>
              <a:ext cx="44391" cy="65109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6 w 104"/>
                <a:gd name="T15" fmla="*/ 64 h 155"/>
                <a:gd name="T16" fmla="*/ 77 w 104"/>
                <a:gd name="T17" fmla="*/ 42 h 155"/>
                <a:gd name="T18" fmla="*/ 51 w 104"/>
                <a:gd name="T19" fmla="*/ 18 h 155"/>
                <a:gd name="T20" fmla="*/ 21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7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7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7" y="80"/>
                    <a:pt x="43" y="81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7" y="64"/>
                    <a:pt x="77" y="58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1" y="29"/>
                    <a:pt x="21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1" y="0"/>
                    <a:pt x="50" y="0"/>
                  </a:cubicBezTo>
                  <a:cubicBezTo>
                    <a:pt x="80" y="0"/>
                    <a:pt x="97" y="16"/>
                    <a:pt x="97" y="40"/>
                  </a:cubicBezTo>
                  <a:cubicBezTo>
                    <a:pt x="97" y="55"/>
                    <a:pt x="91" y="64"/>
                    <a:pt x="79" y="70"/>
                  </a:cubicBezTo>
                  <a:cubicBezTo>
                    <a:pt x="94" y="76"/>
                    <a:pt x="103" y="88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9" name="Group 497"/>
          <p:cNvGrpSpPr>
            <a:grpSpLocks/>
          </p:cNvGrpSpPr>
          <p:nvPr/>
        </p:nvGrpSpPr>
        <p:grpSpPr bwMode="auto">
          <a:xfrm>
            <a:off x="2243138" y="3297238"/>
            <a:ext cx="334962" cy="176212"/>
            <a:chOff x="2220950" y="3297975"/>
            <a:chExt cx="335334" cy="176004"/>
          </a:xfrm>
        </p:grpSpPr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267038" y="3297975"/>
              <a:ext cx="44499" cy="65010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313127" y="3315416"/>
              <a:ext cx="44499" cy="49155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2368751" y="3297975"/>
              <a:ext cx="7947" cy="65010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2386233" y="3297975"/>
              <a:ext cx="44499" cy="665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2440268" y="3315416"/>
              <a:ext cx="41321" cy="49155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50 h 120"/>
                <a:gd name="T24" fmla="*/ 82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2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2491125" y="3317003"/>
              <a:ext cx="22250" cy="47569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2220950" y="3405798"/>
              <a:ext cx="57213" cy="68181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70 w 135"/>
                <a:gd name="T5" fmla="*/ 163 h 164"/>
                <a:gd name="T6" fmla="*/ 0 w 135"/>
                <a:gd name="T7" fmla="*/ 79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1 w 135"/>
                <a:gd name="T15" fmla="*/ 19 h 164"/>
                <a:gd name="T16" fmla="*/ 22 w 135"/>
                <a:gd name="T17" fmla="*/ 81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3" y="139"/>
                    <a:pt x="107" y="163"/>
                    <a:pt x="70" y="163"/>
                  </a:cubicBezTo>
                  <a:cubicBezTo>
                    <a:pt x="27" y="163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2284521" y="3421654"/>
              <a:ext cx="44499" cy="5074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2340144" y="3421654"/>
              <a:ext cx="39732" cy="49154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2391001" y="3421654"/>
              <a:ext cx="41321" cy="49154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2440268" y="3421654"/>
              <a:ext cx="41321" cy="5074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2487946" y="3421654"/>
              <a:ext cx="42910" cy="50740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2532446" y="3410554"/>
              <a:ext cx="23838" cy="6184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0" name="Group 487"/>
          <p:cNvGrpSpPr>
            <a:grpSpLocks/>
          </p:cNvGrpSpPr>
          <p:nvPr/>
        </p:nvGrpSpPr>
        <p:grpSpPr bwMode="auto">
          <a:xfrm>
            <a:off x="2287588" y="4249738"/>
            <a:ext cx="246062" cy="174625"/>
            <a:chOff x="2267267" y="4250252"/>
            <a:chExt cx="246407" cy="174152"/>
          </a:xfrm>
        </p:grpSpPr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226726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2313369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8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236900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238649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2438957" y="4267667"/>
              <a:ext cx="42922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2491418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2292703" y="4356326"/>
              <a:ext cx="60410" cy="68078"/>
            </a:xfrm>
            <a:custGeom>
              <a:avLst/>
              <a:gdLst>
                <a:gd name="T0" fmla="*/ 69 w 141"/>
                <a:gd name="T1" fmla="*/ 162 h 163"/>
                <a:gd name="T2" fmla="*/ 69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7 w 141"/>
                <a:gd name="T9" fmla="*/ 51 h 163"/>
                <a:gd name="T10" fmla="*/ 117 w 141"/>
                <a:gd name="T11" fmla="*/ 51 h 163"/>
                <a:gd name="T12" fmla="*/ 75 w 141"/>
                <a:gd name="T13" fmla="*/ 18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4 h 163"/>
                <a:gd name="T20" fmla="*/ 120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69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69" y="162"/>
                  </a:moveTo>
                  <a:lnTo>
                    <a:pt x="69" y="162"/>
                  </a:lnTo>
                  <a:cubicBezTo>
                    <a:pt x="30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8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3" y="30"/>
                    <a:pt x="98" y="18"/>
                    <a:pt x="75" y="18"/>
                  </a:cubicBezTo>
                  <a:cubicBezTo>
                    <a:pt x="41" y="18"/>
                    <a:pt x="22" y="40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0" y="125"/>
                    <a:pt x="120" y="94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69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2361060" y="4373742"/>
              <a:ext cx="42923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2410342" y="4373742"/>
              <a:ext cx="44512" cy="5066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8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2461214" y="4373742"/>
              <a:ext cx="25436" cy="49079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1" name="Group 477"/>
          <p:cNvGrpSpPr>
            <a:grpSpLocks/>
          </p:cNvGrpSpPr>
          <p:nvPr/>
        </p:nvGrpSpPr>
        <p:grpSpPr bwMode="auto">
          <a:xfrm>
            <a:off x="2251075" y="5222875"/>
            <a:ext cx="319088" cy="66675"/>
            <a:chOff x="2230213" y="5222908"/>
            <a:chExt cx="318661" cy="66696"/>
          </a:xfrm>
        </p:grpSpPr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223021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2276189" y="5240377"/>
              <a:ext cx="4439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2330092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2349117" y="5222908"/>
              <a:ext cx="4439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4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2403019" y="5240377"/>
              <a:ext cx="42805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2453751" y="5240377"/>
              <a:ext cx="22195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250606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2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8"/>
                    <a:pt x="82" y="59"/>
                    <a:pt x="82" y="45"/>
                  </a:cubicBezTo>
                  <a:cubicBezTo>
                    <a:pt x="82" y="29"/>
                    <a:pt x="70" y="18"/>
                    <a:pt x="52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6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2" name="Group 474"/>
          <p:cNvGrpSpPr>
            <a:grpSpLocks/>
          </p:cNvGrpSpPr>
          <p:nvPr/>
        </p:nvGrpSpPr>
        <p:grpSpPr bwMode="auto">
          <a:xfrm>
            <a:off x="2271713" y="6111875"/>
            <a:ext cx="277812" cy="66675"/>
            <a:chOff x="2250593" y="6112194"/>
            <a:chExt cx="277902" cy="66696"/>
          </a:xfrm>
        </p:grpSpPr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2250593" y="6112194"/>
              <a:ext cx="53992" cy="65109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2314114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2339522" y="6129663"/>
              <a:ext cx="44464" cy="4922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60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2385574" y="6129663"/>
              <a:ext cx="65109" cy="47640"/>
            </a:xfrm>
            <a:custGeom>
              <a:avLst/>
              <a:gdLst>
                <a:gd name="T0" fmla="*/ 0 w 155"/>
                <a:gd name="T1" fmla="*/ 0 h 113"/>
                <a:gd name="T2" fmla="*/ 20 w 155"/>
                <a:gd name="T3" fmla="*/ 0 h 113"/>
                <a:gd name="T4" fmla="*/ 44 w 155"/>
                <a:gd name="T5" fmla="*/ 86 h 113"/>
                <a:gd name="T6" fmla="*/ 66 w 155"/>
                <a:gd name="T7" fmla="*/ 0 h 113"/>
                <a:gd name="T8" fmla="*/ 88 w 155"/>
                <a:gd name="T9" fmla="*/ 0 h 113"/>
                <a:gd name="T10" fmla="*/ 110 w 155"/>
                <a:gd name="T11" fmla="*/ 86 h 113"/>
                <a:gd name="T12" fmla="*/ 134 w 155"/>
                <a:gd name="T13" fmla="*/ 0 h 113"/>
                <a:gd name="T14" fmla="*/ 154 w 155"/>
                <a:gd name="T15" fmla="*/ 0 h 113"/>
                <a:gd name="T16" fmla="*/ 119 w 155"/>
                <a:gd name="T17" fmla="*/ 112 h 113"/>
                <a:gd name="T18" fmla="*/ 100 w 155"/>
                <a:gd name="T19" fmla="*/ 112 h 113"/>
                <a:gd name="T20" fmla="*/ 76 w 155"/>
                <a:gd name="T21" fmla="*/ 25 h 113"/>
                <a:gd name="T22" fmla="*/ 52 w 155"/>
                <a:gd name="T23" fmla="*/ 112 h 113"/>
                <a:gd name="T24" fmla="*/ 34 w 155"/>
                <a:gd name="T25" fmla="*/ 112 h 113"/>
                <a:gd name="T26" fmla="*/ 0 w 155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20" y="0"/>
                  </a:lnTo>
                  <a:lnTo>
                    <a:pt x="44" y="86"/>
                  </a:lnTo>
                  <a:lnTo>
                    <a:pt x="66" y="0"/>
                  </a:lnTo>
                  <a:lnTo>
                    <a:pt x="88" y="0"/>
                  </a:lnTo>
                  <a:lnTo>
                    <a:pt x="110" y="86"/>
                  </a:lnTo>
                  <a:lnTo>
                    <a:pt x="134" y="0"/>
                  </a:lnTo>
                  <a:lnTo>
                    <a:pt x="154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5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2455446" y="6129663"/>
              <a:ext cx="42877" cy="49227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2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2506263" y="6129663"/>
              <a:ext cx="22232" cy="4764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3" name="Group 510"/>
          <p:cNvGrpSpPr>
            <a:grpSpLocks/>
          </p:cNvGrpSpPr>
          <p:nvPr/>
        </p:nvGrpSpPr>
        <p:grpSpPr bwMode="auto">
          <a:xfrm>
            <a:off x="4838700" y="2347913"/>
            <a:ext cx="339725" cy="66675"/>
            <a:chOff x="4831374" y="2347550"/>
            <a:chExt cx="339041" cy="66696"/>
          </a:xfrm>
        </p:grpSpPr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4831374" y="2347550"/>
              <a:ext cx="44361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4878903" y="2361841"/>
              <a:ext cx="44361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4932769" y="2347550"/>
              <a:ext cx="9506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4951781" y="2347550"/>
              <a:ext cx="4436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6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4" y="140"/>
                    <a:pt x="86" y="126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5005647" y="2361841"/>
              <a:ext cx="42777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5057930" y="2361841"/>
              <a:ext cx="22180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7 w 55"/>
                <a:gd name="T5" fmla="*/ 3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5116549" y="2358665"/>
              <a:ext cx="53866" cy="53992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4" name="Group 500"/>
          <p:cNvGrpSpPr>
            <a:grpSpLocks/>
          </p:cNvGrpSpPr>
          <p:nvPr/>
        </p:nvGrpSpPr>
        <p:grpSpPr bwMode="auto">
          <a:xfrm>
            <a:off x="4884738" y="3297238"/>
            <a:ext cx="246062" cy="174625"/>
            <a:chOff x="4881397" y="3297975"/>
            <a:chExt cx="246406" cy="174152"/>
          </a:xfrm>
        </p:grpSpPr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488139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4929089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8"/>
                    <a:pt x="86" y="118"/>
                    <a:pt x="53" y="118"/>
                  </a:cubicBezTo>
                  <a:cubicBezTo>
                    <a:pt x="19" y="118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4983139" y="3297975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5002216" y="3297975"/>
              <a:ext cx="44512" cy="66494"/>
            </a:xfrm>
            <a:custGeom>
              <a:avLst/>
              <a:gdLst>
                <a:gd name="T0" fmla="*/ 105 w 106"/>
                <a:gd name="T1" fmla="*/ 153 h 157"/>
                <a:gd name="T2" fmla="*/ 105 w 106"/>
                <a:gd name="T3" fmla="*/ 153 h 157"/>
                <a:gd name="T4" fmla="*/ 86 w 106"/>
                <a:gd name="T5" fmla="*/ 153 h 157"/>
                <a:gd name="T6" fmla="*/ 86 w 106"/>
                <a:gd name="T7" fmla="*/ 140 h 157"/>
                <a:gd name="T8" fmla="*/ 49 w 106"/>
                <a:gd name="T9" fmla="*/ 156 h 157"/>
                <a:gd name="T10" fmla="*/ 0 w 106"/>
                <a:gd name="T11" fmla="*/ 98 h 157"/>
                <a:gd name="T12" fmla="*/ 49 w 106"/>
                <a:gd name="T13" fmla="*/ 38 h 157"/>
                <a:gd name="T14" fmla="*/ 86 w 106"/>
                <a:gd name="T15" fmla="*/ 55 h 157"/>
                <a:gd name="T16" fmla="*/ 86 w 106"/>
                <a:gd name="T17" fmla="*/ 0 h 157"/>
                <a:gd name="T18" fmla="*/ 105 w 106"/>
                <a:gd name="T19" fmla="*/ 0 h 157"/>
                <a:gd name="T20" fmla="*/ 105 w 106"/>
                <a:gd name="T21" fmla="*/ 153 h 157"/>
                <a:gd name="T22" fmla="*/ 53 w 106"/>
                <a:gd name="T23" fmla="*/ 55 h 157"/>
                <a:gd name="T24" fmla="*/ 53 w 106"/>
                <a:gd name="T25" fmla="*/ 55 h 157"/>
                <a:gd name="T26" fmla="*/ 20 w 106"/>
                <a:gd name="T27" fmla="*/ 99 h 157"/>
                <a:gd name="T28" fmla="*/ 53 w 106"/>
                <a:gd name="T29" fmla="*/ 140 h 157"/>
                <a:gd name="T30" fmla="*/ 87 w 106"/>
                <a:gd name="T31" fmla="*/ 97 h 157"/>
                <a:gd name="T32" fmla="*/ 53 w 106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7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5056266" y="3315390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510554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4890935" y="3407215"/>
              <a:ext cx="60409" cy="64912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29 w 145"/>
                <a:gd name="T9" fmla="*/ 0 h 154"/>
                <a:gd name="T10" fmla="*/ 68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5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3 h 154"/>
                <a:gd name="T26" fmla="*/ 120 w 145"/>
                <a:gd name="T27" fmla="*/ 37 h 154"/>
                <a:gd name="T28" fmla="*/ 80 w 145"/>
                <a:gd name="T29" fmla="*/ 153 h 154"/>
                <a:gd name="T30" fmla="*/ 60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0" y="37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4964062" y="3424631"/>
              <a:ext cx="39742" cy="47496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7 w 94"/>
                <a:gd name="T19" fmla="*/ 115 h 116"/>
                <a:gd name="T20" fmla="*/ 4 w 94"/>
                <a:gd name="T21" fmla="*/ 100 h 116"/>
                <a:gd name="T22" fmla="*/ 0 w 94"/>
                <a:gd name="T23" fmla="*/ 73 h 116"/>
                <a:gd name="T24" fmla="*/ 0 w 94"/>
                <a:gd name="T25" fmla="*/ 68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7" y="115"/>
                  </a:cubicBezTo>
                  <a:cubicBezTo>
                    <a:pt x="22" y="115"/>
                    <a:pt x="10" y="109"/>
                    <a:pt x="4" y="100"/>
                  </a:cubicBezTo>
                  <a:cubicBezTo>
                    <a:pt x="0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5013343" y="3421465"/>
              <a:ext cx="38153" cy="5066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7 w 93"/>
                <a:gd name="T9" fmla="*/ 69 h 120"/>
                <a:gd name="T10" fmla="*/ 36 w 93"/>
                <a:gd name="T11" fmla="*/ 63 h 120"/>
                <a:gd name="T12" fmla="*/ 4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1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30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7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61035" y="3407215"/>
              <a:ext cx="9538" cy="64912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1 h 154"/>
                <a:gd name="T6" fmla="*/ 0 w 21"/>
                <a:gd name="T7" fmla="*/ 21 h 154"/>
                <a:gd name="T8" fmla="*/ 0 w 21"/>
                <a:gd name="T9" fmla="*/ 0 h 154"/>
                <a:gd name="T10" fmla="*/ 0 w 21"/>
                <a:gd name="T11" fmla="*/ 42 h 154"/>
                <a:gd name="T12" fmla="*/ 20 w 21"/>
                <a:gd name="T13" fmla="*/ 42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5078522" y="3421465"/>
              <a:ext cx="39742" cy="50662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8 h 120"/>
                <a:gd name="T6" fmla="*/ 50 w 98"/>
                <a:gd name="T7" fmla="*/ 101 h 120"/>
                <a:gd name="T8" fmla="*/ 80 w 98"/>
                <a:gd name="T9" fmla="*/ 75 h 120"/>
                <a:gd name="T10" fmla="*/ 97 w 98"/>
                <a:gd name="T11" fmla="*/ 75 h 120"/>
                <a:gd name="T12" fmla="*/ 49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0 h 120"/>
                <a:gd name="T20" fmla="*/ 79 w 98"/>
                <a:gd name="T21" fmla="*/ 40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0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1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6" y="15"/>
                    <a:pt x="97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5" name="Group 490"/>
          <p:cNvGrpSpPr>
            <a:grpSpLocks/>
          </p:cNvGrpSpPr>
          <p:nvPr/>
        </p:nvGrpSpPr>
        <p:grpSpPr bwMode="auto">
          <a:xfrm>
            <a:off x="4884738" y="4249738"/>
            <a:ext cx="246062" cy="174625"/>
            <a:chOff x="4881397" y="4250252"/>
            <a:chExt cx="246406" cy="174152"/>
          </a:xfrm>
        </p:grpSpPr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488139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4929089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4983139" y="4250252"/>
              <a:ext cx="7948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5002216" y="4250252"/>
              <a:ext cx="44512" cy="66494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8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3 w 106"/>
                <a:gd name="T23" fmla="*/ 55 h 158"/>
                <a:gd name="T24" fmla="*/ 53 w 106"/>
                <a:gd name="T25" fmla="*/ 55 h 158"/>
                <a:gd name="T26" fmla="*/ 20 w 106"/>
                <a:gd name="T27" fmla="*/ 99 h 158"/>
                <a:gd name="T28" fmla="*/ 53 w 106"/>
                <a:gd name="T29" fmla="*/ 140 h 158"/>
                <a:gd name="T30" fmla="*/ 87 w 106"/>
                <a:gd name="T31" fmla="*/ 97 h 158"/>
                <a:gd name="T32" fmla="*/ 53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5056266" y="4267667"/>
              <a:ext cx="41333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1" y="101"/>
                  </a:cubicBezTo>
                  <a:cubicBezTo>
                    <a:pt x="67" y="101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510554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4906833" y="4357910"/>
              <a:ext cx="57230" cy="64911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89 h 155"/>
                <a:gd name="T20" fmla="*/ 68 w 138"/>
                <a:gd name="T21" fmla="*/ 22 h 155"/>
                <a:gd name="T22" fmla="*/ 44 w 138"/>
                <a:gd name="T23" fmla="*/ 89 h 155"/>
                <a:gd name="T24" fmla="*/ 92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89"/>
                  </a:moveTo>
                  <a:lnTo>
                    <a:pt x="68" y="22"/>
                  </a:lnTo>
                  <a:lnTo>
                    <a:pt x="44" y="89"/>
                  </a:lnTo>
                  <a:lnTo>
                    <a:pt x="92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970421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4991087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5006984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2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5056266" y="4373742"/>
              <a:ext cx="38153" cy="5066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6 w 92"/>
                <a:gd name="T9" fmla="*/ 69 h 120"/>
                <a:gd name="T10" fmla="*/ 35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7"/>
                    <a:pt x="45" y="17"/>
                  </a:cubicBezTo>
                  <a:cubicBezTo>
                    <a:pt x="30" y="17"/>
                    <a:pt x="21" y="22"/>
                    <a:pt x="21" y="33"/>
                  </a:cubicBezTo>
                  <a:cubicBezTo>
                    <a:pt x="21" y="40"/>
                    <a:pt x="28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6"/>
                    <a:pt x="91" y="63"/>
                    <a:pt x="91" y="83"/>
                  </a:cubicBezTo>
                  <a:cubicBezTo>
                    <a:pt x="91" y="106"/>
                    <a:pt x="74" y="119"/>
                    <a:pt x="45" y="119"/>
                  </a:cubicBezTo>
                  <a:cubicBezTo>
                    <a:pt x="16" y="119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6" name="Group 480"/>
          <p:cNvGrpSpPr>
            <a:grpSpLocks/>
          </p:cNvGrpSpPr>
          <p:nvPr/>
        </p:nvGrpSpPr>
        <p:grpSpPr bwMode="auto">
          <a:xfrm>
            <a:off x="4800600" y="5222875"/>
            <a:ext cx="415925" cy="66675"/>
            <a:chOff x="4798026" y="5222908"/>
            <a:chExt cx="415000" cy="66696"/>
          </a:xfrm>
        </p:grpSpPr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4798026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4850297" y="5222908"/>
              <a:ext cx="950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4870889" y="5222908"/>
              <a:ext cx="7920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4888313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4964343" y="5222908"/>
              <a:ext cx="4435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5013446" y="5240377"/>
              <a:ext cx="45936" cy="49227"/>
            </a:xfrm>
            <a:custGeom>
              <a:avLst/>
              <a:gdLst>
                <a:gd name="T0" fmla="*/ 55 w 109"/>
                <a:gd name="T1" fmla="*/ 0 h 119"/>
                <a:gd name="T2" fmla="*/ 55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5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6"/>
                    <a:pt x="88" y="118"/>
                    <a:pt x="55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7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5067301" y="5222908"/>
              <a:ext cx="6336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084725" y="5222908"/>
              <a:ext cx="44351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138580" y="5240377"/>
              <a:ext cx="4276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5190850" y="5240377"/>
              <a:ext cx="22176" cy="4764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19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7" name="Group 512"/>
          <p:cNvGrpSpPr>
            <a:grpSpLocks/>
          </p:cNvGrpSpPr>
          <p:nvPr/>
        </p:nvGrpSpPr>
        <p:grpSpPr bwMode="auto">
          <a:xfrm>
            <a:off x="6586538" y="2347913"/>
            <a:ext cx="311150" cy="66675"/>
            <a:chOff x="6593273" y="2347550"/>
            <a:chExt cx="311250" cy="66696"/>
          </a:xfrm>
        </p:grpSpPr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6593273" y="2347550"/>
              <a:ext cx="44464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639325" y="2361841"/>
              <a:ext cx="46053" cy="50816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9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7" y="102"/>
                    <a:pt x="89" y="88"/>
                    <a:pt x="89" y="60"/>
                  </a:cubicBezTo>
                  <a:cubicBezTo>
                    <a:pt x="89" y="31"/>
                    <a:pt x="77" y="17"/>
                    <a:pt x="55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6694906" y="2347550"/>
              <a:ext cx="9528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6713962" y="2347550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6764778" y="2361841"/>
              <a:ext cx="42876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6817182" y="2361841"/>
              <a:ext cx="2223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6852118" y="2358665"/>
              <a:ext cx="52405" cy="53992"/>
            </a:xfrm>
            <a:custGeom>
              <a:avLst/>
              <a:gdLst>
                <a:gd name="T0" fmla="*/ 69 w 125"/>
                <a:gd name="T1" fmla="*/ 56 h 128"/>
                <a:gd name="T2" fmla="*/ 124 w 125"/>
                <a:gd name="T3" fmla="*/ 56 h 128"/>
                <a:gd name="T4" fmla="*/ 124 w 125"/>
                <a:gd name="T5" fmla="*/ 71 h 128"/>
                <a:gd name="T6" fmla="*/ 69 w 125"/>
                <a:gd name="T7" fmla="*/ 71 h 128"/>
                <a:gd name="T8" fmla="*/ 69 w 125"/>
                <a:gd name="T9" fmla="*/ 127 h 128"/>
                <a:gd name="T10" fmla="*/ 54 w 125"/>
                <a:gd name="T11" fmla="*/ 127 h 128"/>
                <a:gd name="T12" fmla="*/ 54 w 125"/>
                <a:gd name="T13" fmla="*/ 71 h 128"/>
                <a:gd name="T14" fmla="*/ 0 w 125"/>
                <a:gd name="T15" fmla="*/ 71 h 128"/>
                <a:gd name="T16" fmla="*/ 0 w 125"/>
                <a:gd name="T17" fmla="*/ 56 h 128"/>
                <a:gd name="T18" fmla="*/ 54 w 125"/>
                <a:gd name="T19" fmla="*/ 56 h 128"/>
                <a:gd name="T20" fmla="*/ 54 w 125"/>
                <a:gd name="T21" fmla="*/ 0 h 128"/>
                <a:gd name="T22" fmla="*/ 69 w 125"/>
                <a:gd name="T23" fmla="*/ 0 h 128"/>
                <a:gd name="T24" fmla="*/ 69 w 125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8">
                  <a:moveTo>
                    <a:pt x="69" y="56"/>
                  </a:moveTo>
                  <a:lnTo>
                    <a:pt x="124" y="56"/>
                  </a:lnTo>
                  <a:lnTo>
                    <a:pt x="124" y="71"/>
                  </a:lnTo>
                  <a:lnTo>
                    <a:pt x="69" y="71"/>
                  </a:lnTo>
                  <a:lnTo>
                    <a:pt x="69" y="127"/>
                  </a:lnTo>
                  <a:lnTo>
                    <a:pt x="54" y="127"/>
                  </a:lnTo>
                  <a:lnTo>
                    <a:pt x="54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69" y="0"/>
                  </a:lnTo>
                  <a:lnTo>
                    <a:pt x="69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8" name="Group 502"/>
          <p:cNvGrpSpPr>
            <a:grpSpLocks/>
          </p:cNvGrpSpPr>
          <p:nvPr/>
        </p:nvGrpSpPr>
        <p:grpSpPr bwMode="auto">
          <a:xfrm>
            <a:off x="6619875" y="3297238"/>
            <a:ext cx="246063" cy="193675"/>
            <a:chOff x="6632178" y="3297975"/>
            <a:chExt cx="246407" cy="192678"/>
          </a:xfrm>
        </p:grpSpPr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6632178" y="3297975"/>
              <a:ext cx="44512" cy="6475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6678280" y="3315347"/>
              <a:ext cx="44512" cy="4896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6732331" y="3297975"/>
              <a:ext cx="9538" cy="6475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6751407" y="3297975"/>
              <a:ext cx="44512" cy="66332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4 w 104"/>
                <a:gd name="T5" fmla="*/ 153 h 157"/>
                <a:gd name="T6" fmla="*/ 84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4 w 104"/>
                <a:gd name="T15" fmla="*/ 55 h 157"/>
                <a:gd name="T16" fmla="*/ 84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3" y="38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6803868" y="3315347"/>
              <a:ext cx="42923" cy="4896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6856329" y="3316927"/>
              <a:ext cx="22256" cy="4738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6673511" y="3406948"/>
              <a:ext cx="46102" cy="6475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5 h 154"/>
                <a:gd name="T12" fmla="*/ 90 w 111"/>
                <a:gd name="T13" fmla="*/ 83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6729151" y="3406948"/>
              <a:ext cx="7948" cy="6475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6746638" y="3422741"/>
              <a:ext cx="44512" cy="48960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0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5 h 120"/>
                <a:gd name="T32" fmla="*/ 94 w 107"/>
                <a:gd name="T33" fmla="*/ 116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5 h 120"/>
                <a:gd name="T42" fmla="*/ 39 w 107"/>
                <a:gd name="T43" fmla="*/ 65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1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2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6792740" y="3424321"/>
              <a:ext cx="44512" cy="66332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4 w 104"/>
                <a:gd name="T7" fmla="*/ 158 h 159"/>
                <a:gd name="T8" fmla="*/ 12 w 104"/>
                <a:gd name="T9" fmla="*/ 157 h 159"/>
                <a:gd name="T10" fmla="*/ 12 w 104"/>
                <a:gd name="T11" fmla="*/ 138 h 159"/>
                <a:gd name="T12" fmla="*/ 23 w 104"/>
                <a:gd name="T13" fmla="*/ 141 h 159"/>
                <a:gd name="T14" fmla="*/ 37 w 104"/>
                <a:gd name="T15" fmla="*/ 131 h 159"/>
                <a:gd name="T16" fmla="*/ 41 w 104"/>
                <a:gd name="T17" fmla="*/ 119 h 159"/>
                <a:gd name="T18" fmla="*/ 0 w 104"/>
                <a:gd name="T19" fmla="*/ 0 h 159"/>
                <a:gd name="T20" fmla="*/ 21 w 104"/>
                <a:gd name="T21" fmla="*/ 0 h 159"/>
                <a:gd name="T22" fmla="*/ 52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20" y="158"/>
                    <a:pt x="15" y="158"/>
                    <a:pt x="12" y="15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40"/>
                    <a:pt x="20" y="141"/>
                    <a:pt x="23" y="141"/>
                  </a:cubicBezTo>
                  <a:cubicBezTo>
                    <a:pt x="30" y="141"/>
                    <a:pt x="34" y="137"/>
                    <a:pt x="37" y="131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9" name="Group 492"/>
          <p:cNvGrpSpPr>
            <a:grpSpLocks/>
          </p:cNvGrpSpPr>
          <p:nvPr/>
        </p:nvGrpSpPr>
        <p:grpSpPr bwMode="auto">
          <a:xfrm>
            <a:off x="6619875" y="4249738"/>
            <a:ext cx="246063" cy="173037"/>
            <a:chOff x="6632178" y="4250252"/>
            <a:chExt cx="246407" cy="172299"/>
          </a:xfrm>
        </p:grpSpPr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6632178" y="4250252"/>
              <a:ext cx="44512" cy="6480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6678280" y="4267640"/>
              <a:ext cx="44512" cy="4900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60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6732331" y="4250252"/>
              <a:ext cx="9538" cy="64809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6751407" y="4250252"/>
              <a:ext cx="44512" cy="66391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1"/>
                    <a:pt x="62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3" y="38"/>
                    <a:pt x="76" y="43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6803868" y="4267640"/>
              <a:ext cx="42923" cy="4900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6856329" y="4267640"/>
              <a:ext cx="22256" cy="474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6676690" y="4357742"/>
              <a:ext cx="41333" cy="64809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6722793" y="4357742"/>
              <a:ext cx="9538" cy="648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6743458" y="4375129"/>
              <a:ext cx="41333" cy="47422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5"/>
                  </a:cubicBezTo>
                  <a:cubicBezTo>
                    <a:pt x="94" y="22"/>
                    <a:pt x="94" y="32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6792740" y="4357742"/>
              <a:ext cx="39742" cy="648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0" name="Group 482"/>
          <p:cNvGrpSpPr>
            <a:grpSpLocks/>
          </p:cNvGrpSpPr>
          <p:nvPr/>
        </p:nvGrpSpPr>
        <p:grpSpPr bwMode="auto">
          <a:xfrm>
            <a:off x="6632575" y="5222875"/>
            <a:ext cx="219075" cy="66675"/>
            <a:chOff x="6643295" y="5222908"/>
            <a:chExt cx="218616" cy="66696"/>
          </a:xfrm>
        </p:grpSpPr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6643295" y="5222908"/>
              <a:ext cx="50694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3" y="65"/>
                    <a:pt x="88" y="71"/>
                  </a:cubicBezTo>
                  <a:cubicBezTo>
                    <a:pt x="106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6700325" y="5240377"/>
              <a:ext cx="44357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6749435" y="5240377"/>
              <a:ext cx="42772" cy="47640"/>
            </a:xfrm>
            <a:custGeom>
              <a:avLst/>
              <a:gdLst>
                <a:gd name="T0" fmla="*/ 38 w 103"/>
                <a:gd name="T1" fmla="*/ 55 h 113"/>
                <a:gd name="T2" fmla="*/ 1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6819139" y="5224497"/>
              <a:ext cx="42772" cy="63520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2 w 102"/>
                <a:gd name="T9" fmla="*/ 45 h 151"/>
                <a:gd name="T10" fmla="*/ 51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4 w 102"/>
                <a:gd name="T17" fmla="*/ 54 h 151"/>
                <a:gd name="T18" fmla="*/ 4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2" y="59"/>
                    <a:pt x="82" y="45"/>
                  </a:cubicBezTo>
                  <a:cubicBezTo>
                    <a:pt x="82" y="29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ubicBezTo>
                    <a:pt x="4" y="20"/>
                    <a:pt x="22" y="0"/>
                    <a:pt x="52" y="0"/>
                  </a:cubicBezTo>
                  <a:cubicBezTo>
                    <a:pt x="83" y="0"/>
                    <a:pt x="101" y="18"/>
                    <a:pt x="101" y="45"/>
                  </a:cubicBezTo>
                  <a:cubicBezTo>
                    <a:pt x="101" y="66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9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1" name="Group 511"/>
          <p:cNvGrpSpPr>
            <a:grpSpLocks/>
          </p:cNvGrpSpPr>
          <p:nvPr/>
        </p:nvGrpSpPr>
        <p:grpSpPr bwMode="auto">
          <a:xfrm>
            <a:off x="5726113" y="2347913"/>
            <a:ext cx="298450" cy="66675"/>
            <a:chOff x="5741040" y="2347550"/>
            <a:chExt cx="298281" cy="66696"/>
          </a:xfrm>
        </p:grpSpPr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5741040" y="2347550"/>
              <a:ext cx="44425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5787051" y="2361841"/>
              <a:ext cx="46012" cy="50816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60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5842582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586003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5913979" y="2361841"/>
              <a:ext cx="41252" cy="50816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5964750" y="2361841"/>
              <a:ext cx="22212" cy="4922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6017109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2" name="Group 501"/>
          <p:cNvGrpSpPr>
            <a:grpSpLocks/>
          </p:cNvGrpSpPr>
          <p:nvPr/>
        </p:nvGrpSpPr>
        <p:grpSpPr bwMode="auto">
          <a:xfrm>
            <a:off x="5751513" y="3297238"/>
            <a:ext cx="247650" cy="174625"/>
            <a:chOff x="5766978" y="3297975"/>
            <a:chExt cx="248259" cy="174152"/>
          </a:xfrm>
        </p:grpSpPr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5766978" y="3297975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5814720" y="3315390"/>
              <a:ext cx="44559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5868828" y="3297975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5887925" y="3297975"/>
              <a:ext cx="44559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5940441" y="3315390"/>
              <a:ext cx="42968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5991365" y="3316973"/>
              <a:ext cx="23872" cy="47496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9 w 56"/>
                <a:gd name="T5" fmla="*/ 2 h 114"/>
                <a:gd name="T6" fmla="*/ 19 w 56"/>
                <a:gd name="T7" fmla="*/ 22 h 114"/>
                <a:gd name="T8" fmla="*/ 50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20 w 56"/>
                <a:gd name="T17" fmla="*/ 51 h 114"/>
                <a:gd name="T18" fmla="*/ 20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1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5798806" y="3407215"/>
              <a:ext cx="46150" cy="64912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6 h 154"/>
                <a:gd name="T10" fmla="*/ 111 w 112"/>
                <a:gd name="T11" fmla="*/ 45 h 154"/>
                <a:gd name="T12" fmla="*/ 91 w 112"/>
                <a:gd name="T13" fmla="*/ 83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6 w 112"/>
                <a:gd name="T25" fmla="*/ 70 h 154"/>
                <a:gd name="T26" fmla="*/ 56 w 112"/>
                <a:gd name="T27" fmla="*/ 70 h 154"/>
                <a:gd name="T28" fmla="*/ 89 w 112"/>
                <a:gd name="T29" fmla="*/ 45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6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5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5854505" y="3407215"/>
              <a:ext cx="954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5870419" y="3421465"/>
              <a:ext cx="42968" cy="5066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9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5914978" y="3410382"/>
              <a:ext cx="23872" cy="61745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5943623" y="3421465"/>
              <a:ext cx="38194" cy="5066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7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3" name="Group 491"/>
          <p:cNvGrpSpPr>
            <a:grpSpLocks/>
          </p:cNvGrpSpPr>
          <p:nvPr/>
        </p:nvGrpSpPr>
        <p:grpSpPr bwMode="auto">
          <a:xfrm>
            <a:off x="5751513" y="4249738"/>
            <a:ext cx="247650" cy="174625"/>
            <a:chOff x="5766978" y="4250252"/>
            <a:chExt cx="248259" cy="174152"/>
          </a:xfrm>
        </p:grpSpPr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5766978" y="4250252"/>
              <a:ext cx="44559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5814720" y="4267667"/>
              <a:ext cx="44559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5868828" y="4250252"/>
              <a:ext cx="954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5887925" y="4250252"/>
              <a:ext cx="44559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19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5940441" y="4267667"/>
              <a:ext cx="42968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5991365" y="4267667"/>
              <a:ext cx="23872" cy="47496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20 w 56"/>
                <a:gd name="T17" fmla="*/ 52 h 115"/>
                <a:gd name="T18" fmla="*/ 20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20" y="32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5824269" y="4357910"/>
              <a:ext cx="50925" cy="64911"/>
            </a:xfrm>
            <a:custGeom>
              <a:avLst/>
              <a:gdLst>
                <a:gd name="T0" fmla="*/ 0 w 121"/>
                <a:gd name="T1" fmla="*/ 0 h 155"/>
                <a:gd name="T2" fmla="*/ 21 w 121"/>
                <a:gd name="T3" fmla="*/ 0 h 155"/>
                <a:gd name="T4" fmla="*/ 21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1 w 121"/>
                <a:gd name="T19" fmla="*/ 82 h 155"/>
                <a:gd name="T20" fmla="*/ 21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5886333" y="4373742"/>
              <a:ext cx="46151" cy="5066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3" y="17"/>
                    <a:pt x="20" y="32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5934075" y="4361076"/>
              <a:ext cx="23872" cy="61744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4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0" y="145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4" name="Group 481"/>
          <p:cNvGrpSpPr>
            <a:grpSpLocks/>
          </p:cNvGrpSpPr>
          <p:nvPr/>
        </p:nvGrpSpPr>
        <p:grpSpPr bwMode="auto">
          <a:xfrm>
            <a:off x="5800725" y="5222875"/>
            <a:ext cx="149225" cy="66675"/>
            <a:chOff x="5817000" y="5222908"/>
            <a:chExt cx="148214" cy="66696"/>
          </a:xfrm>
        </p:grpSpPr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5817000" y="5222908"/>
              <a:ext cx="50456" cy="65109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09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1 h 155"/>
                <a:gd name="T24" fmla="*/ 58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4"/>
                    <a:pt x="102" y="65"/>
                    <a:pt x="88" y="71"/>
                  </a:cubicBezTo>
                  <a:cubicBezTo>
                    <a:pt x="105" y="74"/>
                    <a:pt x="117" y="89"/>
                    <a:pt x="117" y="108"/>
                  </a:cubicBezTo>
                  <a:cubicBezTo>
                    <a:pt x="117" y="135"/>
                    <a:pt x="97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6"/>
                    <a:pt x="95" y="107"/>
                  </a:cubicBezTo>
                  <a:cubicBezTo>
                    <a:pt x="95" y="90"/>
                    <a:pt x="84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5873763" y="5240377"/>
              <a:ext cx="47302" cy="49227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59"/>
                  </a:cubicBezTo>
                  <a:cubicBezTo>
                    <a:pt x="108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5922642" y="5240377"/>
              <a:ext cx="42572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2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5" name="Group 507"/>
          <p:cNvGrpSpPr>
            <a:grpSpLocks/>
          </p:cNvGrpSpPr>
          <p:nvPr/>
        </p:nvGrpSpPr>
        <p:grpSpPr bwMode="auto">
          <a:xfrm>
            <a:off x="3117850" y="2347913"/>
            <a:ext cx="319088" cy="66675"/>
            <a:chOff x="3108383" y="2347550"/>
            <a:chExt cx="318661" cy="66696"/>
          </a:xfrm>
        </p:grpSpPr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108383" y="2347550"/>
              <a:ext cx="44391" cy="65107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5 h 155"/>
                <a:gd name="T10" fmla="*/ 93 w 104"/>
                <a:gd name="T11" fmla="*/ 65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154359" y="2361841"/>
              <a:ext cx="44391" cy="50816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209847" y="2347550"/>
              <a:ext cx="9512" cy="65107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227287" y="2347550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7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281189" y="2361841"/>
              <a:ext cx="42805" cy="50816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8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3331921" y="2361841"/>
              <a:ext cx="25366" cy="49229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382653" y="2350726"/>
              <a:ext cx="44391" cy="61931"/>
            </a:xfrm>
            <a:custGeom>
              <a:avLst/>
              <a:gdLst>
                <a:gd name="T0" fmla="*/ 65 w 106"/>
                <a:gd name="T1" fmla="*/ 108 h 146"/>
                <a:gd name="T2" fmla="*/ 0 w 106"/>
                <a:gd name="T3" fmla="*/ 108 h 146"/>
                <a:gd name="T4" fmla="*/ 0 w 106"/>
                <a:gd name="T5" fmla="*/ 89 h 146"/>
                <a:gd name="T6" fmla="*/ 65 w 106"/>
                <a:gd name="T7" fmla="*/ 0 h 146"/>
                <a:gd name="T8" fmla="*/ 85 w 106"/>
                <a:gd name="T9" fmla="*/ 0 h 146"/>
                <a:gd name="T10" fmla="*/ 85 w 106"/>
                <a:gd name="T11" fmla="*/ 91 h 146"/>
                <a:gd name="T12" fmla="*/ 105 w 106"/>
                <a:gd name="T13" fmla="*/ 91 h 146"/>
                <a:gd name="T14" fmla="*/ 105 w 106"/>
                <a:gd name="T15" fmla="*/ 108 h 146"/>
                <a:gd name="T16" fmla="*/ 85 w 106"/>
                <a:gd name="T17" fmla="*/ 108 h 146"/>
                <a:gd name="T18" fmla="*/ 85 w 106"/>
                <a:gd name="T19" fmla="*/ 145 h 146"/>
                <a:gd name="T20" fmla="*/ 65 w 106"/>
                <a:gd name="T21" fmla="*/ 145 h 146"/>
                <a:gd name="T22" fmla="*/ 65 w 106"/>
                <a:gd name="T23" fmla="*/ 108 h 146"/>
                <a:gd name="T24" fmla="*/ 65 w 106"/>
                <a:gd name="T25" fmla="*/ 91 h 146"/>
                <a:gd name="T26" fmla="*/ 65 w 106"/>
                <a:gd name="T27" fmla="*/ 24 h 146"/>
                <a:gd name="T28" fmla="*/ 18 w 106"/>
                <a:gd name="T29" fmla="*/ 91 h 146"/>
                <a:gd name="T30" fmla="*/ 65 w 106"/>
                <a:gd name="T31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6">
                  <a:moveTo>
                    <a:pt x="65" y="108"/>
                  </a:moveTo>
                  <a:lnTo>
                    <a:pt x="0" y="108"/>
                  </a:lnTo>
                  <a:lnTo>
                    <a:pt x="0" y="89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1"/>
                  </a:lnTo>
                  <a:lnTo>
                    <a:pt x="105" y="91"/>
                  </a:lnTo>
                  <a:lnTo>
                    <a:pt x="105" y="108"/>
                  </a:lnTo>
                  <a:lnTo>
                    <a:pt x="85" y="108"/>
                  </a:lnTo>
                  <a:lnTo>
                    <a:pt x="85" y="145"/>
                  </a:lnTo>
                  <a:lnTo>
                    <a:pt x="65" y="145"/>
                  </a:lnTo>
                  <a:lnTo>
                    <a:pt x="65" y="108"/>
                  </a:lnTo>
                  <a:close/>
                  <a:moveTo>
                    <a:pt x="65" y="91"/>
                  </a:moveTo>
                  <a:lnTo>
                    <a:pt x="65" y="24"/>
                  </a:lnTo>
                  <a:lnTo>
                    <a:pt x="18" y="91"/>
                  </a:lnTo>
                  <a:lnTo>
                    <a:pt x="65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6" name="Group 498"/>
          <p:cNvGrpSpPr>
            <a:grpSpLocks/>
          </p:cNvGrpSpPr>
          <p:nvPr/>
        </p:nvGrpSpPr>
        <p:grpSpPr bwMode="auto">
          <a:xfrm>
            <a:off x="3154363" y="3297238"/>
            <a:ext cx="246062" cy="174625"/>
            <a:chOff x="3145437" y="3297975"/>
            <a:chExt cx="246406" cy="174152"/>
          </a:xfrm>
        </p:grpSpPr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3145437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191538" y="3315390"/>
              <a:ext cx="44512" cy="49080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3247179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" name="Freeform 376"/>
            <p:cNvSpPr>
              <a:spLocks noChangeArrowheads="1"/>
            </p:cNvSpPr>
            <p:nvPr/>
          </p:nvSpPr>
          <p:spPr bwMode="auto">
            <a:xfrm>
              <a:off x="3264665" y="3297975"/>
              <a:ext cx="44512" cy="66494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5 w 105"/>
                <a:gd name="T5" fmla="*/ 153 h 157"/>
                <a:gd name="T6" fmla="*/ 85 w 105"/>
                <a:gd name="T7" fmla="*/ 140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8 h 157"/>
                <a:gd name="T14" fmla="*/ 85 w 105"/>
                <a:gd name="T15" fmla="*/ 55 h 157"/>
                <a:gd name="T16" fmla="*/ 85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40 h 157"/>
                <a:gd name="T30" fmla="*/ 86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" name="Freeform 377"/>
            <p:cNvSpPr>
              <a:spLocks noChangeArrowheads="1"/>
            </p:cNvSpPr>
            <p:nvPr/>
          </p:nvSpPr>
          <p:spPr bwMode="auto">
            <a:xfrm>
              <a:off x="3317127" y="3315390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" name="Freeform 378"/>
            <p:cNvSpPr>
              <a:spLocks noChangeArrowheads="1"/>
            </p:cNvSpPr>
            <p:nvPr/>
          </p:nvSpPr>
          <p:spPr bwMode="auto">
            <a:xfrm>
              <a:off x="3369587" y="3316973"/>
              <a:ext cx="22256" cy="47496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2" name="Freeform 379"/>
            <p:cNvSpPr>
              <a:spLocks noChangeArrowheads="1"/>
            </p:cNvSpPr>
            <p:nvPr/>
          </p:nvSpPr>
          <p:spPr bwMode="auto">
            <a:xfrm>
              <a:off x="3188359" y="3407215"/>
              <a:ext cx="9538" cy="64912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3" name="Freeform 380"/>
            <p:cNvSpPr>
              <a:spLocks noChangeArrowheads="1"/>
            </p:cNvSpPr>
            <p:nvPr/>
          </p:nvSpPr>
          <p:spPr bwMode="auto">
            <a:xfrm>
              <a:off x="3205846" y="3421465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4" name="Freeform 381"/>
            <p:cNvSpPr>
              <a:spLocks noChangeArrowheads="1"/>
            </p:cNvSpPr>
            <p:nvPr/>
          </p:nvSpPr>
          <p:spPr bwMode="auto">
            <a:xfrm>
              <a:off x="3258307" y="3421465"/>
              <a:ext cx="42923" cy="5066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1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1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5" name="Freeform 382"/>
            <p:cNvSpPr>
              <a:spLocks noChangeArrowheads="1"/>
            </p:cNvSpPr>
            <p:nvPr/>
          </p:nvSpPr>
          <p:spPr bwMode="auto">
            <a:xfrm>
              <a:off x="3309178" y="3407215"/>
              <a:ext cx="39743" cy="64912"/>
            </a:xfrm>
            <a:custGeom>
              <a:avLst/>
              <a:gdLst>
                <a:gd name="T0" fmla="*/ 0 w 95"/>
                <a:gd name="T1" fmla="*/ 0 h 154"/>
                <a:gd name="T2" fmla="*/ 19 w 95"/>
                <a:gd name="T3" fmla="*/ 0 h 154"/>
                <a:gd name="T4" fmla="*/ 19 w 95"/>
                <a:gd name="T5" fmla="*/ 92 h 154"/>
                <a:gd name="T6" fmla="*/ 70 w 95"/>
                <a:gd name="T7" fmla="*/ 42 h 154"/>
                <a:gd name="T8" fmla="*/ 94 w 95"/>
                <a:gd name="T9" fmla="*/ 42 h 154"/>
                <a:gd name="T10" fmla="*/ 51 w 95"/>
                <a:gd name="T11" fmla="*/ 83 h 154"/>
                <a:gd name="T12" fmla="*/ 93 w 95"/>
                <a:gd name="T13" fmla="*/ 153 h 154"/>
                <a:gd name="T14" fmla="*/ 72 w 95"/>
                <a:gd name="T15" fmla="*/ 153 h 154"/>
                <a:gd name="T16" fmla="*/ 39 w 95"/>
                <a:gd name="T17" fmla="*/ 96 h 154"/>
                <a:gd name="T18" fmla="*/ 19 w 95"/>
                <a:gd name="T19" fmla="*/ 115 h 154"/>
                <a:gd name="T20" fmla="*/ 19 w 95"/>
                <a:gd name="T21" fmla="*/ 153 h 154"/>
                <a:gd name="T22" fmla="*/ 0 w 95"/>
                <a:gd name="T23" fmla="*/ 153 h 154"/>
                <a:gd name="T24" fmla="*/ 0 w 95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4" y="42"/>
                  </a:lnTo>
                  <a:lnTo>
                    <a:pt x="51" y="83"/>
                  </a:lnTo>
                  <a:lnTo>
                    <a:pt x="93" y="153"/>
                  </a:lnTo>
                  <a:lnTo>
                    <a:pt x="72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7" name="Group 488"/>
          <p:cNvGrpSpPr>
            <a:grpSpLocks/>
          </p:cNvGrpSpPr>
          <p:nvPr/>
        </p:nvGrpSpPr>
        <p:grpSpPr bwMode="auto">
          <a:xfrm>
            <a:off x="3154363" y="4249738"/>
            <a:ext cx="246062" cy="174625"/>
            <a:chOff x="3145437" y="4250252"/>
            <a:chExt cx="246406" cy="174152"/>
          </a:xfrm>
        </p:grpSpPr>
        <p:sp>
          <p:nvSpPr>
            <p:cNvPr id="386" name="Freeform 383"/>
            <p:cNvSpPr>
              <a:spLocks noChangeArrowheads="1"/>
            </p:cNvSpPr>
            <p:nvPr/>
          </p:nvSpPr>
          <p:spPr bwMode="auto">
            <a:xfrm>
              <a:off x="3145437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7" name="Freeform 384"/>
            <p:cNvSpPr>
              <a:spLocks noChangeArrowheads="1"/>
            </p:cNvSpPr>
            <p:nvPr/>
          </p:nvSpPr>
          <p:spPr bwMode="auto">
            <a:xfrm>
              <a:off x="3191538" y="4267667"/>
              <a:ext cx="44512" cy="4908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8" name="Freeform 385"/>
            <p:cNvSpPr>
              <a:spLocks noChangeArrowheads="1"/>
            </p:cNvSpPr>
            <p:nvPr/>
          </p:nvSpPr>
          <p:spPr bwMode="auto">
            <a:xfrm>
              <a:off x="3247179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" name="Freeform 386"/>
            <p:cNvSpPr>
              <a:spLocks noChangeArrowheads="1"/>
            </p:cNvSpPr>
            <p:nvPr/>
          </p:nvSpPr>
          <p:spPr bwMode="auto">
            <a:xfrm>
              <a:off x="3264665" y="4250252"/>
              <a:ext cx="44512" cy="66494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0" name="Freeform 387"/>
            <p:cNvSpPr>
              <a:spLocks noChangeArrowheads="1"/>
            </p:cNvSpPr>
            <p:nvPr/>
          </p:nvSpPr>
          <p:spPr bwMode="auto">
            <a:xfrm>
              <a:off x="3317127" y="4267667"/>
              <a:ext cx="42922" cy="49080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1" name="Freeform 388"/>
            <p:cNvSpPr>
              <a:spLocks noChangeArrowheads="1"/>
            </p:cNvSpPr>
            <p:nvPr/>
          </p:nvSpPr>
          <p:spPr bwMode="auto">
            <a:xfrm>
              <a:off x="3369587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2" name="Freeform 389"/>
            <p:cNvSpPr>
              <a:spLocks noChangeArrowheads="1"/>
            </p:cNvSpPr>
            <p:nvPr/>
          </p:nvSpPr>
          <p:spPr bwMode="auto">
            <a:xfrm>
              <a:off x="3169282" y="4357910"/>
              <a:ext cx="50871" cy="64911"/>
            </a:xfrm>
            <a:custGeom>
              <a:avLst/>
              <a:gdLst>
                <a:gd name="T0" fmla="*/ 48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69 w 119"/>
                <a:gd name="T11" fmla="*/ 19 h 155"/>
                <a:gd name="T12" fmla="*/ 69 w 119"/>
                <a:gd name="T13" fmla="*/ 154 h 155"/>
                <a:gd name="T14" fmla="*/ 48 w 119"/>
                <a:gd name="T15" fmla="*/ 154 h 155"/>
                <a:gd name="T16" fmla="*/ 48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69" y="19"/>
                  </a:lnTo>
                  <a:lnTo>
                    <a:pt x="69" y="154"/>
                  </a:lnTo>
                  <a:lnTo>
                    <a:pt x="48" y="154"/>
                  </a:lnTo>
                  <a:lnTo>
                    <a:pt x="48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3" name="Freeform 390"/>
            <p:cNvSpPr>
              <a:spLocks noChangeArrowheads="1"/>
            </p:cNvSpPr>
            <p:nvPr/>
          </p:nvSpPr>
          <p:spPr bwMode="auto">
            <a:xfrm>
              <a:off x="3223333" y="4357910"/>
              <a:ext cx="9538" cy="6491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4" name="Freeform 391"/>
            <p:cNvSpPr>
              <a:spLocks noChangeArrowheads="1"/>
            </p:cNvSpPr>
            <p:nvPr/>
          </p:nvSpPr>
          <p:spPr bwMode="auto">
            <a:xfrm>
              <a:off x="3244000" y="4373742"/>
              <a:ext cx="65178" cy="49079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9 w 156"/>
                <a:gd name="T11" fmla="*/ 115 h 116"/>
                <a:gd name="T12" fmla="*/ 69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6" y="6"/>
                    <a:pt x="151" y="15"/>
                  </a:cubicBezTo>
                  <a:cubicBezTo>
                    <a:pt x="155" y="23"/>
                    <a:pt x="155" y="33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5" name="Freeform 392"/>
            <p:cNvSpPr>
              <a:spLocks noChangeArrowheads="1"/>
            </p:cNvSpPr>
            <p:nvPr/>
          </p:nvSpPr>
          <p:spPr bwMode="auto">
            <a:xfrm>
              <a:off x="3317127" y="4373742"/>
              <a:ext cx="42922" cy="5066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8" name="Group 478"/>
          <p:cNvGrpSpPr>
            <a:grpSpLocks/>
          </p:cNvGrpSpPr>
          <p:nvPr/>
        </p:nvGrpSpPr>
        <p:grpSpPr bwMode="auto">
          <a:xfrm>
            <a:off x="3117850" y="5222875"/>
            <a:ext cx="319088" cy="66675"/>
            <a:chOff x="3108383" y="5222908"/>
            <a:chExt cx="318661" cy="66696"/>
          </a:xfrm>
        </p:grpSpPr>
        <p:sp>
          <p:nvSpPr>
            <p:cNvPr id="396" name="Freeform 393"/>
            <p:cNvSpPr>
              <a:spLocks noChangeArrowheads="1"/>
            </p:cNvSpPr>
            <p:nvPr/>
          </p:nvSpPr>
          <p:spPr bwMode="auto">
            <a:xfrm>
              <a:off x="3108383" y="5222908"/>
              <a:ext cx="44391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7" name="Freeform 394"/>
            <p:cNvSpPr>
              <a:spLocks noChangeArrowheads="1"/>
            </p:cNvSpPr>
            <p:nvPr/>
          </p:nvSpPr>
          <p:spPr bwMode="auto">
            <a:xfrm>
              <a:off x="3154359" y="5240377"/>
              <a:ext cx="44391" cy="49227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" name="Freeform 395"/>
            <p:cNvSpPr>
              <a:spLocks noChangeArrowheads="1"/>
            </p:cNvSpPr>
            <p:nvPr/>
          </p:nvSpPr>
          <p:spPr bwMode="auto">
            <a:xfrm>
              <a:off x="3209847" y="5222908"/>
              <a:ext cx="95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" name="Freeform 396"/>
            <p:cNvSpPr>
              <a:spLocks noChangeArrowheads="1"/>
            </p:cNvSpPr>
            <p:nvPr/>
          </p:nvSpPr>
          <p:spPr bwMode="auto">
            <a:xfrm>
              <a:off x="3227287" y="5222908"/>
              <a:ext cx="44391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1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7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0" name="Freeform 397"/>
            <p:cNvSpPr>
              <a:spLocks noChangeArrowheads="1"/>
            </p:cNvSpPr>
            <p:nvPr/>
          </p:nvSpPr>
          <p:spPr bwMode="auto">
            <a:xfrm>
              <a:off x="3281189" y="5240377"/>
              <a:ext cx="42805" cy="49227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1" name="Freeform 398"/>
            <p:cNvSpPr>
              <a:spLocks noChangeArrowheads="1"/>
            </p:cNvSpPr>
            <p:nvPr/>
          </p:nvSpPr>
          <p:spPr bwMode="auto">
            <a:xfrm>
              <a:off x="3331921" y="5240377"/>
              <a:ext cx="25366" cy="4764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2" name="Freeform 399"/>
            <p:cNvSpPr>
              <a:spLocks noChangeArrowheads="1"/>
            </p:cNvSpPr>
            <p:nvPr/>
          </p:nvSpPr>
          <p:spPr bwMode="auto">
            <a:xfrm>
              <a:off x="3384238" y="5224497"/>
              <a:ext cx="42806" cy="63520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2" y="80"/>
                    <a:pt x="70" y="9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9"/>
                    <a:pt x="25" y="118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9" name="Group 513"/>
          <p:cNvGrpSpPr>
            <a:grpSpLocks/>
          </p:cNvGrpSpPr>
          <p:nvPr/>
        </p:nvGrpSpPr>
        <p:grpSpPr bwMode="auto">
          <a:xfrm>
            <a:off x="7459663" y="2347913"/>
            <a:ext cx="298450" cy="66675"/>
            <a:chOff x="7458473" y="2347550"/>
            <a:chExt cx="298282" cy="66696"/>
          </a:xfrm>
        </p:grpSpPr>
        <p:sp>
          <p:nvSpPr>
            <p:cNvPr id="403" name="Freeform 400"/>
            <p:cNvSpPr>
              <a:spLocks noChangeArrowheads="1"/>
            </p:cNvSpPr>
            <p:nvPr/>
          </p:nvSpPr>
          <p:spPr bwMode="auto">
            <a:xfrm>
              <a:off x="7458473" y="2347550"/>
              <a:ext cx="44425" cy="65107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5 h 155"/>
                <a:gd name="T10" fmla="*/ 93 w 105"/>
                <a:gd name="T11" fmla="*/ 65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4" name="Freeform 401"/>
            <p:cNvSpPr>
              <a:spLocks noChangeArrowheads="1"/>
            </p:cNvSpPr>
            <p:nvPr/>
          </p:nvSpPr>
          <p:spPr bwMode="auto">
            <a:xfrm>
              <a:off x="7506071" y="2361841"/>
              <a:ext cx="44425" cy="50816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5" name="Freeform 402"/>
            <p:cNvSpPr>
              <a:spLocks noChangeArrowheads="1"/>
            </p:cNvSpPr>
            <p:nvPr/>
          </p:nvSpPr>
          <p:spPr bwMode="auto">
            <a:xfrm>
              <a:off x="7560016" y="2347550"/>
              <a:ext cx="9520" cy="65107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6" name="Freeform 403"/>
            <p:cNvSpPr>
              <a:spLocks noChangeArrowheads="1"/>
            </p:cNvSpPr>
            <p:nvPr/>
          </p:nvSpPr>
          <p:spPr bwMode="auto">
            <a:xfrm>
              <a:off x="7579055" y="2347550"/>
              <a:ext cx="44425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7" name="Freeform 404"/>
            <p:cNvSpPr>
              <a:spLocks noChangeArrowheads="1"/>
            </p:cNvSpPr>
            <p:nvPr/>
          </p:nvSpPr>
          <p:spPr bwMode="auto">
            <a:xfrm>
              <a:off x="7633000" y="2361841"/>
              <a:ext cx="42838" cy="5081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8" name="Freeform 405"/>
            <p:cNvSpPr>
              <a:spLocks noChangeArrowheads="1"/>
            </p:cNvSpPr>
            <p:nvPr/>
          </p:nvSpPr>
          <p:spPr bwMode="auto">
            <a:xfrm>
              <a:off x="7682184" y="2361841"/>
              <a:ext cx="22212" cy="49229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7 w 54"/>
                <a:gd name="T5" fmla="*/ 3 h 116"/>
                <a:gd name="T6" fmla="*/ 17 w 54"/>
                <a:gd name="T7" fmla="*/ 23 h 116"/>
                <a:gd name="T8" fmla="*/ 48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8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8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" name="Freeform 406"/>
            <p:cNvSpPr>
              <a:spLocks noChangeArrowheads="1"/>
            </p:cNvSpPr>
            <p:nvPr/>
          </p:nvSpPr>
          <p:spPr bwMode="auto">
            <a:xfrm>
              <a:off x="7734543" y="2384073"/>
              <a:ext cx="22212" cy="7941"/>
            </a:xfrm>
            <a:custGeom>
              <a:avLst/>
              <a:gdLst>
                <a:gd name="T0" fmla="*/ 0 w 52"/>
                <a:gd name="T1" fmla="*/ 0 h 19"/>
                <a:gd name="T2" fmla="*/ 51 w 52"/>
                <a:gd name="T3" fmla="*/ 0 h 19"/>
                <a:gd name="T4" fmla="*/ 51 w 52"/>
                <a:gd name="T5" fmla="*/ 18 h 19"/>
                <a:gd name="T6" fmla="*/ 0 w 52"/>
                <a:gd name="T7" fmla="*/ 18 h 19"/>
                <a:gd name="T8" fmla="*/ 0 w 5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0" y="0"/>
                  </a:moveTo>
                  <a:lnTo>
                    <a:pt x="51" y="0"/>
                  </a:lnTo>
                  <a:lnTo>
                    <a:pt x="51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0" name="Group 503"/>
          <p:cNvGrpSpPr>
            <a:grpSpLocks/>
          </p:cNvGrpSpPr>
          <p:nvPr/>
        </p:nvGrpSpPr>
        <p:grpSpPr bwMode="auto">
          <a:xfrm>
            <a:off x="7486650" y="3297238"/>
            <a:ext cx="246063" cy="192087"/>
            <a:chOff x="7486264" y="3297975"/>
            <a:chExt cx="246406" cy="190825"/>
          </a:xfrm>
        </p:grpSpPr>
        <p:sp>
          <p:nvSpPr>
            <p:cNvPr id="410" name="Freeform 407"/>
            <p:cNvSpPr>
              <a:spLocks noChangeArrowheads="1"/>
            </p:cNvSpPr>
            <p:nvPr/>
          </p:nvSpPr>
          <p:spPr bwMode="auto">
            <a:xfrm>
              <a:off x="7486264" y="3297975"/>
              <a:ext cx="44512" cy="64659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" name="Freeform 408"/>
            <p:cNvSpPr>
              <a:spLocks noChangeArrowheads="1"/>
            </p:cNvSpPr>
            <p:nvPr/>
          </p:nvSpPr>
          <p:spPr bwMode="auto">
            <a:xfrm>
              <a:off x="7532366" y="3315322"/>
              <a:ext cx="46101" cy="48890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8"/>
                    <a:pt x="88" y="118"/>
                    <a:pt x="53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2" y="16"/>
                    <a:pt x="19" y="32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" name="Freeform 409"/>
            <p:cNvSpPr>
              <a:spLocks noChangeArrowheads="1"/>
            </p:cNvSpPr>
            <p:nvPr/>
          </p:nvSpPr>
          <p:spPr bwMode="auto">
            <a:xfrm>
              <a:off x="7588006" y="3297975"/>
              <a:ext cx="7949" cy="64659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" name="Freeform 410"/>
            <p:cNvSpPr>
              <a:spLocks noChangeArrowheads="1"/>
            </p:cNvSpPr>
            <p:nvPr/>
          </p:nvSpPr>
          <p:spPr bwMode="auto">
            <a:xfrm>
              <a:off x="7605493" y="3297975"/>
              <a:ext cx="44512" cy="66237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9 w 104"/>
                <a:gd name="T27" fmla="*/ 99 h 157"/>
                <a:gd name="T28" fmla="*/ 52 w 104"/>
                <a:gd name="T29" fmla="*/ 140 h 157"/>
                <a:gd name="T30" fmla="*/ 86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6"/>
                    <a:pt x="49" y="156"/>
                  </a:cubicBezTo>
                  <a:cubicBezTo>
                    <a:pt x="19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" name="Freeform 411"/>
            <p:cNvSpPr>
              <a:spLocks noChangeArrowheads="1"/>
            </p:cNvSpPr>
            <p:nvPr/>
          </p:nvSpPr>
          <p:spPr bwMode="auto">
            <a:xfrm>
              <a:off x="7657953" y="3315322"/>
              <a:ext cx="42923" cy="4889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" name="Freeform 412"/>
            <p:cNvSpPr>
              <a:spLocks noChangeArrowheads="1"/>
            </p:cNvSpPr>
            <p:nvPr/>
          </p:nvSpPr>
          <p:spPr bwMode="auto">
            <a:xfrm>
              <a:off x="7710414" y="3316900"/>
              <a:ext cx="22256" cy="47312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" name="Freeform 413"/>
            <p:cNvSpPr>
              <a:spLocks noChangeArrowheads="1"/>
            </p:cNvSpPr>
            <p:nvPr/>
          </p:nvSpPr>
          <p:spPr bwMode="auto">
            <a:xfrm>
              <a:off x="7545084" y="3406792"/>
              <a:ext cx="50871" cy="64660"/>
            </a:xfrm>
            <a:custGeom>
              <a:avLst/>
              <a:gdLst>
                <a:gd name="T0" fmla="*/ 0 w 118"/>
                <a:gd name="T1" fmla="*/ 137 h 154"/>
                <a:gd name="T2" fmla="*/ 93 w 118"/>
                <a:gd name="T3" fmla="*/ 18 h 154"/>
                <a:gd name="T4" fmla="*/ 6 w 118"/>
                <a:gd name="T5" fmla="*/ 18 h 154"/>
                <a:gd name="T6" fmla="*/ 6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26 w 118"/>
                <a:gd name="T13" fmla="*/ 135 h 154"/>
                <a:gd name="T14" fmla="*/ 117 w 118"/>
                <a:gd name="T15" fmla="*/ 135 h 154"/>
                <a:gd name="T16" fmla="*/ 117 w 118"/>
                <a:gd name="T17" fmla="*/ 153 h 154"/>
                <a:gd name="T18" fmla="*/ 0 w 118"/>
                <a:gd name="T19" fmla="*/ 153 h 154"/>
                <a:gd name="T20" fmla="*/ 0 w 118"/>
                <a:gd name="T21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4">
                  <a:moveTo>
                    <a:pt x="0" y="137"/>
                  </a:moveTo>
                  <a:lnTo>
                    <a:pt x="93" y="18"/>
                  </a:lnTo>
                  <a:lnTo>
                    <a:pt x="6" y="18"/>
                  </a:lnTo>
                  <a:lnTo>
                    <a:pt x="6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26" y="135"/>
                  </a:lnTo>
                  <a:lnTo>
                    <a:pt x="117" y="135"/>
                  </a:lnTo>
                  <a:lnTo>
                    <a:pt x="117" y="153"/>
                  </a:lnTo>
                  <a:lnTo>
                    <a:pt x="0" y="153"/>
                  </a:lnTo>
                  <a:lnTo>
                    <a:pt x="0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" name="Freeform 414"/>
            <p:cNvSpPr>
              <a:spLocks noChangeArrowheads="1"/>
            </p:cNvSpPr>
            <p:nvPr/>
          </p:nvSpPr>
          <p:spPr bwMode="auto">
            <a:xfrm>
              <a:off x="7602314" y="3406792"/>
              <a:ext cx="9538" cy="64660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" name="Freeform 415"/>
            <p:cNvSpPr>
              <a:spLocks noChangeArrowheads="1"/>
            </p:cNvSpPr>
            <p:nvPr/>
          </p:nvSpPr>
          <p:spPr bwMode="auto">
            <a:xfrm>
              <a:off x="7622979" y="3422563"/>
              <a:ext cx="44512" cy="66237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7 h 160"/>
                <a:gd name="T30" fmla="*/ 18 w 104"/>
                <a:gd name="T31" fmla="*/ 59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8"/>
                  </a:cubicBezTo>
                  <a:cubicBezTo>
                    <a:pt x="103" y="96"/>
                    <a:pt x="83" y="119"/>
                    <a:pt x="54" y="119"/>
                  </a:cubicBezTo>
                  <a:cubicBezTo>
                    <a:pt x="38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59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1" name="Group 493"/>
          <p:cNvGrpSpPr>
            <a:grpSpLocks/>
          </p:cNvGrpSpPr>
          <p:nvPr/>
        </p:nvGrpSpPr>
        <p:grpSpPr bwMode="auto">
          <a:xfrm>
            <a:off x="7486650" y="4249738"/>
            <a:ext cx="246063" cy="174625"/>
            <a:chOff x="7486264" y="4250252"/>
            <a:chExt cx="246406" cy="174152"/>
          </a:xfrm>
        </p:grpSpPr>
        <p:sp>
          <p:nvSpPr>
            <p:cNvPr id="419" name="Freeform 416"/>
            <p:cNvSpPr>
              <a:spLocks noChangeArrowheads="1"/>
            </p:cNvSpPr>
            <p:nvPr/>
          </p:nvSpPr>
          <p:spPr bwMode="auto">
            <a:xfrm>
              <a:off x="7486264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" name="Freeform 417"/>
            <p:cNvSpPr>
              <a:spLocks noChangeArrowheads="1"/>
            </p:cNvSpPr>
            <p:nvPr/>
          </p:nvSpPr>
          <p:spPr bwMode="auto">
            <a:xfrm>
              <a:off x="7532366" y="4267667"/>
              <a:ext cx="46101" cy="49080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" name="Freeform 418"/>
            <p:cNvSpPr>
              <a:spLocks noChangeArrowheads="1"/>
            </p:cNvSpPr>
            <p:nvPr/>
          </p:nvSpPr>
          <p:spPr bwMode="auto">
            <a:xfrm>
              <a:off x="7588006" y="4250252"/>
              <a:ext cx="7949" cy="64911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" name="Freeform 419"/>
            <p:cNvSpPr>
              <a:spLocks noChangeArrowheads="1"/>
            </p:cNvSpPr>
            <p:nvPr/>
          </p:nvSpPr>
          <p:spPr bwMode="auto">
            <a:xfrm>
              <a:off x="7605493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" name="Freeform 420"/>
            <p:cNvSpPr>
              <a:spLocks noChangeArrowheads="1"/>
            </p:cNvSpPr>
            <p:nvPr/>
          </p:nvSpPr>
          <p:spPr bwMode="auto">
            <a:xfrm>
              <a:off x="7657953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" name="Freeform 421"/>
            <p:cNvSpPr>
              <a:spLocks noChangeArrowheads="1"/>
            </p:cNvSpPr>
            <p:nvPr/>
          </p:nvSpPr>
          <p:spPr bwMode="auto">
            <a:xfrm>
              <a:off x="7710414" y="4267667"/>
              <a:ext cx="22256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" name="Freeform 422"/>
            <p:cNvSpPr>
              <a:spLocks noChangeArrowheads="1"/>
            </p:cNvSpPr>
            <p:nvPr/>
          </p:nvSpPr>
          <p:spPr bwMode="auto">
            <a:xfrm>
              <a:off x="7497392" y="4357910"/>
              <a:ext cx="49281" cy="64911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" name="Freeform 423"/>
            <p:cNvSpPr>
              <a:spLocks noChangeArrowheads="1"/>
            </p:cNvSpPr>
            <p:nvPr/>
          </p:nvSpPr>
          <p:spPr bwMode="auto">
            <a:xfrm>
              <a:off x="7546673" y="4373742"/>
              <a:ext cx="22256" cy="4907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" name="Freeform 424"/>
            <p:cNvSpPr>
              <a:spLocks noChangeArrowheads="1"/>
            </p:cNvSpPr>
            <p:nvPr/>
          </p:nvSpPr>
          <p:spPr bwMode="auto">
            <a:xfrm>
              <a:off x="7575288" y="4373742"/>
              <a:ext cx="44512" cy="5066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" name="Freeform 425"/>
            <p:cNvSpPr>
              <a:spLocks noChangeArrowheads="1"/>
            </p:cNvSpPr>
            <p:nvPr/>
          </p:nvSpPr>
          <p:spPr bwMode="auto">
            <a:xfrm>
              <a:off x="7622979" y="4373742"/>
              <a:ext cx="39743" cy="5066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5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5 h 120"/>
                <a:gd name="T20" fmla="*/ 70 w 92"/>
                <a:gd name="T21" fmla="*/ 35 h 120"/>
                <a:gd name="T22" fmla="*/ 45 w 92"/>
                <a:gd name="T23" fmla="*/ 17 h 120"/>
                <a:gd name="T24" fmla="*/ 22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1" y="63"/>
                    <a:pt x="91" y="83"/>
                  </a:cubicBezTo>
                  <a:cubicBezTo>
                    <a:pt x="91" y="106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" name="Freeform 426"/>
            <p:cNvSpPr>
              <a:spLocks noChangeArrowheads="1"/>
            </p:cNvSpPr>
            <p:nvPr/>
          </p:nvSpPr>
          <p:spPr bwMode="auto">
            <a:xfrm>
              <a:off x="7669081" y="4357910"/>
              <a:ext cx="41333" cy="6491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39"/>
                    <a:pt x="54" y="39"/>
                  </a:cubicBezTo>
                  <a:cubicBezTo>
                    <a:pt x="71" y="39"/>
                    <a:pt x="83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2" name="Group 483"/>
          <p:cNvGrpSpPr>
            <a:grpSpLocks/>
          </p:cNvGrpSpPr>
          <p:nvPr/>
        </p:nvGrpSpPr>
        <p:grpSpPr bwMode="auto">
          <a:xfrm>
            <a:off x="7431088" y="5222875"/>
            <a:ext cx="355600" cy="66675"/>
            <a:chOff x="7430684" y="5222908"/>
            <a:chExt cx="355714" cy="66696"/>
          </a:xfrm>
        </p:grpSpPr>
        <p:sp>
          <p:nvSpPr>
            <p:cNvPr id="430" name="Freeform 427"/>
            <p:cNvSpPr>
              <a:spLocks noChangeArrowheads="1"/>
            </p:cNvSpPr>
            <p:nvPr/>
          </p:nvSpPr>
          <p:spPr bwMode="auto">
            <a:xfrm>
              <a:off x="7430684" y="5222908"/>
              <a:ext cx="49228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7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" name="Freeform 428"/>
            <p:cNvSpPr>
              <a:spLocks noChangeArrowheads="1"/>
            </p:cNvSpPr>
            <p:nvPr/>
          </p:nvSpPr>
          <p:spPr bwMode="auto">
            <a:xfrm>
              <a:off x="7486264" y="5240377"/>
              <a:ext cx="44464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2" name="Freeform 429"/>
            <p:cNvSpPr>
              <a:spLocks noChangeArrowheads="1"/>
            </p:cNvSpPr>
            <p:nvPr/>
          </p:nvSpPr>
          <p:spPr bwMode="auto">
            <a:xfrm>
              <a:off x="7533904" y="5240377"/>
              <a:ext cx="42877" cy="47640"/>
            </a:xfrm>
            <a:custGeom>
              <a:avLst/>
              <a:gdLst>
                <a:gd name="T0" fmla="*/ 39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80 w 103"/>
                <a:gd name="T17" fmla="*/ 112 h 113"/>
                <a:gd name="T18" fmla="*/ 51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9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9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80" y="112"/>
                  </a:lnTo>
                  <a:lnTo>
                    <a:pt x="51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9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" name="Freeform 430"/>
            <p:cNvSpPr>
              <a:spLocks noChangeArrowheads="1"/>
            </p:cNvSpPr>
            <p:nvPr/>
          </p:nvSpPr>
          <p:spPr bwMode="auto">
            <a:xfrm>
              <a:off x="7610129" y="5222908"/>
              <a:ext cx="44464" cy="65109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6 h 155"/>
                <a:gd name="T10" fmla="*/ 92 w 104"/>
                <a:gd name="T11" fmla="*/ 66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4" name="Freeform 431"/>
            <p:cNvSpPr>
              <a:spLocks noChangeArrowheads="1"/>
            </p:cNvSpPr>
            <p:nvPr/>
          </p:nvSpPr>
          <p:spPr bwMode="auto">
            <a:xfrm>
              <a:off x="7660945" y="5222908"/>
              <a:ext cx="794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5" name="Freeform 432"/>
            <p:cNvSpPr>
              <a:spLocks noChangeArrowheads="1"/>
            </p:cNvSpPr>
            <p:nvPr/>
          </p:nvSpPr>
          <p:spPr bwMode="auto">
            <a:xfrm>
              <a:off x="7680001" y="5222908"/>
              <a:ext cx="9528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6" name="Freeform 433"/>
            <p:cNvSpPr>
              <a:spLocks noChangeArrowheads="1"/>
            </p:cNvSpPr>
            <p:nvPr/>
          </p:nvSpPr>
          <p:spPr bwMode="auto">
            <a:xfrm>
              <a:off x="7699057" y="5240377"/>
              <a:ext cx="42877" cy="49227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7" name="Freeform 434"/>
            <p:cNvSpPr>
              <a:spLocks noChangeArrowheads="1"/>
            </p:cNvSpPr>
            <p:nvPr/>
          </p:nvSpPr>
          <p:spPr bwMode="auto">
            <a:xfrm>
              <a:off x="7746697" y="5240377"/>
              <a:ext cx="39701" cy="49227"/>
            </a:xfrm>
            <a:custGeom>
              <a:avLst/>
              <a:gdLst>
                <a:gd name="T0" fmla="*/ 17 w 92"/>
                <a:gd name="T1" fmla="*/ 79 h 119"/>
                <a:gd name="T2" fmla="*/ 17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7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7" y="79"/>
                  </a:moveTo>
                  <a:lnTo>
                    <a:pt x="17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6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7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2"/>
                    <a:pt x="21" y="32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3" name="Group 514"/>
          <p:cNvGrpSpPr>
            <a:grpSpLocks/>
          </p:cNvGrpSpPr>
          <p:nvPr/>
        </p:nvGrpSpPr>
        <p:grpSpPr bwMode="auto">
          <a:xfrm>
            <a:off x="8353425" y="2347913"/>
            <a:ext cx="246063" cy="171450"/>
            <a:chOff x="8353318" y="2347550"/>
            <a:chExt cx="246405" cy="172300"/>
          </a:xfrm>
        </p:grpSpPr>
        <p:sp>
          <p:nvSpPr>
            <p:cNvPr id="438" name="Freeform 435"/>
            <p:cNvSpPr>
              <a:spLocks noChangeArrowheads="1"/>
            </p:cNvSpPr>
            <p:nvPr/>
          </p:nvSpPr>
          <p:spPr bwMode="auto">
            <a:xfrm>
              <a:off x="8353318" y="2347550"/>
              <a:ext cx="44512" cy="65410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0 w 104"/>
                <a:gd name="T7" fmla="*/ 20 h 155"/>
                <a:gd name="T8" fmla="*/ 20 w 104"/>
                <a:gd name="T9" fmla="*/ 65 h 155"/>
                <a:gd name="T10" fmla="*/ 92 w 104"/>
                <a:gd name="T11" fmla="*/ 65 h 155"/>
                <a:gd name="T12" fmla="*/ 92 w 104"/>
                <a:gd name="T13" fmla="*/ 84 h 155"/>
                <a:gd name="T14" fmla="*/ 20 w 104"/>
                <a:gd name="T15" fmla="*/ 84 h 155"/>
                <a:gd name="T16" fmla="*/ 20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0" y="20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9" name="Freeform 436"/>
            <p:cNvSpPr>
              <a:spLocks noChangeArrowheads="1"/>
            </p:cNvSpPr>
            <p:nvPr/>
          </p:nvSpPr>
          <p:spPr bwMode="auto">
            <a:xfrm>
              <a:off x="8399420" y="2361908"/>
              <a:ext cx="44512" cy="5105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" name="Freeform 437"/>
            <p:cNvSpPr>
              <a:spLocks noChangeArrowheads="1"/>
            </p:cNvSpPr>
            <p:nvPr/>
          </p:nvSpPr>
          <p:spPr bwMode="auto">
            <a:xfrm>
              <a:off x="8453470" y="2347550"/>
              <a:ext cx="9538" cy="65410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" name="Freeform 438"/>
            <p:cNvSpPr>
              <a:spLocks noChangeArrowheads="1"/>
            </p:cNvSpPr>
            <p:nvPr/>
          </p:nvSpPr>
          <p:spPr bwMode="auto">
            <a:xfrm>
              <a:off x="8472546" y="2347550"/>
              <a:ext cx="44512" cy="6700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" name="Freeform 439"/>
            <p:cNvSpPr>
              <a:spLocks noChangeArrowheads="1"/>
            </p:cNvSpPr>
            <p:nvPr/>
          </p:nvSpPr>
          <p:spPr bwMode="auto">
            <a:xfrm>
              <a:off x="8525006" y="2361908"/>
              <a:ext cx="42923" cy="5105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3" name="Freeform 440"/>
            <p:cNvSpPr>
              <a:spLocks noChangeArrowheads="1"/>
            </p:cNvSpPr>
            <p:nvPr/>
          </p:nvSpPr>
          <p:spPr bwMode="auto">
            <a:xfrm>
              <a:off x="8577467" y="2361908"/>
              <a:ext cx="22256" cy="4786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4" name="Freeform 441"/>
            <p:cNvSpPr>
              <a:spLocks noChangeArrowheads="1"/>
            </p:cNvSpPr>
            <p:nvPr/>
          </p:nvSpPr>
          <p:spPr bwMode="auto">
            <a:xfrm>
              <a:off x="8364446" y="2454439"/>
              <a:ext cx="52460" cy="65411"/>
            </a:xfrm>
            <a:custGeom>
              <a:avLst/>
              <a:gdLst>
                <a:gd name="T0" fmla="*/ 0 w 125"/>
                <a:gd name="T1" fmla="*/ 0 h 154"/>
                <a:gd name="T2" fmla="*/ 0 w 125"/>
                <a:gd name="T3" fmla="*/ 0 h 154"/>
                <a:gd name="T4" fmla="*/ 58 w 125"/>
                <a:gd name="T5" fmla="*/ 0 h 154"/>
                <a:gd name="T6" fmla="*/ 124 w 125"/>
                <a:gd name="T7" fmla="*/ 74 h 154"/>
                <a:gd name="T8" fmla="*/ 57 w 125"/>
                <a:gd name="T9" fmla="*/ 153 h 154"/>
                <a:gd name="T10" fmla="*/ 0 w 125"/>
                <a:gd name="T11" fmla="*/ 153 h 154"/>
                <a:gd name="T12" fmla="*/ 0 w 125"/>
                <a:gd name="T13" fmla="*/ 0 h 154"/>
                <a:gd name="T14" fmla="*/ 20 w 125"/>
                <a:gd name="T15" fmla="*/ 18 h 154"/>
                <a:gd name="T16" fmla="*/ 20 w 125"/>
                <a:gd name="T17" fmla="*/ 18 h 154"/>
                <a:gd name="T18" fmla="*/ 20 w 125"/>
                <a:gd name="T19" fmla="*/ 134 h 154"/>
                <a:gd name="T20" fmla="*/ 57 w 125"/>
                <a:gd name="T21" fmla="*/ 134 h 154"/>
                <a:gd name="T22" fmla="*/ 103 w 125"/>
                <a:gd name="T23" fmla="*/ 75 h 154"/>
                <a:gd name="T24" fmla="*/ 57 w 125"/>
                <a:gd name="T25" fmla="*/ 18 h 154"/>
                <a:gd name="T26" fmla="*/ 20 w 125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4" y="26"/>
                    <a:pt x="124" y="74"/>
                  </a:cubicBezTo>
                  <a:cubicBezTo>
                    <a:pt x="124" y="125"/>
                    <a:pt x="100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5" name="Freeform 442"/>
            <p:cNvSpPr>
              <a:spLocks noChangeArrowheads="1"/>
            </p:cNvSpPr>
            <p:nvPr/>
          </p:nvSpPr>
          <p:spPr bwMode="auto">
            <a:xfrm>
              <a:off x="8423265" y="2470393"/>
              <a:ext cx="44512" cy="49457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6" name="Freeform 443"/>
            <p:cNvSpPr>
              <a:spLocks noChangeArrowheads="1"/>
            </p:cNvSpPr>
            <p:nvPr/>
          </p:nvSpPr>
          <p:spPr bwMode="auto">
            <a:xfrm>
              <a:off x="8474136" y="2471989"/>
              <a:ext cx="65178" cy="46265"/>
            </a:xfrm>
            <a:custGeom>
              <a:avLst/>
              <a:gdLst>
                <a:gd name="T0" fmla="*/ 0 w 153"/>
                <a:gd name="T1" fmla="*/ 0 h 112"/>
                <a:gd name="T2" fmla="*/ 20 w 153"/>
                <a:gd name="T3" fmla="*/ 0 h 112"/>
                <a:gd name="T4" fmla="*/ 43 w 153"/>
                <a:gd name="T5" fmla="*/ 85 h 112"/>
                <a:gd name="T6" fmla="*/ 65 w 153"/>
                <a:gd name="T7" fmla="*/ 0 h 112"/>
                <a:gd name="T8" fmla="*/ 86 w 153"/>
                <a:gd name="T9" fmla="*/ 0 h 112"/>
                <a:gd name="T10" fmla="*/ 108 w 153"/>
                <a:gd name="T11" fmla="*/ 85 h 112"/>
                <a:gd name="T12" fmla="*/ 133 w 153"/>
                <a:gd name="T13" fmla="*/ 0 h 112"/>
                <a:gd name="T14" fmla="*/ 152 w 153"/>
                <a:gd name="T15" fmla="*/ 0 h 112"/>
                <a:gd name="T16" fmla="*/ 119 w 153"/>
                <a:gd name="T17" fmla="*/ 111 h 112"/>
                <a:gd name="T18" fmla="*/ 100 w 153"/>
                <a:gd name="T19" fmla="*/ 111 h 112"/>
                <a:gd name="T20" fmla="*/ 76 w 153"/>
                <a:gd name="T21" fmla="*/ 25 h 112"/>
                <a:gd name="T22" fmla="*/ 52 w 153"/>
                <a:gd name="T23" fmla="*/ 111 h 112"/>
                <a:gd name="T24" fmla="*/ 33 w 153"/>
                <a:gd name="T25" fmla="*/ 111 h 112"/>
                <a:gd name="T26" fmla="*/ 0 w 153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2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5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9" y="111"/>
                  </a:lnTo>
                  <a:lnTo>
                    <a:pt x="100" y="111"/>
                  </a:lnTo>
                  <a:lnTo>
                    <a:pt x="76" y="25"/>
                  </a:lnTo>
                  <a:lnTo>
                    <a:pt x="52" y="111"/>
                  </a:lnTo>
                  <a:lnTo>
                    <a:pt x="33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7" name="Freeform 444"/>
            <p:cNvSpPr>
              <a:spLocks noChangeArrowheads="1"/>
            </p:cNvSpPr>
            <p:nvPr/>
          </p:nvSpPr>
          <p:spPr bwMode="auto">
            <a:xfrm>
              <a:off x="8544083" y="2471989"/>
              <a:ext cx="39743" cy="47861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4" name="Group 504"/>
          <p:cNvGrpSpPr>
            <a:grpSpLocks/>
          </p:cNvGrpSpPr>
          <p:nvPr/>
        </p:nvGrpSpPr>
        <p:grpSpPr bwMode="auto">
          <a:xfrm>
            <a:off x="8353425" y="3297238"/>
            <a:ext cx="246063" cy="174625"/>
            <a:chOff x="8353318" y="3297975"/>
            <a:chExt cx="246405" cy="174152"/>
          </a:xfrm>
        </p:grpSpPr>
        <p:sp>
          <p:nvSpPr>
            <p:cNvPr id="448" name="Freeform 445"/>
            <p:cNvSpPr>
              <a:spLocks noChangeArrowheads="1"/>
            </p:cNvSpPr>
            <p:nvPr/>
          </p:nvSpPr>
          <p:spPr bwMode="auto">
            <a:xfrm>
              <a:off x="8353318" y="3297975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9" name="Freeform 446"/>
            <p:cNvSpPr>
              <a:spLocks noChangeArrowheads="1"/>
            </p:cNvSpPr>
            <p:nvPr/>
          </p:nvSpPr>
          <p:spPr bwMode="auto">
            <a:xfrm>
              <a:off x="8399420" y="3315390"/>
              <a:ext cx="44512" cy="49080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8"/>
                    <a:pt x="54" y="118"/>
                  </a:cubicBezTo>
                  <a:cubicBezTo>
                    <a:pt x="20" y="118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" name="Freeform 447"/>
            <p:cNvSpPr>
              <a:spLocks noChangeArrowheads="1"/>
            </p:cNvSpPr>
            <p:nvPr/>
          </p:nvSpPr>
          <p:spPr bwMode="auto">
            <a:xfrm>
              <a:off x="8453470" y="3297975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" name="Freeform 448"/>
            <p:cNvSpPr>
              <a:spLocks noChangeArrowheads="1"/>
            </p:cNvSpPr>
            <p:nvPr/>
          </p:nvSpPr>
          <p:spPr bwMode="auto">
            <a:xfrm>
              <a:off x="8472546" y="3297975"/>
              <a:ext cx="44512" cy="66494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18 w 104"/>
                <a:gd name="T27" fmla="*/ 99 h 157"/>
                <a:gd name="T28" fmla="*/ 52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0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2" name="Freeform 449"/>
            <p:cNvSpPr>
              <a:spLocks noChangeArrowheads="1"/>
            </p:cNvSpPr>
            <p:nvPr/>
          </p:nvSpPr>
          <p:spPr bwMode="auto">
            <a:xfrm>
              <a:off x="8525006" y="3315390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3" name="Freeform 450"/>
            <p:cNvSpPr>
              <a:spLocks noChangeArrowheads="1"/>
            </p:cNvSpPr>
            <p:nvPr/>
          </p:nvSpPr>
          <p:spPr bwMode="auto">
            <a:xfrm>
              <a:off x="8577467" y="3316973"/>
              <a:ext cx="22256" cy="47496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8 w 54"/>
                <a:gd name="T17" fmla="*/ 51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4" name="Freeform 451"/>
            <p:cNvSpPr>
              <a:spLocks noChangeArrowheads="1"/>
            </p:cNvSpPr>
            <p:nvPr/>
          </p:nvSpPr>
          <p:spPr bwMode="auto">
            <a:xfrm>
              <a:off x="8408958" y="3407215"/>
              <a:ext cx="44512" cy="64912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6 h 154"/>
                <a:gd name="T10" fmla="*/ 92 w 104"/>
                <a:gd name="T11" fmla="*/ 66 h 154"/>
                <a:gd name="T12" fmla="*/ 92 w 104"/>
                <a:gd name="T13" fmla="*/ 85 h 154"/>
                <a:gd name="T14" fmla="*/ 21 w 104"/>
                <a:gd name="T15" fmla="*/ 85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5"/>
                  </a:lnTo>
                  <a:lnTo>
                    <a:pt x="21" y="85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5" name="Freeform 452"/>
            <p:cNvSpPr>
              <a:spLocks noChangeArrowheads="1"/>
            </p:cNvSpPr>
            <p:nvPr/>
          </p:nvSpPr>
          <p:spPr bwMode="auto">
            <a:xfrm>
              <a:off x="8461418" y="3407215"/>
              <a:ext cx="635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6" name="Freeform 453"/>
            <p:cNvSpPr>
              <a:spLocks noChangeArrowheads="1"/>
            </p:cNvSpPr>
            <p:nvPr/>
          </p:nvSpPr>
          <p:spPr bwMode="auto">
            <a:xfrm>
              <a:off x="8480495" y="3407215"/>
              <a:ext cx="7949" cy="64912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7" name="Freeform 454"/>
            <p:cNvSpPr>
              <a:spLocks noChangeArrowheads="1"/>
            </p:cNvSpPr>
            <p:nvPr/>
          </p:nvSpPr>
          <p:spPr bwMode="auto">
            <a:xfrm>
              <a:off x="8497982" y="3421465"/>
              <a:ext cx="42922" cy="5066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5" name="Group 494"/>
          <p:cNvGrpSpPr>
            <a:grpSpLocks/>
          </p:cNvGrpSpPr>
          <p:nvPr/>
        </p:nvGrpSpPr>
        <p:grpSpPr bwMode="auto">
          <a:xfrm>
            <a:off x="8353425" y="4249738"/>
            <a:ext cx="246063" cy="174625"/>
            <a:chOff x="8353318" y="4250252"/>
            <a:chExt cx="246405" cy="174152"/>
          </a:xfrm>
        </p:grpSpPr>
        <p:sp>
          <p:nvSpPr>
            <p:cNvPr id="458" name="Freeform 455"/>
            <p:cNvSpPr>
              <a:spLocks noChangeArrowheads="1"/>
            </p:cNvSpPr>
            <p:nvPr/>
          </p:nvSpPr>
          <p:spPr bwMode="auto">
            <a:xfrm>
              <a:off x="8353318" y="4250252"/>
              <a:ext cx="44512" cy="64911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9" name="Freeform 456"/>
            <p:cNvSpPr>
              <a:spLocks noChangeArrowheads="1"/>
            </p:cNvSpPr>
            <p:nvPr/>
          </p:nvSpPr>
          <p:spPr bwMode="auto">
            <a:xfrm>
              <a:off x="8399420" y="4267667"/>
              <a:ext cx="44512" cy="4908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" name="Freeform 457"/>
            <p:cNvSpPr>
              <a:spLocks noChangeArrowheads="1"/>
            </p:cNvSpPr>
            <p:nvPr/>
          </p:nvSpPr>
          <p:spPr bwMode="auto">
            <a:xfrm>
              <a:off x="8453470" y="4250252"/>
              <a:ext cx="9538" cy="64911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" name="Freeform 458"/>
            <p:cNvSpPr>
              <a:spLocks noChangeArrowheads="1"/>
            </p:cNvSpPr>
            <p:nvPr/>
          </p:nvSpPr>
          <p:spPr bwMode="auto">
            <a:xfrm>
              <a:off x="8472546" y="4250252"/>
              <a:ext cx="44512" cy="66494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4" y="38"/>
                    <a:pt x="76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8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2" name="Freeform 459"/>
            <p:cNvSpPr>
              <a:spLocks noChangeArrowheads="1"/>
            </p:cNvSpPr>
            <p:nvPr/>
          </p:nvSpPr>
          <p:spPr bwMode="auto">
            <a:xfrm>
              <a:off x="8525006" y="4267667"/>
              <a:ext cx="42923" cy="49080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3" name="Freeform 460"/>
            <p:cNvSpPr>
              <a:spLocks noChangeArrowheads="1"/>
            </p:cNvSpPr>
            <p:nvPr/>
          </p:nvSpPr>
          <p:spPr bwMode="auto">
            <a:xfrm>
              <a:off x="8577467" y="4267667"/>
              <a:ext cx="22256" cy="47496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8 w 54"/>
                <a:gd name="T17" fmla="*/ 52 h 115"/>
                <a:gd name="T18" fmla="*/ 18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4" name="Freeform 461"/>
            <p:cNvSpPr>
              <a:spLocks noChangeArrowheads="1"/>
            </p:cNvSpPr>
            <p:nvPr/>
          </p:nvSpPr>
          <p:spPr bwMode="auto">
            <a:xfrm>
              <a:off x="8356497" y="4356326"/>
              <a:ext cx="57229" cy="68078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4" y="18"/>
                    <a:pt x="70" y="18"/>
                  </a:cubicBezTo>
                  <a:cubicBezTo>
                    <a:pt x="39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5" name="Freeform 462"/>
            <p:cNvSpPr>
              <a:spLocks noChangeArrowheads="1"/>
            </p:cNvSpPr>
            <p:nvPr/>
          </p:nvSpPr>
          <p:spPr bwMode="auto">
            <a:xfrm>
              <a:off x="8421676" y="4357910"/>
              <a:ext cx="9538" cy="64911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6" name="Freeform 463"/>
            <p:cNvSpPr>
              <a:spLocks noChangeArrowheads="1"/>
            </p:cNvSpPr>
            <p:nvPr/>
          </p:nvSpPr>
          <p:spPr bwMode="auto">
            <a:xfrm>
              <a:off x="8440752" y="4373742"/>
              <a:ext cx="44512" cy="5066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7" name="Freeform 464"/>
            <p:cNvSpPr>
              <a:spLocks noChangeArrowheads="1"/>
            </p:cNvSpPr>
            <p:nvPr/>
          </p:nvSpPr>
          <p:spPr bwMode="auto">
            <a:xfrm>
              <a:off x="8494802" y="4373742"/>
              <a:ext cx="39742" cy="49079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90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6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1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8" name="Freeform 465"/>
            <p:cNvSpPr>
              <a:spLocks noChangeArrowheads="1"/>
            </p:cNvSpPr>
            <p:nvPr/>
          </p:nvSpPr>
          <p:spPr bwMode="auto">
            <a:xfrm>
              <a:off x="8544083" y="4357910"/>
              <a:ext cx="44512" cy="66494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4 w 105"/>
                <a:gd name="T23" fmla="*/ 55 h 158"/>
                <a:gd name="T24" fmla="*/ 54 w 105"/>
                <a:gd name="T25" fmla="*/ 55 h 158"/>
                <a:gd name="T26" fmla="*/ 20 w 105"/>
                <a:gd name="T27" fmla="*/ 100 h 158"/>
                <a:gd name="T28" fmla="*/ 54 w 105"/>
                <a:gd name="T29" fmla="*/ 140 h 158"/>
                <a:gd name="T30" fmla="*/ 87 w 105"/>
                <a:gd name="T31" fmla="*/ 97 h 158"/>
                <a:gd name="T32" fmla="*/ 54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8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86" name="Group 484"/>
          <p:cNvGrpSpPr>
            <a:grpSpLocks/>
          </p:cNvGrpSpPr>
          <p:nvPr/>
        </p:nvGrpSpPr>
        <p:grpSpPr bwMode="auto">
          <a:xfrm>
            <a:off x="8367713" y="5222875"/>
            <a:ext cx="217487" cy="66675"/>
            <a:chOff x="8366286" y="5222908"/>
            <a:chExt cx="218616" cy="66696"/>
          </a:xfrm>
        </p:grpSpPr>
        <p:sp>
          <p:nvSpPr>
            <p:cNvPr id="469" name="Freeform 466"/>
            <p:cNvSpPr>
              <a:spLocks noChangeArrowheads="1"/>
            </p:cNvSpPr>
            <p:nvPr/>
          </p:nvSpPr>
          <p:spPr bwMode="auto">
            <a:xfrm>
              <a:off x="8366286" y="5222908"/>
              <a:ext cx="49467" cy="65109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8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5 h 155"/>
                <a:gd name="T34" fmla="*/ 62 w 117"/>
                <a:gd name="T35" fmla="*/ 135 h 155"/>
                <a:gd name="T36" fmla="*/ 94 w 117"/>
                <a:gd name="T37" fmla="*/ 107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2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5"/>
                    <a:pt x="87" y="71"/>
                  </a:cubicBezTo>
                  <a:cubicBezTo>
                    <a:pt x="106" y="74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6"/>
                    <a:pt x="94" y="107"/>
                  </a:cubicBezTo>
                  <a:cubicBezTo>
                    <a:pt x="94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0" name="Freeform 467"/>
            <p:cNvSpPr>
              <a:spLocks noChangeArrowheads="1"/>
            </p:cNvSpPr>
            <p:nvPr/>
          </p:nvSpPr>
          <p:spPr bwMode="auto">
            <a:xfrm>
              <a:off x="8422136" y="5240377"/>
              <a:ext cx="44681" cy="4922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" name="Freeform 468"/>
            <p:cNvSpPr>
              <a:spLocks noChangeArrowheads="1"/>
            </p:cNvSpPr>
            <p:nvPr/>
          </p:nvSpPr>
          <p:spPr bwMode="auto">
            <a:xfrm>
              <a:off x="8470009" y="5240377"/>
              <a:ext cx="43086" cy="47640"/>
            </a:xfrm>
            <a:custGeom>
              <a:avLst/>
              <a:gdLst>
                <a:gd name="T0" fmla="*/ 38 w 103"/>
                <a:gd name="T1" fmla="*/ 55 h 113"/>
                <a:gd name="T2" fmla="*/ 2 w 103"/>
                <a:gd name="T3" fmla="*/ 0 h 113"/>
                <a:gd name="T4" fmla="*/ 24 w 103"/>
                <a:gd name="T5" fmla="*/ 0 h 113"/>
                <a:gd name="T6" fmla="*/ 51 w 103"/>
                <a:gd name="T7" fmla="*/ 40 h 113"/>
                <a:gd name="T8" fmla="*/ 78 w 103"/>
                <a:gd name="T9" fmla="*/ 0 h 113"/>
                <a:gd name="T10" fmla="*/ 100 w 103"/>
                <a:gd name="T11" fmla="*/ 0 h 113"/>
                <a:gd name="T12" fmla="*/ 62 w 103"/>
                <a:gd name="T13" fmla="*/ 54 h 113"/>
                <a:gd name="T14" fmla="*/ 102 w 103"/>
                <a:gd name="T15" fmla="*/ 112 h 113"/>
                <a:gd name="T16" fmla="*/ 79 w 103"/>
                <a:gd name="T17" fmla="*/ 112 h 113"/>
                <a:gd name="T18" fmla="*/ 50 w 103"/>
                <a:gd name="T19" fmla="*/ 68 h 113"/>
                <a:gd name="T20" fmla="*/ 21 w 103"/>
                <a:gd name="T21" fmla="*/ 112 h 113"/>
                <a:gd name="T22" fmla="*/ 0 w 103"/>
                <a:gd name="T23" fmla="*/ 112 h 113"/>
                <a:gd name="T24" fmla="*/ 38 w 103"/>
                <a:gd name="T25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3">
                  <a:moveTo>
                    <a:pt x="38" y="55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1" y="4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2" y="112"/>
                  </a:lnTo>
                  <a:lnTo>
                    <a:pt x="79" y="112"/>
                  </a:lnTo>
                  <a:lnTo>
                    <a:pt x="50" y="68"/>
                  </a:lnTo>
                  <a:lnTo>
                    <a:pt x="21" y="112"/>
                  </a:lnTo>
                  <a:lnTo>
                    <a:pt x="0" y="112"/>
                  </a:lnTo>
                  <a:lnTo>
                    <a:pt x="38" y="5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2" name="Freeform 469"/>
            <p:cNvSpPr>
              <a:spLocks noChangeArrowheads="1"/>
            </p:cNvSpPr>
            <p:nvPr/>
          </p:nvSpPr>
          <p:spPr bwMode="auto">
            <a:xfrm>
              <a:off x="8540221" y="5224497"/>
              <a:ext cx="44681" cy="65107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7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7" y="59"/>
                    <a:pt x="77" y="42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6"/>
                    <a:pt x="83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</Words>
  <Application>Microsoft Macintosh PowerPoint</Application>
  <PresentationFormat>Custom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16</cp:revision>
  <cp:lastPrinted>1601-01-01T00:00:00Z</cp:lastPrinted>
  <dcterms:created xsi:type="dcterms:W3CDTF">2016-04-22T19:10:26Z</dcterms:created>
  <dcterms:modified xsi:type="dcterms:W3CDTF">2016-04-26T15:20:57Z</dcterms:modified>
</cp:coreProperties>
</file>