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58" r:id="rId2"/>
    <p:sldId id="259" r:id="rId3"/>
    <p:sldId id="256" r:id="rId4"/>
    <p:sldId id="257" r:id="rId5"/>
  </p:sldIdLst>
  <p:sldSz cx="9144000" cy="7315200"/>
  <p:notesSz cx="7772400" cy="10058400"/>
  <p:defaultTextStyle>
    <a:defPPr>
      <a:defRPr lang="en-GB"/>
    </a:defPPr>
    <a:lvl1pPr algn="l" defTabSz="42656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93172" indent="-266605" algn="l" defTabSz="42656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066419" indent="-213284" algn="l" defTabSz="42656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492987" indent="-213284" algn="l" defTabSz="42656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919554" indent="-213284" algn="l" defTabSz="42656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132838" algn="l" defTabSz="85313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559406" algn="l" defTabSz="85313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985973" algn="l" defTabSz="85313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412541" algn="l" defTabSz="85313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0" userDrawn="1">
          <p15:clr>
            <a:srgbClr val="A4A3A4"/>
          </p15:clr>
        </p15:guide>
        <p15:guide id="2" pos="26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D35F"/>
    <a:srgbClr val="007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25"/>
    <p:restoredTop sz="94651"/>
  </p:normalViewPr>
  <p:slideViewPr>
    <p:cSldViewPr>
      <p:cViewPr>
        <p:scale>
          <a:sx n="160" d="100"/>
          <a:sy n="160" d="100"/>
        </p:scale>
        <p:origin x="824" y="-992"/>
      </p:cViewPr>
      <p:guideLst>
        <p:guide orient="horz" pos="2090"/>
        <p:guide pos="261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8763" y="763588"/>
            <a:ext cx="4713287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fld id="{A09DF552-E4E2-1541-91BF-0976CF22FC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396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2656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20" kern="1200">
        <a:solidFill>
          <a:srgbClr val="000000"/>
        </a:solidFill>
        <a:latin typeface="Times New Roman" charset="0"/>
        <a:ea typeface="+mn-ea"/>
        <a:cs typeface="+mn-cs"/>
      </a:defRPr>
    </a:lvl1pPr>
    <a:lvl2pPr marL="693172" indent="-266605" algn="l" defTabSz="42656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2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066419" indent="-213284" algn="l" defTabSz="42656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2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492987" indent="-213284" algn="l" defTabSz="42656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20" kern="1200">
        <a:solidFill>
          <a:srgbClr val="000000"/>
        </a:solidFill>
        <a:latin typeface="Times New Roman" charset="0"/>
        <a:ea typeface="+mn-ea"/>
        <a:cs typeface="+mn-cs"/>
      </a:defRPr>
    </a:lvl4pPr>
    <a:lvl5pPr marL="1919554" indent="-213284" algn="l" defTabSz="42656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2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132838" algn="l" defTabSz="85313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6pPr>
    <a:lvl7pPr marL="2559406" algn="l" defTabSz="85313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7pPr>
    <a:lvl8pPr marL="2985973" algn="l" defTabSz="85313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8pPr>
    <a:lvl9pPr marL="3412541" algn="l" defTabSz="85313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575D02-6AC1-504C-9302-9A779A585959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8763" y="763588"/>
            <a:ext cx="47148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75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575D02-6AC1-504C-9302-9A779A58595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8763" y="763588"/>
            <a:ext cx="47148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42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575D02-6AC1-504C-9302-9A779A58595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8763" y="763588"/>
            <a:ext cx="47148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915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575D02-6AC1-504C-9302-9A779A58595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8763" y="763588"/>
            <a:ext cx="47148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40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7187"/>
            <a:ext cx="77724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42174"/>
            <a:ext cx="6858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FAE8-B324-9048-BE3A-E7BC10BF0A4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39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3A73-5F96-BB4B-B521-6EAA8A2C1F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29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89467"/>
            <a:ext cx="1971675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89467"/>
            <a:ext cx="5800725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C67D-3BD4-844B-9AD9-E6CAFF967BD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20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26EE-2BCB-D548-BFA7-9AEFD03B60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61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23722"/>
            <a:ext cx="78867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95429"/>
            <a:ext cx="78867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38F-E6E1-6441-B319-21E6F9EAB92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8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47333"/>
            <a:ext cx="388620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47333"/>
            <a:ext cx="388620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7653-9ADC-C54E-8679-A63FF014DA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29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9468"/>
            <a:ext cx="788670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793241"/>
            <a:ext cx="3868340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72080"/>
            <a:ext cx="3868340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793241"/>
            <a:ext cx="3887391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672080"/>
            <a:ext cx="3887391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996C-F31F-8948-BF71-D676E09EC0E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08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7949-7CA5-8142-B4D7-82E1619A3F6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85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7AC0-3913-314F-B097-72BE4D0AC2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14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53255"/>
            <a:ext cx="462915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5F9A-AC26-DF45-86C1-FFF1EF7612A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1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053255"/>
            <a:ext cx="462915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35AE-6EFB-8040-8177-8E39E737057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50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9468"/>
            <a:ext cx="78867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947333"/>
            <a:ext cx="78867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80108"/>
            <a:ext cx="30861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88581-B38C-4447-9DD6-01D9DE5906B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47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79477" y="2334582"/>
            <a:ext cx="170446" cy="85223"/>
            <a:chOff x="579477" y="2334582"/>
            <a:chExt cx="170446" cy="85223"/>
          </a:xfrm>
        </p:grpSpPr>
        <p:sp>
          <p:nvSpPr>
            <p:cNvPr id="3175" name="Freeform 103"/>
            <p:cNvSpPr>
              <a:spLocks noChangeArrowheads="1"/>
            </p:cNvSpPr>
            <p:nvPr/>
          </p:nvSpPr>
          <p:spPr bwMode="auto">
            <a:xfrm>
              <a:off x="579477" y="2334582"/>
              <a:ext cx="51875" cy="64843"/>
            </a:xfrm>
            <a:custGeom>
              <a:avLst/>
              <a:gdLst>
                <a:gd name="T0" fmla="*/ 0 w 124"/>
                <a:gd name="T1" fmla="*/ 0 h 155"/>
                <a:gd name="T2" fmla="*/ 20 w 124"/>
                <a:gd name="T3" fmla="*/ 0 h 155"/>
                <a:gd name="T4" fmla="*/ 20 w 124"/>
                <a:gd name="T5" fmla="*/ 74 h 155"/>
                <a:gd name="T6" fmla="*/ 94 w 124"/>
                <a:gd name="T7" fmla="*/ 0 h 155"/>
                <a:gd name="T8" fmla="*/ 121 w 124"/>
                <a:gd name="T9" fmla="*/ 0 h 155"/>
                <a:gd name="T10" fmla="*/ 59 w 124"/>
                <a:gd name="T11" fmla="*/ 62 h 155"/>
                <a:gd name="T12" fmla="*/ 123 w 124"/>
                <a:gd name="T13" fmla="*/ 154 h 155"/>
                <a:gd name="T14" fmla="*/ 97 w 124"/>
                <a:gd name="T15" fmla="*/ 154 h 155"/>
                <a:gd name="T16" fmla="*/ 43 w 124"/>
                <a:gd name="T17" fmla="*/ 76 h 155"/>
                <a:gd name="T18" fmla="*/ 20 w 124"/>
                <a:gd name="T19" fmla="*/ 99 h 155"/>
                <a:gd name="T20" fmla="*/ 20 w 124"/>
                <a:gd name="T21" fmla="*/ 154 h 155"/>
                <a:gd name="T22" fmla="*/ 0 w 124"/>
                <a:gd name="T23" fmla="*/ 154 h 155"/>
                <a:gd name="T24" fmla="*/ 0 w 124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5">
                  <a:moveTo>
                    <a:pt x="0" y="0"/>
                  </a:moveTo>
                  <a:lnTo>
                    <a:pt x="20" y="0"/>
                  </a:lnTo>
                  <a:lnTo>
                    <a:pt x="20" y="74"/>
                  </a:lnTo>
                  <a:lnTo>
                    <a:pt x="94" y="0"/>
                  </a:lnTo>
                  <a:lnTo>
                    <a:pt x="121" y="0"/>
                  </a:lnTo>
                  <a:lnTo>
                    <a:pt x="59" y="62"/>
                  </a:lnTo>
                  <a:lnTo>
                    <a:pt x="123" y="154"/>
                  </a:lnTo>
                  <a:lnTo>
                    <a:pt x="97" y="154"/>
                  </a:lnTo>
                  <a:lnTo>
                    <a:pt x="43" y="76"/>
                  </a:lnTo>
                  <a:lnTo>
                    <a:pt x="20" y="99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Freeform 104"/>
            <p:cNvSpPr>
              <a:spLocks noChangeArrowheads="1"/>
            </p:cNvSpPr>
            <p:nvPr/>
          </p:nvSpPr>
          <p:spPr bwMode="auto">
            <a:xfrm>
              <a:off x="636909" y="2334582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1 h 155"/>
                <a:gd name="T6" fmla="*/ 0 w 20"/>
                <a:gd name="T7" fmla="*/ 21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Freeform 105"/>
            <p:cNvSpPr>
              <a:spLocks noChangeArrowheads="1"/>
            </p:cNvSpPr>
            <p:nvPr/>
          </p:nvSpPr>
          <p:spPr bwMode="auto">
            <a:xfrm>
              <a:off x="655436" y="2351255"/>
              <a:ext cx="38907" cy="48170"/>
            </a:xfrm>
            <a:custGeom>
              <a:avLst/>
              <a:gdLst>
                <a:gd name="T0" fmla="*/ 75 w 94"/>
                <a:gd name="T1" fmla="*/ 46 h 116"/>
                <a:gd name="T2" fmla="*/ 75 w 94"/>
                <a:gd name="T3" fmla="*/ 46 h 116"/>
                <a:gd name="T4" fmla="*/ 52 w 94"/>
                <a:gd name="T5" fmla="*/ 17 h 116"/>
                <a:gd name="T6" fmla="*/ 18 w 94"/>
                <a:gd name="T7" fmla="*/ 51 h 116"/>
                <a:gd name="T8" fmla="*/ 18 w 94"/>
                <a:gd name="T9" fmla="*/ 115 h 116"/>
                <a:gd name="T10" fmla="*/ 0 w 94"/>
                <a:gd name="T11" fmla="*/ 115 h 116"/>
                <a:gd name="T12" fmla="*/ 0 w 94"/>
                <a:gd name="T13" fmla="*/ 3 h 116"/>
                <a:gd name="T14" fmla="*/ 17 w 94"/>
                <a:gd name="T15" fmla="*/ 3 h 116"/>
                <a:gd name="T16" fmla="*/ 17 w 94"/>
                <a:gd name="T17" fmla="*/ 20 h 116"/>
                <a:gd name="T18" fmla="*/ 54 w 94"/>
                <a:gd name="T19" fmla="*/ 0 h 116"/>
                <a:gd name="T20" fmla="*/ 88 w 94"/>
                <a:gd name="T21" fmla="*/ 16 h 116"/>
                <a:gd name="T22" fmla="*/ 93 w 94"/>
                <a:gd name="T23" fmla="*/ 43 h 116"/>
                <a:gd name="T24" fmla="*/ 93 w 94"/>
                <a:gd name="T25" fmla="*/ 48 h 116"/>
                <a:gd name="T26" fmla="*/ 93 w 94"/>
                <a:gd name="T27" fmla="*/ 115 h 116"/>
                <a:gd name="T28" fmla="*/ 75 w 94"/>
                <a:gd name="T29" fmla="*/ 115 h 116"/>
                <a:gd name="T30" fmla="*/ 75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69" y="17"/>
                    <a:pt x="52" y="17"/>
                  </a:cubicBezTo>
                  <a:cubicBezTo>
                    <a:pt x="31" y="17"/>
                    <a:pt x="18" y="29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6"/>
                  </a:cubicBezTo>
                  <a:cubicBezTo>
                    <a:pt x="93" y="23"/>
                    <a:pt x="93" y="31"/>
                    <a:pt x="93" y="43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Freeform 106"/>
            <p:cNvSpPr>
              <a:spLocks noChangeArrowheads="1"/>
            </p:cNvSpPr>
            <p:nvPr/>
          </p:nvSpPr>
          <p:spPr bwMode="auto">
            <a:xfrm>
              <a:off x="705459" y="2351255"/>
              <a:ext cx="44464" cy="68550"/>
            </a:xfrm>
            <a:custGeom>
              <a:avLst/>
              <a:gdLst>
                <a:gd name="T0" fmla="*/ 50 w 105"/>
                <a:gd name="T1" fmla="*/ 120 h 163"/>
                <a:gd name="T2" fmla="*/ 50 w 105"/>
                <a:gd name="T3" fmla="*/ 120 h 163"/>
                <a:gd name="T4" fmla="*/ 0 w 105"/>
                <a:gd name="T5" fmla="*/ 59 h 163"/>
                <a:gd name="T6" fmla="*/ 50 w 105"/>
                <a:gd name="T7" fmla="*/ 0 h 163"/>
                <a:gd name="T8" fmla="*/ 86 w 105"/>
                <a:gd name="T9" fmla="*/ 18 h 163"/>
                <a:gd name="T10" fmla="*/ 86 w 105"/>
                <a:gd name="T11" fmla="*/ 4 h 163"/>
                <a:gd name="T12" fmla="*/ 104 w 105"/>
                <a:gd name="T13" fmla="*/ 4 h 163"/>
                <a:gd name="T14" fmla="*/ 104 w 105"/>
                <a:gd name="T15" fmla="*/ 113 h 163"/>
                <a:gd name="T16" fmla="*/ 51 w 105"/>
                <a:gd name="T17" fmla="*/ 162 h 163"/>
                <a:gd name="T18" fmla="*/ 4 w 105"/>
                <a:gd name="T19" fmla="*/ 130 h 163"/>
                <a:gd name="T20" fmla="*/ 4 w 105"/>
                <a:gd name="T21" fmla="*/ 129 h 163"/>
                <a:gd name="T22" fmla="*/ 23 w 105"/>
                <a:gd name="T23" fmla="*/ 129 h 163"/>
                <a:gd name="T24" fmla="*/ 23 w 105"/>
                <a:gd name="T25" fmla="*/ 129 h 163"/>
                <a:gd name="T26" fmla="*/ 52 w 105"/>
                <a:gd name="T27" fmla="*/ 147 h 163"/>
                <a:gd name="T28" fmla="*/ 86 w 105"/>
                <a:gd name="T29" fmla="*/ 118 h 163"/>
                <a:gd name="T30" fmla="*/ 86 w 105"/>
                <a:gd name="T31" fmla="*/ 102 h 163"/>
                <a:gd name="T32" fmla="*/ 50 w 105"/>
                <a:gd name="T33" fmla="*/ 120 h 163"/>
                <a:gd name="T34" fmla="*/ 20 w 105"/>
                <a:gd name="T35" fmla="*/ 60 h 163"/>
                <a:gd name="T36" fmla="*/ 20 w 105"/>
                <a:gd name="T37" fmla="*/ 60 h 163"/>
                <a:gd name="T38" fmla="*/ 52 w 105"/>
                <a:gd name="T39" fmla="*/ 102 h 163"/>
                <a:gd name="T40" fmla="*/ 87 w 105"/>
                <a:gd name="T41" fmla="*/ 60 h 163"/>
                <a:gd name="T42" fmla="*/ 52 w 105"/>
                <a:gd name="T43" fmla="*/ 18 h 163"/>
                <a:gd name="T44" fmla="*/ 20 w 105"/>
                <a:gd name="T45" fmla="*/ 6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3">
                  <a:moveTo>
                    <a:pt x="50" y="120"/>
                  </a:moveTo>
                  <a:lnTo>
                    <a:pt x="50" y="120"/>
                  </a:lnTo>
                  <a:cubicBezTo>
                    <a:pt x="20" y="120"/>
                    <a:pt x="0" y="96"/>
                    <a:pt x="0" y="59"/>
                  </a:cubicBezTo>
                  <a:cubicBezTo>
                    <a:pt x="0" y="24"/>
                    <a:pt x="20" y="0"/>
                    <a:pt x="50" y="0"/>
                  </a:cubicBezTo>
                  <a:cubicBezTo>
                    <a:pt x="67" y="0"/>
                    <a:pt x="77" y="7"/>
                    <a:pt x="86" y="18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4" y="148"/>
                    <a:pt x="89" y="162"/>
                    <a:pt x="51" y="162"/>
                  </a:cubicBezTo>
                  <a:cubicBezTo>
                    <a:pt x="22" y="162"/>
                    <a:pt x="4" y="150"/>
                    <a:pt x="4" y="13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3" y="129"/>
                    <a:pt x="23" y="129"/>
                    <a:pt x="23" y="129"/>
                  </a:cubicBezTo>
                  <a:lnTo>
                    <a:pt x="23" y="129"/>
                  </a:lnTo>
                  <a:cubicBezTo>
                    <a:pt x="23" y="140"/>
                    <a:pt x="33" y="147"/>
                    <a:pt x="52" y="147"/>
                  </a:cubicBezTo>
                  <a:cubicBezTo>
                    <a:pt x="76" y="147"/>
                    <a:pt x="86" y="137"/>
                    <a:pt x="86" y="118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77" y="113"/>
                    <a:pt x="65" y="120"/>
                    <a:pt x="50" y="120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87"/>
                    <a:pt x="33" y="102"/>
                    <a:pt x="52" y="102"/>
                  </a:cubicBezTo>
                  <a:cubicBezTo>
                    <a:pt x="75" y="102"/>
                    <a:pt x="87" y="89"/>
                    <a:pt x="87" y="60"/>
                  </a:cubicBezTo>
                  <a:cubicBezTo>
                    <a:pt x="87" y="32"/>
                    <a:pt x="75" y="18"/>
                    <a:pt x="52" y="18"/>
                  </a:cubicBezTo>
                  <a:cubicBezTo>
                    <a:pt x="32" y="18"/>
                    <a:pt x="20" y="32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39120" y="2334582"/>
            <a:ext cx="188973" cy="66696"/>
            <a:chOff x="1439120" y="2334582"/>
            <a:chExt cx="188973" cy="66696"/>
          </a:xfrm>
        </p:grpSpPr>
        <p:sp>
          <p:nvSpPr>
            <p:cNvPr id="3179" name="Freeform 107"/>
            <p:cNvSpPr>
              <a:spLocks noChangeArrowheads="1"/>
            </p:cNvSpPr>
            <p:nvPr/>
          </p:nvSpPr>
          <p:spPr bwMode="auto">
            <a:xfrm>
              <a:off x="1439120" y="2334582"/>
              <a:ext cx="61138" cy="64843"/>
            </a:xfrm>
            <a:custGeom>
              <a:avLst/>
              <a:gdLst>
                <a:gd name="T0" fmla="*/ 19 w 145"/>
                <a:gd name="T1" fmla="*/ 154 h 155"/>
                <a:gd name="T2" fmla="*/ 19 w 145"/>
                <a:gd name="T3" fmla="*/ 154 h 155"/>
                <a:gd name="T4" fmla="*/ 0 w 145"/>
                <a:gd name="T5" fmla="*/ 154 h 155"/>
                <a:gd name="T6" fmla="*/ 0 w 145"/>
                <a:gd name="T7" fmla="*/ 0 h 155"/>
                <a:gd name="T8" fmla="*/ 30 w 145"/>
                <a:gd name="T9" fmla="*/ 0 h 155"/>
                <a:gd name="T10" fmla="*/ 68 w 145"/>
                <a:gd name="T11" fmla="*/ 118 h 155"/>
                <a:gd name="T12" fmla="*/ 71 w 145"/>
                <a:gd name="T13" fmla="*/ 131 h 155"/>
                <a:gd name="T14" fmla="*/ 75 w 145"/>
                <a:gd name="T15" fmla="*/ 118 h 155"/>
                <a:gd name="T16" fmla="*/ 115 w 145"/>
                <a:gd name="T17" fmla="*/ 0 h 155"/>
                <a:gd name="T18" fmla="*/ 144 w 145"/>
                <a:gd name="T19" fmla="*/ 0 h 155"/>
                <a:gd name="T20" fmla="*/ 144 w 145"/>
                <a:gd name="T21" fmla="*/ 154 h 155"/>
                <a:gd name="T22" fmla="*/ 124 w 145"/>
                <a:gd name="T23" fmla="*/ 154 h 155"/>
                <a:gd name="T24" fmla="*/ 124 w 145"/>
                <a:gd name="T25" fmla="*/ 22 h 155"/>
                <a:gd name="T26" fmla="*/ 120 w 145"/>
                <a:gd name="T27" fmla="*/ 36 h 155"/>
                <a:gd name="T28" fmla="*/ 81 w 145"/>
                <a:gd name="T29" fmla="*/ 154 h 155"/>
                <a:gd name="T30" fmla="*/ 62 w 145"/>
                <a:gd name="T31" fmla="*/ 154 h 155"/>
                <a:gd name="T32" fmla="*/ 22 w 145"/>
                <a:gd name="T33" fmla="*/ 36 h 155"/>
                <a:gd name="T34" fmla="*/ 19 w 145"/>
                <a:gd name="T35" fmla="*/ 22 h 155"/>
                <a:gd name="T36" fmla="*/ 19 w 145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5">
                  <a:moveTo>
                    <a:pt x="19" y="154"/>
                  </a:moveTo>
                  <a:lnTo>
                    <a:pt x="19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70" y="122"/>
                    <a:pt x="71" y="126"/>
                    <a:pt x="71" y="131"/>
                  </a:cubicBezTo>
                  <a:cubicBezTo>
                    <a:pt x="72" y="125"/>
                    <a:pt x="73" y="121"/>
                    <a:pt x="75" y="118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4"/>
                    <a:pt x="144" y="154"/>
                    <a:pt x="144" y="154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8"/>
                    <a:pt x="122" y="33"/>
                    <a:pt x="120" y="36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62" y="154"/>
                    <a:pt x="62" y="154"/>
                    <a:pt x="62" y="154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1" y="32"/>
                    <a:pt x="20" y="28"/>
                    <a:pt x="19" y="22"/>
                  </a:cubicBezTo>
                  <a:lnTo>
                    <a:pt x="19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" name="Freeform 108"/>
            <p:cNvSpPr>
              <a:spLocks noChangeArrowheads="1"/>
            </p:cNvSpPr>
            <p:nvPr/>
          </p:nvSpPr>
          <p:spPr bwMode="auto">
            <a:xfrm>
              <a:off x="1509522" y="2351255"/>
              <a:ext cx="44464" cy="50023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5 h 120"/>
                <a:gd name="T6" fmla="*/ 39 w 107"/>
                <a:gd name="T7" fmla="*/ 51 h 120"/>
                <a:gd name="T8" fmla="*/ 70 w 107"/>
                <a:gd name="T9" fmla="*/ 47 h 120"/>
                <a:gd name="T10" fmla="*/ 75 w 107"/>
                <a:gd name="T11" fmla="*/ 34 h 120"/>
                <a:gd name="T12" fmla="*/ 50 w 107"/>
                <a:gd name="T13" fmla="*/ 17 h 120"/>
                <a:gd name="T14" fmla="*/ 23 w 107"/>
                <a:gd name="T15" fmla="*/ 37 h 120"/>
                <a:gd name="T16" fmla="*/ 5 w 107"/>
                <a:gd name="T17" fmla="*/ 37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2 h 120"/>
                <a:gd name="T30" fmla="*/ 106 w 107"/>
                <a:gd name="T31" fmla="*/ 117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6 w 107"/>
                <a:gd name="T39" fmla="*/ 119 h 120"/>
                <a:gd name="T40" fmla="*/ 40 w 107"/>
                <a:gd name="T41" fmla="*/ 67 h 120"/>
                <a:gd name="T42" fmla="*/ 40 w 107"/>
                <a:gd name="T43" fmla="*/ 67 h 120"/>
                <a:gd name="T44" fmla="*/ 20 w 107"/>
                <a:gd name="T45" fmla="*/ 85 h 120"/>
                <a:gd name="T46" fmla="*/ 40 w 107"/>
                <a:gd name="T47" fmla="*/ 103 h 120"/>
                <a:gd name="T48" fmla="*/ 75 w 107"/>
                <a:gd name="T49" fmla="*/ 76 h 120"/>
                <a:gd name="T50" fmla="*/ 75 w 107"/>
                <a:gd name="T51" fmla="*/ 59 h 120"/>
                <a:gd name="T52" fmla="*/ 40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4" y="119"/>
                    <a:pt x="0" y="106"/>
                    <a:pt x="0" y="85"/>
                  </a:cubicBezTo>
                  <a:cubicBezTo>
                    <a:pt x="0" y="66"/>
                    <a:pt x="14" y="54"/>
                    <a:pt x="39" y="51"/>
                  </a:cubicBezTo>
                  <a:cubicBezTo>
                    <a:pt x="54" y="49"/>
                    <a:pt x="65" y="48"/>
                    <a:pt x="70" y="47"/>
                  </a:cubicBezTo>
                  <a:cubicBezTo>
                    <a:pt x="75" y="44"/>
                    <a:pt x="75" y="42"/>
                    <a:pt x="75" y="34"/>
                  </a:cubicBezTo>
                  <a:cubicBezTo>
                    <a:pt x="75" y="23"/>
                    <a:pt x="67" y="17"/>
                    <a:pt x="50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2" y="118"/>
                    <a:pt x="99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2" y="119"/>
                    <a:pt x="36" y="119"/>
                  </a:cubicBezTo>
                  <a:close/>
                  <a:moveTo>
                    <a:pt x="40" y="67"/>
                  </a:moveTo>
                  <a:lnTo>
                    <a:pt x="40" y="67"/>
                  </a:lnTo>
                  <a:cubicBezTo>
                    <a:pt x="26" y="69"/>
                    <a:pt x="20" y="74"/>
                    <a:pt x="20" y="85"/>
                  </a:cubicBezTo>
                  <a:cubicBezTo>
                    <a:pt x="20" y="97"/>
                    <a:pt x="27" y="103"/>
                    <a:pt x="40" y="103"/>
                  </a:cubicBezTo>
                  <a:cubicBezTo>
                    <a:pt x="60" y="103"/>
                    <a:pt x="75" y="92"/>
                    <a:pt x="75" y="76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65" y="65"/>
                    <a:pt x="52" y="65"/>
                    <a:pt x="40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Freeform 109"/>
            <p:cNvSpPr>
              <a:spLocks noChangeArrowheads="1"/>
            </p:cNvSpPr>
            <p:nvPr/>
          </p:nvSpPr>
          <p:spPr bwMode="auto">
            <a:xfrm>
              <a:off x="1555838" y="2340139"/>
              <a:ext cx="24085" cy="61139"/>
            </a:xfrm>
            <a:custGeom>
              <a:avLst/>
              <a:gdLst>
                <a:gd name="T0" fmla="*/ 45 w 57"/>
                <a:gd name="T1" fmla="*/ 127 h 146"/>
                <a:gd name="T2" fmla="*/ 45 w 57"/>
                <a:gd name="T3" fmla="*/ 127 h 146"/>
                <a:gd name="T4" fmla="*/ 56 w 57"/>
                <a:gd name="T5" fmla="*/ 127 h 146"/>
                <a:gd name="T6" fmla="*/ 56 w 57"/>
                <a:gd name="T7" fmla="*/ 143 h 146"/>
                <a:gd name="T8" fmla="*/ 41 w 57"/>
                <a:gd name="T9" fmla="*/ 145 h 146"/>
                <a:gd name="T10" fmla="*/ 17 w 57"/>
                <a:gd name="T11" fmla="*/ 121 h 146"/>
                <a:gd name="T12" fmla="*/ 17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6 w 57"/>
                <a:gd name="T23" fmla="*/ 0 h 146"/>
                <a:gd name="T24" fmla="*/ 36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6 w 57"/>
                <a:gd name="T31" fmla="*/ 46 h 146"/>
                <a:gd name="T32" fmla="*/ 36 w 57"/>
                <a:gd name="T33" fmla="*/ 114 h 146"/>
                <a:gd name="T34" fmla="*/ 45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49" y="144"/>
                    <a:pt x="44" y="145"/>
                    <a:pt x="41" y="145"/>
                  </a:cubicBezTo>
                  <a:cubicBezTo>
                    <a:pt x="22" y="145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2" name="Freeform 110"/>
            <p:cNvSpPr>
              <a:spLocks noChangeArrowheads="1"/>
            </p:cNvSpPr>
            <p:nvPr/>
          </p:nvSpPr>
          <p:spPr bwMode="auto">
            <a:xfrm>
              <a:off x="1585481" y="2351255"/>
              <a:ext cx="42612" cy="50023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1 h 121"/>
                <a:gd name="T8" fmla="*/ 50 w 102"/>
                <a:gd name="T9" fmla="*/ 0 h 121"/>
                <a:gd name="T10" fmla="*/ 101 w 102"/>
                <a:gd name="T11" fmla="*/ 57 h 121"/>
                <a:gd name="T12" fmla="*/ 100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0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300615" y="2334582"/>
            <a:ext cx="201943" cy="66696"/>
            <a:chOff x="2300615" y="2334582"/>
            <a:chExt cx="201943" cy="66696"/>
          </a:xfrm>
        </p:grpSpPr>
        <p:sp>
          <p:nvSpPr>
            <p:cNvPr id="3183" name="Freeform 111"/>
            <p:cNvSpPr>
              <a:spLocks noChangeArrowheads="1"/>
            </p:cNvSpPr>
            <p:nvPr/>
          </p:nvSpPr>
          <p:spPr bwMode="auto">
            <a:xfrm>
              <a:off x="2300615" y="2334582"/>
              <a:ext cx="50023" cy="64843"/>
            </a:xfrm>
            <a:custGeom>
              <a:avLst/>
              <a:gdLst>
                <a:gd name="T0" fmla="*/ 61 w 120"/>
                <a:gd name="T1" fmla="*/ 0 h 155"/>
                <a:gd name="T2" fmla="*/ 61 w 120"/>
                <a:gd name="T3" fmla="*/ 0 h 155"/>
                <a:gd name="T4" fmla="*/ 94 w 120"/>
                <a:gd name="T5" fmla="*/ 6 h 155"/>
                <a:gd name="T6" fmla="*/ 114 w 120"/>
                <a:gd name="T7" fmla="*/ 43 h 155"/>
                <a:gd name="T8" fmla="*/ 93 w 120"/>
                <a:gd name="T9" fmla="*/ 78 h 155"/>
                <a:gd name="T10" fmla="*/ 110 w 120"/>
                <a:gd name="T11" fmla="*/ 107 h 155"/>
                <a:gd name="T12" fmla="*/ 112 w 120"/>
                <a:gd name="T13" fmla="*/ 132 h 155"/>
                <a:gd name="T14" fmla="*/ 119 w 120"/>
                <a:gd name="T15" fmla="*/ 149 h 155"/>
                <a:gd name="T16" fmla="*/ 119 w 120"/>
                <a:gd name="T17" fmla="*/ 154 h 155"/>
                <a:gd name="T18" fmla="*/ 95 w 120"/>
                <a:gd name="T19" fmla="*/ 154 h 155"/>
                <a:gd name="T20" fmla="*/ 91 w 120"/>
                <a:gd name="T21" fmla="*/ 133 h 155"/>
                <a:gd name="T22" fmla="*/ 89 w 120"/>
                <a:gd name="T23" fmla="*/ 113 h 155"/>
                <a:gd name="T24" fmla="*/ 56 w 120"/>
                <a:gd name="T25" fmla="*/ 88 h 155"/>
                <a:gd name="T26" fmla="*/ 21 w 120"/>
                <a:gd name="T27" fmla="*/ 88 h 155"/>
                <a:gd name="T28" fmla="*/ 21 w 120"/>
                <a:gd name="T29" fmla="*/ 154 h 155"/>
                <a:gd name="T30" fmla="*/ 0 w 120"/>
                <a:gd name="T31" fmla="*/ 154 h 155"/>
                <a:gd name="T32" fmla="*/ 0 w 120"/>
                <a:gd name="T33" fmla="*/ 0 h 155"/>
                <a:gd name="T34" fmla="*/ 61 w 120"/>
                <a:gd name="T35" fmla="*/ 0 h 155"/>
                <a:gd name="T36" fmla="*/ 21 w 120"/>
                <a:gd name="T37" fmla="*/ 70 h 155"/>
                <a:gd name="T38" fmla="*/ 21 w 120"/>
                <a:gd name="T39" fmla="*/ 70 h 155"/>
                <a:gd name="T40" fmla="*/ 57 w 120"/>
                <a:gd name="T41" fmla="*/ 70 h 155"/>
                <a:gd name="T42" fmla="*/ 92 w 120"/>
                <a:gd name="T43" fmla="*/ 43 h 155"/>
                <a:gd name="T44" fmla="*/ 57 w 120"/>
                <a:gd name="T45" fmla="*/ 18 h 155"/>
                <a:gd name="T46" fmla="*/ 21 w 120"/>
                <a:gd name="T47" fmla="*/ 18 h 155"/>
                <a:gd name="T48" fmla="*/ 21 w 120"/>
                <a:gd name="T49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55">
                  <a:moveTo>
                    <a:pt x="61" y="0"/>
                  </a:moveTo>
                  <a:lnTo>
                    <a:pt x="61" y="0"/>
                  </a:lnTo>
                  <a:cubicBezTo>
                    <a:pt x="73" y="0"/>
                    <a:pt x="85" y="0"/>
                    <a:pt x="94" y="6"/>
                  </a:cubicBezTo>
                  <a:cubicBezTo>
                    <a:pt x="107" y="13"/>
                    <a:pt x="114" y="25"/>
                    <a:pt x="114" y="43"/>
                  </a:cubicBezTo>
                  <a:cubicBezTo>
                    <a:pt x="114" y="60"/>
                    <a:pt x="107" y="71"/>
                    <a:pt x="93" y="78"/>
                  </a:cubicBezTo>
                  <a:cubicBezTo>
                    <a:pt x="105" y="82"/>
                    <a:pt x="109" y="90"/>
                    <a:pt x="110" y="107"/>
                  </a:cubicBezTo>
                  <a:cubicBezTo>
                    <a:pt x="112" y="132"/>
                    <a:pt x="112" y="132"/>
                    <a:pt x="112" y="132"/>
                  </a:cubicBezTo>
                  <a:cubicBezTo>
                    <a:pt x="113" y="141"/>
                    <a:pt x="114" y="147"/>
                    <a:pt x="119" y="149"/>
                  </a:cubicBezTo>
                  <a:cubicBezTo>
                    <a:pt x="119" y="154"/>
                    <a:pt x="119" y="154"/>
                    <a:pt x="119" y="154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2" y="148"/>
                    <a:pt x="91" y="142"/>
                    <a:pt x="91" y="133"/>
                  </a:cubicBezTo>
                  <a:cubicBezTo>
                    <a:pt x="89" y="113"/>
                    <a:pt x="89" y="113"/>
                    <a:pt x="89" y="113"/>
                  </a:cubicBezTo>
                  <a:cubicBezTo>
                    <a:pt x="88" y="90"/>
                    <a:pt x="82" y="88"/>
                    <a:pt x="56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1" y="0"/>
                  </a:lnTo>
                  <a:close/>
                  <a:moveTo>
                    <a:pt x="21" y="70"/>
                  </a:moveTo>
                  <a:lnTo>
                    <a:pt x="21" y="70"/>
                  </a:lnTo>
                  <a:cubicBezTo>
                    <a:pt x="57" y="70"/>
                    <a:pt x="57" y="70"/>
                    <a:pt x="57" y="70"/>
                  </a:cubicBezTo>
                  <a:cubicBezTo>
                    <a:pt x="81" y="70"/>
                    <a:pt x="92" y="64"/>
                    <a:pt x="92" y="43"/>
                  </a:cubicBezTo>
                  <a:cubicBezTo>
                    <a:pt x="92" y="22"/>
                    <a:pt x="81" y="18"/>
                    <a:pt x="57" y="18"/>
                  </a:cubicBezTo>
                  <a:cubicBezTo>
                    <a:pt x="21" y="18"/>
                    <a:pt x="21" y="18"/>
                    <a:pt x="21" y="18"/>
                  </a:cubicBezTo>
                  <a:lnTo>
                    <a:pt x="21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Freeform 112"/>
            <p:cNvSpPr>
              <a:spLocks noChangeArrowheads="1"/>
            </p:cNvSpPr>
            <p:nvPr/>
          </p:nvSpPr>
          <p:spPr bwMode="auto">
            <a:xfrm>
              <a:off x="2356195" y="2351255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3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59 h 120"/>
                <a:gd name="T18" fmla="*/ 53 w 108"/>
                <a:gd name="T19" fmla="*/ 17 h 120"/>
                <a:gd name="T20" fmla="*/ 18 w 108"/>
                <a:gd name="T21" fmla="*/ 59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8"/>
                    <a:pt x="87" y="119"/>
                    <a:pt x="53" y="119"/>
                  </a:cubicBezTo>
                  <a:cubicBezTo>
                    <a:pt x="19" y="119"/>
                    <a:pt x="0" y="98"/>
                    <a:pt x="0" y="59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18" y="32"/>
                    <a:pt x="18" y="59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Freeform 113"/>
            <p:cNvSpPr>
              <a:spLocks noChangeArrowheads="1"/>
            </p:cNvSpPr>
            <p:nvPr/>
          </p:nvSpPr>
          <p:spPr bwMode="auto">
            <a:xfrm>
              <a:off x="2409924" y="2351255"/>
              <a:ext cx="44464" cy="50023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59 h 120"/>
                <a:gd name="T18" fmla="*/ 54 w 108"/>
                <a:gd name="T19" fmla="*/ 17 h 120"/>
                <a:gd name="T20" fmla="*/ 19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8"/>
                    <a:pt x="87" y="119"/>
                    <a:pt x="54" y="119"/>
                  </a:cubicBezTo>
                  <a:cubicBezTo>
                    <a:pt x="19" y="119"/>
                    <a:pt x="0" y="98"/>
                    <a:pt x="0" y="59"/>
                  </a:cubicBezTo>
                  <a:cubicBezTo>
                    <a:pt x="0" y="22"/>
                    <a:pt x="19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2"/>
                    <a:pt x="76" y="17"/>
                    <a:pt x="54" y="17"/>
                  </a:cubicBezTo>
                  <a:cubicBezTo>
                    <a:pt x="31" y="17"/>
                    <a:pt x="19" y="32"/>
                    <a:pt x="19" y="59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Freeform 114"/>
            <p:cNvSpPr>
              <a:spLocks noChangeArrowheads="1"/>
            </p:cNvSpPr>
            <p:nvPr/>
          </p:nvSpPr>
          <p:spPr bwMode="auto">
            <a:xfrm>
              <a:off x="2463651" y="2334582"/>
              <a:ext cx="38907" cy="64843"/>
            </a:xfrm>
            <a:custGeom>
              <a:avLst/>
              <a:gdLst>
                <a:gd name="T0" fmla="*/ 0 w 93"/>
                <a:gd name="T1" fmla="*/ 0 h 155"/>
                <a:gd name="T2" fmla="*/ 18 w 93"/>
                <a:gd name="T3" fmla="*/ 0 h 155"/>
                <a:gd name="T4" fmla="*/ 18 w 93"/>
                <a:gd name="T5" fmla="*/ 92 h 155"/>
                <a:gd name="T6" fmla="*/ 68 w 93"/>
                <a:gd name="T7" fmla="*/ 42 h 155"/>
                <a:gd name="T8" fmla="*/ 92 w 93"/>
                <a:gd name="T9" fmla="*/ 42 h 155"/>
                <a:gd name="T10" fmla="*/ 51 w 93"/>
                <a:gd name="T11" fmla="*/ 83 h 155"/>
                <a:gd name="T12" fmla="*/ 92 w 93"/>
                <a:gd name="T13" fmla="*/ 154 h 155"/>
                <a:gd name="T14" fmla="*/ 70 w 93"/>
                <a:gd name="T15" fmla="*/ 154 h 155"/>
                <a:gd name="T16" fmla="*/ 38 w 93"/>
                <a:gd name="T17" fmla="*/ 96 h 155"/>
                <a:gd name="T18" fmla="*/ 18 w 93"/>
                <a:gd name="T19" fmla="*/ 115 h 155"/>
                <a:gd name="T20" fmla="*/ 18 w 93"/>
                <a:gd name="T21" fmla="*/ 154 h 155"/>
                <a:gd name="T22" fmla="*/ 0 w 93"/>
                <a:gd name="T23" fmla="*/ 154 h 155"/>
                <a:gd name="T24" fmla="*/ 0 w 9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5">
                  <a:moveTo>
                    <a:pt x="0" y="0"/>
                  </a:moveTo>
                  <a:lnTo>
                    <a:pt x="18" y="0"/>
                  </a:lnTo>
                  <a:lnTo>
                    <a:pt x="18" y="92"/>
                  </a:lnTo>
                  <a:lnTo>
                    <a:pt x="68" y="42"/>
                  </a:lnTo>
                  <a:lnTo>
                    <a:pt x="92" y="42"/>
                  </a:lnTo>
                  <a:lnTo>
                    <a:pt x="51" y="83"/>
                  </a:lnTo>
                  <a:lnTo>
                    <a:pt x="92" y="154"/>
                  </a:lnTo>
                  <a:lnTo>
                    <a:pt x="70" y="154"/>
                  </a:lnTo>
                  <a:lnTo>
                    <a:pt x="38" y="96"/>
                  </a:lnTo>
                  <a:lnTo>
                    <a:pt x="18" y="115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67669" y="2334582"/>
            <a:ext cx="201943" cy="66696"/>
            <a:chOff x="3167669" y="2334582"/>
            <a:chExt cx="201943" cy="66696"/>
          </a:xfrm>
        </p:grpSpPr>
        <p:sp>
          <p:nvSpPr>
            <p:cNvPr id="3187" name="Freeform 115"/>
            <p:cNvSpPr>
              <a:spLocks noChangeArrowheads="1"/>
            </p:cNvSpPr>
            <p:nvPr/>
          </p:nvSpPr>
          <p:spPr bwMode="auto">
            <a:xfrm>
              <a:off x="3167669" y="2334582"/>
              <a:ext cx="50023" cy="64843"/>
            </a:xfrm>
            <a:custGeom>
              <a:avLst/>
              <a:gdLst>
                <a:gd name="T0" fmla="*/ 60 w 120"/>
                <a:gd name="T1" fmla="*/ 0 h 155"/>
                <a:gd name="T2" fmla="*/ 60 w 120"/>
                <a:gd name="T3" fmla="*/ 0 h 155"/>
                <a:gd name="T4" fmla="*/ 94 w 120"/>
                <a:gd name="T5" fmla="*/ 6 h 155"/>
                <a:gd name="T6" fmla="*/ 113 w 120"/>
                <a:gd name="T7" fmla="*/ 43 h 155"/>
                <a:gd name="T8" fmla="*/ 93 w 120"/>
                <a:gd name="T9" fmla="*/ 78 h 155"/>
                <a:gd name="T10" fmla="*/ 109 w 120"/>
                <a:gd name="T11" fmla="*/ 107 h 155"/>
                <a:gd name="T12" fmla="*/ 111 w 120"/>
                <a:gd name="T13" fmla="*/ 132 h 155"/>
                <a:gd name="T14" fmla="*/ 119 w 120"/>
                <a:gd name="T15" fmla="*/ 149 h 155"/>
                <a:gd name="T16" fmla="*/ 119 w 120"/>
                <a:gd name="T17" fmla="*/ 154 h 155"/>
                <a:gd name="T18" fmla="*/ 95 w 120"/>
                <a:gd name="T19" fmla="*/ 154 h 155"/>
                <a:gd name="T20" fmla="*/ 90 w 120"/>
                <a:gd name="T21" fmla="*/ 133 h 155"/>
                <a:gd name="T22" fmla="*/ 89 w 120"/>
                <a:gd name="T23" fmla="*/ 113 h 155"/>
                <a:gd name="T24" fmla="*/ 55 w 120"/>
                <a:gd name="T25" fmla="*/ 88 h 155"/>
                <a:gd name="T26" fmla="*/ 21 w 120"/>
                <a:gd name="T27" fmla="*/ 88 h 155"/>
                <a:gd name="T28" fmla="*/ 21 w 120"/>
                <a:gd name="T29" fmla="*/ 154 h 155"/>
                <a:gd name="T30" fmla="*/ 0 w 120"/>
                <a:gd name="T31" fmla="*/ 154 h 155"/>
                <a:gd name="T32" fmla="*/ 0 w 120"/>
                <a:gd name="T33" fmla="*/ 0 h 155"/>
                <a:gd name="T34" fmla="*/ 60 w 120"/>
                <a:gd name="T35" fmla="*/ 0 h 155"/>
                <a:gd name="T36" fmla="*/ 21 w 120"/>
                <a:gd name="T37" fmla="*/ 70 h 155"/>
                <a:gd name="T38" fmla="*/ 21 w 120"/>
                <a:gd name="T39" fmla="*/ 70 h 155"/>
                <a:gd name="T40" fmla="*/ 56 w 120"/>
                <a:gd name="T41" fmla="*/ 70 h 155"/>
                <a:gd name="T42" fmla="*/ 92 w 120"/>
                <a:gd name="T43" fmla="*/ 43 h 155"/>
                <a:gd name="T44" fmla="*/ 56 w 120"/>
                <a:gd name="T45" fmla="*/ 18 h 155"/>
                <a:gd name="T46" fmla="*/ 21 w 120"/>
                <a:gd name="T47" fmla="*/ 18 h 155"/>
                <a:gd name="T48" fmla="*/ 21 w 120"/>
                <a:gd name="T49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55">
                  <a:moveTo>
                    <a:pt x="60" y="0"/>
                  </a:moveTo>
                  <a:lnTo>
                    <a:pt x="60" y="0"/>
                  </a:lnTo>
                  <a:cubicBezTo>
                    <a:pt x="73" y="0"/>
                    <a:pt x="84" y="0"/>
                    <a:pt x="94" y="6"/>
                  </a:cubicBezTo>
                  <a:cubicBezTo>
                    <a:pt x="106" y="13"/>
                    <a:pt x="113" y="25"/>
                    <a:pt x="113" y="43"/>
                  </a:cubicBezTo>
                  <a:cubicBezTo>
                    <a:pt x="113" y="60"/>
                    <a:pt x="106" y="71"/>
                    <a:pt x="93" y="78"/>
                  </a:cubicBezTo>
                  <a:cubicBezTo>
                    <a:pt x="106" y="82"/>
                    <a:pt x="108" y="90"/>
                    <a:pt x="109" y="107"/>
                  </a:cubicBezTo>
                  <a:cubicBezTo>
                    <a:pt x="111" y="132"/>
                    <a:pt x="111" y="132"/>
                    <a:pt x="111" y="132"/>
                  </a:cubicBezTo>
                  <a:cubicBezTo>
                    <a:pt x="112" y="141"/>
                    <a:pt x="113" y="147"/>
                    <a:pt x="119" y="149"/>
                  </a:cubicBezTo>
                  <a:cubicBezTo>
                    <a:pt x="119" y="154"/>
                    <a:pt x="119" y="154"/>
                    <a:pt x="119" y="154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2" y="148"/>
                    <a:pt x="90" y="142"/>
                    <a:pt x="90" y="133"/>
                  </a:cubicBezTo>
                  <a:cubicBezTo>
                    <a:pt x="89" y="113"/>
                    <a:pt x="89" y="113"/>
                    <a:pt x="89" y="113"/>
                  </a:cubicBezTo>
                  <a:cubicBezTo>
                    <a:pt x="87" y="90"/>
                    <a:pt x="81" y="88"/>
                    <a:pt x="55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0" y="0"/>
                  </a:lnTo>
                  <a:close/>
                  <a:moveTo>
                    <a:pt x="21" y="70"/>
                  </a:moveTo>
                  <a:lnTo>
                    <a:pt x="21" y="70"/>
                  </a:lnTo>
                  <a:cubicBezTo>
                    <a:pt x="56" y="70"/>
                    <a:pt x="56" y="70"/>
                    <a:pt x="56" y="70"/>
                  </a:cubicBezTo>
                  <a:cubicBezTo>
                    <a:pt x="80" y="70"/>
                    <a:pt x="92" y="64"/>
                    <a:pt x="92" y="43"/>
                  </a:cubicBezTo>
                  <a:cubicBezTo>
                    <a:pt x="92" y="22"/>
                    <a:pt x="80" y="18"/>
                    <a:pt x="56" y="18"/>
                  </a:cubicBezTo>
                  <a:cubicBezTo>
                    <a:pt x="21" y="18"/>
                    <a:pt x="21" y="18"/>
                    <a:pt x="21" y="18"/>
                  </a:cubicBezTo>
                  <a:lnTo>
                    <a:pt x="21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Freeform 116"/>
            <p:cNvSpPr>
              <a:spLocks noChangeArrowheads="1"/>
            </p:cNvSpPr>
            <p:nvPr/>
          </p:nvSpPr>
          <p:spPr bwMode="auto">
            <a:xfrm>
              <a:off x="3225102" y="2351255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8"/>
                    <a:pt x="88" y="119"/>
                    <a:pt x="54" y="119"/>
                  </a:cubicBezTo>
                  <a:cubicBezTo>
                    <a:pt x="20" y="119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1" y="17"/>
                    <a:pt x="20" y="32"/>
                    <a:pt x="20" y="59"/>
                  </a:cubicBezTo>
                  <a:cubicBezTo>
                    <a:pt x="20" y="87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Freeform 117"/>
            <p:cNvSpPr>
              <a:spLocks noChangeArrowheads="1"/>
            </p:cNvSpPr>
            <p:nvPr/>
          </p:nvSpPr>
          <p:spPr bwMode="auto">
            <a:xfrm>
              <a:off x="3276977" y="2351255"/>
              <a:ext cx="44464" cy="50023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8"/>
                    <a:pt x="88" y="119"/>
                    <a:pt x="54" y="119"/>
                  </a:cubicBezTo>
                  <a:cubicBezTo>
                    <a:pt x="20" y="119"/>
                    <a:pt x="0" y="98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2" y="17"/>
                    <a:pt x="20" y="32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0" name="Freeform 118"/>
            <p:cNvSpPr>
              <a:spLocks noChangeArrowheads="1"/>
            </p:cNvSpPr>
            <p:nvPr/>
          </p:nvSpPr>
          <p:spPr bwMode="auto">
            <a:xfrm>
              <a:off x="3330705" y="2334582"/>
              <a:ext cx="38907" cy="64843"/>
            </a:xfrm>
            <a:custGeom>
              <a:avLst/>
              <a:gdLst>
                <a:gd name="T0" fmla="*/ 0 w 94"/>
                <a:gd name="T1" fmla="*/ 0 h 155"/>
                <a:gd name="T2" fmla="*/ 19 w 94"/>
                <a:gd name="T3" fmla="*/ 0 h 155"/>
                <a:gd name="T4" fmla="*/ 19 w 94"/>
                <a:gd name="T5" fmla="*/ 92 h 155"/>
                <a:gd name="T6" fmla="*/ 70 w 94"/>
                <a:gd name="T7" fmla="*/ 42 h 155"/>
                <a:gd name="T8" fmla="*/ 93 w 94"/>
                <a:gd name="T9" fmla="*/ 42 h 155"/>
                <a:gd name="T10" fmla="*/ 51 w 94"/>
                <a:gd name="T11" fmla="*/ 83 h 155"/>
                <a:gd name="T12" fmla="*/ 93 w 94"/>
                <a:gd name="T13" fmla="*/ 154 h 155"/>
                <a:gd name="T14" fmla="*/ 71 w 94"/>
                <a:gd name="T15" fmla="*/ 154 h 155"/>
                <a:gd name="T16" fmla="*/ 39 w 94"/>
                <a:gd name="T17" fmla="*/ 96 h 155"/>
                <a:gd name="T18" fmla="*/ 19 w 94"/>
                <a:gd name="T19" fmla="*/ 115 h 155"/>
                <a:gd name="T20" fmla="*/ 19 w 94"/>
                <a:gd name="T21" fmla="*/ 154 h 155"/>
                <a:gd name="T22" fmla="*/ 0 w 94"/>
                <a:gd name="T23" fmla="*/ 154 h 155"/>
                <a:gd name="T24" fmla="*/ 0 w 94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70" y="42"/>
                  </a:lnTo>
                  <a:lnTo>
                    <a:pt x="93" y="42"/>
                  </a:lnTo>
                  <a:lnTo>
                    <a:pt x="51" y="83"/>
                  </a:lnTo>
                  <a:lnTo>
                    <a:pt x="93" y="154"/>
                  </a:lnTo>
                  <a:lnTo>
                    <a:pt x="71" y="154"/>
                  </a:lnTo>
                  <a:lnTo>
                    <a:pt x="39" y="96"/>
                  </a:lnTo>
                  <a:lnTo>
                    <a:pt x="19" y="115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010638" y="2334582"/>
            <a:ext cx="251964" cy="85223"/>
            <a:chOff x="4010638" y="2334582"/>
            <a:chExt cx="251964" cy="85223"/>
          </a:xfrm>
        </p:grpSpPr>
        <p:sp>
          <p:nvSpPr>
            <p:cNvPr id="3191" name="Freeform 119"/>
            <p:cNvSpPr>
              <a:spLocks noChangeArrowheads="1"/>
            </p:cNvSpPr>
            <p:nvPr/>
          </p:nvSpPr>
          <p:spPr bwMode="auto">
            <a:xfrm>
              <a:off x="4010638" y="2334582"/>
              <a:ext cx="51875" cy="64843"/>
            </a:xfrm>
            <a:custGeom>
              <a:avLst/>
              <a:gdLst>
                <a:gd name="T0" fmla="*/ 0 w 125"/>
                <a:gd name="T1" fmla="*/ 0 h 155"/>
                <a:gd name="T2" fmla="*/ 21 w 125"/>
                <a:gd name="T3" fmla="*/ 0 h 155"/>
                <a:gd name="T4" fmla="*/ 21 w 125"/>
                <a:gd name="T5" fmla="*/ 74 h 155"/>
                <a:gd name="T6" fmla="*/ 95 w 125"/>
                <a:gd name="T7" fmla="*/ 0 h 155"/>
                <a:gd name="T8" fmla="*/ 123 w 125"/>
                <a:gd name="T9" fmla="*/ 0 h 155"/>
                <a:gd name="T10" fmla="*/ 60 w 125"/>
                <a:gd name="T11" fmla="*/ 62 h 155"/>
                <a:gd name="T12" fmla="*/ 124 w 125"/>
                <a:gd name="T13" fmla="*/ 154 h 155"/>
                <a:gd name="T14" fmla="*/ 99 w 125"/>
                <a:gd name="T15" fmla="*/ 154 h 155"/>
                <a:gd name="T16" fmla="*/ 45 w 125"/>
                <a:gd name="T17" fmla="*/ 76 h 155"/>
                <a:gd name="T18" fmla="*/ 21 w 125"/>
                <a:gd name="T19" fmla="*/ 99 h 155"/>
                <a:gd name="T20" fmla="*/ 21 w 125"/>
                <a:gd name="T21" fmla="*/ 154 h 155"/>
                <a:gd name="T22" fmla="*/ 0 w 125"/>
                <a:gd name="T23" fmla="*/ 154 h 155"/>
                <a:gd name="T24" fmla="*/ 0 w 125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155">
                  <a:moveTo>
                    <a:pt x="0" y="0"/>
                  </a:moveTo>
                  <a:lnTo>
                    <a:pt x="21" y="0"/>
                  </a:lnTo>
                  <a:lnTo>
                    <a:pt x="21" y="74"/>
                  </a:lnTo>
                  <a:lnTo>
                    <a:pt x="95" y="0"/>
                  </a:lnTo>
                  <a:lnTo>
                    <a:pt x="123" y="0"/>
                  </a:lnTo>
                  <a:lnTo>
                    <a:pt x="60" y="62"/>
                  </a:lnTo>
                  <a:lnTo>
                    <a:pt x="124" y="154"/>
                  </a:lnTo>
                  <a:lnTo>
                    <a:pt x="99" y="154"/>
                  </a:lnTo>
                  <a:lnTo>
                    <a:pt x="45" y="76"/>
                  </a:lnTo>
                  <a:lnTo>
                    <a:pt x="21" y="99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2" name="Freeform 120"/>
            <p:cNvSpPr>
              <a:spLocks noChangeArrowheads="1"/>
            </p:cNvSpPr>
            <p:nvPr/>
          </p:nvSpPr>
          <p:spPr bwMode="auto">
            <a:xfrm>
              <a:off x="4068071" y="2351255"/>
              <a:ext cx="38907" cy="48170"/>
            </a:xfrm>
            <a:custGeom>
              <a:avLst/>
              <a:gdLst>
                <a:gd name="T0" fmla="*/ 73 w 94"/>
                <a:gd name="T1" fmla="*/ 46 h 116"/>
                <a:gd name="T2" fmla="*/ 73 w 94"/>
                <a:gd name="T3" fmla="*/ 46 h 116"/>
                <a:gd name="T4" fmla="*/ 52 w 94"/>
                <a:gd name="T5" fmla="*/ 17 h 116"/>
                <a:gd name="T6" fmla="*/ 18 w 94"/>
                <a:gd name="T7" fmla="*/ 51 h 116"/>
                <a:gd name="T8" fmla="*/ 18 w 94"/>
                <a:gd name="T9" fmla="*/ 115 h 116"/>
                <a:gd name="T10" fmla="*/ 0 w 94"/>
                <a:gd name="T11" fmla="*/ 115 h 116"/>
                <a:gd name="T12" fmla="*/ 0 w 94"/>
                <a:gd name="T13" fmla="*/ 3 h 116"/>
                <a:gd name="T14" fmla="*/ 17 w 94"/>
                <a:gd name="T15" fmla="*/ 3 h 116"/>
                <a:gd name="T16" fmla="*/ 17 w 94"/>
                <a:gd name="T17" fmla="*/ 20 h 116"/>
                <a:gd name="T18" fmla="*/ 54 w 94"/>
                <a:gd name="T19" fmla="*/ 0 h 116"/>
                <a:gd name="T20" fmla="*/ 88 w 94"/>
                <a:gd name="T21" fmla="*/ 16 h 116"/>
                <a:gd name="T22" fmla="*/ 93 w 94"/>
                <a:gd name="T23" fmla="*/ 43 h 116"/>
                <a:gd name="T24" fmla="*/ 93 w 94"/>
                <a:gd name="T25" fmla="*/ 48 h 116"/>
                <a:gd name="T26" fmla="*/ 93 w 94"/>
                <a:gd name="T27" fmla="*/ 115 h 116"/>
                <a:gd name="T28" fmla="*/ 73 w 94"/>
                <a:gd name="T29" fmla="*/ 115 h 116"/>
                <a:gd name="T30" fmla="*/ 73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3" y="46"/>
                  </a:moveTo>
                  <a:lnTo>
                    <a:pt x="73" y="46"/>
                  </a:lnTo>
                  <a:cubicBezTo>
                    <a:pt x="73" y="26"/>
                    <a:pt x="69" y="17"/>
                    <a:pt x="52" y="17"/>
                  </a:cubicBezTo>
                  <a:cubicBezTo>
                    <a:pt x="31" y="17"/>
                    <a:pt x="18" y="29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0" y="0"/>
                    <a:pt x="82" y="5"/>
                    <a:pt x="88" y="16"/>
                  </a:cubicBezTo>
                  <a:cubicBezTo>
                    <a:pt x="92" y="23"/>
                    <a:pt x="93" y="31"/>
                    <a:pt x="93" y="43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3" y="115"/>
                    <a:pt x="73" y="115"/>
                    <a:pt x="73" y="115"/>
                  </a:cubicBezTo>
                  <a:lnTo>
                    <a:pt x="73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Freeform 121"/>
            <p:cNvSpPr>
              <a:spLocks noChangeArrowheads="1"/>
            </p:cNvSpPr>
            <p:nvPr/>
          </p:nvSpPr>
          <p:spPr bwMode="auto">
            <a:xfrm>
              <a:off x="4119946" y="2334582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1 h 155"/>
                <a:gd name="T6" fmla="*/ 0 w 20"/>
                <a:gd name="T7" fmla="*/ 21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Freeform 122"/>
            <p:cNvSpPr>
              <a:spLocks noChangeArrowheads="1"/>
            </p:cNvSpPr>
            <p:nvPr/>
          </p:nvSpPr>
          <p:spPr bwMode="auto">
            <a:xfrm>
              <a:off x="4136620" y="2351255"/>
              <a:ext cx="44464" cy="68550"/>
            </a:xfrm>
            <a:custGeom>
              <a:avLst/>
              <a:gdLst>
                <a:gd name="T0" fmla="*/ 50 w 105"/>
                <a:gd name="T1" fmla="*/ 120 h 163"/>
                <a:gd name="T2" fmla="*/ 50 w 105"/>
                <a:gd name="T3" fmla="*/ 120 h 163"/>
                <a:gd name="T4" fmla="*/ 0 w 105"/>
                <a:gd name="T5" fmla="*/ 59 h 163"/>
                <a:gd name="T6" fmla="*/ 51 w 105"/>
                <a:gd name="T7" fmla="*/ 0 h 163"/>
                <a:gd name="T8" fmla="*/ 86 w 105"/>
                <a:gd name="T9" fmla="*/ 18 h 163"/>
                <a:gd name="T10" fmla="*/ 86 w 105"/>
                <a:gd name="T11" fmla="*/ 4 h 163"/>
                <a:gd name="T12" fmla="*/ 104 w 105"/>
                <a:gd name="T13" fmla="*/ 4 h 163"/>
                <a:gd name="T14" fmla="*/ 104 w 105"/>
                <a:gd name="T15" fmla="*/ 113 h 163"/>
                <a:gd name="T16" fmla="*/ 52 w 105"/>
                <a:gd name="T17" fmla="*/ 162 h 163"/>
                <a:gd name="T18" fmla="*/ 5 w 105"/>
                <a:gd name="T19" fmla="*/ 130 h 163"/>
                <a:gd name="T20" fmla="*/ 5 w 105"/>
                <a:gd name="T21" fmla="*/ 129 h 163"/>
                <a:gd name="T22" fmla="*/ 23 w 105"/>
                <a:gd name="T23" fmla="*/ 129 h 163"/>
                <a:gd name="T24" fmla="*/ 23 w 105"/>
                <a:gd name="T25" fmla="*/ 129 h 163"/>
                <a:gd name="T26" fmla="*/ 53 w 105"/>
                <a:gd name="T27" fmla="*/ 147 h 163"/>
                <a:gd name="T28" fmla="*/ 86 w 105"/>
                <a:gd name="T29" fmla="*/ 118 h 163"/>
                <a:gd name="T30" fmla="*/ 86 w 105"/>
                <a:gd name="T31" fmla="*/ 102 h 163"/>
                <a:gd name="T32" fmla="*/ 50 w 105"/>
                <a:gd name="T33" fmla="*/ 120 h 163"/>
                <a:gd name="T34" fmla="*/ 20 w 105"/>
                <a:gd name="T35" fmla="*/ 60 h 163"/>
                <a:gd name="T36" fmla="*/ 20 w 105"/>
                <a:gd name="T37" fmla="*/ 60 h 163"/>
                <a:gd name="T38" fmla="*/ 53 w 105"/>
                <a:gd name="T39" fmla="*/ 102 h 163"/>
                <a:gd name="T40" fmla="*/ 86 w 105"/>
                <a:gd name="T41" fmla="*/ 60 h 163"/>
                <a:gd name="T42" fmla="*/ 53 w 105"/>
                <a:gd name="T43" fmla="*/ 18 h 163"/>
                <a:gd name="T44" fmla="*/ 20 w 105"/>
                <a:gd name="T45" fmla="*/ 6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3">
                  <a:moveTo>
                    <a:pt x="50" y="120"/>
                  </a:moveTo>
                  <a:lnTo>
                    <a:pt x="50" y="120"/>
                  </a:lnTo>
                  <a:cubicBezTo>
                    <a:pt x="21" y="120"/>
                    <a:pt x="0" y="96"/>
                    <a:pt x="0" y="59"/>
                  </a:cubicBezTo>
                  <a:cubicBezTo>
                    <a:pt x="0" y="24"/>
                    <a:pt x="21" y="0"/>
                    <a:pt x="51" y="0"/>
                  </a:cubicBezTo>
                  <a:cubicBezTo>
                    <a:pt x="68" y="0"/>
                    <a:pt x="78" y="7"/>
                    <a:pt x="86" y="18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4" y="148"/>
                    <a:pt x="90" y="162"/>
                    <a:pt x="52" y="162"/>
                  </a:cubicBezTo>
                  <a:cubicBezTo>
                    <a:pt x="22" y="162"/>
                    <a:pt x="5" y="150"/>
                    <a:pt x="5" y="130"/>
                  </a:cubicBezTo>
                  <a:cubicBezTo>
                    <a:pt x="5" y="129"/>
                    <a:pt x="5" y="129"/>
                    <a:pt x="5" y="129"/>
                  </a:cubicBezTo>
                  <a:cubicBezTo>
                    <a:pt x="23" y="129"/>
                    <a:pt x="23" y="129"/>
                    <a:pt x="23" y="129"/>
                  </a:cubicBezTo>
                  <a:lnTo>
                    <a:pt x="23" y="129"/>
                  </a:lnTo>
                  <a:cubicBezTo>
                    <a:pt x="23" y="140"/>
                    <a:pt x="33" y="147"/>
                    <a:pt x="53" y="147"/>
                  </a:cubicBezTo>
                  <a:cubicBezTo>
                    <a:pt x="77" y="147"/>
                    <a:pt x="86" y="137"/>
                    <a:pt x="86" y="118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77" y="113"/>
                    <a:pt x="66" y="120"/>
                    <a:pt x="50" y="120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87"/>
                    <a:pt x="32" y="102"/>
                    <a:pt x="53" y="102"/>
                  </a:cubicBezTo>
                  <a:cubicBezTo>
                    <a:pt x="76" y="102"/>
                    <a:pt x="86" y="89"/>
                    <a:pt x="86" y="60"/>
                  </a:cubicBezTo>
                  <a:cubicBezTo>
                    <a:pt x="86" y="32"/>
                    <a:pt x="75" y="18"/>
                    <a:pt x="53" y="18"/>
                  </a:cubicBezTo>
                  <a:cubicBezTo>
                    <a:pt x="32" y="18"/>
                    <a:pt x="20" y="32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Freeform 123"/>
            <p:cNvSpPr>
              <a:spLocks noChangeArrowheads="1"/>
            </p:cNvSpPr>
            <p:nvPr/>
          </p:nvSpPr>
          <p:spPr bwMode="auto">
            <a:xfrm>
              <a:off x="4192201" y="2334582"/>
              <a:ext cx="40759" cy="64843"/>
            </a:xfrm>
            <a:custGeom>
              <a:avLst/>
              <a:gdLst>
                <a:gd name="T0" fmla="*/ 75 w 95"/>
                <a:gd name="T1" fmla="*/ 85 h 155"/>
                <a:gd name="T2" fmla="*/ 75 w 95"/>
                <a:gd name="T3" fmla="*/ 85 h 155"/>
                <a:gd name="T4" fmla="*/ 52 w 95"/>
                <a:gd name="T5" fmla="*/ 56 h 155"/>
                <a:gd name="T6" fmla="*/ 20 w 95"/>
                <a:gd name="T7" fmla="*/ 88 h 155"/>
                <a:gd name="T8" fmla="*/ 20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20 w 95"/>
                <a:gd name="T15" fmla="*/ 0 h 155"/>
                <a:gd name="T16" fmla="*/ 20 w 95"/>
                <a:gd name="T17" fmla="*/ 58 h 155"/>
                <a:gd name="T18" fmla="*/ 54 w 95"/>
                <a:gd name="T19" fmla="*/ 39 h 155"/>
                <a:gd name="T20" fmla="*/ 89 w 95"/>
                <a:gd name="T21" fmla="*/ 55 h 155"/>
                <a:gd name="T22" fmla="*/ 94 w 95"/>
                <a:gd name="T23" fmla="*/ 82 h 155"/>
                <a:gd name="T24" fmla="*/ 94 w 95"/>
                <a:gd name="T25" fmla="*/ 87 h 155"/>
                <a:gd name="T26" fmla="*/ 94 w 95"/>
                <a:gd name="T27" fmla="*/ 154 h 155"/>
                <a:gd name="T28" fmla="*/ 75 w 95"/>
                <a:gd name="T29" fmla="*/ 154 h 155"/>
                <a:gd name="T30" fmla="*/ 75 w 95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5" y="85"/>
                  </a:moveTo>
                  <a:lnTo>
                    <a:pt x="75" y="85"/>
                  </a:lnTo>
                  <a:cubicBezTo>
                    <a:pt x="75" y="65"/>
                    <a:pt x="71" y="56"/>
                    <a:pt x="52" y="56"/>
                  </a:cubicBezTo>
                  <a:cubicBezTo>
                    <a:pt x="33" y="56"/>
                    <a:pt x="20" y="68"/>
                    <a:pt x="20" y="88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6" y="45"/>
                    <a:pt x="39" y="39"/>
                    <a:pt x="54" y="39"/>
                  </a:cubicBezTo>
                  <a:cubicBezTo>
                    <a:pt x="71" y="39"/>
                    <a:pt x="83" y="44"/>
                    <a:pt x="89" y="55"/>
                  </a:cubicBezTo>
                  <a:cubicBezTo>
                    <a:pt x="94" y="62"/>
                    <a:pt x="94" y="70"/>
                    <a:pt x="94" y="82"/>
                  </a:cubicBezTo>
                  <a:cubicBezTo>
                    <a:pt x="94" y="83"/>
                    <a:pt x="94" y="85"/>
                    <a:pt x="94" y="87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Freeform 124"/>
            <p:cNvSpPr>
              <a:spLocks noChangeArrowheads="1"/>
            </p:cNvSpPr>
            <p:nvPr/>
          </p:nvSpPr>
          <p:spPr bwMode="auto">
            <a:xfrm>
              <a:off x="4238517" y="2340139"/>
              <a:ext cx="24085" cy="61139"/>
            </a:xfrm>
            <a:custGeom>
              <a:avLst/>
              <a:gdLst>
                <a:gd name="T0" fmla="*/ 45 w 57"/>
                <a:gd name="T1" fmla="*/ 127 h 146"/>
                <a:gd name="T2" fmla="*/ 45 w 57"/>
                <a:gd name="T3" fmla="*/ 127 h 146"/>
                <a:gd name="T4" fmla="*/ 56 w 57"/>
                <a:gd name="T5" fmla="*/ 127 h 146"/>
                <a:gd name="T6" fmla="*/ 56 w 57"/>
                <a:gd name="T7" fmla="*/ 143 h 146"/>
                <a:gd name="T8" fmla="*/ 40 w 57"/>
                <a:gd name="T9" fmla="*/ 145 h 146"/>
                <a:gd name="T10" fmla="*/ 16 w 57"/>
                <a:gd name="T11" fmla="*/ 121 h 146"/>
                <a:gd name="T12" fmla="*/ 16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6 w 57"/>
                <a:gd name="T19" fmla="*/ 31 h 146"/>
                <a:gd name="T20" fmla="*/ 16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5 w 57"/>
                <a:gd name="T31" fmla="*/ 46 h 146"/>
                <a:gd name="T32" fmla="*/ 35 w 57"/>
                <a:gd name="T33" fmla="*/ 114 h 146"/>
                <a:gd name="T34" fmla="*/ 45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1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49" y="144"/>
                    <a:pt x="44" y="145"/>
                    <a:pt x="40" y="145"/>
                  </a:cubicBezTo>
                  <a:cubicBezTo>
                    <a:pt x="22" y="145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98071" y="2334582"/>
            <a:ext cx="207500" cy="66697"/>
            <a:chOff x="4898071" y="2334582"/>
            <a:chExt cx="207500" cy="66697"/>
          </a:xfrm>
        </p:grpSpPr>
        <p:sp>
          <p:nvSpPr>
            <p:cNvPr id="3197" name="Freeform 125"/>
            <p:cNvSpPr>
              <a:spLocks noChangeArrowheads="1"/>
            </p:cNvSpPr>
            <p:nvPr/>
          </p:nvSpPr>
          <p:spPr bwMode="auto">
            <a:xfrm>
              <a:off x="4898071" y="2334582"/>
              <a:ext cx="46318" cy="64843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89 w 110"/>
                <a:gd name="T9" fmla="*/ 6 h 155"/>
                <a:gd name="T10" fmla="*/ 109 w 110"/>
                <a:gd name="T11" fmla="*/ 44 h 155"/>
                <a:gd name="T12" fmla="*/ 89 w 110"/>
                <a:gd name="T13" fmla="*/ 83 h 155"/>
                <a:gd name="T14" fmla="*/ 52 w 110"/>
                <a:gd name="T15" fmla="*/ 89 h 155"/>
                <a:gd name="T16" fmla="*/ 21 w 110"/>
                <a:gd name="T17" fmla="*/ 89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5 w 110"/>
                <a:gd name="T25" fmla="*/ 70 h 155"/>
                <a:gd name="T26" fmla="*/ 55 w 110"/>
                <a:gd name="T27" fmla="*/ 70 h 155"/>
                <a:gd name="T28" fmla="*/ 88 w 110"/>
                <a:gd name="T29" fmla="*/ 44 h 155"/>
                <a:gd name="T30" fmla="*/ 57 w 110"/>
                <a:gd name="T31" fmla="*/ 19 h 155"/>
                <a:gd name="T32" fmla="*/ 21 w 110"/>
                <a:gd name="T33" fmla="*/ 19 h 155"/>
                <a:gd name="T34" fmla="*/ 21 w 110"/>
                <a:gd name="T35" fmla="*/ 70 h 155"/>
                <a:gd name="T36" fmla="*/ 55 w 110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4" y="0"/>
                    <a:pt x="56" y="0"/>
                  </a:cubicBezTo>
                  <a:cubicBezTo>
                    <a:pt x="68" y="0"/>
                    <a:pt x="80" y="0"/>
                    <a:pt x="89" y="6"/>
                  </a:cubicBezTo>
                  <a:cubicBezTo>
                    <a:pt x="102" y="13"/>
                    <a:pt x="109" y="26"/>
                    <a:pt x="109" y="44"/>
                  </a:cubicBezTo>
                  <a:cubicBezTo>
                    <a:pt x="109" y="62"/>
                    <a:pt x="102" y="75"/>
                    <a:pt x="89" y="83"/>
                  </a:cubicBezTo>
                  <a:cubicBezTo>
                    <a:pt x="80" y="89"/>
                    <a:pt x="67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5" y="70"/>
                  </a:moveTo>
                  <a:lnTo>
                    <a:pt x="55" y="70"/>
                  </a:lnTo>
                  <a:cubicBezTo>
                    <a:pt x="78" y="70"/>
                    <a:pt x="88" y="65"/>
                    <a:pt x="88" y="44"/>
                  </a:cubicBezTo>
                  <a:cubicBezTo>
                    <a:pt x="88" y="25"/>
                    <a:pt x="78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5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Freeform 126"/>
            <p:cNvSpPr>
              <a:spLocks noChangeArrowheads="1"/>
            </p:cNvSpPr>
            <p:nvPr/>
          </p:nvSpPr>
          <p:spPr bwMode="auto">
            <a:xfrm>
              <a:off x="4948094" y="2351255"/>
              <a:ext cx="44464" cy="50023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5 h 120"/>
                <a:gd name="T6" fmla="*/ 38 w 107"/>
                <a:gd name="T7" fmla="*/ 51 h 120"/>
                <a:gd name="T8" fmla="*/ 69 w 107"/>
                <a:gd name="T9" fmla="*/ 47 h 120"/>
                <a:gd name="T10" fmla="*/ 74 w 107"/>
                <a:gd name="T11" fmla="*/ 34 h 120"/>
                <a:gd name="T12" fmla="*/ 49 w 107"/>
                <a:gd name="T13" fmla="*/ 17 h 120"/>
                <a:gd name="T14" fmla="*/ 23 w 107"/>
                <a:gd name="T15" fmla="*/ 37 h 120"/>
                <a:gd name="T16" fmla="*/ 5 w 107"/>
                <a:gd name="T17" fmla="*/ 37 h 120"/>
                <a:gd name="T18" fmla="*/ 5 w 107"/>
                <a:gd name="T19" fmla="*/ 37 h 120"/>
                <a:gd name="T20" fmla="*/ 49 w 107"/>
                <a:gd name="T21" fmla="*/ 0 h 120"/>
                <a:gd name="T22" fmla="*/ 93 w 107"/>
                <a:gd name="T23" fmla="*/ 35 h 120"/>
                <a:gd name="T24" fmla="*/ 93 w 107"/>
                <a:gd name="T25" fmla="*/ 91 h 120"/>
                <a:gd name="T26" fmla="*/ 100 w 107"/>
                <a:gd name="T27" fmla="*/ 102 h 120"/>
                <a:gd name="T28" fmla="*/ 106 w 107"/>
                <a:gd name="T29" fmla="*/ 102 h 120"/>
                <a:gd name="T30" fmla="*/ 106 w 107"/>
                <a:gd name="T31" fmla="*/ 117 h 120"/>
                <a:gd name="T32" fmla="*/ 94 w 107"/>
                <a:gd name="T33" fmla="*/ 118 h 120"/>
                <a:gd name="T34" fmla="*/ 75 w 107"/>
                <a:gd name="T35" fmla="*/ 101 h 120"/>
                <a:gd name="T36" fmla="*/ 75 w 107"/>
                <a:gd name="T37" fmla="*/ 101 h 120"/>
                <a:gd name="T38" fmla="*/ 36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19 w 107"/>
                <a:gd name="T45" fmla="*/ 85 h 120"/>
                <a:gd name="T46" fmla="*/ 40 w 107"/>
                <a:gd name="T47" fmla="*/ 103 h 120"/>
                <a:gd name="T48" fmla="*/ 74 w 107"/>
                <a:gd name="T49" fmla="*/ 76 h 120"/>
                <a:gd name="T50" fmla="*/ 74 w 107"/>
                <a:gd name="T51" fmla="*/ 59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5"/>
                  </a:cubicBezTo>
                  <a:cubicBezTo>
                    <a:pt x="0" y="66"/>
                    <a:pt x="13" y="54"/>
                    <a:pt x="38" y="51"/>
                  </a:cubicBezTo>
                  <a:cubicBezTo>
                    <a:pt x="53" y="49"/>
                    <a:pt x="64" y="48"/>
                    <a:pt x="69" y="47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1" y="0"/>
                    <a:pt x="49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1" y="102"/>
                    <a:pt x="103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1" y="118"/>
                    <a:pt x="98" y="118"/>
                    <a:pt x="94" y="118"/>
                  </a:cubicBezTo>
                  <a:cubicBezTo>
                    <a:pt x="82" y="118"/>
                    <a:pt x="75" y="112"/>
                    <a:pt x="75" y="101"/>
                  </a:cubicBezTo>
                  <a:lnTo>
                    <a:pt x="75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7"/>
                    <a:pt x="26" y="103"/>
                    <a:pt x="40" y="103"/>
                  </a:cubicBezTo>
                  <a:cubicBezTo>
                    <a:pt x="60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5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Freeform 127"/>
            <p:cNvSpPr>
              <a:spLocks noChangeArrowheads="1"/>
            </p:cNvSpPr>
            <p:nvPr/>
          </p:nvSpPr>
          <p:spPr bwMode="auto">
            <a:xfrm>
              <a:off x="4994410" y="2353109"/>
              <a:ext cx="64844" cy="48170"/>
            </a:xfrm>
            <a:custGeom>
              <a:avLst/>
              <a:gdLst>
                <a:gd name="T0" fmla="*/ 0 w 154"/>
                <a:gd name="T1" fmla="*/ 0 h 113"/>
                <a:gd name="T2" fmla="*/ 20 w 154"/>
                <a:gd name="T3" fmla="*/ 0 h 113"/>
                <a:gd name="T4" fmla="*/ 43 w 154"/>
                <a:gd name="T5" fmla="*/ 85 h 113"/>
                <a:gd name="T6" fmla="*/ 65 w 154"/>
                <a:gd name="T7" fmla="*/ 0 h 113"/>
                <a:gd name="T8" fmla="*/ 87 w 154"/>
                <a:gd name="T9" fmla="*/ 0 h 113"/>
                <a:gd name="T10" fmla="*/ 109 w 154"/>
                <a:gd name="T11" fmla="*/ 85 h 113"/>
                <a:gd name="T12" fmla="*/ 133 w 154"/>
                <a:gd name="T13" fmla="*/ 0 h 113"/>
                <a:gd name="T14" fmla="*/ 153 w 154"/>
                <a:gd name="T15" fmla="*/ 0 h 113"/>
                <a:gd name="T16" fmla="*/ 118 w 154"/>
                <a:gd name="T17" fmla="*/ 112 h 113"/>
                <a:gd name="T18" fmla="*/ 100 w 154"/>
                <a:gd name="T19" fmla="*/ 112 h 113"/>
                <a:gd name="T20" fmla="*/ 76 w 154"/>
                <a:gd name="T21" fmla="*/ 26 h 113"/>
                <a:gd name="T22" fmla="*/ 52 w 154"/>
                <a:gd name="T23" fmla="*/ 112 h 113"/>
                <a:gd name="T24" fmla="*/ 33 w 154"/>
                <a:gd name="T25" fmla="*/ 112 h 113"/>
                <a:gd name="T26" fmla="*/ 0 w 154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4" h="113">
                  <a:moveTo>
                    <a:pt x="0" y="0"/>
                  </a:moveTo>
                  <a:lnTo>
                    <a:pt x="20" y="0"/>
                  </a:lnTo>
                  <a:lnTo>
                    <a:pt x="43" y="85"/>
                  </a:lnTo>
                  <a:lnTo>
                    <a:pt x="65" y="0"/>
                  </a:lnTo>
                  <a:lnTo>
                    <a:pt x="87" y="0"/>
                  </a:lnTo>
                  <a:lnTo>
                    <a:pt x="109" y="85"/>
                  </a:lnTo>
                  <a:lnTo>
                    <a:pt x="133" y="0"/>
                  </a:lnTo>
                  <a:lnTo>
                    <a:pt x="153" y="0"/>
                  </a:lnTo>
                  <a:lnTo>
                    <a:pt x="118" y="112"/>
                  </a:lnTo>
                  <a:lnTo>
                    <a:pt x="100" y="112"/>
                  </a:lnTo>
                  <a:lnTo>
                    <a:pt x="76" y="26"/>
                  </a:lnTo>
                  <a:lnTo>
                    <a:pt x="52" y="112"/>
                  </a:lnTo>
                  <a:lnTo>
                    <a:pt x="33" y="112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0" name="Freeform 128"/>
            <p:cNvSpPr>
              <a:spLocks noChangeArrowheads="1"/>
            </p:cNvSpPr>
            <p:nvPr/>
          </p:nvSpPr>
          <p:spPr bwMode="auto">
            <a:xfrm>
              <a:off x="5064812" y="2351255"/>
              <a:ext cx="40759" cy="48170"/>
            </a:xfrm>
            <a:custGeom>
              <a:avLst/>
              <a:gdLst>
                <a:gd name="T0" fmla="*/ 74 w 95"/>
                <a:gd name="T1" fmla="*/ 46 h 116"/>
                <a:gd name="T2" fmla="*/ 74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8 w 95"/>
                <a:gd name="T15" fmla="*/ 3 h 116"/>
                <a:gd name="T16" fmla="*/ 18 w 95"/>
                <a:gd name="T17" fmla="*/ 20 h 116"/>
                <a:gd name="T18" fmla="*/ 55 w 95"/>
                <a:gd name="T19" fmla="*/ 0 h 116"/>
                <a:gd name="T20" fmla="*/ 89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4 w 95"/>
                <a:gd name="T29" fmla="*/ 115 h 116"/>
                <a:gd name="T30" fmla="*/ 74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6" y="6"/>
                    <a:pt x="39" y="0"/>
                    <a:pt x="55" y="0"/>
                  </a:cubicBezTo>
                  <a:cubicBezTo>
                    <a:pt x="71" y="0"/>
                    <a:pt x="83" y="5"/>
                    <a:pt x="89" y="16"/>
                  </a:cubicBezTo>
                  <a:cubicBezTo>
                    <a:pt x="93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5862" y="2334582"/>
            <a:ext cx="224173" cy="66696"/>
            <a:chOff x="5755862" y="2334582"/>
            <a:chExt cx="224173" cy="66696"/>
          </a:xfrm>
        </p:grpSpPr>
        <p:sp>
          <p:nvSpPr>
            <p:cNvPr id="3201" name="Freeform 129"/>
            <p:cNvSpPr>
              <a:spLocks noChangeArrowheads="1"/>
            </p:cNvSpPr>
            <p:nvPr/>
          </p:nvSpPr>
          <p:spPr bwMode="auto">
            <a:xfrm>
              <a:off x="5755862" y="2334582"/>
              <a:ext cx="50022" cy="64843"/>
            </a:xfrm>
            <a:custGeom>
              <a:avLst/>
              <a:gdLst>
                <a:gd name="T0" fmla="*/ 49 w 119"/>
                <a:gd name="T1" fmla="*/ 19 h 155"/>
                <a:gd name="T2" fmla="*/ 0 w 119"/>
                <a:gd name="T3" fmla="*/ 19 h 155"/>
                <a:gd name="T4" fmla="*/ 0 w 119"/>
                <a:gd name="T5" fmla="*/ 0 h 155"/>
                <a:gd name="T6" fmla="*/ 118 w 119"/>
                <a:gd name="T7" fmla="*/ 0 h 155"/>
                <a:gd name="T8" fmla="*/ 118 w 119"/>
                <a:gd name="T9" fmla="*/ 19 h 155"/>
                <a:gd name="T10" fmla="*/ 70 w 119"/>
                <a:gd name="T11" fmla="*/ 19 h 155"/>
                <a:gd name="T12" fmla="*/ 70 w 119"/>
                <a:gd name="T13" fmla="*/ 154 h 155"/>
                <a:gd name="T14" fmla="*/ 49 w 119"/>
                <a:gd name="T15" fmla="*/ 154 h 155"/>
                <a:gd name="T16" fmla="*/ 49 w 119"/>
                <a:gd name="T17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55">
                  <a:moveTo>
                    <a:pt x="4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9"/>
                  </a:lnTo>
                  <a:lnTo>
                    <a:pt x="70" y="19"/>
                  </a:lnTo>
                  <a:lnTo>
                    <a:pt x="70" y="154"/>
                  </a:lnTo>
                  <a:lnTo>
                    <a:pt x="49" y="154"/>
                  </a:lnTo>
                  <a:lnTo>
                    <a:pt x="49" y="1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2" name="Freeform 130"/>
            <p:cNvSpPr>
              <a:spLocks noChangeArrowheads="1"/>
            </p:cNvSpPr>
            <p:nvPr/>
          </p:nvSpPr>
          <p:spPr bwMode="auto">
            <a:xfrm>
              <a:off x="5811442" y="2334582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1 h 155"/>
                <a:gd name="T6" fmla="*/ 0 w 20"/>
                <a:gd name="T7" fmla="*/ 21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3" name="Freeform 131"/>
            <p:cNvSpPr>
              <a:spLocks noChangeArrowheads="1"/>
            </p:cNvSpPr>
            <p:nvPr/>
          </p:nvSpPr>
          <p:spPr bwMode="auto">
            <a:xfrm>
              <a:off x="5831821" y="2351255"/>
              <a:ext cx="66696" cy="48170"/>
            </a:xfrm>
            <a:custGeom>
              <a:avLst/>
              <a:gdLst>
                <a:gd name="T0" fmla="*/ 137 w 157"/>
                <a:gd name="T1" fmla="*/ 46 h 116"/>
                <a:gd name="T2" fmla="*/ 137 w 157"/>
                <a:gd name="T3" fmla="*/ 46 h 116"/>
                <a:gd name="T4" fmla="*/ 116 w 157"/>
                <a:gd name="T5" fmla="*/ 17 h 116"/>
                <a:gd name="T6" fmla="*/ 88 w 157"/>
                <a:gd name="T7" fmla="*/ 49 h 116"/>
                <a:gd name="T8" fmla="*/ 88 w 157"/>
                <a:gd name="T9" fmla="*/ 115 h 116"/>
                <a:gd name="T10" fmla="*/ 68 w 157"/>
                <a:gd name="T11" fmla="*/ 115 h 116"/>
                <a:gd name="T12" fmla="*/ 68 w 157"/>
                <a:gd name="T13" fmla="*/ 46 h 116"/>
                <a:gd name="T14" fmla="*/ 48 w 157"/>
                <a:gd name="T15" fmla="*/ 17 h 116"/>
                <a:gd name="T16" fmla="*/ 19 w 157"/>
                <a:gd name="T17" fmla="*/ 49 h 116"/>
                <a:gd name="T18" fmla="*/ 19 w 157"/>
                <a:gd name="T19" fmla="*/ 115 h 116"/>
                <a:gd name="T20" fmla="*/ 0 w 157"/>
                <a:gd name="T21" fmla="*/ 115 h 116"/>
                <a:gd name="T22" fmla="*/ 0 w 157"/>
                <a:gd name="T23" fmla="*/ 3 h 116"/>
                <a:gd name="T24" fmla="*/ 18 w 157"/>
                <a:gd name="T25" fmla="*/ 3 h 116"/>
                <a:gd name="T26" fmla="*/ 18 w 157"/>
                <a:gd name="T27" fmla="*/ 19 h 116"/>
                <a:gd name="T28" fmla="*/ 54 w 157"/>
                <a:gd name="T29" fmla="*/ 0 h 116"/>
                <a:gd name="T30" fmla="*/ 84 w 157"/>
                <a:gd name="T31" fmla="*/ 18 h 116"/>
                <a:gd name="T32" fmla="*/ 119 w 157"/>
                <a:gd name="T33" fmla="*/ 0 h 116"/>
                <a:gd name="T34" fmla="*/ 150 w 157"/>
                <a:gd name="T35" fmla="*/ 16 h 116"/>
                <a:gd name="T36" fmla="*/ 156 w 157"/>
                <a:gd name="T37" fmla="*/ 45 h 116"/>
                <a:gd name="T38" fmla="*/ 156 w 157"/>
                <a:gd name="T39" fmla="*/ 48 h 116"/>
                <a:gd name="T40" fmla="*/ 156 w 157"/>
                <a:gd name="T41" fmla="*/ 115 h 116"/>
                <a:gd name="T42" fmla="*/ 137 w 157"/>
                <a:gd name="T43" fmla="*/ 115 h 116"/>
                <a:gd name="T44" fmla="*/ 137 w 157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16">
                  <a:moveTo>
                    <a:pt x="137" y="46"/>
                  </a:moveTo>
                  <a:lnTo>
                    <a:pt x="137" y="46"/>
                  </a:lnTo>
                  <a:cubicBezTo>
                    <a:pt x="137" y="26"/>
                    <a:pt x="133" y="17"/>
                    <a:pt x="116" y="17"/>
                  </a:cubicBezTo>
                  <a:cubicBezTo>
                    <a:pt x="98" y="17"/>
                    <a:pt x="88" y="28"/>
                    <a:pt x="88" y="49"/>
                  </a:cubicBezTo>
                  <a:cubicBezTo>
                    <a:pt x="88" y="115"/>
                    <a:pt x="88" y="115"/>
                    <a:pt x="88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5" y="17"/>
                    <a:pt x="48" y="17"/>
                  </a:cubicBezTo>
                  <a:cubicBezTo>
                    <a:pt x="31" y="17"/>
                    <a:pt x="19" y="28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67" y="0"/>
                    <a:pt x="76" y="6"/>
                    <a:pt x="84" y="18"/>
                  </a:cubicBezTo>
                  <a:cubicBezTo>
                    <a:pt x="93" y="6"/>
                    <a:pt x="105" y="0"/>
                    <a:pt x="119" y="0"/>
                  </a:cubicBezTo>
                  <a:cubicBezTo>
                    <a:pt x="135" y="0"/>
                    <a:pt x="145" y="6"/>
                    <a:pt x="150" y="16"/>
                  </a:cubicBezTo>
                  <a:cubicBezTo>
                    <a:pt x="156" y="23"/>
                    <a:pt x="156" y="32"/>
                    <a:pt x="156" y="45"/>
                  </a:cubicBezTo>
                  <a:cubicBezTo>
                    <a:pt x="156" y="46"/>
                    <a:pt x="156" y="47"/>
                    <a:pt x="156" y="48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37" y="115"/>
                    <a:pt x="137" y="115"/>
                    <a:pt x="137" y="115"/>
                  </a:cubicBezTo>
                  <a:lnTo>
                    <a:pt x="137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4" name="Freeform 132"/>
            <p:cNvSpPr>
              <a:spLocks noChangeArrowheads="1"/>
            </p:cNvSpPr>
            <p:nvPr/>
          </p:nvSpPr>
          <p:spPr bwMode="auto">
            <a:xfrm>
              <a:off x="5905928" y="2351255"/>
              <a:ext cx="42612" cy="50023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1 h 121"/>
                <a:gd name="T8" fmla="*/ 50 w 102"/>
                <a:gd name="T9" fmla="*/ 0 h 121"/>
                <a:gd name="T10" fmla="*/ 101 w 102"/>
                <a:gd name="T11" fmla="*/ 57 h 121"/>
                <a:gd name="T12" fmla="*/ 100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1 w 102"/>
                <a:gd name="T19" fmla="*/ 80 h 121"/>
                <a:gd name="T20" fmla="*/ 99 w 102"/>
                <a:gd name="T21" fmla="*/ 80 h 121"/>
                <a:gd name="T22" fmla="*/ 82 w 102"/>
                <a:gd name="T23" fmla="*/ 50 h 121"/>
                <a:gd name="T24" fmla="*/ 82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2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83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3" y="102"/>
                    <a:pt x="52" y="102"/>
                  </a:cubicBezTo>
                  <a:cubicBezTo>
                    <a:pt x="68" y="102"/>
                    <a:pt x="77" y="94"/>
                    <a:pt x="81" y="80"/>
                  </a:cubicBezTo>
                  <a:lnTo>
                    <a:pt x="99" y="80"/>
                  </a:lnTo>
                  <a:close/>
                  <a:moveTo>
                    <a:pt x="82" y="50"/>
                  </a:moveTo>
                  <a:lnTo>
                    <a:pt x="82" y="50"/>
                  </a:lnTo>
                  <a:cubicBezTo>
                    <a:pt x="82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50"/>
                  </a:cubicBezTo>
                  <a:lnTo>
                    <a:pt x="82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" name="Freeform 133"/>
            <p:cNvSpPr>
              <a:spLocks noChangeArrowheads="1"/>
            </p:cNvSpPr>
            <p:nvPr/>
          </p:nvSpPr>
          <p:spPr bwMode="auto">
            <a:xfrm>
              <a:off x="5957803" y="2351255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2 h 115"/>
                <a:gd name="T8" fmla="*/ 50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5" y="7"/>
                    <a:pt x="35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0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1062" y="2334582"/>
            <a:ext cx="231586" cy="66696"/>
            <a:chOff x="6621062" y="2334582"/>
            <a:chExt cx="231586" cy="66696"/>
          </a:xfrm>
        </p:grpSpPr>
        <p:sp>
          <p:nvSpPr>
            <p:cNvPr id="3206" name="Freeform 134"/>
            <p:cNvSpPr>
              <a:spLocks noChangeArrowheads="1"/>
            </p:cNvSpPr>
            <p:nvPr/>
          </p:nvSpPr>
          <p:spPr bwMode="auto">
            <a:xfrm>
              <a:off x="6621062" y="2334582"/>
              <a:ext cx="50023" cy="64843"/>
            </a:xfrm>
            <a:custGeom>
              <a:avLst/>
              <a:gdLst>
                <a:gd name="T0" fmla="*/ 0 w 118"/>
                <a:gd name="T1" fmla="*/ 0 h 155"/>
                <a:gd name="T2" fmla="*/ 0 w 118"/>
                <a:gd name="T3" fmla="*/ 0 h 155"/>
                <a:gd name="T4" fmla="*/ 62 w 118"/>
                <a:gd name="T5" fmla="*/ 0 h 155"/>
                <a:gd name="T6" fmla="*/ 110 w 118"/>
                <a:gd name="T7" fmla="*/ 38 h 155"/>
                <a:gd name="T8" fmla="*/ 88 w 118"/>
                <a:gd name="T9" fmla="*/ 71 h 155"/>
                <a:gd name="T10" fmla="*/ 117 w 118"/>
                <a:gd name="T11" fmla="*/ 108 h 155"/>
                <a:gd name="T12" fmla="*/ 65 w 118"/>
                <a:gd name="T13" fmla="*/ 154 h 155"/>
                <a:gd name="T14" fmla="*/ 0 w 118"/>
                <a:gd name="T15" fmla="*/ 154 h 155"/>
                <a:gd name="T16" fmla="*/ 0 w 118"/>
                <a:gd name="T17" fmla="*/ 0 h 155"/>
                <a:gd name="T18" fmla="*/ 57 w 118"/>
                <a:gd name="T19" fmla="*/ 65 h 155"/>
                <a:gd name="T20" fmla="*/ 57 w 118"/>
                <a:gd name="T21" fmla="*/ 65 h 155"/>
                <a:gd name="T22" fmla="*/ 89 w 118"/>
                <a:gd name="T23" fmla="*/ 40 h 155"/>
                <a:gd name="T24" fmla="*/ 59 w 118"/>
                <a:gd name="T25" fmla="*/ 18 h 155"/>
                <a:gd name="T26" fmla="*/ 20 w 118"/>
                <a:gd name="T27" fmla="*/ 18 h 155"/>
                <a:gd name="T28" fmla="*/ 20 w 118"/>
                <a:gd name="T29" fmla="*/ 65 h 155"/>
                <a:gd name="T30" fmla="*/ 57 w 118"/>
                <a:gd name="T31" fmla="*/ 65 h 155"/>
                <a:gd name="T32" fmla="*/ 63 w 118"/>
                <a:gd name="T33" fmla="*/ 135 h 155"/>
                <a:gd name="T34" fmla="*/ 63 w 118"/>
                <a:gd name="T35" fmla="*/ 135 h 155"/>
                <a:gd name="T36" fmla="*/ 95 w 118"/>
                <a:gd name="T37" fmla="*/ 108 h 155"/>
                <a:gd name="T38" fmla="*/ 61 w 118"/>
                <a:gd name="T39" fmla="*/ 82 h 155"/>
                <a:gd name="T40" fmla="*/ 20 w 118"/>
                <a:gd name="T41" fmla="*/ 82 h 155"/>
                <a:gd name="T42" fmla="*/ 20 w 118"/>
                <a:gd name="T43" fmla="*/ 135 h 155"/>
                <a:gd name="T44" fmla="*/ 63 w 118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5">
                  <a:moveTo>
                    <a:pt x="0" y="0"/>
                  </a:moveTo>
                  <a:lnTo>
                    <a:pt x="0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93" y="0"/>
                    <a:pt x="110" y="13"/>
                    <a:pt x="110" y="38"/>
                  </a:cubicBezTo>
                  <a:cubicBezTo>
                    <a:pt x="110" y="54"/>
                    <a:pt x="102" y="65"/>
                    <a:pt x="88" y="71"/>
                  </a:cubicBezTo>
                  <a:cubicBezTo>
                    <a:pt x="106" y="74"/>
                    <a:pt x="117" y="88"/>
                    <a:pt x="117" y="108"/>
                  </a:cubicBezTo>
                  <a:cubicBezTo>
                    <a:pt x="117" y="136"/>
                    <a:pt x="98" y="154"/>
                    <a:pt x="65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9" y="65"/>
                    <a:pt x="89" y="58"/>
                    <a:pt x="89" y="40"/>
                  </a:cubicBezTo>
                  <a:cubicBezTo>
                    <a:pt x="89" y="25"/>
                    <a:pt x="79" y="18"/>
                    <a:pt x="59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65"/>
                    <a:pt x="20" y="65"/>
                    <a:pt x="20" y="65"/>
                  </a:cubicBezTo>
                  <a:lnTo>
                    <a:pt x="57" y="65"/>
                  </a:lnTo>
                  <a:close/>
                  <a:moveTo>
                    <a:pt x="63" y="135"/>
                  </a:moveTo>
                  <a:lnTo>
                    <a:pt x="63" y="135"/>
                  </a:lnTo>
                  <a:cubicBezTo>
                    <a:pt x="84" y="135"/>
                    <a:pt x="95" y="125"/>
                    <a:pt x="95" y="108"/>
                  </a:cubicBezTo>
                  <a:cubicBezTo>
                    <a:pt x="95" y="89"/>
                    <a:pt x="84" y="82"/>
                    <a:pt x="61" y="8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0" y="135"/>
                    <a:pt x="20" y="135"/>
                    <a:pt x="20" y="135"/>
                  </a:cubicBezTo>
                  <a:lnTo>
                    <a:pt x="63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7" name="Freeform 135"/>
            <p:cNvSpPr>
              <a:spLocks noChangeArrowheads="1"/>
            </p:cNvSpPr>
            <p:nvPr/>
          </p:nvSpPr>
          <p:spPr bwMode="auto">
            <a:xfrm>
              <a:off x="6676643" y="2351255"/>
              <a:ext cx="44464" cy="50023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8"/>
                    <a:pt x="87" y="119"/>
                    <a:pt x="54" y="119"/>
                  </a:cubicBezTo>
                  <a:cubicBezTo>
                    <a:pt x="21" y="119"/>
                    <a:pt x="0" y="98"/>
                    <a:pt x="0" y="59"/>
                  </a:cubicBezTo>
                  <a:cubicBezTo>
                    <a:pt x="0" y="22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2" y="17"/>
                    <a:pt x="20" y="32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8" name="Freeform 136"/>
            <p:cNvSpPr>
              <a:spLocks noChangeArrowheads="1"/>
            </p:cNvSpPr>
            <p:nvPr/>
          </p:nvSpPr>
          <p:spPr bwMode="auto">
            <a:xfrm>
              <a:off x="6728518" y="2351255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5 h 120"/>
                <a:gd name="T6" fmla="*/ 37 w 106"/>
                <a:gd name="T7" fmla="*/ 51 h 120"/>
                <a:gd name="T8" fmla="*/ 69 w 106"/>
                <a:gd name="T9" fmla="*/ 47 h 120"/>
                <a:gd name="T10" fmla="*/ 74 w 106"/>
                <a:gd name="T11" fmla="*/ 34 h 120"/>
                <a:gd name="T12" fmla="*/ 49 w 106"/>
                <a:gd name="T13" fmla="*/ 17 h 120"/>
                <a:gd name="T14" fmla="*/ 23 w 106"/>
                <a:gd name="T15" fmla="*/ 37 h 120"/>
                <a:gd name="T16" fmla="*/ 5 w 106"/>
                <a:gd name="T17" fmla="*/ 37 h 120"/>
                <a:gd name="T18" fmla="*/ 5 w 106"/>
                <a:gd name="T19" fmla="*/ 37 h 120"/>
                <a:gd name="T20" fmla="*/ 49 w 106"/>
                <a:gd name="T21" fmla="*/ 0 h 120"/>
                <a:gd name="T22" fmla="*/ 92 w 106"/>
                <a:gd name="T23" fmla="*/ 35 h 120"/>
                <a:gd name="T24" fmla="*/ 92 w 106"/>
                <a:gd name="T25" fmla="*/ 91 h 120"/>
                <a:gd name="T26" fmla="*/ 100 w 106"/>
                <a:gd name="T27" fmla="*/ 102 h 120"/>
                <a:gd name="T28" fmla="*/ 105 w 106"/>
                <a:gd name="T29" fmla="*/ 102 h 120"/>
                <a:gd name="T30" fmla="*/ 105 w 106"/>
                <a:gd name="T31" fmla="*/ 117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19 w 106"/>
                <a:gd name="T45" fmla="*/ 85 h 120"/>
                <a:gd name="T46" fmla="*/ 39 w 106"/>
                <a:gd name="T47" fmla="*/ 103 h 120"/>
                <a:gd name="T48" fmla="*/ 74 w 106"/>
                <a:gd name="T49" fmla="*/ 76 h 120"/>
                <a:gd name="T50" fmla="*/ 74 w 106"/>
                <a:gd name="T51" fmla="*/ 59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2" y="119"/>
                    <a:pt x="0" y="106"/>
                    <a:pt x="0" y="85"/>
                  </a:cubicBezTo>
                  <a:cubicBezTo>
                    <a:pt x="0" y="66"/>
                    <a:pt x="12" y="54"/>
                    <a:pt x="37" y="51"/>
                  </a:cubicBezTo>
                  <a:cubicBezTo>
                    <a:pt x="53" y="49"/>
                    <a:pt x="63" y="48"/>
                    <a:pt x="69" y="47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5" y="17"/>
                    <a:pt x="49" y="17"/>
                  </a:cubicBezTo>
                  <a:cubicBezTo>
                    <a:pt x="31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2" y="0"/>
                    <a:pt x="49" y="0"/>
                  </a:cubicBezTo>
                  <a:cubicBezTo>
                    <a:pt x="79" y="0"/>
                    <a:pt x="92" y="11"/>
                    <a:pt x="92" y="35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9"/>
                    <a:pt x="94" y="102"/>
                    <a:pt x="100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1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3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7"/>
                    <a:pt x="26" y="103"/>
                    <a:pt x="39" y="103"/>
                  </a:cubicBezTo>
                  <a:cubicBezTo>
                    <a:pt x="59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3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9" name="Freeform 137"/>
            <p:cNvSpPr>
              <a:spLocks noChangeArrowheads="1"/>
            </p:cNvSpPr>
            <p:nvPr/>
          </p:nvSpPr>
          <p:spPr bwMode="auto">
            <a:xfrm>
              <a:off x="6780393" y="2351255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7 w 55"/>
                <a:gd name="T5" fmla="*/ 2 h 115"/>
                <a:gd name="T6" fmla="*/ 17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0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0" name="Freeform 138"/>
            <p:cNvSpPr>
              <a:spLocks noChangeArrowheads="1"/>
            </p:cNvSpPr>
            <p:nvPr/>
          </p:nvSpPr>
          <p:spPr bwMode="auto">
            <a:xfrm>
              <a:off x="6808184" y="2334582"/>
              <a:ext cx="44464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6 w 105"/>
                <a:gd name="T5" fmla="*/ 154 h 158"/>
                <a:gd name="T6" fmla="*/ 86 w 105"/>
                <a:gd name="T7" fmla="*/ 140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8 h 158"/>
                <a:gd name="T14" fmla="*/ 86 w 105"/>
                <a:gd name="T15" fmla="*/ 56 h 158"/>
                <a:gd name="T16" fmla="*/ 86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3 w 105"/>
                <a:gd name="T23" fmla="*/ 56 h 158"/>
                <a:gd name="T24" fmla="*/ 53 w 105"/>
                <a:gd name="T25" fmla="*/ 56 h 158"/>
                <a:gd name="T26" fmla="*/ 20 w 105"/>
                <a:gd name="T27" fmla="*/ 99 h 158"/>
                <a:gd name="T28" fmla="*/ 53 w 105"/>
                <a:gd name="T29" fmla="*/ 140 h 158"/>
                <a:gd name="T30" fmla="*/ 87 w 105"/>
                <a:gd name="T31" fmla="*/ 97 h 158"/>
                <a:gd name="T32" fmla="*/ 53 w 105"/>
                <a:gd name="T33" fmla="*/ 5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3" y="56"/>
                  </a:moveTo>
                  <a:lnTo>
                    <a:pt x="53" y="56"/>
                  </a:lnTo>
                  <a:cubicBezTo>
                    <a:pt x="33" y="56"/>
                    <a:pt x="20" y="70"/>
                    <a:pt x="20" y="99"/>
                  </a:cubicBezTo>
                  <a:cubicBezTo>
                    <a:pt x="20" y="125"/>
                    <a:pt x="33" y="140"/>
                    <a:pt x="53" y="140"/>
                  </a:cubicBezTo>
                  <a:cubicBezTo>
                    <a:pt x="74" y="140"/>
                    <a:pt x="87" y="125"/>
                    <a:pt x="87" y="97"/>
                  </a:cubicBezTo>
                  <a:cubicBezTo>
                    <a:pt x="87" y="69"/>
                    <a:pt x="75" y="56"/>
                    <a:pt x="53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525170" y="2334582"/>
            <a:ext cx="163035" cy="85223"/>
            <a:chOff x="7525170" y="2334582"/>
            <a:chExt cx="163035" cy="85223"/>
          </a:xfrm>
        </p:grpSpPr>
        <p:sp>
          <p:nvSpPr>
            <p:cNvPr id="3211" name="Freeform 139"/>
            <p:cNvSpPr>
              <a:spLocks noChangeArrowheads="1"/>
            </p:cNvSpPr>
            <p:nvPr/>
          </p:nvSpPr>
          <p:spPr bwMode="auto">
            <a:xfrm>
              <a:off x="7525170" y="2334582"/>
              <a:ext cx="46318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6 w 111"/>
                <a:gd name="T7" fmla="*/ 0 h 155"/>
                <a:gd name="T8" fmla="*/ 90 w 111"/>
                <a:gd name="T9" fmla="*/ 6 h 155"/>
                <a:gd name="T10" fmla="*/ 110 w 111"/>
                <a:gd name="T11" fmla="*/ 44 h 155"/>
                <a:gd name="T12" fmla="*/ 90 w 111"/>
                <a:gd name="T13" fmla="*/ 83 h 155"/>
                <a:gd name="T14" fmla="*/ 53 w 111"/>
                <a:gd name="T15" fmla="*/ 89 h 155"/>
                <a:gd name="T16" fmla="*/ 20 w 111"/>
                <a:gd name="T17" fmla="*/ 89 h 155"/>
                <a:gd name="T18" fmla="*/ 20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0 h 155"/>
                <a:gd name="T26" fmla="*/ 56 w 111"/>
                <a:gd name="T27" fmla="*/ 70 h 155"/>
                <a:gd name="T28" fmla="*/ 88 w 111"/>
                <a:gd name="T29" fmla="*/ 44 h 155"/>
                <a:gd name="T30" fmla="*/ 57 w 111"/>
                <a:gd name="T31" fmla="*/ 19 h 155"/>
                <a:gd name="T32" fmla="*/ 20 w 111"/>
                <a:gd name="T33" fmla="*/ 19 h 155"/>
                <a:gd name="T34" fmla="*/ 20 w 111"/>
                <a:gd name="T35" fmla="*/ 70 h 155"/>
                <a:gd name="T36" fmla="*/ 56 w 111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6" y="0"/>
                  </a:cubicBezTo>
                  <a:cubicBezTo>
                    <a:pt x="69" y="0"/>
                    <a:pt x="80" y="0"/>
                    <a:pt x="90" y="6"/>
                  </a:cubicBezTo>
                  <a:cubicBezTo>
                    <a:pt x="103" y="13"/>
                    <a:pt x="110" y="26"/>
                    <a:pt x="110" y="44"/>
                  </a:cubicBezTo>
                  <a:cubicBezTo>
                    <a:pt x="110" y="62"/>
                    <a:pt x="103" y="75"/>
                    <a:pt x="90" y="83"/>
                  </a:cubicBezTo>
                  <a:cubicBezTo>
                    <a:pt x="80" y="89"/>
                    <a:pt x="68" y="89"/>
                    <a:pt x="53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8" y="65"/>
                    <a:pt x="88" y="44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70"/>
                    <a:pt x="20" y="70"/>
                    <a:pt x="20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2" name="Freeform 140"/>
            <p:cNvSpPr>
              <a:spLocks noChangeArrowheads="1"/>
            </p:cNvSpPr>
            <p:nvPr/>
          </p:nvSpPr>
          <p:spPr bwMode="auto">
            <a:xfrm>
              <a:off x="7580750" y="2334582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3" name="Freeform 141"/>
            <p:cNvSpPr>
              <a:spLocks noChangeArrowheads="1"/>
            </p:cNvSpPr>
            <p:nvPr/>
          </p:nvSpPr>
          <p:spPr bwMode="auto">
            <a:xfrm>
              <a:off x="7597425" y="2351255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5 h 120"/>
                <a:gd name="T6" fmla="*/ 38 w 106"/>
                <a:gd name="T7" fmla="*/ 51 h 120"/>
                <a:gd name="T8" fmla="*/ 68 w 106"/>
                <a:gd name="T9" fmla="*/ 47 h 120"/>
                <a:gd name="T10" fmla="*/ 74 w 106"/>
                <a:gd name="T11" fmla="*/ 34 h 120"/>
                <a:gd name="T12" fmla="*/ 48 w 106"/>
                <a:gd name="T13" fmla="*/ 17 h 120"/>
                <a:gd name="T14" fmla="*/ 22 w 106"/>
                <a:gd name="T15" fmla="*/ 37 h 120"/>
                <a:gd name="T16" fmla="*/ 5 w 106"/>
                <a:gd name="T17" fmla="*/ 37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7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19 w 106"/>
                <a:gd name="T45" fmla="*/ 85 h 120"/>
                <a:gd name="T46" fmla="*/ 39 w 106"/>
                <a:gd name="T47" fmla="*/ 103 h 120"/>
                <a:gd name="T48" fmla="*/ 73 w 106"/>
                <a:gd name="T49" fmla="*/ 76 h 120"/>
                <a:gd name="T50" fmla="*/ 73 w 106"/>
                <a:gd name="T51" fmla="*/ 59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5"/>
                  </a:cubicBezTo>
                  <a:cubicBezTo>
                    <a:pt x="0" y="66"/>
                    <a:pt x="12" y="54"/>
                    <a:pt x="38" y="51"/>
                  </a:cubicBezTo>
                  <a:cubicBezTo>
                    <a:pt x="54" y="49"/>
                    <a:pt x="64" y="48"/>
                    <a:pt x="68" y="47"/>
                  </a:cubicBezTo>
                  <a:cubicBezTo>
                    <a:pt x="73" y="44"/>
                    <a:pt x="74" y="42"/>
                    <a:pt x="74" y="34"/>
                  </a:cubicBezTo>
                  <a:cubicBezTo>
                    <a:pt x="74" y="23"/>
                    <a:pt x="66" y="17"/>
                    <a:pt x="48" y="17"/>
                  </a:cubicBezTo>
                  <a:cubicBezTo>
                    <a:pt x="32" y="17"/>
                    <a:pt x="22" y="24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1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3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2" y="118"/>
                    <a:pt x="97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7"/>
                    <a:pt x="27" y="103"/>
                    <a:pt x="39" y="103"/>
                  </a:cubicBezTo>
                  <a:cubicBezTo>
                    <a:pt x="60" y="103"/>
                    <a:pt x="73" y="92"/>
                    <a:pt x="73" y="76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64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4" name="Freeform 142"/>
            <p:cNvSpPr>
              <a:spLocks noChangeArrowheads="1"/>
            </p:cNvSpPr>
            <p:nvPr/>
          </p:nvSpPr>
          <p:spPr bwMode="auto">
            <a:xfrm>
              <a:off x="7643741" y="2353109"/>
              <a:ext cx="44464" cy="66696"/>
            </a:xfrm>
            <a:custGeom>
              <a:avLst/>
              <a:gdLst>
                <a:gd name="T0" fmla="*/ 104 w 105"/>
                <a:gd name="T1" fmla="*/ 0 h 159"/>
                <a:gd name="T2" fmla="*/ 104 w 105"/>
                <a:gd name="T3" fmla="*/ 0 h 159"/>
                <a:gd name="T4" fmla="*/ 57 w 105"/>
                <a:gd name="T5" fmla="*/ 129 h 159"/>
                <a:gd name="T6" fmla="*/ 24 w 105"/>
                <a:gd name="T7" fmla="*/ 158 h 159"/>
                <a:gd name="T8" fmla="*/ 13 w 105"/>
                <a:gd name="T9" fmla="*/ 156 h 159"/>
                <a:gd name="T10" fmla="*/ 13 w 105"/>
                <a:gd name="T11" fmla="*/ 139 h 159"/>
                <a:gd name="T12" fmla="*/ 24 w 105"/>
                <a:gd name="T13" fmla="*/ 141 h 159"/>
                <a:gd name="T14" fmla="*/ 37 w 105"/>
                <a:gd name="T15" fmla="*/ 131 h 159"/>
                <a:gd name="T16" fmla="*/ 43 w 105"/>
                <a:gd name="T17" fmla="*/ 118 h 159"/>
                <a:gd name="T18" fmla="*/ 0 w 105"/>
                <a:gd name="T19" fmla="*/ 0 h 159"/>
                <a:gd name="T20" fmla="*/ 22 w 105"/>
                <a:gd name="T21" fmla="*/ 0 h 159"/>
                <a:gd name="T22" fmla="*/ 52 w 105"/>
                <a:gd name="T23" fmla="*/ 91 h 159"/>
                <a:gd name="T24" fmla="*/ 83 w 105"/>
                <a:gd name="T25" fmla="*/ 0 h 159"/>
                <a:gd name="T26" fmla="*/ 104 w 105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59">
                  <a:moveTo>
                    <a:pt x="104" y="0"/>
                  </a:moveTo>
                  <a:lnTo>
                    <a:pt x="104" y="0"/>
                  </a:lnTo>
                  <a:cubicBezTo>
                    <a:pt x="57" y="129"/>
                    <a:pt x="57" y="129"/>
                    <a:pt x="57" y="129"/>
                  </a:cubicBezTo>
                  <a:cubicBezTo>
                    <a:pt x="50" y="150"/>
                    <a:pt x="44" y="158"/>
                    <a:pt x="24" y="158"/>
                  </a:cubicBezTo>
                  <a:cubicBezTo>
                    <a:pt x="20" y="158"/>
                    <a:pt x="17" y="157"/>
                    <a:pt x="13" y="156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7" y="140"/>
                    <a:pt x="20" y="141"/>
                    <a:pt x="24" y="141"/>
                  </a:cubicBezTo>
                  <a:cubicBezTo>
                    <a:pt x="31" y="141"/>
                    <a:pt x="35" y="138"/>
                    <a:pt x="37" y="131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10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0371" y="2334582"/>
            <a:ext cx="166741" cy="66696"/>
            <a:chOff x="8390371" y="2334582"/>
            <a:chExt cx="166741" cy="66696"/>
          </a:xfrm>
        </p:grpSpPr>
        <p:sp>
          <p:nvSpPr>
            <p:cNvPr id="3215" name="Freeform 143"/>
            <p:cNvSpPr>
              <a:spLocks noChangeArrowheads="1"/>
            </p:cNvSpPr>
            <p:nvPr/>
          </p:nvSpPr>
          <p:spPr bwMode="auto">
            <a:xfrm>
              <a:off x="8390371" y="2334582"/>
              <a:ext cx="9263" cy="64843"/>
            </a:xfrm>
            <a:custGeom>
              <a:avLst/>
              <a:gdLst>
                <a:gd name="T0" fmla="*/ 0 w 22"/>
                <a:gd name="T1" fmla="*/ 0 h 155"/>
                <a:gd name="T2" fmla="*/ 21 w 22"/>
                <a:gd name="T3" fmla="*/ 0 h 155"/>
                <a:gd name="T4" fmla="*/ 21 w 22"/>
                <a:gd name="T5" fmla="*/ 154 h 155"/>
                <a:gd name="T6" fmla="*/ 0 w 22"/>
                <a:gd name="T7" fmla="*/ 154 h 155"/>
                <a:gd name="T8" fmla="*/ 0 w 22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5">
                  <a:moveTo>
                    <a:pt x="0" y="0"/>
                  </a:moveTo>
                  <a:lnTo>
                    <a:pt x="21" y="0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6" name="Freeform 144"/>
            <p:cNvSpPr>
              <a:spLocks noChangeArrowheads="1"/>
            </p:cNvSpPr>
            <p:nvPr/>
          </p:nvSpPr>
          <p:spPr bwMode="auto">
            <a:xfrm>
              <a:off x="8410750" y="2334582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6 h 158"/>
                <a:gd name="T24" fmla="*/ 52 w 104"/>
                <a:gd name="T25" fmla="*/ 56 h 158"/>
                <a:gd name="T26" fmla="*/ 19 w 104"/>
                <a:gd name="T27" fmla="*/ 99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1" y="56"/>
                    <a:pt x="19" y="70"/>
                    <a:pt x="19" y="99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9"/>
                    <a:pt x="74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7" name="Freeform 145"/>
            <p:cNvSpPr>
              <a:spLocks noChangeArrowheads="1"/>
            </p:cNvSpPr>
            <p:nvPr/>
          </p:nvSpPr>
          <p:spPr bwMode="auto">
            <a:xfrm>
              <a:off x="8464479" y="2351255"/>
              <a:ext cx="42611" cy="50023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1 h 121"/>
                <a:gd name="T8" fmla="*/ 50 w 102"/>
                <a:gd name="T9" fmla="*/ 0 h 121"/>
                <a:gd name="T10" fmla="*/ 101 w 102"/>
                <a:gd name="T11" fmla="*/ 57 h 121"/>
                <a:gd name="T12" fmla="*/ 101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0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7" y="120"/>
                    <a:pt x="50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8" y="94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8" name="Freeform 146"/>
            <p:cNvSpPr>
              <a:spLocks noChangeArrowheads="1"/>
            </p:cNvSpPr>
            <p:nvPr/>
          </p:nvSpPr>
          <p:spPr bwMode="auto">
            <a:xfrm>
              <a:off x="8512648" y="2351255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5 h 120"/>
                <a:gd name="T6" fmla="*/ 38 w 106"/>
                <a:gd name="T7" fmla="*/ 51 h 120"/>
                <a:gd name="T8" fmla="*/ 68 w 106"/>
                <a:gd name="T9" fmla="*/ 47 h 120"/>
                <a:gd name="T10" fmla="*/ 73 w 106"/>
                <a:gd name="T11" fmla="*/ 34 h 120"/>
                <a:gd name="T12" fmla="*/ 48 w 106"/>
                <a:gd name="T13" fmla="*/ 17 h 120"/>
                <a:gd name="T14" fmla="*/ 22 w 106"/>
                <a:gd name="T15" fmla="*/ 37 h 120"/>
                <a:gd name="T16" fmla="*/ 5 w 106"/>
                <a:gd name="T17" fmla="*/ 37 h 120"/>
                <a:gd name="T18" fmla="*/ 5 w 106"/>
                <a:gd name="T19" fmla="*/ 37 h 120"/>
                <a:gd name="T20" fmla="*/ 49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7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19 w 106"/>
                <a:gd name="T45" fmla="*/ 85 h 120"/>
                <a:gd name="T46" fmla="*/ 39 w 106"/>
                <a:gd name="T47" fmla="*/ 103 h 120"/>
                <a:gd name="T48" fmla="*/ 73 w 106"/>
                <a:gd name="T49" fmla="*/ 76 h 120"/>
                <a:gd name="T50" fmla="*/ 73 w 106"/>
                <a:gd name="T51" fmla="*/ 59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5"/>
                  </a:cubicBezTo>
                  <a:cubicBezTo>
                    <a:pt x="0" y="66"/>
                    <a:pt x="12" y="54"/>
                    <a:pt x="38" y="51"/>
                  </a:cubicBezTo>
                  <a:cubicBezTo>
                    <a:pt x="54" y="49"/>
                    <a:pt x="64" y="48"/>
                    <a:pt x="68" y="47"/>
                  </a:cubicBezTo>
                  <a:cubicBezTo>
                    <a:pt x="73" y="44"/>
                    <a:pt x="73" y="42"/>
                    <a:pt x="73" y="34"/>
                  </a:cubicBezTo>
                  <a:cubicBezTo>
                    <a:pt x="73" y="23"/>
                    <a:pt x="65" y="17"/>
                    <a:pt x="48" y="17"/>
                  </a:cubicBezTo>
                  <a:cubicBezTo>
                    <a:pt x="31" y="17"/>
                    <a:pt x="22" y="24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1" y="0"/>
                    <a:pt x="49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3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7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7"/>
                    <a:pt x="26" y="103"/>
                    <a:pt x="39" y="103"/>
                  </a:cubicBezTo>
                  <a:cubicBezTo>
                    <a:pt x="60" y="103"/>
                    <a:pt x="73" y="92"/>
                    <a:pt x="73" y="76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63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553539" y="3207193"/>
            <a:ext cx="224174" cy="64845"/>
            <a:chOff x="553539" y="3207193"/>
            <a:chExt cx="224174" cy="64845"/>
          </a:xfrm>
        </p:grpSpPr>
        <p:sp>
          <p:nvSpPr>
            <p:cNvPr id="3219" name="Freeform 147"/>
            <p:cNvSpPr>
              <a:spLocks noChangeArrowheads="1"/>
            </p:cNvSpPr>
            <p:nvPr/>
          </p:nvSpPr>
          <p:spPr bwMode="auto">
            <a:xfrm>
              <a:off x="553539" y="3207193"/>
              <a:ext cx="50022" cy="64844"/>
            </a:xfrm>
            <a:custGeom>
              <a:avLst/>
              <a:gdLst>
                <a:gd name="T0" fmla="*/ 0 w 118"/>
                <a:gd name="T1" fmla="*/ 0 h 154"/>
                <a:gd name="T2" fmla="*/ 0 w 118"/>
                <a:gd name="T3" fmla="*/ 0 h 154"/>
                <a:gd name="T4" fmla="*/ 61 w 118"/>
                <a:gd name="T5" fmla="*/ 0 h 154"/>
                <a:gd name="T6" fmla="*/ 109 w 118"/>
                <a:gd name="T7" fmla="*/ 38 h 154"/>
                <a:gd name="T8" fmla="*/ 87 w 118"/>
                <a:gd name="T9" fmla="*/ 71 h 154"/>
                <a:gd name="T10" fmla="*/ 117 w 118"/>
                <a:gd name="T11" fmla="*/ 107 h 154"/>
                <a:gd name="T12" fmla="*/ 65 w 118"/>
                <a:gd name="T13" fmla="*/ 153 h 154"/>
                <a:gd name="T14" fmla="*/ 0 w 118"/>
                <a:gd name="T15" fmla="*/ 153 h 154"/>
                <a:gd name="T16" fmla="*/ 0 w 118"/>
                <a:gd name="T17" fmla="*/ 0 h 154"/>
                <a:gd name="T18" fmla="*/ 57 w 118"/>
                <a:gd name="T19" fmla="*/ 65 h 154"/>
                <a:gd name="T20" fmla="*/ 57 w 118"/>
                <a:gd name="T21" fmla="*/ 65 h 154"/>
                <a:gd name="T22" fmla="*/ 89 w 118"/>
                <a:gd name="T23" fmla="*/ 41 h 154"/>
                <a:gd name="T24" fmla="*/ 59 w 118"/>
                <a:gd name="T25" fmla="*/ 18 h 154"/>
                <a:gd name="T26" fmla="*/ 21 w 118"/>
                <a:gd name="T27" fmla="*/ 18 h 154"/>
                <a:gd name="T28" fmla="*/ 21 w 118"/>
                <a:gd name="T29" fmla="*/ 65 h 154"/>
                <a:gd name="T30" fmla="*/ 57 w 118"/>
                <a:gd name="T31" fmla="*/ 65 h 154"/>
                <a:gd name="T32" fmla="*/ 62 w 118"/>
                <a:gd name="T33" fmla="*/ 136 h 154"/>
                <a:gd name="T34" fmla="*/ 62 w 118"/>
                <a:gd name="T35" fmla="*/ 136 h 154"/>
                <a:gd name="T36" fmla="*/ 96 w 118"/>
                <a:gd name="T37" fmla="*/ 107 h 154"/>
                <a:gd name="T38" fmla="*/ 60 w 118"/>
                <a:gd name="T39" fmla="*/ 81 h 154"/>
                <a:gd name="T40" fmla="*/ 21 w 118"/>
                <a:gd name="T41" fmla="*/ 81 h 154"/>
                <a:gd name="T42" fmla="*/ 21 w 118"/>
                <a:gd name="T43" fmla="*/ 136 h 154"/>
                <a:gd name="T44" fmla="*/ 62 w 118"/>
                <a:gd name="T45" fmla="*/ 1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4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4" y="0"/>
                    <a:pt x="109" y="13"/>
                    <a:pt x="109" y="38"/>
                  </a:cubicBezTo>
                  <a:cubicBezTo>
                    <a:pt x="109" y="53"/>
                    <a:pt x="102" y="65"/>
                    <a:pt x="87" y="71"/>
                  </a:cubicBezTo>
                  <a:cubicBezTo>
                    <a:pt x="106" y="74"/>
                    <a:pt x="117" y="88"/>
                    <a:pt x="117" y="107"/>
                  </a:cubicBezTo>
                  <a:cubicBezTo>
                    <a:pt x="117" y="136"/>
                    <a:pt x="98" y="153"/>
                    <a:pt x="65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8" y="65"/>
                    <a:pt x="89" y="57"/>
                    <a:pt x="89" y="41"/>
                  </a:cubicBezTo>
                  <a:cubicBezTo>
                    <a:pt x="89" y="25"/>
                    <a:pt x="79" y="18"/>
                    <a:pt x="59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7" y="65"/>
                  </a:lnTo>
                  <a:close/>
                  <a:moveTo>
                    <a:pt x="62" y="136"/>
                  </a:moveTo>
                  <a:lnTo>
                    <a:pt x="62" y="136"/>
                  </a:lnTo>
                  <a:cubicBezTo>
                    <a:pt x="84" y="136"/>
                    <a:pt x="96" y="125"/>
                    <a:pt x="96" y="107"/>
                  </a:cubicBezTo>
                  <a:cubicBezTo>
                    <a:pt x="96" y="90"/>
                    <a:pt x="84" y="81"/>
                    <a:pt x="60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136"/>
                    <a:pt x="21" y="136"/>
                    <a:pt x="21" y="136"/>
                  </a:cubicBezTo>
                  <a:lnTo>
                    <a:pt x="62" y="136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0" name="Freeform 148"/>
            <p:cNvSpPr>
              <a:spLocks noChangeArrowheads="1"/>
            </p:cNvSpPr>
            <p:nvPr/>
          </p:nvSpPr>
          <p:spPr bwMode="auto">
            <a:xfrm>
              <a:off x="610972" y="3223868"/>
              <a:ext cx="22232" cy="48170"/>
            </a:xfrm>
            <a:custGeom>
              <a:avLst/>
              <a:gdLst>
                <a:gd name="T0" fmla="*/ 0 w 54"/>
                <a:gd name="T1" fmla="*/ 2 h 114"/>
                <a:gd name="T2" fmla="*/ 0 w 54"/>
                <a:gd name="T3" fmla="*/ 2 h 114"/>
                <a:gd name="T4" fmla="*/ 17 w 54"/>
                <a:gd name="T5" fmla="*/ 2 h 114"/>
                <a:gd name="T6" fmla="*/ 17 w 54"/>
                <a:gd name="T7" fmla="*/ 22 h 114"/>
                <a:gd name="T8" fmla="*/ 48 w 54"/>
                <a:gd name="T9" fmla="*/ 0 h 114"/>
                <a:gd name="T10" fmla="*/ 53 w 54"/>
                <a:gd name="T11" fmla="*/ 0 h 114"/>
                <a:gd name="T12" fmla="*/ 53 w 54"/>
                <a:gd name="T13" fmla="*/ 20 h 114"/>
                <a:gd name="T14" fmla="*/ 48 w 54"/>
                <a:gd name="T15" fmla="*/ 20 h 114"/>
                <a:gd name="T16" fmla="*/ 18 w 54"/>
                <a:gd name="T17" fmla="*/ 52 h 114"/>
                <a:gd name="T18" fmla="*/ 18 w 54"/>
                <a:gd name="T19" fmla="*/ 113 h 114"/>
                <a:gd name="T20" fmla="*/ 0 w 54"/>
                <a:gd name="T21" fmla="*/ 113 h 114"/>
                <a:gd name="T22" fmla="*/ 0 w 54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3" y="7"/>
                    <a:pt x="34" y="0"/>
                    <a:pt x="48" y="0"/>
                  </a:cubicBezTo>
                  <a:cubicBezTo>
                    <a:pt x="49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8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1" name="Freeform 149"/>
            <p:cNvSpPr>
              <a:spLocks noChangeArrowheads="1"/>
            </p:cNvSpPr>
            <p:nvPr/>
          </p:nvSpPr>
          <p:spPr bwMode="auto">
            <a:xfrm>
              <a:off x="640615" y="3223868"/>
              <a:ext cx="40759" cy="48170"/>
            </a:xfrm>
            <a:custGeom>
              <a:avLst/>
              <a:gdLst>
                <a:gd name="T0" fmla="*/ 20 w 95"/>
                <a:gd name="T1" fmla="*/ 69 h 115"/>
                <a:gd name="T2" fmla="*/ 20 w 95"/>
                <a:gd name="T3" fmla="*/ 69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5 h 115"/>
                <a:gd name="T18" fmla="*/ 39 w 95"/>
                <a:gd name="T19" fmla="*/ 114 h 115"/>
                <a:gd name="T20" fmla="*/ 6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20 w 95"/>
                <a:gd name="T29" fmla="*/ 0 h 115"/>
                <a:gd name="T30" fmla="*/ 20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20" y="69"/>
                  </a:moveTo>
                  <a:lnTo>
                    <a:pt x="20" y="69"/>
                  </a:lnTo>
                  <a:cubicBezTo>
                    <a:pt x="20" y="88"/>
                    <a:pt x="24" y="98"/>
                    <a:pt x="42" y="98"/>
                  </a:cubicBezTo>
                  <a:cubicBezTo>
                    <a:pt x="64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8"/>
                    <a:pt x="55" y="114"/>
                    <a:pt x="39" y="114"/>
                  </a:cubicBezTo>
                  <a:cubicBezTo>
                    <a:pt x="23" y="114"/>
                    <a:pt x="12" y="109"/>
                    <a:pt x="6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2" name="Freeform 150"/>
            <p:cNvSpPr>
              <a:spLocks noChangeArrowheads="1"/>
            </p:cNvSpPr>
            <p:nvPr/>
          </p:nvSpPr>
          <p:spPr bwMode="auto">
            <a:xfrm>
              <a:off x="688784" y="3222014"/>
              <a:ext cx="38907" cy="50023"/>
            </a:xfrm>
            <a:custGeom>
              <a:avLst/>
              <a:gdLst>
                <a:gd name="T0" fmla="*/ 19 w 92"/>
                <a:gd name="T1" fmla="*/ 79 h 119"/>
                <a:gd name="T2" fmla="*/ 19 w 92"/>
                <a:gd name="T3" fmla="*/ 79 h 119"/>
                <a:gd name="T4" fmla="*/ 47 w 92"/>
                <a:gd name="T5" fmla="*/ 102 h 119"/>
                <a:gd name="T6" fmla="*/ 73 w 92"/>
                <a:gd name="T7" fmla="*/ 84 h 119"/>
                <a:gd name="T8" fmla="*/ 55 w 92"/>
                <a:gd name="T9" fmla="*/ 68 h 119"/>
                <a:gd name="T10" fmla="*/ 34 w 92"/>
                <a:gd name="T11" fmla="*/ 63 h 119"/>
                <a:gd name="T12" fmla="*/ 3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2 w 92"/>
                <a:gd name="T25" fmla="*/ 31 h 119"/>
                <a:gd name="T26" fmla="*/ 39 w 92"/>
                <a:gd name="T27" fmla="*/ 45 h 119"/>
                <a:gd name="T28" fmla="*/ 57 w 92"/>
                <a:gd name="T29" fmla="*/ 50 h 119"/>
                <a:gd name="T30" fmla="*/ 91 w 92"/>
                <a:gd name="T31" fmla="*/ 81 h 119"/>
                <a:gd name="T32" fmla="*/ 45 w 92"/>
                <a:gd name="T33" fmla="*/ 118 h 119"/>
                <a:gd name="T34" fmla="*/ 0 w 92"/>
                <a:gd name="T35" fmla="*/ 79 h 119"/>
                <a:gd name="T36" fmla="*/ 19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9" y="79"/>
                  </a:moveTo>
                  <a:lnTo>
                    <a:pt x="19" y="79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3" y="102"/>
                    <a:pt x="73" y="94"/>
                    <a:pt x="73" y="84"/>
                  </a:cubicBezTo>
                  <a:cubicBezTo>
                    <a:pt x="73" y="75"/>
                    <a:pt x="66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2"/>
                    <a:pt x="19" y="0"/>
                    <a:pt x="45" y="0"/>
                  </a:cubicBezTo>
                  <a:cubicBezTo>
                    <a:pt x="72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0" y="15"/>
                    <a:pt x="45" y="15"/>
                  </a:cubicBezTo>
                  <a:cubicBezTo>
                    <a:pt x="30" y="15"/>
                    <a:pt x="22" y="22"/>
                    <a:pt x="22" y="31"/>
                  </a:cubicBezTo>
                  <a:cubicBezTo>
                    <a:pt x="22" y="39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1"/>
                  </a:cubicBezTo>
                  <a:cubicBezTo>
                    <a:pt x="91" y="104"/>
                    <a:pt x="75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3" name="Freeform 151"/>
            <p:cNvSpPr>
              <a:spLocks noChangeArrowheads="1"/>
            </p:cNvSpPr>
            <p:nvPr/>
          </p:nvSpPr>
          <p:spPr bwMode="auto">
            <a:xfrm>
              <a:off x="736954" y="3207193"/>
              <a:ext cx="40759" cy="64844"/>
            </a:xfrm>
            <a:custGeom>
              <a:avLst/>
              <a:gdLst>
                <a:gd name="T0" fmla="*/ 75 w 95"/>
                <a:gd name="T1" fmla="*/ 84 h 154"/>
                <a:gd name="T2" fmla="*/ 75 w 95"/>
                <a:gd name="T3" fmla="*/ 84 h 154"/>
                <a:gd name="T4" fmla="*/ 52 w 95"/>
                <a:gd name="T5" fmla="*/ 56 h 154"/>
                <a:gd name="T6" fmla="*/ 19 w 95"/>
                <a:gd name="T7" fmla="*/ 88 h 154"/>
                <a:gd name="T8" fmla="*/ 19 w 95"/>
                <a:gd name="T9" fmla="*/ 153 h 154"/>
                <a:gd name="T10" fmla="*/ 0 w 95"/>
                <a:gd name="T11" fmla="*/ 153 h 154"/>
                <a:gd name="T12" fmla="*/ 0 w 95"/>
                <a:gd name="T13" fmla="*/ 0 h 154"/>
                <a:gd name="T14" fmla="*/ 19 w 95"/>
                <a:gd name="T15" fmla="*/ 0 h 154"/>
                <a:gd name="T16" fmla="*/ 19 w 95"/>
                <a:gd name="T17" fmla="*/ 57 h 154"/>
                <a:gd name="T18" fmla="*/ 54 w 95"/>
                <a:gd name="T19" fmla="*/ 40 h 154"/>
                <a:gd name="T20" fmla="*/ 89 w 95"/>
                <a:gd name="T21" fmla="*/ 54 h 154"/>
                <a:gd name="T22" fmla="*/ 94 w 95"/>
                <a:gd name="T23" fmla="*/ 81 h 154"/>
                <a:gd name="T24" fmla="*/ 94 w 95"/>
                <a:gd name="T25" fmla="*/ 87 h 154"/>
                <a:gd name="T26" fmla="*/ 94 w 95"/>
                <a:gd name="T27" fmla="*/ 153 h 154"/>
                <a:gd name="T28" fmla="*/ 75 w 95"/>
                <a:gd name="T29" fmla="*/ 153 h 154"/>
                <a:gd name="T30" fmla="*/ 75 w 95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4">
                  <a:moveTo>
                    <a:pt x="75" y="84"/>
                  </a:moveTo>
                  <a:lnTo>
                    <a:pt x="75" y="84"/>
                  </a:lnTo>
                  <a:cubicBezTo>
                    <a:pt x="75" y="66"/>
                    <a:pt x="71" y="56"/>
                    <a:pt x="52" y="56"/>
                  </a:cubicBezTo>
                  <a:cubicBezTo>
                    <a:pt x="33" y="56"/>
                    <a:pt x="19" y="68"/>
                    <a:pt x="19" y="88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6"/>
                    <a:pt x="39" y="40"/>
                    <a:pt x="54" y="40"/>
                  </a:cubicBezTo>
                  <a:cubicBezTo>
                    <a:pt x="71" y="40"/>
                    <a:pt x="83" y="44"/>
                    <a:pt x="89" y="54"/>
                  </a:cubicBezTo>
                  <a:cubicBezTo>
                    <a:pt x="94" y="62"/>
                    <a:pt x="94" y="70"/>
                    <a:pt x="94" y="81"/>
                  </a:cubicBezTo>
                  <a:cubicBezTo>
                    <a:pt x="94" y="83"/>
                    <a:pt x="94" y="84"/>
                    <a:pt x="94" y="87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1365013" y="3205341"/>
            <a:ext cx="333482" cy="68549"/>
            <a:chOff x="1365013" y="3205341"/>
            <a:chExt cx="333482" cy="68549"/>
          </a:xfrm>
        </p:grpSpPr>
        <p:sp>
          <p:nvSpPr>
            <p:cNvPr id="3224" name="Freeform 152"/>
            <p:cNvSpPr>
              <a:spLocks noChangeArrowheads="1"/>
            </p:cNvSpPr>
            <p:nvPr/>
          </p:nvSpPr>
          <p:spPr bwMode="auto">
            <a:xfrm>
              <a:off x="1365013" y="3205341"/>
              <a:ext cx="50022" cy="68549"/>
            </a:xfrm>
            <a:custGeom>
              <a:avLst/>
              <a:gdLst>
                <a:gd name="T0" fmla="*/ 21 w 121"/>
                <a:gd name="T1" fmla="*/ 107 h 162"/>
                <a:gd name="T2" fmla="*/ 21 w 121"/>
                <a:gd name="T3" fmla="*/ 107 h 162"/>
                <a:gd name="T4" fmla="*/ 61 w 121"/>
                <a:gd name="T5" fmla="*/ 144 h 162"/>
                <a:gd name="T6" fmla="*/ 99 w 121"/>
                <a:gd name="T7" fmla="*/ 116 h 162"/>
                <a:gd name="T8" fmla="*/ 58 w 121"/>
                <a:gd name="T9" fmla="*/ 88 h 162"/>
                <a:gd name="T10" fmla="*/ 6 w 121"/>
                <a:gd name="T11" fmla="*/ 46 h 162"/>
                <a:gd name="T12" fmla="*/ 61 w 121"/>
                <a:gd name="T13" fmla="*/ 0 h 162"/>
                <a:gd name="T14" fmla="*/ 116 w 121"/>
                <a:gd name="T15" fmla="*/ 49 h 162"/>
                <a:gd name="T16" fmla="*/ 96 w 121"/>
                <a:gd name="T17" fmla="*/ 49 h 162"/>
                <a:gd name="T18" fmla="*/ 60 w 121"/>
                <a:gd name="T19" fmla="*/ 18 h 162"/>
                <a:gd name="T20" fmla="*/ 25 w 121"/>
                <a:gd name="T21" fmla="*/ 42 h 162"/>
                <a:gd name="T22" fmla="*/ 72 w 121"/>
                <a:gd name="T23" fmla="*/ 71 h 162"/>
                <a:gd name="T24" fmla="*/ 108 w 121"/>
                <a:gd name="T25" fmla="*/ 84 h 162"/>
                <a:gd name="T26" fmla="*/ 120 w 121"/>
                <a:gd name="T27" fmla="*/ 113 h 162"/>
                <a:gd name="T28" fmla="*/ 61 w 121"/>
                <a:gd name="T29" fmla="*/ 161 h 162"/>
                <a:gd name="T30" fmla="*/ 0 w 121"/>
                <a:gd name="T31" fmla="*/ 107 h 162"/>
                <a:gd name="T32" fmla="*/ 21 w 121"/>
                <a:gd name="T33" fmla="*/ 10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1" h="162">
                  <a:moveTo>
                    <a:pt x="21" y="107"/>
                  </a:moveTo>
                  <a:lnTo>
                    <a:pt x="21" y="107"/>
                  </a:lnTo>
                  <a:cubicBezTo>
                    <a:pt x="21" y="129"/>
                    <a:pt x="37" y="144"/>
                    <a:pt x="61" y="144"/>
                  </a:cubicBezTo>
                  <a:cubicBezTo>
                    <a:pt x="86" y="144"/>
                    <a:pt x="99" y="132"/>
                    <a:pt x="99" y="116"/>
                  </a:cubicBezTo>
                  <a:cubicBezTo>
                    <a:pt x="99" y="97"/>
                    <a:pt x="85" y="95"/>
                    <a:pt x="58" y="88"/>
                  </a:cubicBezTo>
                  <a:cubicBezTo>
                    <a:pt x="23" y="80"/>
                    <a:pt x="6" y="73"/>
                    <a:pt x="6" y="46"/>
                  </a:cubicBezTo>
                  <a:cubicBezTo>
                    <a:pt x="6" y="19"/>
                    <a:pt x="27" y="0"/>
                    <a:pt x="61" y="0"/>
                  </a:cubicBezTo>
                  <a:cubicBezTo>
                    <a:pt x="95" y="0"/>
                    <a:pt x="115" y="19"/>
                    <a:pt x="11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4" y="29"/>
                    <a:pt x="82" y="18"/>
                    <a:pt x="60" y="18"/>
                  </a:cubicBezTo>
                  <a:cubicBezTo>
                    <a:pt x="39" y="18"/>
                    <a:pt x="25" y="27"/>
                    <a:pt x="25" y="42"/>
                  </a:cubicBezTo>
                  <a:cubicBezTo>
                    <a:pt x="25" y="61"/>
                    <a:pt x="40" y="62"/>
                    <a:pt x="72" y="71"/>
                  </a:cubicBezTo>
                  <a:cubicBezTo>
                    <a:pt x="87" y="74"/>
                    <a:pt x="99" y="77"/>
                    <a:pt x="108" y="84"/>
                  </a:cubicBezTo>
                  <a:cubicBezTo>
                    <a:pt x="116" y="91"/>
                    <a:pt x="120" y="101"/>
                    <a:pt x="120" y="113"/>
                  </a:cubicBezTo>
                  <a:cubicBezTo>
                    <a:pt x="120" y="143"/>
                    <a:pt x="98" y="161"/>
                    <a:pt x="61" y="161"/>
                  </a:cubicBezTo>
                  <a:cubicBezTo>
                    <a:pt x="24" y="161"/>
                    <a:pt x="2" y="143"/>
                    <a:pt x="0" y="107"/>
                  </a:cubicBezTo>
                  <a:lnTo>
                    <a:pt x="21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" name="Freeform 153"/>
            <p:cNvSpPr>
              <a:spLocks noChangeArrowheads="1"/>
            </p:cNvSpPr>
            <p:nvPr/>
          </p:nvSpPr>
          <p:spPr bwMode="auto">
            <a:xfrm>
              <a:off x="1422445" y="3222014"/>
              <a:ext cx="42612" cy="50023"/>
            </a:xfrm>
            <a:custGeom>
              <a:avLst/>
              <a:gdLst>
                <a:gd name="T0" fmla="*/ 51 w 100"/>
                <a:gd name="T1" fmla="*/ 16 h 119"/>
                <a:gd name="T2" fmla="*/ 51 w 100"/>
                <a:gd name="T3" fmla="*/ 16 h 119"/>
                <a:gd name="T4" fmla="*/ 20 w 100"/>
                <a:gd name="T5" fmla="*/ 59 h 119"/>
                <a:gd name="T6" fmla="*/ 50 w 100"/>
                <a:gd name="T7" fmla="*/ 101 h 119"/>
                <a:gd name="T8" fmla="*/ 81 w 100"/>
                <a:gd name="T9" fmla="*/ 75 h 119"/>
                <a:gd name="T10" fmla="*/ 99 w 100"/>
                <a:gd name="T11" fmla="*/ 75 h 119"/>
                <a:gd name="T12" fmla="*/ 49 w 100"/>
                <a:gd name="T13" fmla="*/ 118 h 119"/>
                <a:gd name="T14" fmla="*/ 0 w 100"/>
                <a:gd name="T15" fmla="*/ 59 h 119"/>
                <a:gd name="T16" fmla="*/ 51 w 100"/>
                <a:gd name="T17" fmla="*/ 0 h 119"/>
                <a:gd name="T18" fmla="*/ 99 w 100"/>
                <a:gd name="T19" fmla="*/ 40 h 119"/>
                <a:gd name="T20" fmla="*/ 80 w 100"/>
                <a:gd name="T21" fmla="*/ 40 h 119"/>
                <a:gd name="T22" fmla="*/ 51 w 100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1" y="16"/>
                  </a:moveTo>
                  <a:lnTo>
                    <a:pt x="51" y="16"/>
                  </a:lnTo>
                  <a:cubicBezTo>
                    <a:pt x="31" y="16"/>
                    <a:pt x="20" y="31"/>
                    <a:pt x="20" y="59"/>
                  </a:cubicBezTo>
                  <a:cubicBezTo>
                    <a:pt x="20" y="86"/>
                    <a:pt x="31" y="101"/>
                    <a:pt x="50" y="101"/>
                  </a:cubicBezTo>
                  <a:cubicBezTo>
                    <a:pt x="67" y="101"/>
                    <a:pt x="78" y="92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8"/>
                    <a:pt x="49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0" y="0"/>
                    <a:pt x="98" y="15"/>
                    <a:pt x="99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9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" name="Freeform 154"/>
            <p:cNvSpPr>
              <a:spLocks noChangeArrowheads="1"/>
            </p:cNvSpPr>
            <p:nvPr/>
          </p:nvSpPr>
          <p:spPr bwMode="auto">
            <a:xfrm>
              <a:off x="1472468" y="3207193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2 h 154"/>
                <a:gd name="T6" fmla="*/ 0 w 20"/>
                <a:gd name="T7" fmla="*/ 22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7" name="Freeform 155"/>
            <p:cNvSpPr>
              <a:spLocks noChangeArrowheads="1"/>
            </p:cNvSpPr>
            <p:nvPr/>
          </p:nvSpPr>
          <p:spPr bwMode="auto">
            <a:xfrm>
              <a:off x="1489142" y="3222014"/>
              <a:ext cx="38907" cy="50023"/>
            </a:xfrm>
            <a:custGeom>
              <a:avLst/>
              <a:gdLst>
                <a:gd name="T0" fmla="*/ 18 w 93"/>
                <a:gd name="T1" fmla="*/ 79 h 119"/>
                <a:gd name="T2" fmla="*/ 18 w 93"/>
                <a:gd name="T3" fmla="*/ 79 h 119"/>
                <a:gd name="T4" fmla="*/ 46 w 93"/>
                <a:gd name="T5" fmla="*/ 102 h 119"/>
                <a:gd name="T6" fmla="*/ 72 w 93"/>
                <a:gd name="T7" fmla="*/ 84 h 119"/>
                <a:gd name="T8" fmla="*/ 55 w 93"/>
                <a:gd name="T9" fmla="*/ 68 h 119"/>
                <a:gd name="T10" fmla="*/ 34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4 h 119"/>
                <a:gd name="T20" fmla="*/ 70 w 93"/>
                <a:gd name="T21" fmla="*/ 34 h 119"/>
                <a:gd name="T22" fmla="*/ 45 w 93"/>
                <a:gd name="T23" fmla="*/ 15 h 119"/>
                <a:gd name="T24" fmla="*/ 22 w 93"/>
                <a:gd name="T25" fmla="*/ 31 h 119"/>
                <a:gd name="T26" fmla="*/ 39 w 93"/>
                <a:gd name="T27" fmla="*/ 45 h 119"/>
                <a:gd name="T28" fmla="*/ 57 w 93"/>
                <a:gd name="T29" fmla="*/ 50 h 119"/>
                <a:gd name="T30" fmla="*/ 92 w 93"/>
                <a:gd name="T31" fmla="*/ 81 h 119"/>
                <a:gd name="T32" fmla="*/ 45 w 93"/>
                <a:gd name="T33" fmla="*/ 118 h 119"/>
                <a:gd name="T34" fmla="*/ 0 w 93"/>
                <a:gd name="T35" fmla="*/ 79 h 119"/>
                <a:gd name="T36" fmla="*/ 18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9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2"/>
                    <a:pt x="18" y="0"/>
                    <a:pt x="45" y="0"/>
                  </a:cubicBezTo>
                  <a:cubicBezTo>
                    <a:pt x="71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59" y="15"/>
                    <a:pt x="45" y="15"/>
                  </a:cubicBezTo>
                  <a:cubicBezTo>
                    <a:pt x="29" y="15"/>
                    <a:pt x="22" y="22"/>
                    <a:pt x="22" y="31"/>
                  </a:cubicBezTo>
                  <a:cubicBezTo>
                    <a:pt x="22" y="39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2"/>
                    <a:pt x="92" y="81"/>
                  </a:cubicBezTo>
                  <a:cubicBezTo>
                    <a:pt x="92" y="104"/>
                    <a:pt x="75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8" name="Freeform 156"/>
            <p:cNvSpPr>
              <a:spLocks noChangeArrowheads="1"/>
            </p:cNvSpPr>
            <p:nvPr/>
          </p:nvSpPr>
          <p:spPr bwMode="auto">
            <a:xfrm>
              <a:off x="1533606" y="3222014"/>
              <a:ext cx="38907" cy="50023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8 h 119"/>
                <a:gd name="T10" fmla="*/ 35 w 92"/>
                <a:gd name="T11" fmla="*/ 63 h 119"/>
                <a:gd name="T12" fmla="*/ 2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1 w 92"/>
                <a:gd name="T25" fmla="*/ 31 h 119"/>
                <a:gd name="T26" fmla="*/ 39 w 92"/>
                <a:gd name="T27" fmla="*/ 45 h 119"/>
                <a:gd name="T28" fmla="*/ 57 w 92"/>
                <a:gd name="T29" fmla="*/ 50 h 119"/>
                <a:gd name="T30" fmla="*/ 91 w 92"/>
                <a:gd name="T31" fmla="*/ 81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8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2"/>
                    <a:pt x="55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2" y="51"/>
                    <a:pt x="2" y="32"/>
                  </a:cubicBezTo>
                  <a:cubicBezTo>
                    <a:pt x="2" y="12"/>
                    <a:pt x="18" y="0"/>
                    <a:pt x="45" y="0"/>
                  </a:cubicBezTo>
                  <a:cubicBezTo>
                    <a:pt x="71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60" y="15"/>
                    <a:pt x="45" y="15"/>
                  </a:cubicBezTo>
                  <a:cubicBezTo>
                    <a:pt x="29" y="15"/>
                    <a:pt x="21" y="22"/>
                    <a:pt x="21" y="31"/>
                  </a:cubicBezTo>
                  <a:cubicBezTo>
                    <a:pt x="21" y="39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1"/>
                  </a:cubicBezTo>
                  <a:cubicBezTo>
                    <a:pt x="91" y="104"/>
                    <a:pt x="74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9" name="Freeform 157"/>
            <p:cNvSpPr>
              <a:spLocks noChangeArrowheads="1"/>
            </p:cNvSpPr>
            <p:nvPr/>
          </p:nvSpPr>
          <p:spPr bwMode="auto">
            <a:xfrm>
              <a:off x="1578070" y="3222014"/>
              <a:ext cx="46318" cy="50023"/>
            </a:xfrm>
            <a:custGeom>
              <a:avLst/>
              <a:gdLst>
                <a:gd name="T0" fmla="*/ 54 w 109"/>
                <a:gd name="T1" fmla="*/ 0 h 119"/>
                <a:gd name="T2" fmla="*/ 54 w 109"/>
                <a:gd name="T3" fmla="*/ 0 h 119"/>
                <a:gd name="T4" fmla="*/ 108 w 109"/>
                <a:gd name="T5" fmla="*/ 59 h 119"/>
                <a:gd name="T6" fmla="*/ 55 w 109"/>
                <a:gd name="T7" fmla="*/ 118 h 119"/>
                <a:gd name="T8" fmla="*/ 0 w 109"/>
                <a:gd name="T9" fmla="*/ 59 h 119"/>
                <a:gd name="T10" fmla="*/ 54 w 109"/>
                <a:gd name="T11" fmla="*/ 0 h 119"/>
                <a:gd name="T12" fmla="*/ 55 w 109"/>
                <a:gd name="T13" fmla="*/ 102 h 119"/>
                <a:gd name="T14" fmla="*/ 55 w 109"/>
                <a:gd name="T15" fmla="*/ 102 h 119"/>
                <a:gd name="T16" fmla="*/ 88 w 109"/>
                <a:gd name="T17" fmla="*/ 59 h 119"/>
                <a:gd name="T18" fmla="*/ 55 w 109"/>
                <a:gd name="T19" fmla="*/ 16 h 119"/>
                <a:gd name="T20" fmla="*/ 20 w 109"/>
                <a:gd name="T21" fmla="*/ 59 h 119"/>
                <a:gd name="T22" fmla="*/ 55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8"/>
                    <a:pt x="55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6"/>
                    <a:pt x="55" y="16"/>
                  </a:cubicBezTo>
                  <a:cubicBezTo>
                    <a:pt x="32" y="16"/>
                    <a:pt x="20" y="31"/>
                    <a:pt x="20" y="59"/>
                  </a:cubicBezTo>
                  <a:cubicBezTo>
                    <a:pt x="20" y="86"/>
                    <a:pt x="33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0" name="Freeform 158"/>
            <p:cNvSpPr>
              <a:spLocks noChangeArrowheads="1"/>
            </p:cNvSpPr>
            <p:nvPr/>
          </p:nvSpPr>
          <p:spPr bwMode="auto">
            <a:xfrm>
              <a:off x="1633651" y="3223868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7 w 55"/>
                <a:gd name="T5" fmla="*/ 2 h 114"/>
                <a:gd name="T6" fmla="*/ 17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8 w 55"/>
                <a:gd name="T17" fmla="*/ 52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1" name="Freeform 159"/>
            <p:cNvSpPr>
              <a:spLocks noChangeArrowheads="1"/>
            </p:cNvSpPr>
            <p:nvPr/>
          </p:nvSpPr>
          <p:spPr bwMode="auto">
            <a:xfrm>
              <a:off x="1659588" y="3222014"/>
              <a:ext cx="38907" cy="50023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8 h 119"/>
                <a:gd name="T10" fmla="*/ 34 w 92"/>
                <a:gd name="T11" fmla="*/ 63 h 119"/>
                <a:gd name="T12" fmla="*/ 3 w 92"/>
                <a:gd name="T13" fmla="*/ 32 h 119"/>
                <a:gd name="T14" fmla="*/ 45 w 92"/>
                <a:gd name="T15" fmla="*/ 0 h 119"/>
                <a:gd name="T16" fmla="*/ 89 w 92"/>
                <a:gd name="T17" fmla="*/ 34 h 119"/>
                <a:gd name="T18" fmla="*/ 89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2 w 92"/>
                <a:gd name="T25" fmla="*/ 31 h 119"/>
                <a:gd name="T26" fmla="*/ 39 w 92"/>
                <a:gd name="T27" fmla="*/ 45 h 119"/>
                <a:gd name="T28" fmla="*/ 57 w 92"/>
                <a:gd name="T29" fmla="*/ 50 h 119"/>
                <a:gd name="T30" fmla="*/ 91 w 92"/>
                <a:gd name="T31" fmla="*/ 81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9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2"/>
                    <a:pt x="18" y="0"/>
                    <a:pt x="45" y="0"/>
                  </a:cubicBezTo>
                  <a:cubicBezTo>
                    <a:pt x="71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59" y="15"/>
                    <a:pt x="45" y="15"/>
                  </a:cubicBezTo>
                  <a:cubicBezTo>
                    <a:pt x="29" y="15"/>
                    <a:pt x="22" y="22"/>
                    <a:pt x="22" y="31"/>
                  </a:cubicBezTo>
                  <a:cubicBezTo>
                    <a:pt x="22" y="39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1"/>
                  </a:cubicBezTo>
                  <a:cubicBezTo>
                    <a:pt x="91" y="104"/>
                    <a:pt x="74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2259856" y="3207193"/>
            <a:ext cx="281607" cy="64844"/>
            <a:chOff x="2259856" y="3207193"/>
            <a:chExt cx="281607" cy="64844"/>
          </a:xfrm>
        </p:grpSpPr>
        <p:sp>
          <p:nvSpPr>
            <p:cNvPr id="3232" name="Freeform 160"/>
            <p:cNvSpPr>
              <a:spLocks noChangeArrowheads="1"/>
            </p:cNvSpPr>
            <p:nvPr/>
          </p:nvSpPr>
          <p:spPr bwMode="auto">
            <a:xfrm>
              <a:off x="2259856" y="3207193"/>
              <a:ext cx="46318" cy="64844"/>
            </a:xfrm>
            <a:custGeom>
              <a:avLst/>
              <a:gdLst>
                <a:gd name="T0" fmla="*/ 0 w 110"/>
                <a:gd name="T1" fmla="*/ 0 h 154"/>
                <a:gd name="T2" fmla="*/ 0 w 110"/>
                <a:gd name="T3" fmla="*/ 0 h 154"/>
                <a:gd name="T4" fmla="*/ 51 w 110"/>
                <a:gd name="T5" fmla="*/ 0 h 154"/>
                <a:gd name="T6" fmla="*/ 56 w 110"/>
                <a:gd name="T7" fmla="*/ 0 h 154"/>
                <a:gd name="T8" fmla="*/ 90 w 110"/>
                <a:gd name="T9" fmla="*/ 6 h 154"/>
                <a:gd name="T10" fmla="*/ 109 w 110"/>
                <a:gd name="T11" fmla="*/ 45 h 154"/>
                <a:gd name="T12" fmla="*/ 89 w 110"/>
                <a:gd name="T13" fmla="*/ 82 h 154"/>
                <a:gd name="T14" fmla="*/ 52 w 110"/>
                <a:gd name="T15" fmla="*/ 89 h 154"/>
                <a:gd name="T16" fmla="*/ 20 w 110"/>
                <a:gd name="T17" fmla="*/ 89 h 154"/>
                <a:gd name="T18" fmla="*/ 20 w 110"/>
                <a:gd name="T19" fmla="*/ 153 h 154"/>
                <a:gd name="T20" fmla="*/ 0 w 110"/>
                <a:gd name="T21" fmla="*/ 153 h 154"/>
                <a:gd name="T22" fmla="*/ 0 w 110"/>
                <a:gd name="T23" fmla="*/ 0 h 154"/>
                <a:gd name="T24" fmla="*/ 56 w 110"/>
                <a:gd name="T25" fmla="*/ 70 h 154"/>
                <a:gd name="T26" fmla="*/ 56 w 110"/>
                <a:gd name="T27" fmla="*/ 70 h 154"/>
                <a:gd name="T28" fmla="*/ 88 w 110"/>
                <a:gd name="T29" fmla="*/ 45 h 154"/>
                <a:gd name="T30" fmla="*/ 57 w 110"/>
                <a:gd name="T31" fmla="*/ 19 h 154"/>
                <a:gd name="T32" fmla="*/ 20 w 110"/>
                <a:gd name="T33" fmla="*/ 19 h 154"/>
                <a:gd name="T34" fmla="*/ 20 w 110"/>
                <a:gd name="T35" fmla="*/ 70 h 154"/>
                <a:gd name="T36" fmla="*/ 56 w 110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69" y="0"/>
                    <a:pt x="80" y="0"/>
                    <a:pt x="90" y="6"/>
                  </a:cubicBezTo>
                  <a:cubicBezTo>
                    <a:pt x="103" y="13"/>
                    <a:pt x="109" y="26"/>
                    <a:pt x="109" y="45"/>
                  </a:cubicBezTo>
                  <a:cubicBezTo>
                    <a:pt x="109" y="62"/>
                    <a:pt x="103" y="75"/>
                    <a:pt x="89" y="82"/>
                  </a:cubicBezTo>
                  <a:cubicBezTo>
                    <a:pt x="80" y="89"/>
                    <a:pt x="68" y="89"/>
                    <a:pt x="52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8" y="70"/>
                    <a:pt x="88" y="65"/>
                    <a:pt x="88" y="45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70"/>
                    <a:pt x="20" y="70"/>
                    <a:pt x="20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3" name="Freeform 161"/>
            <p:cNvSpPr>
              <a:spLocks noChangeArrowheads="1"/>
            </p:cNvSpPr>
            <p:nvPr/>
          </p:nvSpPr>
          <p:spPr bwMode="auto">
            <a:xfrm>
              <a:off x="2309879" y="3222014"/>
              <a:ext cx="44464" cy="50023"/>
            </a:xfrm>
            <a:custGeom>
              <a:avLst/>
              <a:gdLst>
                <a:gd name="T0" fmla="*/ 37 w 106"/>
                <a:gd name="T1" fmla="*/ 118 h 119"/>
                <a:gd name="T2" fmla="*/ 37 w 106"/>
                <a:gd name="T3" fmla="*/ 118 h 119"/>
                <a:gd name="T4" fmla="*/ 0 w 106"/>
                <a:gd name="T5" fmla="*/ 85 h 119"/>
                <a:gd name="T6" fmla="*/ 39 w 106"/>
                <a:gd name="T7" fmla="*/ 50 h 119"/>
                <a:gd name="T8" fmla="*/ 69 w 106"/>
                <a:gd name="T9" fmla="*/ 45 h 119"/>
                <a:gd name="T10" fmla="*/ 74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50 w 106"/>
                <a:gd name="T21" fmla="*/ 0 h 119"/>
                <a:gd name="T22" fmla="*/ 94 w 106"/>
                <a:gd name="T23" fmla="*/ 34 h 119"/>
                <a:gd name="T24" fmla="*/ 94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5 w 106"/>
                <a:gd name="T33" fmla="*/ 117 h 119"/>
                <a:gd name="T34" fmla="*/ 76 w 106"/>
                <a:gd name="T35" fmla="*/ 101 h 119"/>
                <a:gd name="T36" fmla="*/ 76 w 106"/>
                <a:gd name="T37" fmla="*/ 100 h 119"/>
                <a:gd name="T38" fmla="*/ 37 w 106"/>
                <a:gd name="T39" fmla="*/ 118 h 119"/>
                <a:gd name="T40" fmla="*/ 39 w 106"/>
                <a:gd name="T41" fmla="*/ 65 h 119"/>
                <a:gd name="T42" fmla="*/ 39 w 106"/>
                <a:gd name="T43" fmla="*/ 65 h 119"/>
                <a:gd name="T44" fmla="*/ 20 w 106"/>
                <a:gd name="T45" fmla="*/ 84 h 119"/>
                <a:gd name="T46" fmla="*/ 40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9 w 106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7" y="118"/>
                  </a:moveTo>
                  <a:lnTo>
                    <a:pt x="37" y="118"/>
                  </a:lnTo>
                  <a:cubicBezTo>
                    <a:pt x="14" y="118"/>
                    <a:pt x="0" y="105"/>
                    <a:pt x="0" y="85"/>
                  </a:cubicBezTo>
                  <a:cubicBezTo>
                    <a:pt x="0" y="64"/>
                    <a:pt x="13" y="53"/>
                    <a:pt x="39" y="50"/>
                  </a:cubicBezTo>
                  <a:cubicBezTo>
                    <a:pt x="54" y="48"/>
                    <a:pt x="65" y="48"/>
                    <a:pt x="69" y="45"/>
                  </a:cubicBezTo>
                  <a:cubicBezTo>
                    <a:pt x="74" y="43"/>
                    <a:pt x="74" y="40"/>
                    <a:pt x="74" y="33"/>
                  </a:cubicBezTo>
                  <a:cubicBezTo>
                    <a:pt x="74" y="22"/>
                    <a:pt x="66" y="16"/>
                    <a:pt x="49" y="16"/>
                  </a:cubicBezTo>
                  <a:cubicBezTo>
                    <a:pt x="31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3"/>
                    <a:pt x="22" y="0"/>
                    <a:pt x="50" y="0"/>
                  </a:cubicBezTo>
                  <a:cubicBezTo>
                    <a:pt x="79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4" y="102"/>
                    <a:pt x="100" y="102"/>
                  </a:cubicBezTo>
                  <a:cubicBezTo>
                    <a:pt x="102" y="102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lnTo>
                    <a:pt x="76" y="100"/>
                  </a:lnTo>
                  <a:cubicBezTo>
                    <a:pt x="65" y="112"/>
                    <a:pt x="51" y="118"/>
                    <a:pt x="37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7"/>
                    <a:pt x="20" y="73"/>
                    <a:pt x="20" y="84"/>
                  </a:cubicBezTo>
                  <a:cubicBezTo>
                    <a:pt x="20" y="95"/>
                    <a:pt x="26" y="102"/>
                    <a:pt x="40" y="102"/>
                  </a:cubicBezTo>
                  <a:cubicBezTo>
                    <a:pt x="61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4" name="Freeform 162"/>
            <p:cNvSpPr>
              <a:spLocks noChangeArrowheads="1"/>
            </p:cNvSpPr>
            <p:nvPr/>
          </p:nvSpPr>
          <p:spPr bwMode="auto">
            <a:xfrm>
              <a:off x="2361754" y="3207193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" name="Freeform 163"/>
            <p:cNvSpPr>
              <a:spLocks noChangeArrowheads="1"/>
            </p:cNvSpPr>
            <p:nvPr/>
          </p:nvSpPr>
          <p:spPr bwMode="auto">
            <a:xfrm>
              <a:off x="2382133" y="3207193"/>
              <a:ext cx="9264" cy="64844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" name="Freeform 164"/>
            <p:cNvSpPr>
              <a:spLocks noChangeArrowheads="1"/>
            </p:cNvSpPr>
            <p:nvPr/>
          </p:nvSpPr>
          <p:spPr bwMode="auto">
            <a:xfrm>
              <a:off x="2400660" y="3222014"/>
              <a:ext cx="42612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8 w 101"/>
                <a:gd name="T15" fmla="*/ 64 h 119"/>
                <a:gd name="T16" fmla="*/ 51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18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7"/>
                    <a:pt x="0" y="60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20" y="88"/>
                    <a:pt x="31" y="102"/>
                    <a:pt x="51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6"/>
                    <a:pt x="50" y="16"/>
                  </a:cubicBezTo>
                  <a:cubicBezTo>
                    <a:pt x="31" y="16"/>
                    <a:pt x="21" y="28"/>
                    <a:pt x="18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7" name="Freeform 165"/>
            <p:cNvSpPr>
              <a:spLocks noChangeArrowheads="1"/>
            </p:cNvSpPr>
            <p:nvPr/>
          </p:nvSpPr>
          <p:spPr bwMode="auto">
            <a:xfrm>
              <a:off x="2445124" y="3210898"/>
              <a:ext cx="24085" cy="61139"/>
            </a:xfrm>
            <a:custGeom>
              <a:avLst/>
              <a:gdLst>
                <a:gd name="T0" fmla="*/ 46 w 56"/>
                <a:gd name="T1" fmla="*/ 128 h 145"/>
                <a:gd name="T2" fmla="*/ 46 w 56"/>
                <a:gd name="T3" fmla="*/ 128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4 h 145"/>
                <a:gd name="T34" fmla="*/ 46 w 56"/>
                <a:gd name="T35" fmla="*/ 12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3"/>
                    <a:pt x="37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8" name="Freeform 166"/>
            <p:cNvSpPr>
              <a:spLocks noChangeArrowheads="1"/>
            </p:cNvSpPr>
            <p:nvPr/>
          </p:nvSpPr>
          <p:spPr bwMode="auto">
            <a:xfrm>
              <a:off x="2471061" y="3210898"/>
              <a:ext cx="24085" cy="61139"/>
            </a:xfrm>
            <a:custGeom>
              <a:avLst/>
              <a:gdLst>
                <a:gd name="T0" fmla="*/ 45 w 57"/>
                <a:gd name="T1" fmla="*/ 128 h 145"/>
                <a:gd name="T2" fmla="*/ 45 w 57"/>
                <a:gd name="T3" fmla="*/ 128 h 145"/>
                <a:gd name="T4" fmla="*/ 56 w 57"/>
                <a:gd name="T5" fmla="*/ 127 h 145"/>
                <a:gd name="T6" fmla="*/ 56 w 57"/>
                <a:gd name="T7" fmla="*/ 142 h 145"/>
                <a:gd name="T8" fmla="*/ 41 w 57"/>
                <a:gd name="T9" fmla="*/ 144 h 145"/>
                <a:gd name="T10" fmla="*/ 17 w 57"/>
                <a:gd name="T11" fmla="*/ 121 h 145"/>
                <a:gd name="T12" fmla="*/ 17 w 57"/>
                <a:gd name="T13" fmla="*/ 46 h 145"/>
                <a:gd name="T14" fmla="*/ 0 w 57"/>
                <a:gd name="T15" fmla="*/ 46 h 145"/>
                <a:gd name="T16" fmla="*/ 0 w 57"/>
                <a:gd name="T17" fmla="*/ 31 h 145"/>
                <a:gd name="T18" fmla="*/ 17 w 57"/>
                <a:gd name="T19" fmla="*/ 31 h 145"/>
                <a:gd name="T20" fmla="*/ 17 w 57"/>
                <a:gd name="T21" fmla="*/ 0 h 145"/>
                <a:gd name="T22" fmla="*/ 36 w 57"/>
                <a:gd name="T23" fmla="*/ 0 h 145"/>
                <a:gd name="T24" fmla="*/ 36 w 57"/>
                <a:gd name="T25" fmla="*/ 31 h 145"/>
                <a:gd name="T26" fmla="*/ 56 w 57"/>
                <a:gd name="T27" fmla="*/ 31 h 145"/>
                <a:gd name="T28" fmla="*/ 56 w 57"/>
                <a:gd name="T29" fmla="*/ 46 h 145"/>
                <a:gd name="T30" fmla="*/ 36 w 57"/>
                <a:gd name="T31" fmla="*/ 46 h 145"/>
                <a:gd name="T32" fmla="*/ 36 w 57"/>
                <a:gd name="T33" fmla="*/ 114 h 145"/>
                <a:gd name="T34" fmla="*/ 45 w 57"/>
                <a:gd name="T35" fmla="*/ 12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5" y="128"/>
                  </a:moveTo>
                  <a:lnTo>
                    <a:pt x="45" y="128"/>
                  </a:lnTo>
                  <a:cubicBezTo>
                    <a:pt x="47" y="128"/>
                    <a:pt x="50" y="127"/>
                    <a:pt x="56" y="127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49" y="143"/>
                    <a:pt x="45" y="144"/>
                    <a:pt x="41" y="144"/>
                  </a:cubicBezTo>
                  <a:cubicBezTo>
                    <a:pt x="22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3"/>
                    <a:pt x="37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9" name="Freeform 167"/>
            <p:cNvSpPr>
              <a:spLocks noChangeArrowheads="1"/>
            </p:cNvSpPr>
            <p:nvPr/>
          </p:nvSpPr>
          <p:spPr bwMode="auto">
            <a:xfrm>
              <a:off x="2498852" y="3222014"/>
              <a:ext cx="42611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8" y="102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" name="Group 3071"/>
          <p:cNvGrpSpPr/>
          <p:nvPr/>
        </p:nvGrpSpPr>
        <p:grpSpPr>
          <a:xfrm>
            <a:off x="3165817" y="3207193"/>
            <a:ext cx="196384" cy="64845"/>
            <a:chOff x="3165817" y="3207193"/>
            <a:chExt cx="196384" cy="64845"/>
          </a:xfrm>
        </p:grpSpPr>
        <p:sp>
          <p:nvSpPr>
            <p:cNvPr id="3240" name="Freeform 168"/>
            <p:cNvSpPr>
              <a:spLocks noChangeArrowheads="1"/>
            </p:cNvSpPr>
            <p:nvPr/>
          </p:nvSpPr>
          <p:spPr bwMode="auto">
            <a:xfrm>
              <a:off x="3165817" y="3207193"/>
              <a:ext cx="55580" cy="64844"/>
            </a:xfrm>
            <a:custGeom>
              <a:avLst/>
              <a:gdLst>
                <a:gd name="T0" fmla="*/ 0 w 131"/>
                <a:gd name="T1" fmla="*/ 0 h 154"/>
                <a:gd name="T2" fmla="*/ 20 w 131"/>
                <a:gd name="T3" fmla="*/ 0 h 154"/>
                <a:gd name="T4" fmla="*/ 65 w 131"/>
                <a:gd name="T5" fmla="*/ 128 h 154"/>
                <a:gd name="T6" fmla="*/ 108 w 131"/>
                <a:gd name="T7" fmla="*/ 0 h 154"/>
                <a:gd name="T8" fmla="*/ 130 w 131"/>
                <a:gd name="T9" fmla="*/ 0 h 154"/>
                <a:gd name="T10" fmla="*/ 76 w 131"/>
                <a:gd name="T11" fmla="*/ 153 h 154"/>
                <a:gd name="T12" fmla="*/ 54 w 131"/>
                <a:gd name="T13" fmla="*/ 153 h 154"/>
                <a:gd name="T14" fmla="*/ 0 w 131"/>
                <a:gd name="T1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54">
                  <a:moveTo>
                    <a:pt x="0" y="0"/>
                  </a:moveTo>
                  <a:lnTo>
                    <a:pt x="20" y="0"/>
                  </a:lnTo>
                  <a:lnTo>
                    <a:pt x="65" y="128"/>
                  </a:lnTo>
                  <a:lnTo>
                    <a:pt x="108" y="0"/>
                  </a:lnTo>
                  <a:lnTo>
                    <a:pt x="130" y="0"/>
                  </a:lnTo>
                  <a:lnTo>
                    <a:pt x="76" y="153"/>
                  </a:lnTo>
                  <a:lnTo>
                    <a:pt x="54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1" name="Freeform 169"/>
            <p:cNvSpPr>
              <a:spLocks noChangeArrowheads="1"/>
            </p:cNvSpPr>
            <p:nvPr/>
          </p:nvSpPr>
          <p:spPr bwMode="auto">
            <a:xfrm>
              <a:off x="3219544" y="3222014"/>
              <a:ext cx="42612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2" name="Freeform 170"/>
            <p:cNvSpPr>
              <a:spLocks noChangeArrowheads="1"/>
            </p:cNvSpPr>
            <p:nvPr/>
          </p:nvSpPr>
          <p:spPr bwMode="auto">
            <a:xfrm>
              <a:off x="3271419" y="3223868"/>
              <a:ext cx="38907" cy="48170"/>
            </a:xfrm>
            <a:custGeom>
              <a:avLst/>
              <a:gdLst>
                <a:gd name="T0" fmla="*/ 74 w 93"/>
                <a:gd name="T1" fmla="*/ 44 h 114"/>
                <a:gd name="T2" fmla="*/ 74 w 93"/>
                <a:gd name="T3" fmla="*/ 44 h 114"/>
                <a:gd name="T4" fmla="*/ 51 w 93"/>
                <a:gd name="T5" fmla="*/ 16 h 114"/>
                <a:gd name="T6" fmla="*/ 18 w 93"/>
                <a:gd name="T7" fmla="*/ 50 h 114"/>
                <a:gd name="T8" fmla="*/ 18 w 93"/>
                <a:gd name="T9" fmla="*/ 113 h 114"/>
                <a:gd name="T10" fmla="*/ 0 w 93"/>
                <a:gd name="T11" fmla="*/ 113 h 114"/>
                <a:gd name="T12" fmla="*/ 0 w 93"/>
                <a:gd name="T13" fmla="*/ 2 h 114"/>
                <a:gd name="T14" fmla="*/ 17 w 93"/>
                <a:gd name="T15" fmla="*/ 2 h 114"/>
                <a:gd name="T16" fmla="*/ 17 w 93"/>
                <a:gd name="T17" fmla="*/ 18 h 114"/>
                <a:gd name="T18" fmla="*/ 53 w 93"/>
                <a:gd name="T19" fmla="*/ 0 h 114"/>
                <a:gd name="T20" fmla="*/ 88 w 93"/>
                <a:gd name="T21" fmla="*/ 14 h 114"/>
                <a:gd name="T22" fmla="*/ 92 w 93"/>
                <a:gd name="T23" fmla="*/ 41 h 114"/>
                <a:gd name="T24" fmla="*/ 92 w 93"/>
                <a:gd name="T25" fmla="*/ 47 h 114"/>
                <a:gd name="T26" fmla="*/ 92 w 93"/>
                <a:gd name="T27" fmla="*/ 113 h 114"/>
                <a:gd name="T28" fmla="*/ 74 w 93"/>
                <a:gd name="T29" fmla="*/ 113 h 114"/>
                <a:gd name="T30" fmla="*/ 74 w 93"/>
                <a:gd name="T31" fmla="*/ 4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4">
                  <a:moveTo>
                    <a:pt x="74" y="44"/>
                  </a:moveTo>
                  <a:lnTo>
                    <a:pt x="74" y="44"/>
                  </a:lnTo>
                  <a:cubicBezTo>
                    <a:pt x="74" y="25"/>
                    <a:pt x="69" y="16"/>
                    <a:pt x="51" y="16"/>
                  </a:cubicBezTo>
                  <a:cubicBezTo>
                    <a:pt x="31" y="16"/>
                    <a:pt x="18" y="28"/>
                    <a:pt x="18" y="50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6" y="5"/>
                    <a:pt x="37" y="0"/>
                    <a:pt x="53" y="0"/>
                  </a:cubicBezTo>
                  <a:cubicBezTo>
                    <a:pt x="69" y="0"/>
                    <a:pt x="82" y="4"/>
                    <a:pt x="88" y="14"/>
                  </a:cubicBezTo>
                  <a:cubicBezTo>
                    <a:pt x="92" y="22"/>
                    <a:pt x="92" y="30"/>
                    <a:pt x="92" y="41"/>
                  </a:cubicBezTo>
                  <a:cubicBezTo>
                    <a:pt x="92" y="43"/>
                    <a:pt x="92" y="44"/>
                    <a:pt x="92" y="47"/>
                  </a:cubicBezTo>
                  <a:cubicBezTo>
                    <a:pt x="92" y="113"/>
                    <a:pt x="92" y="113"/>
                    <a:pt x="92" y="113"/>
                  </a:cubicBezTo>
                  <a:cubicBezTo>
                    <a:pt x="74" y="113"/>
                    <a:pt x="74" y="113"/>
                    <a:pt x="74" y="113"/>
                  </a:cubicBezTo>
                  <a:lnTo>
                    <a:pt x="7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3" name="Freeform 171"/>
            <p:cNvSpPr>
              <a:spLocks noChangeArrowheads="1"/>
            </p:cNvSpPr>
            <p:nvPr/>
          </p:nvSpPr>
          <p:spPr bwMode="auto">
            <a:xfrm>
              <a:off x="3321442" y="3223868"/>
              <a:ext cx="40759" cy="48170"/>
            </a:xfrm>
            <a:custGeom>
              <a:avLst/>
              <a:gdLst>
                <a:gd name="T0" fmla="*/ 75 w 95"/>
                <a:gd name="T1" fmla="*/ 44 h 114"/>
                <a:gd name="T2" fmla="*/ 75 w 95"/>
                <a:gd name="T3" fmla="*/ 44 h 114"/>
                <a:gd name="T4" fmla="*/ 52 w 95"/>
                <a:gd name="T5" fmla="*/ 16 h 114"/>
                <a:gd name="T6" fmla="*/ 19 w 95"/>
                <a:gd name="T7" fmla="*/ 50 h 114"/>
                <a:gd name="T8" fmla="*/ 19 w 95"/>
                <a:gd name="T9" fmla="*/ 113 h 114"/>
                <a:gd name="T10" fmla="*/ 0 w 95"/>
                <a:gd name="T11" fmla="*/ 113 h 114"/>
                <a:gd name="T12" fmla="*/ 0 w 95"/>
                <a:gd name="T13" fmla="*/ 2 h 114"/>
                <a:gd name="T14" fmla="*/ 19 w 95"/>
                <a:gd name="T15" fmla="*/ 2 h 114"/>
                <a:gd name="T16" fmla="*/ 19 w 95"/>
                <a:gd name="T17" fmla="*/ 18 h 114"/>
                <a:gd name="T18" fmla="*/ 55 w 95"/>
                <a:gd name="T19" fmla="*/ 0 h 114"/>
                <a:gd name="T20" fmla="*/ 89 w 95"/>
                <a:gd name="T21" fmla="*/ 14 h 114"/>
                <a:gd name="T22" fmla="*/ 94 w 95"/>
                <a:gd name="T23" fmla="*/ 41 h 114"/>
                <a:gd name="T24" fmla="*/ 94 w 95"/>
                <a:gd name="T25" fmla="*/ 47 h 114"/>
                <a:gd name="T26" fmla="*/ 94 w 95"/>
                <a:gd name="T27" fmla="*/ 113 h 114"/>
                <a:gd name="T28" fmla="*/ 75 w 95"/>
                <a:gd name="T29" fmla="*/ 113 h 114"/>
                <a:gd name="T30" fmla="*/ 75 w 95"/>
                <a:gd name="T31" fmla="*/ 4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4">
                  <a:moveTo>
                    <a:pt x="75" y="44"/>
                  </a:moveTo>
                  <a:lnTo>
                    <a:pt x="75" y="44"/>
                  </a:lnTo>
                  <a:cubicBezTo>
                    <a:pt x="75" y="25"/>
                    <a:pt x="70" y="16"/>
                    <a:pt x="52" y="16"/>
                  </a:cubicBezTo>
                  <a:cubicBezTo>
                    <a:pt x="32" y="16"/>
                    <a:pt x="19" y="28"/>
                    <a:pt x="19" y="50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7" y="5"/>
                    <a:pt x="39" y="0"/>
                    <a:pt x="55" y="0"/>
                  </a:cubicBezTo>
                  <a:cubicBezTo>
                    <a:pt x="71" y="0"/>
                    <a:pt x="83" y="4"/>
                    <a:pt x="89" y="14"/>
                  </a:cubicBezTo>
                  <a:cubicBezTo>
                    <a:pt x="94" y="22"/>
                    <a:pt x="94" y="30"/>
                    <a:pt x="94" y="41"/>
                  </a:cubicBezTo>
                  <a:cubicBezTo>
                    <a:pt x="94" y="43"/>
                    <a:pt x="94" y="44"/>
                    <a:pt x="94" y="47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75" y="113"/>
                    <a:pt x="75" y="113"/>
                    <a:pt x="75" y="113"/>
                  </a:cubicBezTo>
                  <a:lnTo>
                    <a:pt x="75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975437" y="3207193"/>
            <a:ext cx="322366" cy="81517"/>
            <a:chOff x="3975437" y="3207193"/>
            <a:chExt cx="322366" cy="81517"/>
          </a:xfrm>
        </p:grpSpPr>
        <p:sp>
          <p:nvSpPr>
            <p:cNvPr id="3244" name="Freeform 172"/>
            <p:cNvSpPr>
              <a:spLocks noChangeArrowheads="1"/>
            </p:cNvSpPr>
            <p:nvPr/>
          </p:nvSpPr>
          <p:spPr bwMode="auto">
            <a:xfrm>
              <a:off x="3975437" y="3207193"/>
              <a:ext cx="46318" cy="64844"/>
            </a:xfrm>
            <a:custGeom>
              <a:avLst/>
              <a:gdLst>
                <a:gd name="T0" fmla="*/ 0 w 110"/>
                <a:gd name="T1" fmla="*/ 0 h 154"/>
                <a:gd name="T2" fmla="*/ 0 w 110"/>
                <a:gd name="T3" fmla="*/ 0 h 154"/>
                <a:gd name="T4" fmla="*/ 51 w 110"/>
                <a:gd name="T5" fmla="*/ 0 h 154"/>
                <a:gd name="T6" fmla="*/ 56 w 110"/>
                <a:gd name="T7" fmla="*/ 0 h 154"/>
                <a:gd name="T8" fmla="*/ 89 w 110"/>
                <a:gd name="T9" fmla="*/ 6 h 154"/>
                <a:gd name="T10" fmla="*/ 109 w 110"/>
                <a:gd name="T11" fmla="*/ 45 h 154"/>
                <a:gd name="T12" fmla="*/ 89 w 110"/>
                <a:gd name="T13" fmla="*/ 82 h 154"/>
                <a:gd name="T14" fmla="*/ 52 w 110"/>
                <a:gd name="T15" fmla="*/ 89 h 154"/>
                <a:gd name="T16" fmla="*/ 21 w 110"/>
                <a:gd name="T17" fmla="*/ 89 h 154"/>
                <a:gd name="T18" fmla="*/ 21 w 110"/>
                <a:gd name="T19" fmla="*/ 153 h 154"/>
                <a:gd name="T20" fmla="*/ 0 w 110"/>
                <a:gd name="T21" fmla="*/ 153 h 154"/>
                <a:gd name="T22" fmla="*/ 0 w 110"/>
                <a:gd name="T23" fmla="*/ 0 h 154"/>
                <a:gd name="T24" fmla="*/ 55 w 110"/>
                <a:gd name="T25" fmla="*/ 70 h 154"/>
                <a:gd name="T26" fmla="*/ 55 w 110"/>
                <a:gd name="T27" fmla="*/ 70 h 154"/>
                <a:gd name="T28" fmla="*/ 88 w 110"/>
                <a:gd name="T29" fmla="*/ 45 h 154"/>
                <a:gd name="T30" fmla="*/ 57 w 110"/>
                <a:gd name="T31" fmla="*/ 19 h 154"/>
                <a:gd name="T32" fmla="*/ 21 w 110"/>
                <a:gd name="T33" fmla="*/ 19 h 154"/>
                <a:gd name="T34" fmla="*/ 21 w 110"/>
                <a:gd name="T35" fmla="*/ 70 h 154"/>
                <a:gd name="T36" fmla="*/ 55 w 110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70" y="0"/>
                    <a:pt x="80" y="0"/>
                    <a:pt x="89" y="6"/>
                  </a:cubicBezTo>
                  <a:cubicBezTo>
                    <a:pt x="102" y="13"/>
                    <a:pt x="109" y="26"/>
                    <a:pt x="109" y="45"/>
                  </a:cubicBezTo>
                  <a:cubicBezTo>
                    <a:pt x="109" y="62"/>
                    <a:pt x="102" y="75"/>
                    <a:pt x="89" y="82"/>
                  </a:cubicBezTo>
                  <a:cubicBezTo>
                    <a:pt x="80" y="89"/>
                    <a:pt x="68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5" y="70"/>
                  </a:moveTo>
                  <a:lnTo>
                    <a:pt x="55" y="70"/>
                  </a:lnTo>
                  <a:cubicBezTo>
                    <a:pt x="78" y="70"/>
                    <a:pt x="88" y="65"/>
                    <a:pt x="88" y="45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5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5" name="Freeform 173"/>
            <p:cNvSpPr>
              <a:spLocks noChangeArrowheads="1"/>
            </p:cNvSpPr>
            <p:nvPr/>
          </p:nvSpPr>
          <p:spPr bwMode="auto">
            <a:xfrm>
              <a:off x="4031017" y="3207193"/>
              <a:ext cx="9264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2 h 154"/>
                <a:gd name="T6" fmla="*/ 0 w 20"/>
                <a:gd name="T7" fmla="*/ 22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" name="Freeform 174"/>
            <p:cNvSpPr>
              <a:spLocks noChangeArrowheads="1"/>
            </p:cNvSpPr>
            <p:nvPr/>
          </p:nvSpPr>
          <p:spPr bwMode="auto">
            <a:xfrm>
              <a:off x="4051397" y="3223868"/>
              <a:ext cx="40759" cy="48170"/>
            </a:xfrm>
            <a:custGeom>
              <a:avLst/>
              <a:gdLst>
                <a:gd name="T0" fmla="*/ 75 w 95"/>
                <a:gd name="T1" fmla="*/ 44 h 114"/>
                <a:gd name="T2" fmla="*/ 75 w 95"/>
                <a:gd name="T3" fmla="*/ 44 h 114"/>
                <a:gd name="T4" fmla="*/ 52 w 95"/>
                <a:gd name="T5" fmla="*/ 16 h 114"/>
                <a:gd name="T6" fmla="*/ 20 w 95"/>
                <a:gd name="T7" fmla="*/ 50 h 114"/>
                <a:gd name="T8" fmla="*/ 20 w 95"/>
                <a:gd name="T9" fmla="*/ 113 h 114"/>
                <a:gd name="T10" fmla="*/ 0 w 95"/>
                <a:gd name="T11" fmla="*/ 113 h 114"/>
                <a:gd name="T12" fmla="*/ 0 w 95"/>
                <a:gd name="T13" fmla="*/ 2 h 114"/>
                <a:gd name="T14" fmla="*/ 19 w 95"/>
                <a:gd name="T15" fmla="*/ 2 h 114"/>
                <a:gd name="T16" fmla="*/ 19 w 95"/>
                <a:gd name="T17" fmla="*/ 18 h 114"/>
                <a:gd name="T18" fmla="*/ 54 w 95"/>
                <a:gd name="T19" fmla="*/ 0 h 114"/>
                <a:gd name="T20" fmla="*/ 89 w 95"/>
                <a:gd name="T21" fmla="*/ 14 h 114"/>
                <a:gd name="T22" fmla="*/ 94 w 95"/>
                <a:gd name="T23" fmla="*/ 41 h 114"/>
                <a:gd name="T24" fmla="*/ 94 w 95"/>
                <a:gd name="T25" fmla="*/ 47 h 114"/>
                <a:gd name="T26" fmla="*/ 94 w 95"/>
                <a:gd name="T27" fmla="*/ 113 h 114"/>
                <a:gd name="T28" fmla="*/ 75 w 95"/>
                <a:gd name="T29" fmla="*/ 113 h 114"/>
                <a:gd name="T30" fmla="*/ 75 w 95"/>
                <a:gd name="T31" fmla="*/ 4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4">
                  <a:moveTo>
                    <a:pt x="75" y="44"/>
                  </a:moveTo>
                  <a:lnTo>
                    <a:pt x="75" y="44"/>
                  </a:lnTo>
                  <a:cubicBezTo>
                    <a:pt x="75" y="25"/>
                    <a:pt x="71" y="16"/>
                    <a:pt x="52" y="16"/>
                  </a:cubicBezTo>
                  <a:cubicBezTo>
                    <a:pt x="31" y="16"/>
                    <a:pt x="20" y="28"/>
                    <a:pt x="20" y="50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7" y="5"/>
                    <a:pt x="39" y="0"/>
                    <a:pt x="54" y="0"/>
                  </a:cubicBezTo>
                  <a:cubicBezTo>
                    <a:pt x="71" y="0"/>
                    <a:pt x="82" y="4"/>
                    <a:pt x="89" y="14"/>
                  </a:cubicBezTo>
                  <a:cubicBezTo>
                    <a:pt x="94" y="22"/>
                    <a:pt x="94" y="30"/>
                    <a:pt x="94" y="41"/>
                  </a:cubicBezTo>
                  <a:cubicBezTo>
                    <a:pt x="94" y="43"/>
                    <a:pt x="94" y="44"/>
                    <a:pt x="94" y="47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75" y="113"/>
                    <a:pt x="75" y="113"/>
                    <a:pt x="75" y="113"/>
                  </a:cubicBezTo>
                  <a:lnTo>
                    <a:pt x="75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7" name="Freeform 175"/>
            <p:cNvSpPr>
              <a:spLocks noChangeArrowheads="1"/>
            </p:cNvSpPr>
            <p:nvPr/>
          </p:nvSpPr>
          <p:spPr bwMode="auto">
            <a:xfrm>
              <a:off x="4103272" y="3222014"/>
              <a:ext cx="44464" cy="66696"/>
            </a:xfrm>
            <a:custGeom>
              <a:avLst/>
              <a:gdLst>
                <a:gd name="T0" fmla="*/ 0 w 104"/>
                <a:gd name="T1" fmla="*/ 3 h 160"/>
                <a:gd name="T2" fmla="*/ 0 w 104"/>
                <a:gd name="T3" fmla="*/ 3 h 160"/>
                <a:gd name="T4" fmla="*/ 18 w 104"/>
                <a:gd name="T5" fmla="*/ 3 h 160"/>
                <a:gd name="T6" fmla="*/ 18 w 104"/>
                <a:gd name="T7" fmla="*/ 18 h 160"/>
                <a:gd name="T8" fmla="*/ 54 w 104"/>
                <a:gd name="T9" fmla="*/ 0 h 160"/>
                <a:gd name="T10" fmla="*/ 103 w 104"/>
                <a:gd name="T11" fmla="*/ 59 h 160"/>
                <a:gd name="T12" fmla="*/ 54 w 104"/>
                <a:gd name="T13" fmla="*/ 118 h 160"/>
                <a:gd name="T14" fmla="*/ 18 w 104"/>
                <a:gd name="T15" fmla="*/ 101 h 160"/>
                <a:gd name="T16" fmla="*/ 18 w 104"/>
                <a:gd name="T17" fmla="*/ 159 h 160"/>
                <a:gd name="T18" fmla="*/ 0 w 104"/>
                <a:gd name="T19" fmla="*/ 159 h 160"/>
                <a:gd name="T20" fmla="*/ 0 w 104"/>
                <a:gd name="T21" fmla="*/ 3 h 160"/>
                <a:gd name="T22" fmla="*/ 50 w 104"/>
                <a:gd name="T23" fmla="*/ 102 h 160"/>
                <a:gd name="T24" fmla="*/ 50 w 104"/>
                <a:gd name="T25" fmla="*/ 102 h 160"/>
                <a:gd name="T26" fmla="*/ 83 w 104"/>
                <a:gd name="T27" fmla="*/ 57 h 160"/>
                <a:gd name="T28" fmla="*/ 50 w 104"/>
                <a:gd name="T29" fmla="*/ 16 h 160"/>
                <a:gd name="T30" fmla="*/ 18 w 104"/>
                <a:gd name="T31" fmla="*/ 60 h 160"/>
                <a:gd name="T32" fmla="*/ 50 w 104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0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5"/>
                    <a:pt x="38" y="0"/>
                    <a:pt x="54" y="0"/>
                  </a:cubicBezTo>
                  <a:cubicBezTo>
                    <a:pt x="83" y="0"/>
                    <a:pt x="103" y="22"/>
                    <a:pt x="103" y="59"/>
                  </a:cubicBezTo>
                  <a:cubicBezTo>
                    <a:pt x="103" y="95"/>
                    <a:pt x="83" y="118"/>
                    <a:pt x="54" y="118"/>
                  </a:cubicBezTo>
                  <a:cubicBezTo>
                    <a:pt x="38" y="118"/>
                    <a:pt x="27" y="112"/>
                    <a:pt x="18" y="10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0" y="102"/>
                  </a:moveTo>
                  <a:lnTo>
                    <a:pt x="50" y="102"/>
                  </a:lnTo>
                  <a:cubicBezTo>
                    <a:pt x="71" y="102"/>
                    <a:pt x="83" y="86"/>
                    <a:pt x="83" y="57"/>
                  </a:cubicBezTo>
                  <a:cubicBezTo>
                    <a:pt x="83" y="32"/>
                    <a:pt x="71" y="16"/>
                    <a:pt x="50" y="16"/>
                  </a:cubicBezTo>
                  <a:cubicBezTo>
                    <a:pt x="29" y="16"/>
                    <a:pt x="18" y="31"/>
                    <a:pt x="18" y="60"/>
                  </a:cubicBezTo>
                  <a:cubicBezTo>
                    <a:pt x="18" y="87"/>
                    <a:pt x="28" y="102"/>
                    <a:pt x="50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8" name="Freeform 176"/>
            <p:cNvSpPr>
              <a:spLocks noChangeArrowheads="1"/>
            </p:cNvSpPr>
            <p:nvPr/>
          </p:nvSpPr>
          <p:spPr bwMode="auto">
            <a:xfrm>
              <a:off x="4153294" y="3222014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8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7"/>
                    <a:pt x="86" y="118"/>
                    <a:pt x="53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8" y="31"/>
                    <a:pt x="18" y="59"/>
                  </a:cubicBezTo>
                  <a:cubicBezTo>
                    <a:pt x="18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9" name="Freeform 177"/>
            <p:cNvSpPr>
              <a:spLocks noChangeArrowheads="1"/>
            </p:cNvSpPr>
            <p:nvPr/>
          </p:nvSpPr>
          <p:spPr bwMode="auto">
            <a:xfrm>
              <a:off x="4208874" y="3207193"/>
              <a:ext cx="7411" cy="64844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22 h 154"/>
                <a:gd name="T6" fmla="*/ 0 w 19"/>
                <a:gd name="T7" fmla="*/ 22 h 154"/>
                <a:gd name="T8" fmla="*/ 0 w 19"/>
                <a:gd name="T9" fmla="*/ 0 h 154"/>
                <a:gd name="T10" fmla="*/ 0 w 19"/>
                <a:gd name="T11" fmla="*/ 42 h 154"/>
                <a:gd name="T12" fmla="*/ 18 w 19"/>
                <a:gd name="T13" fmla="*/ 42 h 154"/>
                <a:gd name="T14" fmla="*/ 18 w 19"/>
                <a:gd name="T15" fmla="*/ 153 h 154"/>
                <a:gd name="T16" fmla="*/ 0 w 19"/>
                <a:gd name="T17" fmla="*/ 153 h 154"/>
                <a:gd name="T18" fmla="*/ 0 w 19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0" name="Freeform 178"/>
            <p:cNvSpPr>
              <a:spLocks noChangeArrowheads="1"/>
            </p:cNvSpPr>
            <p:nvPr/>
          </p:nvSpPr>
          <p:spPr bwMode="auto">
            <a:xfrm>
              <a:off x="4229254" y="3223868"/>
              <a:ext cx="38906" cy="48170"/>
            </a:xfrm>
            <a:custGeom>
              <a:avLst/>
              <a:gdLst>
                <a:gd name="T0" fmla="*/ 74 w 94"/>
                <a:gd name="T1" fmla="*/ 44 h 114"/>
                <a:gd name="T2" fmla="*/ 74 w 94"/>
                <a:gd name="T3" fmla="*/ 44 h 114"/>
                <a:gd name="T4" fmla="*/ 52 w 94"/>
                <a:gd name="T5" fmla="*/ 16 h 114"/>
                <a:gd name="T6" fmla="*/ 18 w 94"/>
                <a:gd name="T7" fmla="*/ 50 h 114"/>
                <a:gd name="T8" fmla="*/ 18 w 94"/>
                <a:gd name="T9" fmla="*/ 113 h 114"/>
                <a:gd name="T10" fmla="*/ 0 w 94"/>
                <a:gd name="T11" fmla="*/ 113 h 114"/>
                <a:gd name="T12" fmla="*/ 0 w 94"/>
                <a:gd name="T13" fmla="*/ 2 h 114"/>
                <a:gd name="T14" fmla="*/ 17 w 94"/>
                <a:gd name="T15" fmla="*/ 2 h 114"/>
                <a:gd name="T16" fmla="*/ 17 w 94"/>
                <a:gd name="T17" fmla="*/ 18 h 114"/>
                <a:gd name="T18" fmla="*/ 54 w 94"/>
                <a:gd name="T19" fmla="*/ 0 h 114"/>
                <a:gd name="T20" fmla="*/ 88 w 94"/>
                <a:gd name="T21" fmla="*/ 14 h 114"/>
                <a:gd name="T22" fmla="*/ 93 w 94"/>
                <a:gd name="T23" fmla="*/ 41 h 114"/>
                <a:gd name="T24" fmla="*/ 93 w 94"/>
                <a:gd name="T25" fmla="*/ 47 h 114"/>
                <a:gd name="T26" fmla="*/ 93 w 94"/>
                <a:gd name="T27" fmla="*/ 113 h 114"/>
                <a:gd name="T28" fmla="*/ 74 w 94"/>
                <a:gd name="T29" fmla="*/ 113 h 114"/>
                <a:gd name="T30" fmla="*/ 74 w 94"/>
                <a:gd name="T31" fmla="*/ 4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4">
                  <a:moveTo>
                    <a:pt x="74" y="44"/>
                  </a:moveTo>
                  <a:lnTo>
                    <a:pt x="74" y="44"/>
                  </a:lnTo>
                  <a:cubicBezTo>
                    <a:pt x="74" y="25"/>
                    <a:pt x="69" y="16"/>
                    <a:pt x="52" y="16"/>
                  </a:cubicBezTo>
                  <a:cubicBezTo>
                    <a:pt x="31" y="16"/>
                    <a:pt x="18" y="28"/>
                    <a:pt x="18" y="50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6" y="5"/>
                    <a:pt x="38" y="0"/>
                    <a:pt x="54" y="0"/>
                  </a:cubicBezTo>
                  <a:cubicBezTo>
                    <a:pt x="70" y="0"/>
                    <a:pt x="82" y="4"/>
                    <a:pt x="88" y="14"/>
                  </a:cubicBezTo>
                  <a:cubicBezTo>
                    <a:pt x="92" y="22"/>
                    <a:pt x="93" y="30"/>
                    <a:pt x="93" y="41"/>
                  </a:cubicBezTo>
                  <a:cubicBezTo>
                    <a:pt x="93" y="43"/>
                    <a:pt x="93" y="44"/>
                    <a:pt x="93" y="47"/>
                  </a:cubicBezTo>
                  <a:cubicBezTo>
                    <a:pt x="93" y="113"/>
                    <a:pt x="93" y="113"/>
                    <a:pt x="93" y="113"/>
                  </a:cubicBezTo>
                  <a:cubicBezTo>
                    <a:pt x="74" y="113"/>
                    <a:pt x="74" y="113"/>
                    <a:pt x="74" y="113"/>
                  </a:cubicBezTo>
                  <a:lnTo>
                    <a:pt x="7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1" name="Freeform 179"/>
            <p:cNvSpPr>
              <a:spLocks noChangeArrowheads="1"/>
            </p:cNvSpPr>
            <p:nvPr/>
          </p:nvSpPr>
          <p:spPr bwMode="auto">
            <a:xfrm>
              <a:off x="4273719" y="3210898"/>
              <a:ext cx="24084" cy="61139"/>
            </a:xfrm>
            <a:custGeom>
              <a:avLst/>
              <a:gdLst>
                <a:gd name="T0" fmla="*/ 46 w 56"/>
                <a:gd name="T1" fmla="*/ 128 h 145"/>
                <a:gd name="T2" fmla="*/ 46 w 56"/>
                <a:gd name="T3" fmla="*/ 128 h 145"/>
                <a:gd name="T4" fmla="*/ 55 w 56"/>
                <a:gd name="T5" fmla="*/ 127 h 145"/>
                <a:gd name="T6" fmla="*/ 55 w 56"/>
                <a:gd name="T7" fmla="*/ 142 h 145"/>
                <a:gd name="T8" fmla="*/ 40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4 h 145"/>
                <a:gd name="T34" fmla="*/ 46 w 56"/>
                <a:gd name="T35" fmla="*/ 12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0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3"/>
                    <a:pt x="37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86955" y="3205341"/>
            <a:ext cx="229732" cy="68549"/>
            <a:chOff x="4886955" y="3205341"/>
            <a:chExt cx="229732" cy="68549"/>
          </a:xfrm>
        </p:grpSpPr>
        <p:sp>
          <p:nvSpPr>
            <p:cNvPr id="3252" name="Freeform 180"/>
            <p:cNvSpPr>
              <a:spLocks noChangeArrowheads="1"/>
            </p:cNvSpPr>
            <p:nvPr/>
          </p:nvSpPr>
          <p:spPr bwMode="auto">
            <a:xfrm>
              <a:off x="4886955" y="3205341"/>
              <a:ext cx="57434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9 h 163"/>
                <a:gd name="T8" fmla="*/ 70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69 w 135"/>
                <a:gd name="T15" fmla="*/ 19 h 163"/>
                <a:gd name="T16" fmla="*/ 20 w 135"/>
                <a:gd name="T17" fmla="*/ 81 h 163"/>
                <a:gd name="T18" fmla="*/ 69 w 135"/>
                <a:gd name="T19" fmla="*/ 144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7" y="0"/>
                    <a:pt x="70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0"/>
                    <a:pt x="93" y="19"/>
                    <a:pt x="69" y="19"/>
                  </a:cubicBezTo>
                  <a:cubicBezTo>
                    <a:pt x="39" y="19"/>
                    <a:pt x="20" y="42"/>
                    <a:pt x="20" y="81"/>
                  </a:cubicBezTo>
                  <a:cubicBezTo>
                    <a:pt x="20" y="120"/>
                    <a:pt x="40" y="144"/>
                    <a:pt x="69" y="144"/>
                  </a:cubicBezTo>
                  <a:cubicBezTo>
                    <a:pt x="94" y="144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3" name="Freeform 181"/>
            <p:cNvSpPr>
              <a:spLocks noChangeArrowheads="1"/>
            </p:cNvSpPr>
            <p:nvPr/>
          </p:nvSpPr>
          <p:spPr bwMode="auto">
            <a:xfrm>
              <a:off x="4951799" y="3223868"/>
              <a:ext cx="38906" cy="48170"/>
            </a:xfrm>
            <a:custGeom>
              <a:avLst/>
              <a:gdLst>
                <a:gd name="T0" fmla="*/ 18 w 94"/>
                <a:gd name="T1" fmla="*/ 69 h 115"/>
                <a:gd name="T2" fmla="*/ 18 w 94"/>
                <a:gd name="T3" fmla="*/ 69 h 115"/>
                <a:gd name="T4" fmla="*/ 41 w 94"/>
                <a:gd name="T5" fmla="*/ 98 h 115"/>
                <a:gd name="T6" fmla="*/ 75 w 94"/>
                <a:gd name="T7" fmla="*/ 60 h 115"/>
                <a:gd name="T8" fmla="*/ 75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5 w 94"/>
                <a:gd name="T15" fmla="*/ 111 h 115"/>
                <a:gd name="T16" fmla="*/ 75 w 94"/>
                <a:gd name="T17" fmla="*/ 95 h 115"/>
                <a:gd name="T18" fmla="*/ 38 w 94"/>
                <a:gd name="T19" fmla="*/ 114 h 115"/>
                <a:gd name="T20" fmla="*/ 5 w 94"/>
                <a:gd name="T21" fmla="*/ 100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8 w 94"/>
                <a:gd name="T29" fmla="*/ 0 h 115"/>
                <a:gd name="T30" fmla="*/ 18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8" y="69"/>
                  </a:moveTo>
                  <a:lnTo>
                    <a:pt x="18" y="69"/>
                  </a:lnTo>
                  <a:cubicBezTo>
                    <a:pt x="18" y="88"/>
                    <a:pt x="24" y="98"/>
                    <a:pt x="41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7" y="108"/>
                    <a:pt x="55" y="114"/>
                    <a:pt x="38" y="114"/>
                  </a:cubicBezTo>
                  <a:cubicBezTo>
                    <a:pt x="23" y="114"/>
                    <a:pt x="10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4" name="Freeform 182"/>
            <p:cNvSpPr>
              <a:spLocks noChangeArrowheads="1"/>
            </p:cNvSpPr>
            <p:nvPr/>
          </p:nvSpPr>
          <p:spPr bwMode="auto">
            <a:xfrm>
              <a:off x="5003674" y="3223868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8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8 w 55"/>
                <a:gd name="T17" fmla="*/ 52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8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5" name="Freeform 183"/>
            <p:cNvSpPr>
              <a:spLocks noChangeArrowheads="1"/>
            </p:cNvSpPr>
            <p:nvPr/>
          </p:nvSpPr>
          <p:spPr bwMode="auto">
            <a:xfrm>
              <a:off x="5027758" y="3223868"/>
              <a:ext cx="42612" cy="46316"/>
            </a:xfrm>
            <a:custGeom>
              <a:avLst/>
              <a:gdLst>
                <a:gd name="T0" fmla="*/ 0 w 103"/>
                <a:gd name="T1" fmla="*/ 0 h 112"/>
                <a:gd name="T2" fmla="*/ 20 w 103"/>
                <a:gd name="T3" fmla="*/ 0 h 112"/>
                <a:gd name="T4" fmla="*/ 51 w 103"/>
                <a:gd name="T5" fmla="*/ 89 h 112"/>
                <a:gd name="T6" fmla="*/ 81 w 103"/>
                <a:gd name="T7" fmla="*/ 0 h 112"/>
                <a:gd name="T8" fmla="*/ 102 w 103"/>
                <a:gd name="T9" fmla="*/ 0 h 112"/>
                <a:gd name="T10" fmla="*/ 60 w 103"/>
                <a:gd name="T11" fmla="*/ 111 h 112"/>
                <a:gd name="T12" fmla="*/ 40 w 103"/>
                <a:gd name="T13" fmla="*/ 111 h 112"/>
                <a:gd name="T14" fmla="*/ 0 w 103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2">
                  <a:moveTo>
                    <a:pt x="0" y="0"/>
                  </a:moveTo>
                  <a:lnTo>
                    <a:pt x="20" y="0"/>
                  </a:lnTo>
                  <a:lnTo>
                    <a:pt x="51" y="89"/>
                  </a:lnTo>
                  <a:lnTo>
                    <a:pt x="81" y="0"/>
                  </a:lnTo>
                  <a:lnTo>
                    <a:pt x="102" y="0"/>
                  </a:lnTo>
                  <a:lnTo>
                    <a:pt x="60" y="111"/>
                  </a:lnTo>
                  <a:lnTo>
                    <a:pt x="40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" name="Freeform 184"/>
            <p:cNvSpPr>
              <a:spLocks noChangeArrowheads="1"/>
            </p:cNvSpPr>
            <p:nvPr/>
          </p:nvSpPr>
          <p:spPr bwMode="auto">
            <a:xfrm>
              <a:off x="5074076" y="3222014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716955" y="3205341"/>
            <a:ext cx="289018" cy="68549"/>
            <a:chOff x="5716955" y="3205341"/>
            <a:chExt cx="289018" cy="68549"/>
          </a:xfrm>
        </p:grpSpPr>
        <p:sp>
          <p:nvSpPr>
            <p:cNvPr id="3257" name="Freeform 185"/>
            <p:cNvSpPr>
              <a:spLocks noChangeArrowheads="1"/>
            </p:cNvSpPr>
            <p:nvPr/>
          </p:nvSpPr>
          <p:spPr bwMode="auto">
            <a:xfrm>
              <a:off x="5716955" y="3205341"/>
              <a:ext cx="57434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9 h 163"/>
                <a:gd name="T8" fmla="*/ 70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9 h 163"/>
                <a:gd name="T16" fmla="*/ 20 w 135"/>
                <a:gd name="T17" fmla="*/ 81 h 163"/>
                <a:gd name="T18" fmla="*/ 69 w 135"/>
                <a:gd name="T19" fmla="*/ 144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7" y="0"/>
                    <a:pt x="70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0"/>
                    <a:pt x="93" y="19"/>
                    <a:pt x="70" y="19"/>
                  </a:cubicBezTo>
                  <a:cubicBezTo>
                    <a:pt x="39" y="19"/>
                    <a:pt x="20" y="42"/>
                    <a:pt x="20" y="81"/>
                  </a:cubicBezTo>
                  <a:cubicBezTo>
                    <a:pt x="20" y="120"/>
                    <a:pt x="40" y="144"/>
                    <a:pt x="69" y="144"/>
                  </a:cubicBezTo>
                  <a:cubicBezTo>
                    <a:pt x="94" y="144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8" name="Freeform 186"/>
            <p:cNvSpPr>
              <a:spLocks noChangeArrowheads="1"/>
            </p:cNvSpPr>
            <p:nvPr/>
          </p:nvSpPr>
          <p:spPr bwMode="auto">
            <a:xfrm>
              <a:off x="5781799" y="3223868"/>
              <a:ext cx="40759" cy="48170"/>
            </a:xfrm>
            <a:custGeom>
              <a:avLst/>
              <a:gdLst>
                <a:gd name="T0" fmla="*/ 19 w 95"/>
                <a:gd name="T1" fmla="*/ 69 h 115"/>
                <a:gd name="T2" fmla="*/ 19 w 95"/>
                <a:gd name="T3" fmla="*/ 69 h 115"/>
                <a:gd name="T4" fmla="*/ 41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5 h 115"/>
                <a:gd name="T18" fmla="*/ 38 w 95"/>
                <a:gd name="T19" fmla="*/ 114 h 115"/>
                <a:gd name="T20" fmla="*/ 5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1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7" y="108"/>
                    <a:pt x="55" y="114"/>
                    <a:pt x="38" y="114"/>
                  </a:cubicBezTo>
                  <a:cubicBezTo>
                    <a:pt x="23" y="114"/>
                    <a:pt x="11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9" name="Freeform 187"/>
            <p:cNvSpPr>
              <a:spLocks noChangeArrowheads="1"/>
            </p:cNvSpPr>
            <p:nvPr/>
          </p:nvSpPr>
          <p:spPr bwMode="auto">
            <a:xfrm>
              <a:off x="5833674" y="3223868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8 w 55"/>
                <a:gd name="T17" fmla="*/ 52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1"/>
                    <a:pt x="18" y="52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0" name="Freeform 188"/>
            <p:cNvSpPr>
              <a:spLocks noChangeArrowheads="1"/>
            </p:cNvSpPr>
            <p:nvPr/>
          </p:nvSpPr>
          <p:spPr bwMode="auto">
            <a:xfrm>
              <a:off x="5857759" y="3223868"/>
              <a:ext cx="42612" cy="46316"/>
            </a:xfrm>
            <a:custGeom>
              <a:avLst/>
              <a:gdLst>
                <a:gd name="T0" fmla="*/ 0 w 103"/>
                <a:gd name="T1" fmla="*/ 0 h 112"/>
                <a:gd name="T2" fmla="*/ 20 w 103"/>
                <a:gd name="T3" fmla="*/ 0 h 112"/>
                <a:gd name="T4" fmla="*/ 51 w 103"/>
                <a:gd name="T5" fmla="*/ 89 h 112"/>
                <a:gd name="T6" fmla="*/ 81 w 103"/>
                <a:gd name="T7" fmla="*/ 0 h 112"/>
                <a:gd name="T8" fmla="*/ 102 w 103"/>
                <a:gd name="T9" fmla="*/ 0 h 112"/>
                <a:gd name="T10" fmla="*/ 61 w 103"/>
                <a:gd name="T11" fmla="*/ 111 h 112"/>
                <a:gd name="T12" fmla="*/ 40 w 103"/>
                <a:gd name="T13" fmla="*/ 111 h 112"/>
                <a:gd name="T14" fmla="*/ 0 w 103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2">
                  <a:moveTo>
                    <a:pt x="0" y="0"/>
                  </a:moveTo>
                  <a:lnTo>
                    <a:pt x="20" y="0"/>
                  </a:lnTo>
                  <a:lnTo>
                    <a:pt x="51" y="89"/>
                  </a:lnTo>
                  <a:lnTo>
                    <a:pt x="81" y="0"/>
                  </a:lnTo>
                  <a:lnTo>
                    <a:pt x="102" y="0"/>
                  </a:lnTo>
                  <a:lnTo>
                    <a:pt x="61" y="111"/>
                  </a:lnTo>
                  <a:lnTo>
                    <a:pt x="40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1" name="Freeform 189"/>
            <p:cNvSpPr>
              <a:spLocks noChangeArrowheads="1"/>
            </p:cNvSpPr>
            <p:nvPr/>
          </p:nvSpPr>
          <p:spPr bwMode="auto">
            <a:xfrm>
              <a:off x="5904076" y="3222014"/>
              <a:ext cx="42611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3" y="102"/>
                    <a:pt x="52" y="102"/>
                  </a:cubicBezTo>
                  <a:cubicBezTo>
                    <a:pt x="68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3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2" name="Freeform 190"/>
            <p:cNvSpPr>
              <a:spLocks noChangeArrowheads="1"/>
            </p:cNvSpPr>
            <p:nvPr/>
          </p:nvSpPr>
          <p:spPr bwMode="auto">
            <a:xfrm>
              <a:off x="5983741" y="3207193"/>
              <a:ext cx="22232" cy="62991"/>
            </a:xfrm>
            <a:custGeom>
              <a:avLst/>
              <a:gdLst>
                <a:gd name="T0" fmla="*/ 34 w 55"/>
                <a:gd name="T1" fmla="*/ 44 h 150"/>
                <a:gd name="T2" fmla="*/ 34 w 55"/>
                <a:gd name="T3" fmla="*/ 44 h 150"/>
                <a:gd name="T4" fmla="*/ 0 w 55"/>
                <a:gd name="T5" fmla="*/ 44 h 150"/>
                <a:gd name="T6" fmla="*/ 0 w 55"/>
                <a:gd name="T7" fmla="*/ 29 h 150"/>
                <a:gd name="T8" fmla="*/ 39 w 55"/>
                <a:gd name="T9" fmla="*/ 0 h 150"/>
                <a:gd name="T10" fmla="*/ 54 w 55"/>
                <a:gd name="T11" fmla="*/ 0 h 150"/>
                <a:gd name="T12" fmla="*/ 54 w 55"/>
                <a:gd name="T13" fmla="*/ 149 h 150"/>
                <a:gd name="T14" fmla="*/ 34 w 55"/>
                <a:gd name="T15" fmla="*/ 149 h 150"/>
                <a:gd name="T16" fmla="*/ 34 w 55"/>
                <a:gd name="T17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0">
                  <a:moveTo>
                    <a:pt x="34" y="44"/>
                  </a:moveTo>
                  <a:lnTo>
                    <a:pt x="34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8"/>
                    <a:pt x="37" y="20"/>
                    <a:pt x="3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34" y="149"/>
                    <a:pt x="34" y="149"/>
                    <a:pt x="34" y="149"/>
                  </a:cubicBezTo>
                  <a:lnTo>
                    <a:pt x="3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84009" y="3205341"/>
            <a:ext cx="303839" cy="68549"/>
            <a:chOff x="6584009" y="3205341"/>
            <a:chExt cx="303839" cy="68549"/>
          </a:xfrm>
        </p:grpSpPr>
        <p:sp>
          <p:nvSpPr>
            <p:cNvPr id="3263" name="Freeform 191"/>
            <p:cNvSpPr>
              <a:spLocks noChangeArrowheads="1"/>
            </p:cNvSpPr>
            <p:nvPr/>
          </p:nvSpPr>
          <p:spPr bwMode="auto">
            <a:xfrm>
              <a:off x="6584009" y="3205341"/>
              <a:ext cx="57434" cy="68549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70 w 136"/>
                <a:gd name="T5" fmla="*/ 162 h 163"/>
                <a:gd name="T6" fmla="*/ 0 w 136"/>
                <a:gd name="T7" fmla="*/ 79 h 163"/>
                <a:gd name="T8" fmla="*/ 72 w 136"/>
                <a:gd name="T9" fmla="*/ 0 h 163"/>
                <a:gd name="T10" fmla="*/ 133 w 136"/>
                <a:gd name="T11" fmla="*/ 50 h 163"/>
                <a:gd name="T12" fmla="*/ 113 w 136"/>
                <a:gd name="T13" fmla="*/ 50 h 163"/>
                <a:gd name="T14" fmla="*/ 71 w 136"/>
                <a:gd name="T15" fmla="*/ 19 h 163"/>
                <a:gd name="T16" fmla="*/ 22 w 136"/>
                <a:gd name="T17" fmla="*/ 81 h 163"/>
                <a:gd name="T18" fmla="*/ 71 w 136"/>
                <a:gd name="T19" fmla="*/ 144 h 163"/>
                <a:gd name="T20" fmla="*/ 115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0" y="30"/>
                    <a:pt x="94" y="19"/>
                    <a:pt x="71" y="19"/>
                  </a:cubicBezTo>
                  <a:cubicBezTo>
                    <a:pt x="40" y="19"/>
                    <a:pt x="22" y="42"/>
                    <a:pt x="22" y="81"/>
                  </a:cubicBezTo>
                  <a:cubicBezTo>
                    <a:pt x="22" y="120"/>
                    <a:pt x="42" y="144"/>
                    <a:pt x="71" y="144"/>
                  </a:cubicBezTo>
                  <a:cubicBezTo>
                    <a:pt x="96" y="144"/>
                    <a:pt x="114" y="127"/>
                    <a:pt x="115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4" name="Freeform 192"/>
            <p:cNvSpPr>
              <a:spLocks noChangeArrowheads="1"/>
            </p:cNvSpPr>
            <p:nvPr/>
          </p:nvSpPr>
          <p:spPr bwMode="auto">
            <a:xfrm>
              <a:off x="6648853" y="3223868"/>
              <a:ext cx="40759" cy="48170"/>
            </a:xfrm>
            <a:custGeom>
              <a:avLst/>
              <a:gdLst>
                <a:gd name="T0" fmla="*/ 20 w 95"/>
                <a:gd name="T1" fmla="*/ 69 h 115"/>
                <a:gd name="T2" fmla="*/ 20 w 95"/>
                <a:gd name="T3" fmla="*/ 69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5 h 115"/>
                <a:gd name="T18" fmla="*/ 39 w 95"/>
                <a:gd name="T19" fmla="*/ 114 h 115"/>
                <a:gd name="T20" fmla="*/ 6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20 w 95"/>
                <a:gd name="T29" fmla="*/ 0 h 115"/>
                <a:gd name="T30" fmla="*/ 20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20" y="69"/>
                  </a:moveTo>
                  <a:lnTo>
                    <a:pt x="20" y="69"/>
                  </a:lnTo>
                  <a:cubicBezTo>
                    <a:pt x="20" y="88"/>
                    <a:pt x="24" y="98"/>
                    <a:pt x="42" y="98"/>
                  </a:cubicBezTo>
                  <a:cubicBezTo>
                    <a:pt x="64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8"/>
                    <a:pt x="56" y="114"/>
                    <a:pt x="39" y="114"/>
                  </a:cubicBezTo>
                  <a:cubicBezTo>
                    <a:pt x="23" y="114"/>
                    <a:pt x="12" y="109"/>
                    <a:pt x="6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5" name="Freeform 193"/>
            <p:cNvSpPr>
              <a:spLocks noChangeArrowheads="1"/>
            </p:cNvSpPr>
            <p:nvPr/>
          </p:nvSpPr>
          <p:spPr bwMode="auto">
            <a:xfrm>
              <a:off x="6700728" y="3223868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9 w 55"/>
                <a:gd name="T5" fmla="*/ 2 h 114"/>
                <a:gd name="T6" fmla="*/ 19 w 55"/>
                <a:gd name="T7" fmla="*/ 22 h 114"/>
                <a:gd name="T8" fmla="*/ 50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20 w 55"/>
                <a:gd name="T17" fmla="*/ 52 h 114"/>
                <a:gd name="T18" fmla="*/ 20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5" y="7"/>
                    <a:pt x="35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20" y="31"/>
                    <a:pt x="20" y="52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" name="Freeform 194"/>
            <p:cNvSpPr>
              <a:spLocks noChangeArrowheads="1"/>
            </p:cNvSpPr>
            <p:nvPr/>
          </p:nvSpPr>
          <p:spPr bwMode="auto">
            <a:xfrm>
              <a:off x="6724812" y="3223868"/>
              <a:ext cx="42612" cy="46316"/>
            </a:xfrm>
            <a:custGeom>
              <a:avLst/>
              <a:gdLst>
                <a:gd name="T0" fmla="*/ 0 w 103"/>
                <a:gd name="T1" fmla="*/ 0 h 112"/>
                <a:gd name="T2" fmla="*/ 20 w 103"/>
                <a:gd name="T3" fmla="*/ 0 h 112"/>
                <a:gd name="T4" fmla="*/ 51 w 103"/>
                <a:gd name="T5" fmla="*/ 89 h 112"/>
                <a:gd name="T6" fmla="*/ 83 w 103"/>
                <a:gd name="T7" fmla="*/ 0 h 112"/>
                <a:gd name="T8" fmla="*/ 102 w 103"/>
                <a:gd name="T9" fmla="*/ 0 h 112"/>
                <a:gd name="T10" fmla="*/ 62 w 103"/>
                <a:gd name="T11" fmla="*/ 111 h 112"/>
                <a:gd name="T12" fmla="*/ 42 w 103"/>
                <a:gd name="T13" fmla="*/ 111 h 112"/>
                <a:gd name="T14" fmla="*/ 0 w 103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2">
                  <a:moveTo>
                    <a:pt x="0" y="0"/>
                  </a:moveTo>
                  <a:lnTo>
                    <a:pt x="20" y="0"/>
                  </a:lnTo>
                  <a:lnTo>
                    <a:pt x="51" y="89"/>
                  </a:lnTo>
                  <a:lnTo>
                    <a:pt x="83" y="0"/>
                  </a:lnTo>
                  <a:lnTo>
                    <a:pt x="102" y="0"/>
                  </a:lnTo>
                  <a:lnTo>
                    <a:pt x="62" y="111"/>
                  </a:lnTo>
                  <a:lnTo>
                    <a:pt x="42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7" name="Freeform 195"/>
            <p:cNvSpPr>
              <a:spLocks noChangeArrowheads="1"/>
            </p:cNvSpPr>
            <p:nvPr/>
          </p:nvSpPr>
          <p:spPr bwMode="auto">
            <a:xfrm>
              <a:off x="6771130" y="3222014"/>
              <a:ext cx="42611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8" y="102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8" name="Freeform 196"/>
            <p:cNvSpPr>
              <a:spLocks noChangeArrowheads="1"/>
            </p:cNvSpPr>
            <p:nvPr/>
          </p:nvSpPr>
          <p:spPr bwMode="auto">
            <a:xfrm>
              <a:off x="6845237" y="3207193"/>
              <a:ext cx="42611" cy="62991"/>
            </a:xfrm>
            <a:custGeom>
              <a:avLst/>
              <a:gdLst>
                <a:gd name="T0" fmla="*/ 0 w 102"/>
                <a:gd name="T1" fmla="*/ 148 h 150"/>
                <a:gd name="T2" fmla="*/ 0 w 102"/>
                <a:gd name="T3" fmla="*/ 148 h 150"/>
                <a:gd name="T4" fmla="*/ 47 w 102"/>
                <a:gd name="T5" fmla="*/ 83 h 150"/>
                <a:gd name="T6" fmla="*/ 59 w 102"/>
                <a:gd name="T7" fmla="*/ 76 h 150"/>
                <a:gd name="T8" fmla="*/ 81 w 102"/>
                <a:gd name="T9" fmla="*/ 44 h 150"/>
                <a:gd name="T10" fmla="*/ 51 w 102"/>
                <a:gd name="T11" fmla="*/ 18 h 150"/>
                <a:gd name="T12" fmla="*/ 22 w 102"/>
                <a:gd name="T13" fmla="*/ 52 h 150"/>
                <a:gd name="T14" fmla="*/ 22 w 102"/>
                <a:gd name="T15" fmla="*/ 54 h 150"/>
                <a:gd name="T16" fmla="*/ 3 w 102"/>
                <a:gd name="T17" fmla="*/ 54 h 150"/>
                <a:gd name="T18" fmla="*/ 3 w 102"/>
                <a:gd name="T19" fmla="*/ 51 h 150"/>
                <a:gd name="T20" fmla="*/ 52 w 102"/>
                <a:gd name="T21" fmla="*/ 0 h 150"/>
                <a:gd name="T22" fmla="*/ 101 w 102"/>
                <a:gd name="T23" fmla="*/ 45 h 150"/>
                <a:gd name="T24" fmla="*/ 68 w 102"/>
                <a:gd name="T25" fmla="*/ 91 h 150"/>
                <a:gd name="T26" fmla="*/ 56 w 102"/>
                <a:gd name="T27" fmla="*/ 98 h 150"/>
                <a:gd name="T28" fmla="*/ 21 w 102"/>
                <a:gd name="T29" fmla="*/ 132 h 150"/>
                <a:gd name="T30" fmla="*/ 101 w 102"/>
                <a:gd name="T31" fmla="*/ 132 h 150"/>
                <a:gd name="T32" fmla="*/ 101 w 102"/>
                <a:gd name="T33" fmla="*/ 149 h 150"/>
                <a:gd name="T34" fmla="*/ 0 w 102"/>
                <a:gd name="T35" fmla="*/ 149 h 150"/>
                <a:gd name="T36" fmla="*/ 0 w 102"/>
                <a:gd name="T37" fmla="*/ 14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0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4" y="100"/>
                    <a:pt x="47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8"/>
                    <a:pt x="81" y="59"/>
                    <a:pt x="81" y="44"/>
                  </a:cubicBezTo>
                  <a:cubicBezTo>
                    <a:pt x="81" y="28"/>
                    <a:pt x="70" y="18"/>
                    <a:pt x="51" y="18"/>
                  </a:cubicBezTo>
                  <a:cubicBezTo>
                    <a:pt x="33" y="18"/>
                    <a:pt x="22" y="31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20"/>
                    <a:pt x="22" y="0"/>
                    <a:pt x="52" y="0"/>
                  </a:cubicBezTo>
                  <a:cubicBezTo>
                    <a:pt x="81" y="0"/>
                    <a:pt x="101" y="18"/>
                    <a:pt x="101" y="45"/>
                  </a:cubicBezTo>
                  <a:cubicBezTo>
                    <a:pt x="101" y="65"/>
                    <a:pt x="90" y="80"/>
                    <a:pt x="68" y="91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36" y="108"/>
                    <a:pt x="25" y="117"/>
                    <a:pt x="21" y="132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451063" y="3205341"/>
            <a:ext cx="305692" cy="68549"/>
            <a:chOff x="7451063" y="3205341"/>
            <a:chExt cx="305692" cy="68549"/>
          </a:xfrm>
        </p:grpSpPr>
        <p:sp>
          <p:nvSpPr>
            <p:cNvPr id="3269" name="Freeform 197"/>
            <p:cNvSpPr>
              <a:spLocks noChangeArrowheads="1"/>
            </p:cNvSpPr>
            <p:nvPr/>
          </p:nvSpPr>
          <p:spPr bwMode="auto">
            <a:xfrm>
              <a:off x="7451063" y="3205341"/>
              <a:ext cx="57434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0 h 163"/>
                <a:gd name="T12" fmla="*/ 113 w 135"/>
                <a:gd name="T13" fmla="*/ 50 h 163"/>
                <a:gd name="T14" fmla="*/ 71 w 135"/>
                <a:gd name="T15" fmla="*/ 19 h 163"/>
                <a:gd name="T16" fmla="*/ 22 w 135"/>
                <a:gd name="T17" fmla="*/ 81 h 163"/>
                <a:gd name="T18" fmla="*/ 71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3" y="19"/>
                    <a:pt x="71" y="19"/>
                  </a:cubicBezTo>
                  <a:cubicBezTo>
                    <a:pt x="39" y="19"/>
                    <a:pt x="22" y="42"/>
                    <a:pt x="22" y="81"/>
                  </a:cubicBezTo>
                  <a:cubicBezTo>
                    <a:pt x="22" y="120"/>
                    <a:pt x="41" y="144"/>
                    <a:pt x="71" y="144"/>
                  </a:cubicBezTo>
                  <a:cubicBezTo>
                    <a:pt x="96" y="144"/>
                    <a:pt x="113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0" name="Freeform 198"/>
            <p:cNvSpPr>
              <a:spLocks noChangeArrowheads="1"/>
            </p:cNvSpPr>
            <p:nvPr/>
          </p:nvSpPr>
          <p:spPr bwMode="auto">
            <a:xfrm>
              <a:off x="7517759" y="3223868"/>
              <a:ext cx="40759" cy="48170"/>
            </a:xfrm>
            <a:custGeom>
              <a:avLst/>
              <a:gdLst>
                <a:gd name="T0" fmla="*/ 20 w 95"/>
                <a:gd name="T1" fmla="*/ 69 h 115"/>
                <a:gd name="T2" fmla="*/ 20 w 95"/>
                <a:gd name="T3" fmla="*/ 69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5 h 115"/>
                <a:gd name="T18" fmla="*/ 38 w 95"/>
                <a:gd name="T19" fmla="*/ 114 h 115"/>
                <a:gd name="T20" fmla="*/ 5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20 w 95"/>
                <a:gd name="T29" fmla="*/ 0 h 115"/>
                <a:gd name="T30" fmla="*/ 20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20" y="69"/>
                  </a:moveTo>
                  <a:lnTo>
                    <a:pt x="20" y="69"/>
                  </a:lnTo>
                  <a:cubicBezTo>
                    <a:pt x="20" y="88"/>
                    <a:pt x="24" y="98"/>
                    <a:pt x="42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8"/>
                    <a:pt x="56" y="114"/>
                    <a:pt x="38" y="114"/>
                  </a:cubicBezTo>
                  <a:cubicBezTo>
                    <a:pt x="23" y="114"/>
                    <a:pt x="11" y="109"/>
                    <a:pt x="5" y="100"/>
                  </a:cubicBezTo>
                  <a:cubicBezTo>
                    <a:pt x="1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1" name="Freeform 199"/>
            <p:cNvSpPr>
              <a:spLocks noChangeArrowheads="1"/>
            </p:cNvSpPr>
            <p:nvPr/>
          </p:nvSpPr>
          <p:spPr bwMode="auto">
            <a:xfrm>
              <a:off x="7569634" y="3223868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7 w 55"/>
                <a:gd name="T5" fmla="*/ 2 h 114"/>
                <a:gd name="T6" fmla="*/ 17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9 w 55"/>
                <a:gd name="T15" fmla="*/ 20 h 114"/>
                <a:gd name="T16" fmla="*/ 19 w 55"/>
                <a:gd name="T17" fmla="*/ 52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2" name="Freeform 200"/>
            <p:cNvSpPr>
              <a:spLocks noChangeArrowheads="1"/>
            </p:cNvSpPr>
            <p:nvPr/>
          </p:nvSpPr>
          <p:spPr bwMode="auto">
            <a:xfrm>
              <a:off x="7591866" y="3223868"/>
              <a:ext cx="42612" cy="46316"/>
            </a:xfrm>
            <a:custGeom>
              <a:avLst/>
              <a:gdLst>
                <a:gd name="T0" fmla="*/ 0 w 103"/>
                <a:gd name="T1" fmla="*/ 0 h 112"/>
                <a:gd name="T2" fmla="*/ 20 w 103"/>
                <a:gd name="T3" fmla="*/ 0 h 112"/>
                <a:gd name="T4" fmla="*/ 51 w 103"/>
                <a:gd name="T5" fmla="*/ 89 h 112"/>
                <a:gd name="T6" fmla="*/ 82 w 103"/>
                <a:gd name="T7" fmla="*/ 0 h 112"/>
                <a:gd name="T8" fmla="*/ 102 w 103"/>
                <a:gd name="T9" fmla="*/ 0 h 112"/>
                <a:gd name="T10" fmla="*/ 61 w 103"/>
                <a:gd name="T11" fmla="*/ 111 h 112"/>
                <a:gd name="T12" fmla="*/ 42 w 103"/>
                <a:gd name="T13" fmla="*/ 111 h 112"/>
                <a:gd name="T14" fmla="*/ 0 w 103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2">
                  <a:moveTo>
                    <a:pt x="0" y="0"/>
                  </a:moveTo>
                  <a:lnTo>
                    <a:pt x="20" y="0"/>
                  </a:lnTo>
                  <a:lnTo>
                    <a:pt x="51" y="89"/>
                  </a:lnTo>
                  <a:lnTo>
                    <a:pt x="82" y="0"/>
                  </a:lnTo>
                  <a:lnTo>
                    <a:pt x="102" y="0"/>
                  </a:lnTo>
                  <a:lnTo>
                    <a:pt x="61" y="111"/>
                  </a:lnTo>
                  <a:lnTo>
                    <a:pt x="42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3" name="Freeform 201"/>
            <p:cNvSpPr>
              <a:spLocks noChangeArrowheads="1"/>
            </p:cNvSpPr>
            <p:nvPr/>
          </p:nvSpPr>
          <p:spPr bwMode="auto">
            <a:xfrm>
              <a:off x="7638184" y="3222014"/>
              <a:ext cx="42611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2 w 102"/>
                <a:gd name="T19" fmla="*/ 79 h 119"/>
                <a:gd name="T20" fmla="*/ 99 w 102"/>
                <a:gd name="T21" fmla="*/ 79 h 119"/>
                <a:gd name="T22" fmla="*/ 82 w 102"/>
                <a:gd name="T23" fmla="*/ 49 h 119"/>
                <a:gd name="T24" fmla="*/ 82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2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8"/>
                    <a:pt x="51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3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3" y="102"/>
                    <a:pt x="52" y="102"/>
                  </a:cubicBezTo>
                  <a:cubicBezTo>
                    <a:pt x="68" y="102"/>
                    <a:pt x="79" y="93"/>
                    <a:pt x="82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2" y="28"/>
                    <a:pt x="70" y="16"/>
                    <a:pt x="51" y="16"/>
                  </a:cubicBezTo>
                  <a:cubicBezTo>
                    <a:pt x="33" y="16"/>
                    <a:pt x="22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4" name="Freeform 202"/>
            <p:cNvSpPr>
              <a:spLocks noChangeArrowheads="1"/>
            </p:cNvSpPr>
            <p:nvPr/>
          </p:nvSpPr>
          <p:spPr bwMode="auto">
            <a:xfrm>
              <a:off x="7712291" y="3207193"/>
              <a:ext cx="44464" cy="64844"/>
            </a:xfrm>
            <a:custGeom>
              <a:avLst/>
              <a:gdLst>
                <a:gd name="T0" fmla="*/ 20 w 104"/>
                <a:gd name="T1" fmla="*/ 103 h 155"/>
                <a:gd name="T2" fmla="*/ 20 w 104"/>
                <a:gd name="T3" fmla="*/ 103 h 155"/>
                <a:gd name="T4" fmla="*/ 51 w 104"/>
                <a:gd name="T5" fmla="*/ 136 h 155"/>
                <a:gd name="T6" fmla="*/ 83 w 104"/>
                <a:gd name="T7" fmla="*/ 107 h 155"/>
                <a:gd name="T8" fmla="*/ 51 w 104"/>
                <a:gd name="T9" fmla="*/ 80 h 155"/>
                <a:gd name="T10" fmla="*/ 41 w 104"/>
                <a:gd name="T11" fmla="*/ 80 h 155"/>
                <a:gd name="T12" fmla="*/ 41 w 104"/>
                <a:gd name="T13" fmla="*/ 64 h 155"/>
                <a:gd name="T14" fmla="*/ 47 w 104"/>
                <a:gd name="T15" fmla="*/ 64 h 155"/>
                <a:gd name="T16" fmla="*/ 77 w 104"/>
                <a:gd name="T17" fmla="*/ 41 h 155"/>
                <a:gd name="T18" fmla="*/ 51 w 104"/>
                <a:gd name="T19" fmla="*/ 18 h 155"/>
                <a:gd name="T20" fmla="*/ 23 w 104"/>
                <a:gd name="T21" fmla="*/ 49 h 155"/>
                <a:gd name="T22" fmla="*/ 3 w 104"/>
                <a:gd name="T23" fmla="*/ 49 h 155"/>
                <a:gd name="T24" fmla="*/ 3 w 104"/>
                <a:gd name="T25" fmla="*/ 48 h 155"/>
                <a:gd name="T26" fmla="*/ 50 w 104"/>
                <a:gd name="T27" fmla="*/ 0 h 155"/>
                <a:gd name="T28" fmla="*/ 98 w 104"/>
                <a:gd name="T29" fmla="*/ 40 h 155"/>
                <a:gd name="T30" fmla="*/ 79 w 104"/>
                <a:gd name="T31" fmla="*/ 70 h 155"/>
                <a:gd name="T32" fmla="*/ 103 w 104"/>
                <a:gd name="T33" fmla="*/ 107 h 155"/>
                <a:gd name="T34" fmla="*/ 50 w 104"/>
                <a:gd name="T35" fmla="*/ 154 h 155"/>
                <a:gd name="T36" fmla="*/ 0 w 104"/>
                <a:gd name="T37" fmla="*/ 104 h 155"/>
                <a:gd name="T38" fmla="*/ 0 w 104"/>
                <a:gd name="T39" fmla="*/ 103 h 155"/>
                <a:gd name="T40" fmla="*/ 20 w 104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55">
                  <a:moveTo>
                    <a:pt x="20" y="103"/>
                  </a:moveTo>
                  <a:lnTo>
                    <a:pt x="20" y="103"/>
                  </a:lnTo>
                  <a:cubicBezTo>
                    <a:pt x="20" y="124"/>
                    <a:pt x="31" y="136"/>
                    <a:pt x="51" y="136"/>
                  </a:cubicBezTo>
                  <a:cubicBezTo>
                    <a:pt x="71" y="136"/>
                    <a:pt x="83" y="125"/>
                    <a:pt x="83" y="107"/>
                  </a:cubicBezTo>
                  <a:cubicBezTo>
                    <a:pt x="83" y="90"/>
                    <a:pt x="72" y="80"/>
                    <a:pt x="51" y="80"/>
                  </a:cubicBezTo>
                  <a:cubicBezTo>
                    <a:pt x="48" y="80"/>
                    <a:pt x="45" y="80"/>
                    <a:pt x="41" y="80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4" y="64"/>
                    <a:pt x="46" y="64"/>
                    <a:pt x="47" y="64"/>
                  </a:cubicBezTo>
                  <a:cubicBezTo>
                    <a:pt x="68" y="64"/>
                    <a:pt x="77" y="58"/>
                    <a:pt x="77" y="41"/>
                  </a:cubicBezTo>
                  <a:cubicBezTo>
                    <a:pt x="77" y="26"/>
                    <a:pt x="68" y="18"/>
                    <a:pt x="51" y="18"/>
                  </a:cubicBezTo>
                  <a:cubicBezTo>
                    <a:pt x="33" y="18"/>
                    <a:pt x="23" y="28"/>
                    <a:pt x="2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8"/>
                  </a:cubicBezTo>
                  <a:cubicBezTo>
                    <a:pt x="3" y="19"/>
                    <a:pt x="22" y="0"/>
                    <a:pt x="50" y="0"/>
                  </a:cubicBezTo>
                  <a:cubicBezTo>
                    <a:pt x="81" y="0"/>
                    <a:pt x="98" y="16"/>
                    <a:pt x="98" y="40"/>
                  </a:cubicBezTo>
                  <a:cubicBezTo>
                    <a:pt x="98" y="54"/>
                    <a:pt x="92" y="65"/>
                    <a:pt x="79" y="70"/>
                  </a:cubicBezTo>
                  <a:cubicBezTo>
                    <a:pt x="95" y="76"/>
                    <a:pt x="103" y="89"/>
                    <a:pt x="103" y="107"/>
                  </a:cubicBezTo>
                  <a:cubicBezTo>
                    <a:pt x="103" y="135"/>
                    <a:pt x="84" y="154"/>
                    <a:pt x="50" y="154"/>
                  </a:cubicBezTo>
                  <a:cubicBezTo>
                    <a:pt x="20" y="154"/>
                    <a:pt x="0" y="135"/>
                    <a:pt x="0" y="104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20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342202" y="3207193"/>
            <a:ext cx="261227" cy="64845"/>
            <a:chOff x="8342202" y="3207193"/>
            <a:chExt cx="261227" cy="64845"/>
          </a:xfrm>
        </p:grpSpPr>
        <p:sp>
          <p:nvSpPr>
            <p:cNvPr id="3275" name="Freeform 203"/>
            <p:cNvSpPr>
              <a:spLocks noChangeArrowheads="1"/>
            </p:cNvSpPr>
            <p:nvPr/>
          </p:nvSpPr>
          <p:spPr bwMode="auto">
            <a:xfrm>
              <a:off x="8342202" y="3207193"/>
              <a:ext cx="40759" cy="64844"/>
            </a:xfrm>
            <a:custGeom>
              <a:avLst/>
              <a:gdLst>
                <a:gd name="T0" fmla="*/ 0 w 98"/>
                <a:gd name="T1" fmla="*/ 0 h 154"/>
                <a:gd name="T2" fmla="*/ 20 w 98"/>
                <a:gd name="T3" fmla="*/ 0 h 154"/>
                <a:gd name="T4" fmla="*/ 20 w 98"/>
                <a:gd name="T5" fmla="*/ 134 h 154"/>
                <a:gd name="T6" fmla="*/ 97 w 98"/>
                <a:gd name="T7" fmla="*/ 134 h 154"/>
                <a:gd name="T8" fmla="*/ 97 w 98"/>
                <a:gd name="T9" fmla="*/ 153 h 154"/>
                <a:gd name="T10" fmla="*/ 0 w 98"/>
                <a:gd name="T11" fmla="*/ 153 h 154"/>
                <a:gd name="T12" fmla="*/ 0 w 98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54">
                  <a:moveTo>
                    <a:pt x="0" y="0"/>
                  </a:moveTo>
                  <a:lnTo>
                    <a:pt x="20" y="0"/>
                  </a:lnTo>
                  <a:lnTo>
                    <a:pt x="20" y="134"/>
                  </a:lnTo>
                  <a:lnTo>
                    <a:pt x="97" y="134"/>
                  </a:lnTo>
                  <a:lnTo>
                    <a:pt x="97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6" name="Freeform 204"/>
            <p:cNvSpPr>
              <a:spLocks noChangeArrowheads="1"/>
            </p:cNvSpPr>
            <p:nvPr/>
          </p:nvSpPr>
          <p:spPr bwMode="auto">
            <a:xfrm>
              <a:off x="8386666" y="3222014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1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20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8" y="118"/>
                    <a:pt x="0" y="97"/>
                    <a:pt x="0" y="60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1" y="102"/>
                    <a:pt x="51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0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" name="Freeform 205"/>
            <p:cNvSpPr>
              <a:spLocks noChangeArrowheads="1"/>
            </p:cNvSpPr>
            <p:nvPr/>
          </p:nvSpPr>
          <p:spPr bwMode="auto">
            <a:xfrm>
              <a:off x="8432982" y="3210898"/>
              <a:ext cx="24085" cy="61139"/>
            </a:xfrm>
            <a:custGeom>
              <a:avLst/>
              <a:gdLst>
                <a:gd name="T0" fmla="*/ 46 w 56"/>
                <a:gd name="T1" fmla="*/ 128 h 145"/>
                <a:gd name="T2" fmla="*/ 46 w 56"/>
                <a:gd name="T3" fmla="*/ 128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4 h 145"/>
                <a:gd name="T34" fmla="*/ 46 w 56"/>
                <a:gd name="T35" fmla="*/ 12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3"/>
                    <a:pt x="38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" name="Freeform 206"/>
            <p:cNvSpPr>
              <a:spLocks noChangeArrowheads="1"/>
            </p:cNvSpPr>
            <p:nvPr/>
          </p:nvSpPr>
          <p:spPr bwMode="auto">
            <a:xfrm>
              <a:off x="8457068" y="3210898"/>
              <a:ext cx="24084" cy="61139"/>
            </a:xfrm>
            <a:custGeom>
              <a:avLst/>
              <a:gdLst>
                <a:gd name="T0" fmla="*/ 45 w 57"/>
                <a:gd name="T1" fmla="*/ 128 h 145"/>
                <a:gd name="T2" fmla="*/ 45 w 57"/>
                <a:gd name="T3" fmla="*/ 128 h 145"/>
                <a:gd name="T4" fmla="*/ 56 w 57"/>
                <a:gd name="T5" fmla="*/ 127 h 145"/>
                <a:gd name="T6" fmla="*/ 56 w 57"/>
                <a:gd name="T7" fmla="*/ 142 h 145"/>
                <a:gd name="T8" fmla="*/ 41 w 57"/>
                <a:gd name="T9" fmla="*/ 144 h 145"/>
                <a:gd name="T10" fmla="*/ 17 w 57"/>
                <a:gd name="T11" fmla="*/ 121 h 145"/>
                <a:gd name="T12" fmla="*/ 17 w 57"/>
                <a:gd name="T13" fmla="*/ 46 h 145"/>
                <a:gd name="T14" fmla="*/ 0 w 57"/>
                <a:gd name="T15" fmla="*/ 46 h 145"/>
                <a:gd name="T16" fmla="*/ 0 w 57"/>
                <a:gd name="T17" fmla="*/ 31 h 145"/>
                <a:gd name="T18" fmla="*/ 17 w 57"/>
                <a:gd name="T19" fmla="*/ 31 h 145"/>
                <a:gd name="T20" fmla="*/ 17 w 57"/>
                <a:gd name="T21" fmla="*/ 0 h 145"/>
                <a:gd name="T22" fmla="*/ 36 w 57"/>
                <a:gd name="T23" fmla="*/ 0 h 145"/>
                <a:gd name="T24" fmla="*/ 36 w 57"/>
                <a:gd name="T25" fmla="*/ 31 h 145"/>
                <a:gd name="T26" fmla="*/ 56 w 57"/>
                <a:gd name="T27" fmla="*/ 31 h 145"/>
                <a:gd name="T28" fmla="*/ 56 w 57"/>
                <a:gd name="T29" fmla="*/ 46 h 145"/>
                <a:gd name="T30" fmla="*/ 36 w 57"/>
                <a:gd name="T31" fmla="*/ 46 h 145"/>
                <a:gd name="T32" fmla="*/ 36 w 57"/>
                <a:gd name="T33" fmla="*/ 114 h 145"/>
                <a:gd name="T34" fmla="*/ 45 w 57"/>
                <a:gd name="T35" fmla="*/ 12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5" y="128"/>
                  </a:moveTo>
                  <a:lnTo>
                    <a:pt x="45" y="128"/>
                  </a:lnTo>
                  <a:cubicBezTo>
                    <a:pt x="48" y="128"/>
                    <a:pt x="51" y="127"/>
                    <a:pt x="56" y="127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3"/>
                    <a:pt x="37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" name="Freeform 207"/>
            <p:cNvSpPr>
              <a:spLocks noChangeArrowheads="1"/>
            </p:cNvSpPr>
            <p:nvPr/>
          </p:nvSpPr>
          <p:spPr bwMode="auto">
            <a:xfrm>
              <a:off x="8486711" y="3222014"/>
              <a:ext cx="42611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" name="Freeform 208"/>
            <p:cNvSpPr>
              <a:spLocks noChangeArrowheads="1"/>
            </p:cNvSpPr>
            <p:nvPr/>
          </p:nvSpPr>
          <p:spPr bwMode="auto">
            <a:xfrm>
              <a:off x="8538586" y="3223868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9 w 55"/>
                <a:gd name="T15" fmla="*/ 20 h 114"/>
                <a:gd name="T16" fmla="*/ 19 w 55"/>
                <a:gd name="T17" fmla="*/ 52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" name="Freeform 209"/>
            <p:cNvSpPr>
              <a:spLocks noChangeArrowheads="1"/>
            </p:cNvSpPr>
            <p:nvPr/>
          </p:nvSpPr>
          <p:spPr bwMode="auto">
            <a:xfrm>
              <a:off x="8564523" y="3222014"/>
              <a:ext cx="38906" cy="50023"/>
            </a:xfrm>
            <a:custGeom>
              <a:avLst/>
              <a:gdLst>
                <a:gd name="T0" fmla="*/ 19 w 93"/>
                <a:gd name="T1" fmla="*/ 79 h 119"/>
                <a:gd name="T2" fmla="*/ 19 w 93"/>
                <a:gd name="T3" fmla="*/ 79 h 119"/>
                <a:gd name="T4" fmla="*/ 47 w 93"/>
                <a:gd name="T5" fmla="*/ 102 h 119"/>
                <a:gd name="T6" fmla="*/ 73 w 93"/>
                <a:gd name="T7" fmla="*/ 84 h 119"/>
                <a:gd name="T8" fmla="*/ 57 w 93"/>
                <a:gd name="T9" fmla="*/ 68 h 119"/>
                <a:gd name="T10" fmla="*/ 36 w 93"/>
                <a:gd name="T11" fmla="*/ 63 h 119"/>
                <a:gd name="T12" fmla="*/ 4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4 h 119"/>
                <a:gd name="T20" fmla="*/ 71 w 93"/>
                <a:gd name="T21" fmla="*/ 34 h 119"/>
                <a:gd name="T22" fmla="*/ 45 w 93"/>
                <a:gd name="T23" fmla="*/ 15 h 119"/>
                <a:gd name="T24" fmla="*/ 22 w 93"/>
                <a:gd name="T25" fmla="*/ 31 h 119"/>
                <a:gd name="T26" fmla="*/ 40 w 93"/>
                <a:gd name="T27" fmla="*/ 45 h 119"/>
                <a:gd name="T28" fmla="*/ 59 w 93"/>
                <a:gd name="T29" fmla="*/ 50 h 119"/>
                <a:gd name="T30" fmla="*/ 92 w 93"/>
                <a:gd name="T31" fmla="*/ 81 h 119"/>
                <a:gd name="T32" fmla="*/ 45 w 93"/>
                <a:gd name="T33" fmla="*/ 118 h 119"/>
                <a:gd name="T34" fmla="*/ 0 w 93"/>
                <a:gd name="T35" fmla="*/ 79 h 119"/>
                <a:gd name="T36" fmla="*/ 19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9"/>
                  </a:moveTo>
                  <a:lnTo>
                    <a:pt x="19" y="79"/>
                  </a:lnTo>
                  <a:cubicBezTo>
                    <a:pt x="20" y="93"/>
                    <a:pt x="30" y="102"/>
                    <a:pt x="47" y="102"/>
                  </a:cubicBezTo>
                  <a:cubicBezTo>
                    <a:pt x="64" y="102"/>
                    <a:pt x="73" y="94"/>
                    <a:pt x="73" y="84"/>
                  </a:cubicBezTo>
                  <a:cubicBezTo>
                    <a:pt x="73" y="75"/>
                    <a:pt x="68" y="72"/>
                    <a:pt x="57" y="68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13" y="58"/>
                    <a:pt x="4" y="51"/>
                    <a:pt x="4" y="32"/>
                  </a:cubicBezTo>
                  <a:cubicBezTo>
                    <a:pt x="4" y="12"/>
                    <a:pt x="19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1" y="34"/>
                    <a:pt x="71" y="34"/>
                    <a:pt x="71" y="34"/>
                  </a:cubicBezTo>
                  <a:cubicBezTo>
                    <a:pt x="70" y="23"/>
                    <a:pt x="61" y="15"/>
                    <a:pt x="45" y="15"/>
                  </a:cubicBezTo>
                  <a:cubicBezTo>
                    <a:pt x="31" y="15"/>
                    <a:pt x="22" y="22"/>
                    <a:pt x="22" y="31"/>
                  </a:cubicBezTo>
                  <a:cubicBezTo>
                    <a:pt x="22" y="39"/>
                    <a:pt x="29" y="42"/>
                    <a:pt x="40" y="45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81" y="55"/>
                    <a:pt x="92" y="62"/>
                    <a:pt x="92" y="81"/>
                  </a:cubicBezTo>
                  <a:cubicBezTo>
                    <a:pt x="92" y="104"/>
                    <a:pt x="75" y="118"/>
                    <a:pt x="45" y="118"/>
                  </a:cubicBezTo>
                  <a:cubicBezTo>
                    <a:pt x="17" y="118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3" name="Group 322"/>
          <p:cNvGrpSpPr/>
          <p:nvPr/>
        </p:nvGrpSpPr>
        <p:grpSpPr>
          <a:xfrm>
            <a:off x="568361" y="4022372"/>
            <a:ext cx="196384" cy="85223"/>
            <a:chOff x="568361" y="4022372"/>
            <a:chExt cx="196384" cy="85223"/>
          </a:xfrm>
        </p:grpSpPr>
        <p:sp>
          <p:nvSpPr>
            <p:cNvPr id="3282" name="Freeform 210"/>
            <p:cNvSpPr>
              <a:spLocks noChangeArrowheads="1"/>
            </p:cNvSpPr>
            <p:nvPr/>
          </p:nvSpPr>
          <p:spPr bwMode="auto">
            <a:xfrm>
              <a:off x="568361" y="4022372"/>
              <a:ext cx="46316" cy="64844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1 w 111"/>
                <a:gd name="T9" fmla="*/ 6 h 155"/>
                <a:gd name="T10" fmla="*/ 110 w 111"/>
                <a:gd name="T11" fmla="*/ 45 h 155"/>
                <a:gd name="T12" fmla="*/ 90 w 111"/>
                <a:gd name="T13" fmla="*/ 83 h 155"/>
                <a:gd name="T14" fmla="*/ 53 w 111"/>
                <a:gd name="T15" fmla="*/ 89 h 155"/>
                <a:gd name="T16" fmla="*/ 21 w 111"/>
                <a:gd name="T17" fmla="*/ 89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89 w 111"/>
                <a:gd name="T29" fmla="*/ 45 h 155"/>
                <a:gd name="T30" fmla="*/ 58 w 111"/>
                <a:gd name="T31" fmla="*/ 20 h 155"/>
                <a:gd name="T32" fmla="*/ 21 w 111"/>
                <a:gd name="T33" fmla="*/ 20 h 155"/>
                <a:gd name="T34" fmla="*/ 21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5" y="0"/>
                    <a:pt x="57" y="0"/>
                  </a:cubicBezTo>
                  <a:cubicBezTo>
                    <a:pt x="70" y="0"/>
                    <a:pt x="81" y="1"/>
                    <a:pt x="91" y="6"/>
                  </a:cubicBezTo>
                  <a:cubicBezTo>
                    <a:pt x="102" y="13"/>
                    <a:pt x="110" y="27"/>
                    <a:pt x="110" y="45"/>
                  </a:cubicBezTo>
                  <a:cubicBezTo>
                    <a:pt x="110" y="62"/>
                    <a:pt x="102" y="75"/>
                    <a:pt x="90" y="83"/>
                  </a:cubicBezTo>
                  <a:cubicBezTo>
                    <a:pt x="81" y="89"/>
                    <a:pt x="68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9" y="64"/>
                    <a:pt x="89" y="45"/>
                  </a:cubicBezTo>
                  <a:cubicBezTo>
                    <a:pt x="89" y="26"/>
                    <a:pt x="80" y="20"/>
                    <a:pt x="58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" name="Freeform 211"/>
            <p:cNvSpPr>
              <a:spLocks noChangeArrowheads="1"/>
            </p:cNvSpPr>
            <p:nvPr/>
          </p:nvSpPr>
          <p:spPr bwMode="auto">
            <a:xfrm>
              <a:off x="618382" y="4039046"/>
              <a:ext cx="44464" cy="50022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9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49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7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6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3" y="49"/>
                    <a:pt x="64" y="48"/>
                    <a:pt x="69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49" y="0"/>
                  </a:cubicBezTo>
                  <a:cubicBezTo>
                    <a:pt x="79" y="0"/>
                    <a:pt x="93" y="12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5" y="118"/>
                  </a:cubicBezTo>
                  <a:cubicBezTo>
                    <a:pt x="81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" name="Freeform 212"/>
            <p:cNvSpPr>
              <a:spLocks noChangeArrowheads="1"/>
            </p:cNvSpPr>
            <p:nvPr/>
          </p:nvSpPr>
          <p:spPr bwMode="auto">
            <a:xfrm>
              <a:off x="668405" y="4039046"/>
              <a:ext cx="44464" cy="68549"/>
            </a:xfrm>
            <a:custGeom>
              <a:avLst/>
              <a:gdLst>
                <a:gd name="T0" fmla="*/ 50 w 104"/>
                <a:gd name="T1" fmla="*/ 119 h 164"/>
                <a:gd name="T2" fmla="*/ 50 w 104"/>
                <a:gd name="T3" fmla="*/ 119 h 164"/>
                <a:gd name="T4" fmla="*/ 0 w 104"/>
                <a:gd name="T5" fmla="*/ 60 h 164"/>
                <a:gd name="T6" fmla="*/ 50 w 104"/>
                <a:gd name="T7" fmla="*/ 0 h 164"/>
                <a:gd name="T8" fmla="*/ 85 w 104"/>
                <a:gd name="T9" fmla="*/ 18 h 164"/>
                <a:gd name="T10" fmla="*/ 85 w 104"/>
                <a:gd name="T11" fmla="*/ 4 h 164"/>
                <a:gd name="T12" fmla="*/ 103 w 104"/>
                <a:gd name="T13" fmla="*/ 4 h 164"/>
                <a:gd name="T14" fmla="*/ 103 w 104"/>
                <a:gd name="T15" fmla="*/ 114 h 164"/>
                <a:gd name="T16" fmla="*/ 51 w 104"/>
                <a:gd name="T17" fmla="*/ 163 h 164"/>
                <a:gd name="T18" fmla="*/ 4 w 104"/>
                <a:gd name="T19" fmla="*/ 129 h 164"/>
                <a:gd name="T20" fmla="*/ 4 w 104"/>
                <a:gd name="T21" fmla="*/ 128 h 164"/>
                <a:gd name="T22" fmla="*/ 23 w 104"/>
                <a:gd name="T23" fmla="*/ 128 h 164"/>
                <a:gd name="T24" fmla="*/ 23 w 104"/>
                <a:gd name="T25" fmla="*/ 129 h 164"/>
                <a:gd name="T26" fmla="*/ 52 w 104"/>
                <a:gd name="T27" fmla="*/ 146 h 164"/>
                <a:gd name="T28" fmla="*/ 85 w 104"/>
                <a:gd name="T29" fmla="*/ 118 h 164"/>
                <a:gd name="T30" fmla="*/ 85 w 104"/>
                <a:gd name="T31" fmla="*/ 102 h 164"/>
                <a:gd name="T32" fmla="*/ 50 w 104"/>
                <a:gd name="T33" fmla="*/ 119 h 164"/>
                <a:gd name="T34" fmla="*/ 19 w 104"/>
                <a:gd name="T35" fmla="*/ 60 h 164"/>
                <a:gd name="T36" fmla="*/ 19 w 104"/>
                <a:gd name="T37" fmla="*/ 60 h 164"/>
                <a:gd name="T38" fmla="*/ 52 w 104"/>
                <a:gd name="T39" fmla="*/ 102 h 164"/>
                <a:gd name="T40" fmla="*/ 85 w 104"/>
                <a:gd name="T41" fmla="*/ 61 h 164"/>
                <a:gd name="T42" fmla="*/ 52 w 104"/>
                <a:gd name="T43" fmla="*/ 17 h 164"/>
                <a:gd name="T44" fmla="*/ 19 w 104"/>
                <a:gd name="T45" fmla="*/ 6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164">
                  <a:moveTo>
                    <a:pt x="50" y="119"/>
                  </a:moveTo>
                  <a:lnTo>
                    <a:pt x="50" y="119"/>
                  </a:lnTo>
                  <a:cubicBezTo>
                    <a:pt x="20" y="119"/>
                    <a:pt x="0" y="96"/>
                    <a:pt x="0" y="60"/>
                  </a:cubicBezTo>
                  <a:cubicBezTo>
                    <a:pt x="0" y="24"/>
                    <a:pt x="20" y="0"/>
                    <a:pt x="50" y="0"/>
                  </a:cubicBezTo>
                  <a:cubicBezTo>
                    <a:pt x="66" y="0"/>
                    <a:pt x="77" y="8"/>
                    <a:pt x="85" y="1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114"/>
                    <a:pt x="103" y="114"/>
                    <a:pt x="103" y="114"/>
                  </a:cubicBezTo>
                  <a:cubicBezTo>
                    <a:pt x="103" y="147"/>
                    <a:pt x="88" y="163"/>
                    <a:pt x="51" y="163"/>
                  </a:cubicBezTo>
                  <a:cubicBezTo>
                    <a:pt x="21" y="163"/>
                    <a:pt x="4" y="150"/>
                    <a:pt x="4" y="129"/>
                  </a:cubicBezTo>
                  <a:cubicBezTo>
                    <a:pt x="4" y="129"/>
                    <a:pt x="4" y="129"/>
                    <a:pt x="4" y="128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3" y="141"/>
                    <a:pt x="32" y="146"/>
                    <a:pt x="52" y="146"/>
                  </a:cubicBezTo>
                  <a:cubicBezTo>
                    <a:pt x="76" y="146"/>
                    <a:pt x="85" y="138"/>
                    <a:pt x="85" y="118"/>
                  </a:cubicBezTo>
                  <a:cubicBezTo>
                    <a:pt x="85" y="102"/>
                    <a:pt x="85" y="102"/>
                    <a:pt x="85" y="102"/>
                  </a:cubicBezTo>
                  <a:cubicBezTo>
                    <a:pt x="76" y="114"/>
                    <a:pt x="64" y="119"/>
                    <a:pt x="50" y="119"/>
                  </a:cubicBezTo>
                  <a:close/>
                  <a:moveTo>
                    <a:pt x="19" y="60"/>
                  </a:moveTo>
                  <a:lnTo>
                    <a:pt x="19" y="60"/>
                  </a:lnTo>
                  <a:cubicBezTo>
                    <a:pt x="19" y="87"/>
                    <a:pt x="32" y="102"/>
                    <a:pt x="52" y="102"/>
                  </a:cubicBezTo>
                  <a:cubicBezTo>
                    <a:pt x="75" y="102"/>
                    <a:pt x="85" y="89"/>
                    <a:pt x="85" y="61"/>
                  </a:cubicBezTo>
                  <a:cubicBezTo>
                    <a:pt x="85" y="33"/>
                    <a:pt x="74" y="17"/>
                    <a:pt x="52" y="17"/>
                  </a:cubicBezTo>
                  <a:cubicBezTo>
                    <a:pt x="31" y="17"/>
                    <a:pt x="19" y="33"/>
                    <a:pt x="19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" name="Freeform 213"/>
            <p:cNvSpPr>
              <a:spLocks noChangeArrowheads="1"/>
            </p:cNvSpPr>
            <p:nvPr/>
          </p:nvSpPr>
          <p:spPr bwMode="auto">
            <a:xfrm>
              <a:off x="722133" y="4039046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8 h 120"/>
                <a:gd name="T12" fmla="*/ 100 w 101"/>
                <a:gd name="T13" fmla="*/ 66 h 120"/>
                <a:gd name="T14" fmla="*/ 20 w 101"/>
                <a:gd name="T15" fmla="*/ 66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50 h 120"/>
                <a:gd name="T24" fmla="*/ 80 w 101"/>
                <a:gd name="T25" fmla="*/ 50 h 120"/>
                <a:gd name="T26" fmla="*/ 50 w 101"/>
                <a:gd name="T27" fmla="*/ 17 h 120"/>
                <a:gd name="T28" fmla="*/ 20 w 101"/>
                <a:gd name="T29" fmla="*/ 50 h 120"/>
                <a:gd name="T30" fmla="*/ 80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1"/>
                    <a:pt x="100" y="58"/>
                  </a:cubicBezTo>
                  <a:cubicBezTo>
                    <a:pt x="100" y="60"/>
                    <a:pt x="100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1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1437267" y="4022372"/>
            <a:ext cx="187120" cy="68550"/>
            <a:chOff x="1437267" y="4022372"/>
            <a:chExt cx="187120" cy="68550"/>
          </a:xfrm>
        </p:grpSpPr>
        <p:sp>
          <p:nvSpPr>
            <p:cNvPr id="3286" name="Freeform 214"/>
            <p:cNvSpPr>
              <a:spLocks noChangeArrowheads="1"/>
            </p:cNvSpPr>
            <p:nvPr/>
          </p:nvSpPr>
          <p:spPr bwMode="auto">
            <a:xfrm>
              <a:off x="1437267" y="4022372"/>
              <a:ext cx="57434" cy="68550"/>
            </a:xfrm>
            <a:custGeom>
              <a:avLst/>
              <a:gdLst>
                <a:gd name="T0" fmla="*/ 135 w 136"/>
                <a:gd name="T1" fmla="*/ 100 h 162"/>
                <a:gd name="T2" fmla="*/ 135 w 136"/>
                <a:gd name="T3" fmla="*/ 100 h 162"/>
                <a:gd name="T4" fmla="*/ 70 w 136"/>
                <a:gd name="T5" fmla="*/ 161 h 162"/>
                <a:gd name="T6" fmla="*/ 0 w 136"/>
                <a:gd name="T7" fmla="*/ 78 h 162"/>
                <a:gd name="T8" fmla="*/ 72 w 136"/>
                <a:gd name="T9" fmla="*/ 0 h 162"/>
                <a:gd name="T10" fmla="*/ 133 w 136"/>
                <a:gd name="T11" fmla="*/ 50 h 162"/>
                <a:gd name="T12" fmla="*/ 114 w 136"/>
                <a:gd name="T13" fmla="*/ 50 h 162"/>
                <a:gd name="T14" fmla="*/ 71 w 136"/>
                <a:gd name="T15" fmla="*/ 17 h 162"/>
                <a:gd name="T16" fmla="*/ 22 w 136"/>
                <a:gd name="T17" fmla="*/ 81 h 162"/>
                <a:gd name="T18" fmla="*/ 71 w 136"/>
                <a:gd name="T19" fmla="*/ 142 h 162"/>
                <a:gd name="T20" fmla="*/ 115 w 136"/>
                <a:gd name="T21" fmla="*/ 100 h 162"/>
                <a:gd name="T22" fmla="*/ 135 w 136"/>
                <a:gd name="T23" fmla="*/ 10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2">
                  <a:moveTo>
                    <a:pt x="135" y="100"/>
                  </a:moveTo>
                  <a:lnTo>
                    <a:pt x="135" y="100"/>
                  </a:lnTo>
                  <a:cubicBezTo>
                    <a:pt x="132" y="137"/>
                    <a:pt x="107" y="161"/>
                    <a:pt x="70" y="161"/>
                  </a:cubicBezTo>
                  <a:cubicBezTo>
                    <a:pt x="27" y="161"/>
                    <a:pt x="0" y="131"/>
                    <a:pt x="0" y="78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18"/>
                    <a:pt x="133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0" y="29"/>
                    <a:pt x="94" y="17"/>
                    <a:pt x="71" y="17"/>
                  </a:cubicBezTo>
                  <a:cubicBezTo>
                    <a:pt x="40" y="17"/>
                    <a:pt x="22" y="40"/>
                    <a:pt x="22" y="81"/>
                  </a:cubicBezTo>
                  <a:cubicBezTo>
                    <a:pt x="22" y="118"/>
                    <a:pt x="42" y="142"/>
                    <a:pt x="71" y="142"/>
                  </a:cubicBezTo>
                  <a:cubicBezTo>
                    <a:pt x="96" y="142"/>
                    <a:pt x="114" y="126"/>
                    <a:pt x="115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" name="Freeform 215"/>
            <p:cNvSpPr>
              <a:spLocks noChangeArrowheads="1"/>
            </p:cNvSpPr>
            <p:nvPr/>
          </p:nvSpPr>
          <p:spPr bwMode="auto">
            <a:xfrm>
              <a:off x="1500258" y="4039046"/>
              <a:ext cx="44464" cy="50022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6 h 120"/>
                <a:gd name="T6" fmla="*/ 39 w 107"/>
                <a:gd name="T7" fmla="*/ 50 h 120"/>
                <a:gd name="T8" fmla="*/ 70 w 107"/>
                <a:gd name="T9" fmla="*/ 46 h 120"/>
                <a:gd name="T10" fmla="*/ 75 w 107"/>
                <a:gd name="T11" fmla="*/ 35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7 w 107"/>
                <a:gd name="T39" fmla="*/ 119 h 120"/>
                <a:gd name="T40" fmla="*/ 40 w 107"/>
                <a:gd name="T41" fmla="*/ 67 h 120"/>
                <a:gd name="T42" fmla="*/ 40 w 107"/>
                <a:gd name="T43" fmla="*/ 67 h 120"/>
                <a:gd name="T44" fmla="*/ 20 w 107"/>
                <a:gd name="T45" fmla="*/ 86 h 120"/>
                <a:gd name="T46" fmla="*/ 40 w 107"/>
                <a:gd name="T47" fmla="*/ 102 h 120"/>
                <a:gd name="T48" fmla="*/ 75 w 107"/>
                <a:gd name="T49" fmla="*/ 75 h 120"/>
                <a:gd name="T50" fmla="*/ 75 w 107"/>
                <a:gd name="T51" fmla="*/ 59 h 120"/>
                <a:gd name="T52" fmla="*/ 40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6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9"/>
                    <a:pt x="65" y="48"/>
                    <a:pt x="70" y="46"/>
                  </a:cubicBezTo>
                  <a:cubicBezTo>
                    <a:pt x="75" y="44"/>
                    <a:pt x="75" y="42"/>
                    <a:pt x="75" y="35"/>
                  </a:cubicBezTo>
                  <a:cubicBezTo>
                    <a:pt x="75" y="23"/>
                    <a:pt x="67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2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9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2" y="119"/>
                    <a:pt x="37" y="119"/>
                  </a:cubicBezTo>
                  <a:close/>
                  <a:moveTo>
                    <a:pt x="40" y="67"/>
                  </a:moveTo>
                  <a:lnTo>
                    <a:pt x="40" y="67"/>
                  </a:lnTo>
                  <a:cubicBezTo>
                    <a:pt x="26" y="69"/>
                    <a:pt x="20" y="74"/>
                    <a:pt x="20" y="86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0" y="102"/>
                    <a:pt x="75" y="91"/>
                    <a:pt x="75" y="75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65" y="65"/>
                    <a:pt x="52" y="65"/>
                    <a:pt x="40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" name="Freeform 216"/>
            <p:cNvSpPr>
              <a:spLocks noChangeArrowheads="1"/>
            </p:cNvSpPr>
            <p:nvPr/>
          </p:nvSpPr>
          <p:spPr bwMode="auto">
            <a:xfrm>
              <a:off x="1552133" y="4039046"/>
              <a:ext cx="22232" cy="48170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9 w 55"/>
                <a:gd name="T5" fmla="*/ 3 h 116"/>
                <a:gd name="T6" fmla="*/ 19 w 55"/>
                <a:gd name="T7" fmla="*/ 23 h 116"/>
                <a:gd name="T8" fmla="*/ 50 w 55"/>
                <a:gd name="T9" fmla="*/ 0 h 116"/>
                <a:gd name="T10" fmla="*/ 54 w 55"/>
                <a:gd name="T11" fmla="*/ 1 h 116"/>
                <a:gd name="T12" fmla="*/ 54 w 55"/>
                <a:gd name="T13" fmla="*/ 21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8"/>
                    <a:pt x="34" y="0"/>
                    <a:pt x="50" y="0"/>
                  </a:cubicBezTo>
                  <a:cubicBezTo>
                    <a:pt x="51" y="0"/>
                    <a:pt x="53" y="0"/>
                    <a:pt x="54" y="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9" name="Freeform 217"/>
            <p:cNvSpPr>
              <a:spLocks noChangeArrowheads="1"/>
            </p:cNvSpPr>
            <p:nvPr/>
          </p:nvSpPr>
          <p:spPr bwMode="auto">
            <a:xfrm>
              <a:off x="1579923" y="4022372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9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3 w 104"/>
                <a:gd name="T29" fmla="*/ 140 h 158"/>
                <a:gd name="T30" fmla="*/ 85 w 104"/>
                <a:gd name="T31" fmla="*/ 98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2"/>
                    <a:pt x="63" y="157"/>
                    <a:pt x="49" y="157"/>
                  </a:cubicBezTo>
                  <a:cubicBezTo>
                    <a:pt x="19" y="157"/>
                    <a:pt x="0" y="135"/>
                    <a:pt x="0" y="99"/>
                  </a:cubicBezTo>
                  <a:cubicBezTo>
                    <a:pt x="0" y="61"/>
                    <a:pt x="19" y="38"/>
                    <a:pt x="49" y="38"/>
                  </a:cubicBezTo>
                  <a:cubicBezTo>
                    <a:pt x="64" y="38"/>
                    <a:pt x="76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1"/>
                    <a:pt x="19" y="100"/>
                  </a:cubicBezTo>
                  <a:cubicBezTo>
                    <a:pt x="19" y="125"/>
                    <a:pt x="32" y="140"/>
                    <a:pt x="53" y="140"/>
                  </a:cubicBezTo>
                  <a:cubicBezTo>
                    <a:pt x="73" y="140"/>
                    <a:pt x="85" y="126"/>
                    <a:pt x="85" y="98"/>
                  </a:cubicBezTo>
                  <a:cubicBezTo>
                    <a:pt x="85" y="70"/>
                    <a:pt x="75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2185749" y="4022372"/>
            <a:ext cx="429821" cy="85223"/>
            <a:chOff x="2185749" y="4022372"/>
            <a:chExt cx="429821" cy="85223"/>
          </a:xfrm>
        </p:grpSpPr>
        <p:sp>
          <p:nvSpPr>
            <p:cNvPr id="3290" name="Freeform 218"/>
            <p:cNvSpPr>
              <a:spLocks noChangeArrowheads="1"/>
            </p:cNvSpPr>
            <p:nvPr/>
          </p:nvSpPr>
          <p:spPr bwMode="auto">
            <a:xfrm>
              <a:off x="2185749" y="4022372"/>
              <a:ext cx="50023" cy="68550"/>
            </a:xfrm>
            <a:custGeom>
              <a:avLst/>
              <a:gdLst>
                <a:gd name="T0" fmla="*/ 20 w 120"/>
                <a:gd name="T1" fmla="*/ 106 h 162"/>
                <a:gd name="T2" fmla="*/ 20 w 120"/>
                <a:gd name="T3" fmla="*/ 106 h 162"/>
                <a:gd name="T4" fmla="*/ 60 w 120"/>
                <a:gd name="T5" fmla="*/ 142 h 162"/>
                <a:gd name="T6" fmla="*/ 98 w 120"/>
                <a:gd name="T7" fmla="*/ 115 h 162"/>
                <a:gd name="T8" fmla="*/ 56 w 120"/>
                <a:gd name="T9" fmla="*/ 87 h 162"/>
                <a:gd name="T10" fmla="*/ 5 w 120"/>
                <a:gd name="T11" fmla="*/ 44 h 162"/>
                <a:gd name="T12" fmla="*/ 60 w 120"/>
                <a:gd name="T13" fmla="*/ 0 h 162"/>
                <a:gd name="T14" fmla="*/ 114 w 120"/>
                <a:gd name="T15" fmla="*/ 49 h 162"/>
                <a:gd name="T16" fmla="*/ 94 w 120"/>
                <a:gd name="T17" fmla="*/ 49 h 162"/>
                <a:gd name="T18" fmla="*/ 58 w 120"/>
                <a:gd name="T19" fmla="*/ 16 h 162"/>
                <a:gd name="T20" fmla="*/ 25 w 120"/>
                <a:gd name="T21" fmla="*/ 41 h 162"/>
                <a:gd name="T22" fmla="*/ 71 w 120"/>
                <a:gd name="T23" fmla="*/ 69 h 162"/>
                <a:gd name="T24" fmla="*/ 107 w 120"/>
                <a:gd name="T25" fmla="*/ 83 h 162"/>
                <a:gd name="T26" fmla="*/ 119 w 120"/>
                <a:gd name="T27" fmla="*/ 112 h 162"/>
                <a:gd name="T28" fmla="*/ 60 w 120"/>
                <a:gd name="T29" fmla="*/ 161 h 162"/>
                <a:gd name="T30" fmla="*/ 0 w 120"/>
                <a:gd name="T31" fmla="*/ 106 h 162"/>
                <a:gd name="T32" fmla="*/ 20 w 120"/>
                <a:gd name="T33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2">
                  <a:moveTo>
                    <a:pt x="20" y="106"/>
                  </a:moveTo>
                  <a:lnTo>
                    <a:pt x="20" y="106"/>
                  </a:lnTo>
                  <a:cubicBezTo>
                    <a:pt x="20" y="129"/>
                    <a:pt x="36" y="142"/>
                    <a:pt x="60" y="142"/>
                  </a:cubicBezTo>
                  <a:cubicBezTo>
                    <a:pt x="84" y="142"/>
                    <a:pt x="98" y="132"/>
                    <a:pt x="98" y="115"/>
                  </a:cubicBezTo>
                  <a:cubicBezTo>
                    <a:pt x="98" y="96"/>
                    <a:pt x="84" y="93"/>
                    <a:pt x="56" y="87"/>
                  </a:cubicBezTo>
                  <a:cubicBezTo>
                    <a:pt x="22" y="79"/>
                    <a:pt x="5" y="72"/>
                    <a:pt x="5" y="44"/>
                  </a:cubicBezTo>
                  <a:cubicBezTo>
                    <a:pt x="5" y="17"/>
                    <a:pt x="26" y="0"/>
                    <a:pt x="60" y="0"/>
                  </a:cubicBezTo>
                  <a:cubicBezTo>
                    <a:pt x="93" y="0"/>
                    <a:pt x="114" y="17"/>
                    <a:pt x="11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3" y="28"/>
                    <a:pt x="80" y="16"/>
                    <a:pt x="58" y="16"/>
                  </a:cubicBezTo>
                  <a:cubicBezTo>
                    <a:pt x="37" y="16"/>
                    <a:pt x="25" y="27"/>
                    <a:pt x="25" y="41"/>
                  </a:cubicBezTo>
                  <a:cubicBezTo>
                    <a:pt x="25" y="61"/>
                    <a:pt x="39" y="62"/>
                    <a:pt x="71" y="69"/>
                  </a:cubicBezTo>
                  <a:cubicBezTo>
                    <a:pt x="86" y="74"/>
                    <a:pt x="97" y="76"/>
                    <a:pt x="107" y="83"/>
                  </a:cubicBezTo>
                  <a:cubicBezTo>
                    <a:pt x="114" y="90"/>
                    <a:pt x="119" y="100"/>
                    <a:pt x="119" y="112"/>
                  </a:cubicBezTo>
                  <a:cubicBezTo>
                    <a:pt x="119" y="141"/>
                    <a:pt x="96" y="161"/>
                    <a:pt x="60" y="161"/>
                  </a:cubicBezTo>
                  <a:cubicBezTo>
                    <a:pt x="22" y="161"/>
                    <a:pt x="2" y="141"/>
                    <a:pt x="0" y="106"/>
                  </a:cubicBezTo>
                  <a:lnTo>
                    <a:pt x="20" y="10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1" name="Freeform 219"/>
            <p:cNvSpPr>
              <a:spLocks noChangeArrowheads="1"/>
            </p:cNvSpPr>
            <p:nvPr/>
          </p:nvSpPr>
          <p:spPr bwMode="auto">
            <a:xfrm>
              <a:off x="2246888" y="4039046"/>
              <a:ext cx="44464" cy="68549"/>
            </a:xfrm>
            <a:custGeom>
              <a:avLst/>
              <a:gdLst>
                <a:gd name="T0" fmla="*/ 0 w 104"/>
                <a:gd name="T1" fmla="*/ 4 h 162"/>
                <a:gd name="T2" fmla="*/ 0 w 104"/>
                <a:gd name="T3" fmla="*/ 4 h 162"/>
                <a:gd name="T4" fmla="*/ 19 w 104"/>
                <a:gd name="T5" fmla="*/ 4 h 162"/>
                <a:gd name="T6" fmla="*/ 19 w 104"/>
                <a:gd name="T7" fmla="*/ 20 h 162"/>
                <a:gd name="T8" fmla="*/ 54 w 104"/>
                <a:gd name="T9" fmla="*/ 0 h 162"/>
                <a:gd name="T10" fmla="*/ 103 w 104"/>
                <a:gd name="T11" fmla="*/ 60 h 162"/>
                <a:gd name="T12" fmla="*/ 54 w 104"/>
                <a:gd name="T13" fmla="*/ 119 h 162"/>
                <a:gd name="T14" fmla="*/ 19 w 104"/>
                <a:gd name="T15" fmla="*/ 102 h 162"/>
                <a:gd name="T16" fmla="*/ 19 w 104"/>
                <a:gd name="T17" fmla="*/ 161 h 162"/>
                <a:gd name="T18" fmla="*/ 0 w 104"/>
                <a:gd name="T19" fmla="*/ 161 h 162"/>
                <a:gd name="T20" fmla="*/ 0 w 104"/>
                <a:gd name="T21" fmla="*/ 4 h 162"/>
                <a:gd name="T22" fmla="*/ 51 w 104"/>
                <a:gd name="T23" fmla="*/ 102 h 162"/>
                <a:gd name="T24" fmla="*/ 51 w 104"/>
                <a:gd name="T25" fmla="*/ 102 h 162"/>
                <a:gd name="T26" fmla="*/ 85 w 104"/>
                <a:gd name="T27" fmla="*/ 59 h 162"/>
                <a:gd name="T28" fmla="*/ 51 w 104"/>
                <a:gd name="T29" fmla="*/ 17 h 162"/>
                <a:gd name="T30" fmla="*/ 18 w 104"/>
                <a:gd name="T31" fmla="*/ 61 h 162"/>
                <a:gd name="T32" fmla="*/ 51 w 104"/>
                <a:gd name="T33" fmla="*/ 10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2">
                  <a:moveTo>
                    <a:pt x="0" y="4"/>
                  </a:moveTo>
                  <a:lnTo>
                    <a:pt x="0" y="4"/>
                  </a:lnTo>
                  <a:cubicBezTo>
                    <a:pt x="19" y="4"/>
                    <a:pt x="19" y="4"/>
                    <a:pt x="19" y="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7" y="7"/>
                    <a:pt x="39" y="0"/>
                    <a:pt x="54" y="0"/>
                  </a:cubicBezTo>
                  <a:cubicBezTo>
                    <a:pt x="85" y="0"/>
                    <a:pt x="103" y="23"/>
                    <a:pt x="103" y="60"/>
                  </a:cubicBezTo>
                  <a:cubicBezTo>
                    <a:pt x="103" y="97"/>
                    <a:pt x="84" y="119"/>
                    <a:pt x="54" y="119"/>
                  </a:cubicBezTo>
                  <a:cubicBezTo>
                    <a:pt x="39" y="119"/>
                    <a:pt x="27" y="114"/>
                    <a:pt x="19" y="102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0" y="161"/>
                    <a:pt x="0" y="161"/>
                    <a:pt x="0" y="161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5" y="87"/>
                    <a:pt x="85" y="59"/>
                  </a:cubicBezTo>
                  <a:cubicBezTo>
                    <a:pt x="85" y="33"/>
                    <a:pt x="71" y="17"/>
                    <a:pt x="51" y="17"/>
                  </a:cubicBezTo>
                  <a:cubicBezTo>
                    <a:pt x="30" y="17"/>
                    <a:pt x="18" y="33"/>
                    <a:pt x="18" y="61"/>
                  </a:cubicBezTo>
                  <a:cubicBezTo>
                    <a:pt x="18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2" name="Freeform 220"/>
            <p:cNvSpPr>
              <a:spLocks noChangeArrowheads="1"/>
            </p:cNvSpPr>
            <p:nvPr/>
          </p:nvSpPr>
          <p:spPr bwMode="auto">
            <a:xfrm>
              <a:off x="2298763" y="4039046"/>
              <a:ext cx="22232" cy="48170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9 w 55"/>
                <a:gd name="T5" fmla="*/ 3 h 116"/>
                <a:gd name="T6" fmla="*/ 19 w 55"/>
                <a:gd name="T7" fmla="*/ 23 h 116"/>
                <a:gd name="T8" fmla="*/ 50 w 55"/>
                <a:gd name="T9" fmla="*/ 0 h 116"/>
                <a:gd name="T10" fmla="*/ 54 w 55"/>
                <a:gd name="T11" fmla="*/ 1 h 116"/>
                <a:gd name="T12" fmla="*/ 54 w 55"/>
                <a:gd name="T13" fmla="*/ 21 h 116"/>
                <a:gd name="T14" fmla="*/ 50 w 55"/>
                <a:gd name="T15" fmla="*/ 20 h 116"/>
                <a:gd name="T16" fmla="*/ 20 w 55"/>
                <a:gd name="T17" fmla="*/ 52 h 116"/>
                <a:gd name="T18" fmla="*/ 20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8"/>
                    <a:pt x="35" y="0"/>
                    <a:pt x="50" y="0"/>
                  </a:cubicBezTo>
                  <a:cubicBezTo>
                    <a:pt x="51" y="0"/>
                    <a:pt x="53" y="0"/>
                    <a:pt x="54" y="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20" y="32"/>
                    <a:pt x="20" y="52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3" name="Freeform 221"/>
            <p:cNvSpPr>
              <a:spLocks noChangeArrowheads="1"/>
            </p:cNvSpPr>
            <p:nvPr/>
          </p:nvSpPr>
          <p:spPr bwMode="auto">
            <a:xfrm>
              <a:off x="2326553" y="4039046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1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20 w 106"/>
                <a:gd name="T45" fmla="*/ 86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9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9"/>
                    <a:pt x="64" y="48"/>
                    <a:pt x="68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3" y="12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3" y="102"/>
                    <a:pt x="101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6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4" name="Freeform 222"/>
            <p:cNvSpPr>
              <a:spLocks noChangeArrowheads="1"/>
            </p:cNvSpPr>
            <p:nvPr/>
          </p:nvSpPr>
          <p:spPr bwMode="auto">
            <a:xfrm>
              <a:off x="2372870" y="4040899"/>
              <a:ext cx="44464" cy="66696"/>
            </a:xfrm>
            <a:custGeom>
              <a:avLst/>
              <a:gdLst>
                <a:gd name="T0" fmla="*/ 104 w 105"/>
                <a:gd name="T1" fmla="*/ 0 h 160"/>
                <a:gd name="T2" fmla="*/ 104 w 105"/>
                <a:gd name="T3" fmla="*/ 0 h 160"/>
                <a:gd name="T4" fmla="*/ 57 w 105"/>
                <a:gd name="T5" fmla="*/ 130 h 160"/>
                <a:gd name="T6" fmla="*/ 24 w 105"/>
                <a:gd name="T7" fmla="*/ 159 h 160"/>
                <a:gd name="T8" fmla="*/ 13 w 105"/>
                <a:gd name="T9" fmla="*/ 157 h 160"/>
                <a:gd name="T10" fmla="*/ 13 w 105"/>
                <a:gd name="T11" fmla="*/ 139 h 160"/>
                <a:gd name="T12" fmla="*/ 24 w 105"/>
                <a:gd name="T13" fmla="*/ 141 h 160"/>
                <a:gd name="T14" fmla="*/ 38 w 105"/>
                <a:gd name="T15" fmla="*/ 132 h 160"/>
                <a:gd name="T16" fmla="*/ 43 w 105"/>
                <a:gd name="T17" fmla="*/ 118 h 160"/>
                <a:gd name="T18" fmla="*/ 0 w 105"/>
                <a:gd name="T19" fmla="*/ 0 h 160"/>
                <a:gd name="T20" fmla="*/ 21 w 105"/>
                <a:gd name="T21" fmla="*/ 0 h 160"/>
                <a:gd name="T22" fmla="*/ 52 w 105"/>
                <a:gd name="T23" fmla="*/ 90 h 160"/>
                <a:gd name="T24" fmla="*/ 83 w 105"/>
                <a:gd name="T25" fmla="*/ 0 h 160"/>
                <a:gd name="T26" fmla="*/ 104 w 105"/>
                <a:gd name="T2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60">
                  <a:moveTo>
                    <a:pt x="104" y="0"/>
                  </a:moveTo>
                  <a:lnTo>
                    <a:pt x="104" y="0"/>
                  </a:lnTo>
                  <a:cubicBezTo>
                    <a:pt x="57" y="130"/>
                    <a:pt x="57" y="130"/>
                    <a:pt x="57" y="130"/>
                  </a:cubicBezTo>
                  <a:cubicBezTo>
                    <a:pt x="49" y="150"/>
                    <a:pt x="44" y="159"/>
                    <a:pt x="24" y="159"/>
                  </a:cubicBezTo>
                  <a:cubicBezTo>
                    <a:pt x="20" y="159"/>
                    <a:pt x="17" y="158"/>
                    <a:pt x="13" y="157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7" y="140"/>
                    <a:pt x="20" y="141"/>
                    <a:pt x="24" y="141"/>
                  </a:cubicBezTo>
                  <a:cubicBezTo>
                    <a:pt x="31" y="141"/>
                    <a:pt x="36" y="138"/>
                    <a:pt x="38" y="13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10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5" name="Freeform 223"/>
            <p:cNvSpPr>
              <a:spLocks noChangeArrowheads="1"/>
            </p:cNvSpPr>
            <p:nvPr/>
          </p:nvSpPr>
          <p:spPr bwMode="auto">
            <a:xfrm>
              <a:off x="2422892" y="4039046"/>
              <a:ext cx="44464" cy="68549"/>
            </a:xfrm>
            <a:custGeom>
              <a:avLst/>
              <a:gdLst>
                <a:gd name="T0" fmla="*/ 0 w 105"/>
                <a:gd name="T1" fmla="*/ 4 h 162"/>
                <a:gd name="T2" fmla="*/ 0 w 105"/>
                <a:gd name="T3" fmla="*/ 4 h 162"/>
                <a:gd name="T4" fmla="*/ 19 w 105"/>
                <a:gd name="T5" fmla="*/ 4 h 162"/>
                <a:gd name="T6" fmla="*/ 19 w 105"/>
                <a:gd name="T7" fmla="*/ 20 h 162"/>
                <a:gd name="T8" fmla="*/ 55 w 105"/>
                <a:gd name="T9" fmla="*/ 0 h 162"/>
                <a:gd name="T10" fmla="*/ 104 w 105"/>
                <a:gd name="T11" fmla="*/ 60 h 162"/>
                <a:gd name="T12" fmla="*/ 55 w 105"/>
                <a:gd name="T13" fmla="*/ 119 h 162"/>
                <a:gd name="T14" fmla="*/ 19 w 105"/>
                <a:gd name="T15" fmla="*/ 102 h 162"/>
                <a:gd name="T16" fmla="*/ 19 w 105"/>
                <a:gd name="T17" fmla="*/ 161 h 162"/>
                <a:gd name="T18" fmla="*/ 0 w 105"/>
                <a:gd name="T19" fmla="*/ 161 h 162"/>
                <a:gd name="T20" fmla="*/ 0 w 105"/>
                <a:gd name="T21" fmla="*/ 4 h 162"/>
                <a:gd name="T22" fmla="*/ 51 w 105"/>
                <a:gd name="T23" fmla="*/ 102 h 162"/>
                <a:gd name="T24" fmla="*/ 51 w 105"/>
                <a:gd name="T25" fmla="*/ 102 h 162"/>
                <a:gd name="T26" fmla="*/ 84 w 105"/>
                <a:gd name="T27" fmla="*/ 59 h 162"/>
                <a:gd name="T28" fmla="*/ 51 w 105"/>
                <a:gd name="T29" fmla="*/ 17 h 162"/>
                <a:gd name="T30" fmla="*/ 18 w 105"/>
                <a:gd name="T31" fmla="*/ 61 h 162"/>
                <a:gd name="T32" fmla="*/ 51 w 105"/>
                <a:gd name="T33" fmla="*/ 10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2">
                  <a:moveTo>
                    <a:pt x="0" y="4"/>
                  </a:moveTo>
                  <a:lnTo>
                    <a:pt x="0" y="4"/>
                  </a:lnTo>
                  <a:cubicBezTo>
                    <a:pt x="19" y="4"/>
                    <a:pt x="19" y="4"/>
                    <a:pt x="19" y="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8" y="7"/>
                    <a:pt x="39" y="0"/>
                    <a:pt x="55" y="0"/>
                  </a:cubicBezTo>
                  <a:cubicBezTo>
                    <a:pt x="84" y="0"/>
                    <a:pt x="104" y="23"/>
                    <a:pt x="104" y="60"/>
                  </a:cubicBezTo>
                  <a:cubicBezTo>
                    <a:pt x="104" y="97"/>
                    <a:pt x="84" y="119"/>
                    <a:pt x="55" y="119"/>
                  </a:cubicBezTo>
                  <a:cubicBezTo>
                    <a:pt x="39" y="119"/>
                    <a:pt x="28" y="114"/>
                    <a:pt x="19" y="102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0" y="161"/>
                    <a:pt x="0" y="161"/>
                    <a:pt x="0" y="161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7"/>
                    <a:pt x="84" y="59"/>
                  </a:cubicBezTo>
                  <a:cubicBezTo>
                    <a:pt x="84" y="33"/>
                    <a:pt x="72" y="17"/>
                    <a:pt x="51" y="17"/>
                  </a:cubicBezTo>
                  <a:cubicBezTo>
                    <a:pt x="30" y="17"/>
                    <a:pt x="18" y="33"/>
                    <a:pt x="18" y="61"/>
                  </a:cubicBezTo>
                  <a:cubicBezTo>
                    <a:pt x="18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6" name="Freeform 224"/>
            <p:cNvSpPr>
              <a:spLocks noChangeArrowheads="1"/>
            </p:cNvSpPr>
            <p:nvPr/>
          </p:nvSpPr>
          <p:spPr bwMode="auto">
            <a:xfrm>
              <a:off x="2474767" y="4039046"/>
              <a:ext cx="44464" cy="50022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0 h 120"/>
                <a:gd name="T8" fmla="*/ 69 w 107"/>
                <a:gd name="T9" fmla="*/ 46 h 120"/>
                <a:gd name="T10" fmla="*/ 75 w 107"/>
                <a:gd name="T11" fmla="*/ 35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3 w 107"/>
                <a:gd name="T23" fmla="*/ 35 h 120"/>
                <a:gd name="T24" fmla="*/ 93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4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6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19 w 107"/>
                <a:gd name="T45" fmla="*/ 86 h 120"/>
                <a:gd name="T46" fmla="*/ 39 w 107"/>
                <a:gd name="T47" fmla="*/ 102 h 120"/>
                <a:gd name="T48" fmla="*/ 75 w 107"/>
                <a:gd name="T49" fmla="*/ 75 h 120"/>
                <a:gd name="T50" fmla="*/ 75 w 107"/>
                <a:gd name="T51" fmla="*/ 59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9"/>
                    <a:pt x="64" y="48"/>
                    <a:pt x="69" y="46"/>
                  </a:cubicBezTo>
                  <a:cubicBezTo>
                    <a:pt x="75" y="44"/>
                    <a:pt x="75" y="42"/>
                    <a:pt x="75" y="35"/>
                  </a:cubicBezTo>
                  <a:cubicBezTo>
                    <a:pt x="75" y="23"/>
                    <a:pt x="66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1" y="0"/>
                    <a:pt x="50" y="0"/>
                  </a:cubicBezTo>
                  <a:cubicBezTo>
                    <a:pt x="80" y="0"/>
                    <a:pt x="93" y="12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1" y="102"/>
                  </a:cubicBezTo>
                  <a:cubicBezTo>
                    <a:pt x="102" y="102"/>
                    <a:pt x="104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9" y="118"/>
                    <a:pt x="94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2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6" y="69"/>
                    <a:pt x="19" y="74"/>
                    <a:pt x="19" y="86"/>
                  </a:cubicBezTo>
                  <a:cubicBezTo>
                    <a:pt x="19" y="96"/>
                    <a:pt x="27" y="102"/>
                    <a:pt x="39" y="102"/>
                  </a:cubicBezTo>
                  <a:cubicBezTo>
                    <a:pt x="60" y="102"/>
                    <a:pt x="75" y="91"/>
                    <a:pt x="75" y="75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64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" name="Freeform 225"/>
            <p:cNvSpPr>
              <a:spLocks noChangeArrowheads="1"/>
            </p:cNvSpPr>
            <p:nvPr/>
          </p:nvSpPr>
          <p:spPr bwMode="auto">
            <a:xfrm>
              <a:off x="2524790" y="4022372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8" name="Freeform 226"/>
            <p:cNvSpPr>
              <a:spLocks noChangeArrowheads="1"/>
            </p:cNvSpPr>
            <p:nvPr/>
          </p:nvSpPr>
          <p:spPr bwMode="auto">
            <a:xfrm>
              <a:off x="2545169" y="4039046"/>
              <a:ext cx="40759" cy="48170"/>
            </a:xfrm>
            <a:custGeom>
              <a:avLst/>
              <a:gdLst>
                <a:gd name="T0" fmla="*/ 74 w 95"/>
                <a:gd name="T1" fmla="*/ 46 h 116"/>
                <a:gd name="T2" fmla="*/ 74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8 w 95"/>
                <a:gd name="T15" fmla="*/ 3 h 116"/>
                <a:gd name="T16" fmla="*/ 18 w 95"/>
                <a:gd name="T17" fmla="*/ 19 h 116"/>
                <a:gd name="T18" fmla="*/ 55 w 95"/>
                <a:gd name="T19" fmla="*/ 0 h 116"/>
                <a:gd name="T20" fmla="*/ 89 w 95"/>
                <a:gd name="T21" fmla="*/ 16 h 116"/>
                <a:gd name="T22" fmla="*/ 94 w 95"/>
                <a:gd name="T23" fmla="*/ 42 h 116"/>
                <a:gd name="T24" fmla="*/ 94 w 95"/>
                <a:gd name="T25" fmla="*/ 48 h 116"/>
                <a:gd name="T26" fmla="*/ 94 w 95"/>
                <a:gd name="T27" fmla="*/ 115 h 116"/>
                <a:gd name="T28" fmla="*/ 74 w 95"/>
                <a:gd name="T29" fmla="*/ 115 h 116"/>
                <a:gd name="T30" fmla="*/ 74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30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7"/>
                    <a:pt x="39" y="0"/>
                    <a:pt x="55" y="0"/>
                  </a:cubicBezTo>
                  <a:cubicBezTo>
                    <a:pt x="71" y="0"/>
                    <a:pt x="83" y="6"/>
                    <a:pt x="89" y="16"/>
                  </a:cubicBezTo>
                  <a:cubicBezTo>
                    <a:pt x="93" y="23"/>
                    <a:pt x="94" y="32"/>
                    <a:pt x="94" y="42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" name="Freeform 227"/>
            <p:cNvSpPr>
              <a:spLocks noChangeArrowheads="1"/>
            </p:cNvSpPr>
            <p:nvPr/>
          </p:nvSpPr>
          <p:spPr bwMode="auto">
            <a:xfrm>
              <a:off x="2591486" y="4027930"/>
              <a:ext cx="24084" cy="61138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0 w 56"/>
                <a:gd name="T9" fmla="*/ 144 h 145"/>
                <a:gd name="T10" fmla="*/ 16 w 56"/>
                <a:gd name="T11" fmla="*/ 121 h 145"/>
                <a:gd name="T12" fmla="*/ 16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6 w 56"/>
                <a:gd name="T19" fmla="*/ 31 h 145"/>
                <a:gd name="T20" fmla="*/ 16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5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4" y="144"/>
                    <a:pt x="40" y="144"/>
                  </a:cubicBezTo>
                  <a:cubicBezTo>
                    <a:pt x="23" y="144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3158406" y="4022372"/>
            <a:ext cx="222321" cy="66696"/>
            <a:chOff x="3158406" y="4022372"/>
            <a:chExt cx="222321" cy="66696"/>
          </a:xfrm>
        </p:grpSpPr>
        <p:sp>
          <p:nvSpPr>
            <p:cNvPr id="3300" name="Freeform 228"/>
            <p:cNvSpPr>
              <a:spLocks noChangeArrowheads="1"/>
            </p:cNvSpPr>
            <p:nvPr/>
          </p:nvSpPr>
          <p:spPr bwMode="auto">
            <a:xfrm>
              <a:off x="3158406" y="4022372"/>
              <a:ext cx="50022" cy="64844"/>
            </a:xfrm>
            <a:custGeom>
              <a:avLst/>
              <a:gdLst>
                <a:gd name="T0" fmla="*/ 59 w 119"/>
                <a:gd name="T1" fmla="*/ 0 h 155"/>
                <a:gd name="T2" fmla="*/ 59 w 119"/>
                <a:gd name="T3" fmla="*/ 0 h 155"/>
                <a:gd name="T4" fmla="*/ 93 w 119"/>
                <a:gd name="T5" fmla="*/ 6 h 155"/>
                <a:gd name="T6" fmla="*/ 112 w 119"/>
                <a:gd name="T7" fmla="*/ 42 h 155"/>
                <a:gd name="T8" fmla="*/ 92 w 119"/>
                <a:gd name="T9" fmla="*/ 78 h 155"/>
                <a:gd name="T10" fmla="*/ 109 w 119"/>
                <a:gd name="T11" fmla="*/ 106 h 155"/>
                <a:gd name="T12" fmla="*/ 110 w 119"/>
                <a:gd name="T13" fmla="*/ 132 h 155"/>
                <a:gd name="T14" fmla="*/ 118 w 119"/>
                <a:gd name="T15" fmla="*/ 150 h 155"/>
                <a:gd name="T16" fmla="*/ 118 w 119"/>
                <a:gd name="T17" fmla="*/ 154 h 155"/>
                <a:gd name="T18" fmla="*/ 94 w 119"/>
                <a:gd name="T19" fmla="*/ 154 h 155"/>
                <a:gd name="T20" fmla="*/ 89 w 119"/>
                <a:gd name="T21" fmla="*/ 133 h 155"/>
                <a:gd name="T22" fmla="*/ 88 w 119"/>
                <a:gd name="T23" fmla="*/ 112 h 155"/>
                <a:gd name="T24" fmla="*/ 54 w 119"/>
                <a:gd name="T25" fmla="*/ 88 h 155"/>
                <a:gd name="T26" fmla="*/ 20 w 119"/>
                <a:gd name="T27" fmla="*/ 88 h 155"/>
                <a:gd name="T28" fmla="*/ 20 w 119"/>
                <a:gd name="T29" fmla="*/ 154 h 155"/>
                <a:gd name="T30" fmla="*/ 0 w 119"/>
                <a:gd name="T31" fmla="*/ 154 h 155"/>
                <a:gd name="T32" fmla="*/ 0 w 119"/>
                <a:gd name="T33" fmla="*/ 0 h 155"/>
                <a:gd name="T34" fmla="*/ 59 w 119"/>
                <a:gd name="T35" fmla="*/ 0 h 155"/>
                <a:gd name="T36" fmla="*/ 20 w 119"/>
                <a:gd name="T37" fmla="*/ 71 h 155"/>
                <a:gd name="T38" fmla="*/ 20 w 119"/>
                <a:gd name="T39" fmla="*/ 71 h 155"/>
                <a:gd name="T40" fmla="*/ 56 w 119"/>
                <a:gd name="T41" fmla="*/ 71 h 155"/>
                <a:gd name="T42" fmla="*/ 91 w 119"/>
                <a:gd name="T43" fmla="*/ 44 h 155"/>
                <a:gd name="T44" fmla="*/ 56 w 119"/>
                <a:gd name="T45" fmla="*/ 19 h 155"/>
                <a:gd name="T46" fmla="*/ 20 w 119"/>
                <a:gd name="T47" fmla="*/ 19 h 155"/>
                <a:gd name="T48" fmla="*/ 20 w 119"/>
                <a:gd name="T49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55">
                  <a:moveTo>
                    <a:pt x="59" y="0"/>
                  </a:moveTo>
                  <a:lnTo>
                    <a:pt x="59" y="0"/>
                  </a:lnTo>
                  <a:cubicBezTo>
                    <a:pt x="73" y="0"/>
                    <a:pt x="83" y="1"/>
                    <a:pt x="93" y="6"/>
                  </a:cubicBezTo>
                  <a:cubicBezTo>
                    <a:pt x="105" y="12"/>
                    <a:pt x="112" y="26"/>
                    <a:pt x="112" y="42"/>
                  </a:cubicBezTo>
                  <a:cubicBezTo>
                    <a:pt x="112" y="59"/>
                    <a:pt x="105" y="72"/>
                    <a:pt x="92" y="78"/>
                  </a:cubicBezTo>
                  <a:cubicBezTo>
                    <a:pt x="105" y="82"/>
                    <a:pt x="108" y="90"/>
                    <a:pt x="109" y="106"/>
                  </a:cubicBezTo>
                  <a:cubicBezTo>
                    <a:pt x="110" y="132"/>
                    <a:pt x="110" y="132"/>
                    <a:pt x="110" y="132"/>
                  </a:cubicBezTo>
                  <a:cubicBezTo>
                    <a:pt x="111" y="141"/>
                    <a:pt x="112" y="147"/>
                    <a:pt x="118" y="150"/>
                  </a:cubicBezTo>
                  <a:cubicBezTo>
                    <a:pt x="118" y="154"/>
                    <a:pt x="118" y="154"/>
                    <a:pt x="118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1" y="149"/>
                    <a:pt x="91" y="141"/>
                    <a:pt x="89" y="133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6" y="89"/>
                    <a:pt x="80" y="88"/>
                    <a:pt x="54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9" y="0"/>
                  </a:lnTo>
                  <a:close/>
                  <a:moveTo>
                    <a:pt x="20" y="71"/>
                  </a:moveTo>
                  <a:lnTo>
                    <a:pt x="20" y="71"/>
                  </a:lnTo>
                  <a:cubicBezTo>
                    <a:pt x="56" y="71"/>
                    <a:pt x="56" y="71"/>
                    <a:pt x="56" y="71"/>
                  </a:cubicBezTo>
                  <a:cubicBezTo>
                    <a:pt x="79" y="71"/>
                    <a:pt x="91" y="64"/>
                    <a:pt x="91" y="44"/>
                  </a:cubicBezTo>
                  <a:cubicBezTo>
                    <a:pt x="91" y="23"/>
                    <a:pt x="79" y="19"/>
                    <a:pt x="56" y="19"/>
                  </a:cubicBezTo>
                  <a:cubicBezTo>
                    <a:pt x="20" y="19"/>
                    <a:pt x="20" y="19"/>
                    <a:pt x="20" y="19"/>
                  </a:cubicBezTo>
                  <a:lnTo>
                    <a:pt x="20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1" name="Freeform 229"/>
            <p:cNvSpPr>
              <a:spLocks noChangeArrowheads="1"/>
            </p:cNvSpPr>
            <p:nvPr/>
          </p:nvSpPr>
          <p:spPr bwMode="auto">
            <a:xfrm>
              <a:off x="3213986" y="4039046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8"/>
                    <a:pt x="88" y="119"/>
                    <a:pt x="54" y="119"/>
                  </a:cubicBezTo>
                  <a:cubicBezTo>
                    <a:pt x="20" y="119"/>
                    <a:pt x="0" y="98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3"/>
                    <a:pt x="76" y="17"/>
                    <a:pt x="54" y="17"/>
                  </a:cubicBezTo>
                  <a:cubicBezTo>
                    <a:pt x="31" y="17"/>
                    <a:pt x="20" y="33"/>
                    <a:pt x="20" y="60"/>
                  </a:cubicBezTo>
                  <a:cubicBezTo>
                    <a:pt x="20" y="88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2" name="Freeform 230"/>
            <p:cNvSpPr>
              <a:spLocks noChangeArrowheads="1"/>
            </p:cNvSpPr>
            <p:nvPr/>
          </p:nvSpPr>
          <p:spPr bwMode="auto">
            <a:xfrm>
              <a:off x="3267713" y="4022372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3" name="Freeform 231"/>
            <p:cNvSpPr>
              <a:spLocks noChangeArrowheads="1"/>
            </p:cNvSpPr>
            <p:nvPr/>
          </p:nvSpPr>
          <p:spPr bwMode="auto">
            <a:xfrm>
              <a:off x="3288093" y="4022372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4" name="Freeform 232"/>
            <p:cNvSpPr>
              <a:spLocks noChangeArrowheads="1"/>
            </p:cNvSpPr>
            <p:nvPr/>
          </p:nvSpPr>
          <p:spPr bwMode="auto">
            <a:xfrm>
              <a:off x="3306620" y="4039046"/>
              <a:ext cx="42611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8 h 120"/>
                <a:gd name="T12" fmla="*/ 100 w 101"/>
                <a:gd name="T13" fmla="*/ 66 h 120"/>
                <a:gd name="T14" fmla="*/ 20 w 101"/>
                <a:gd name="T15" fmla="*/ 66 h 120"/>
                <a:gd name="T16" fmla="*/ 51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50 h 120"/>
                <a:gd name="T24" fmla="*/ 80 w 101"/>
                <a:gd name="T25" fmla="*/ 50 h 120"/>
                <a:gd name="T26" fmla="*/ 50 w 101"/>
                <a:gd name="T27" fmla="*/ 17 h 120"/>
                <a:gd name="T28" fmla="*/ 20 w 101"/>
                <a:gd name="T29" fmla="*/ 50 h 120"/>
                <a:gd name="T30" fmla="*/ 80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1"/>
                    <a:pt x="100" y="58"/>
                  </a:cubicBezTo>
                  <a:cubicBezTo>
                    <a:pt x="100" y="60"/>
                    <a:pt x="100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1" y="102"/>
                    <a:pt x="51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5" name="Freeform 233"/>
            <p:cNvSpPr>
              <a:spLocks noChangeArrowheads="1"/>
            </p:cNvSpPr>
            <p:nvPr/>
          </p:nvSpPr>
          <p:spPr bwMode="auto">
            <a:xfrm>
              <a:off x="3358495" y="4039046"/>
              <a:ext cx="22232" cy="48170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1 h 116"/>
                <a:gd name="T12" fmla="*/ 54 w 55"/>
                <a:gd name="T13" fmla="*/ 21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4036576" y="4022372"/>
            <a:ext cx="201941" cy="66697"/>
            <a:chOff x="4036576" y="4022372"/>
            <a:chExt cx="201941" cy="66697"/>
          </a:xfrm>
        </p:grpSpPr>
        <p:sp>
          <p:nvSpPr>
            <p:cNvPr id="3306" name="Freeform 234"/>
            <p:cNvSpPr>
              <a:spLocks noChangeArrowheads="1"/>
            </p:cNvSpPr>
            <p:nvPr/>
          </p:nvSpPr>
          <p:spPr bwMode="auto">
            <a:xfrm>
              <a:off x="4036576" y="4022372"/>
              <a:ext cx="50022" cy="64844"/>
            </a:xfrm>
            <a:custGeom>
              <a:avLst/>
              <a:gdLst>
                <a:gd name="T0" fmla="*/ 59 w 119"/>
                <a:gd name="T1" fmla="*/ 0 h 155"/>
                <a:gd name="T2" fmla="*/ 59 w 119"/>
                <a:gd name="T3" fmla="*/ 0 h 155"/>
                <a:gd name="T4" fmla="*/ 93 w 119"/>
                <a:gd name="T5" fmla="*/ 6 h 155"/>
                <a:gd name="T6" fmla="*/ 113 w 119"/>
                <a:gd name="T7" fmla="*/ 42 h 155"/>
                <a:gd name="T8" fmla="*/ 91 w 119"/>
                <a:gd name="T9" fmla="*/ 78 h 155"/>
                <a:gd name="T10" fmla="*/ 109 w 119"/>
                <a:gd name="T11" fmla="*/ 106 h 155"/>
                <a:gd name="T12" fmla="*/ 111 w 119"/>
                <a:gd name="T13" fmla="*/ 132 h 155"/>
                <a:gd name="T14" fmla="*/ 118 w 119"/>
                <a:gd name="T15" fmla="*/ 150 h 155"/>
                <a:gd name="T16" fmla="*/ 118 w 119"/>
                <a:gd name="T17" fmla="*/ 154 h 155"/>
                <a:gd name="T18" fmla="*/ 93 w 119"/>
                <a:gd name="T19" fmla="*/ 154 h 155"/>
                <a:gd name="T20" fmla="*/ 90 w 119"/>
                <a:gd name="T21" fmla="*/ 133 h 155"/>
                <a:gd name="T22" fmla="*/ 88 w 119"/>
                <a:gd name="T23" fmla="*/ 112 h 155"/>
                <a:gd name="T24" fmla="*/ 54 w 119"/>
                <a:gd name="T25" fmla="*/ 88 h 155"/>
                <a:gd name="T26" fmla="*/ 20 w 119"/>
                <a:gd name="T27" fmla="*/ 88 h 155"/>
                <a:gd name="T28" fmla="*/ 20 w 119"/>
                <a:gd name="T29" fmla="*/ 154 h 155"/>
                <a:gd name="T30" fmla="*/ 0 w 119"/>
                <a:gd name="T31" fmla="*/ 154 h 155"/>
                <a:gd name="T32" fmla="*/ 0 w 119"/>
                <a:gd name="T33" fmla="*/ 0 h 155"/>
                <a:gd name="T34" fmla="*/ 59 w 119"/>
                <a:gd name="T35" fmla="*/ 0 h 155"/>
                <a:gd name="T36" fmla="*/ 20 w 119"/>
                <a:gd name="T37" fmla="*/ 71 h 155"/>
                <a:gd name="T38" fmla="*/ 20 w 119"/>
                <a:gd name="T39" fmla="*/ 71 h 155"/>
                <a:gd name="T40" fmla="*/ 56 w 119"/>
                <a:gd name="T41" fmla="*/ 71 h 155"/>
                <a:gd name="T42" fmla="*/ 91 w 119"/>
                <a:gd name="T43" fmla="*/ 44 h 155"/>
                <a:gd name="T44" fmla="*/ 56 w 119"/>
                <a:gd name="T45" fmla="*/ 19 h 155"/>
                <a:gd name="T46" fmla="*/ 20 w 119"/>
                <a:gd name="T47" fmla="*/ 19 h 155"/>
                <a:gd name="T48" fmla="*/ 20 w 119"/>
                <a:gd name="T49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55">
                  <a:moveTo>
                    <a:pt x="59" y="0"/>
                  </a:moveTo>
                  <a:lnTo>
                    <a:pt x="59" y="0"/>
                  </a:lnTo>
                  <a:cubicBezTo>
                    <a:pt x="72" y="0"/>
                    <a:pt x="83" y="1"/>
                    <a:pt x="93" y="6"/>
                  </a:cubicBezTo>
                  <a:cubicBezTo>
                    <a:pt x="106" y="12"/>
                    <a:pt x="113" y="26"/>
                    <a:pt x="113" y="42"/>
                  </a:cubicBezTo>
                  <a:cubicBezTo>
                    <a:pt x="113" y="59"/>
                    <a:pt x="106" y="72"/>
                    <a:pt x="91" y="78"/>
                  </a:cubicBezTo>
                  <a:cubicBezTo>
                    <a:pt x="105" y="82"/>
                    <a:pt x="108" y="90"/>
                    <a:pt x="109" y="106"/>
                  </a:cubicBezTo>
                  <a:cubicBezTo>
                    <a:pt x="111" y="132"/>
                    <a:pt x="111" y="132"/>
                    <a:pt x="111" y="132"/>
                  </a:cubicBezTo>
                  <a:cubicBezTo>
                    <a:pt x="111" y="141"/>
                    <a:pt x="113" y="147"/>
                    <a:pt x="118" y="150"/>
                  </a:cubicBezTo>
                  <a:cubicBezTo>
                    <a:pt x="118" y="154"/>
                    <a:pt x="118" y="154"/>
                    <a:pt x="118" y="154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91" y="149"/>
                    <a:pt x="90" y="141"/>
                    <a:pt x="90" y="133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7" y="89"/>
                    <a:pt x="81" y="88"/>
                    <a:pt x="54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9" y="0"/>
                  </a:lnTo>
                  <a:close/>
                  <a:moveTo>
                    <a:pt x="20" y="71"/>
                  </a:moveTo>
                  <a:lnTo>
                    <a:pt x="20" y="71"/>
                  </a:lnTo>
                  <a:cubicBezTo>
                    <a:pt x="56" y="71"/>
                    <a:pt x="56" y="71"/>
                    <a:pt x="56" y="71"/>
                  </a:cubicBezTo>
                  <a:cubicBezTo>
                    <a:pt x="80" y="71"/>
                    <a:pt x="91" y="64"/>
                    <a:pt x="91" y="44"/>
                  </a:cubicBezTo>
                  <a:cubicBezTo>
                    <a:pt x="91" y="23"/>
                    <a:pt x="79" y="19"/>
                    <a:pt x="56" y="19"/>
                  </a:cubicBezTo>
                  <a:cubicBezTo>
                    <a:pt x="20" y="19"/>
                    <a:pt x="20" y="19"/>
                    <a:pt x="20" y="19"/>
                  </a:cubicBezTo>
                  <a:lnTo>
                    <a:pt x="20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" name="Freeform 235"/>
            <p:cNvSpPr>
              <a:spLocks noChangeArrowheads="1"/>
            </p:cNvSpPr>
            <p:nvPr/>
          </p:nvSpPr>
          <p:spPr bwMode="auto">
            <a:xfrm>
              <a:off x="4094008" y="4040899"/>
              <a:ext cx="40759" cy="48170"/>
            </a:xfrm>
            <a:custGeom>
              <a:avLst/>
              <a:gdLst>
                <a:gd name="T0" fmla="*/ 19 w 95"/>
                <a:gd name="T1" fmla="*/ 69 h 116"/>
                <a:gd name="T2" fmla="*/ 19 w 95"/>
                <a:gd name="T3" fmla="*/ 69 h 116"/>
                <a:gd name="T4" fmla="*/ 42 w 95"/>
                <a:gd name="T5" fmla="*/ 98 h 116"/>
                <a:gd name="T6" fmla="*/ 75 w 95"/>
                <a:gd name="T7" fmla="*/ 61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5 w 95"/>
                <a:gd name="T15" fmla="*/ 112 h 116"/>
                <a:gd name="T16" fmla="*/ 75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19 w 95"/>
                <a:gd name="T29" fmla="*/ 0 h 116"/>
                <a:gd name="T30" fmla="*/ 19 w 95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19" y="69"/>
                  </a:moveTo>
                  <a:lnTo>
                    <a:pt x="19" y="69"/>
                  </a:lnTo>
                  <a:cubicBezTo>
                    <a:pt x="19" y="89"/>
                    <a:pt x="24" y="98"/>
                    <a:pt x="42" y="98"/>
                  </a:cubicBezTo>
                  <a:cubicBezTo>
                    <a:pt x="64" y="98"/>
                    <a:pt x="75" y="85"/>
                    <a:pt x="75" y="6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5" y="115"/>
                    <a:pt x="39" y="115"/>
                  </a:cubicBezTo>
                  <a:cubicBezTo>
                    <a:pt x="23" y="115"/>
                    <a:pt x="10" y="109"/>
                    <a:pt x="5" y="99"/>
                  </a:cubicBezTo>
                  <a:cubicBezTo>
                    <a:pt x="0" y="92"/>
                    <a:pt x="0" y="84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8" name="Freeform 236"/>
            <p:cNvSpPr>
              <a:spLocks noChangeArrowheads="1"/>
            </p:cNvSpPr>
            <p:nvPr/>
          </p:nvSpPr>
          <p:spPr bwMode="auto">
            <a:xfrm>
              <a:off x="4145883" y="4022372"/>
              <a:ext cx="9264" cy="64844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9" name="Freeform 237"/>
            <p:cNvSpPr>
              <a:spLocks noChangeArrowheads="1"/>
            </p:cNvSpPr>
            <p:nvPr/>
          </p:nvSpPr>
          <p:spPr bwMode="auto">
            <a:xfrm>
              <a:off x="4164410" y="4039046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8 h 120"/>
                <a:gd name="T12" fmla="*/ 101 w 102"/>
                <a:gd name="T13" fmla="*/ 66 h 120"/>
                <a:gd name="T14" fmla="*/ 19 w 102"/>
                <a:gd name="T15" fmla="*/ 66 h 120"/>
                <a:gd name="T16" fmla="*/ 52 w 102"/>
                <a:gd name="T17" fmla="*/ 102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7 h 120"/>
                <a:gd name="T28" fmla="*/ 19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9"/>
                    <a:pt x="51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1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1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0" name="Freeform 238"/>
            <p:cNvSpPr>
              <a:spLocks noChangeArrowheads="1"/>
            </p:cNvSpPr>
            <p:nvPr/>
          </p:nvSpPr>
          <p:spPr bwMode="auto">
            <a:xfrm>
              <a:off x="4214433" y="4039046"/>
              <a:ext cx="24084" cy="48170"/>
            </a:xfrm>
            <a:custGeom>
              <a:avLst/>
              <a:gdLst>
                <a:gd name="T0" fmla="*/ 0 w 56"/>
                <a:gd name="T1" fmla="*/ 3 h 116"/>
                <a:gd name="T2" fmla="*/ 0 w 56"/>
                <a:gd name="T3" fmla="*/ 3 h 116"/>
                <a:gd name="T4" fmla="*/ 18 w 56"/>
                <a:gd name="T5" fmla="*/ 3 h 116"/>
                <a:gd name="T6" fmla="*/ 18 w 56"/>
                <a:gd name="T7" fmla="*/ 23 h 116"/>
                <a:gd name="T8" fmla="*/ 49 w 56"/>
                <a:gd name="T9" fmla="*/ 0 h 116"/>
                <a:gd name="T10" fmla="*/ 55 w 56"/>
                <a:gd name="T11" fmla="*/ 1 h 116"/>
                <a:gd name="T12" fmla="*/ 55 w 56"/>
                <a:gd name="T13" fmla="*/ 21 h 116"/>
                <a:gd name="T14" fmla="*/ 49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5" y="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30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2" name="Group 331"/>
          <p:cNvGrpSpPr/>
          <p:nvPr/>
        </p:nvGrpSpPr>
        <p:grpSpPr>
          <a:xfrm>
            <a:off x="4885103" y="4022372"/>
            <a:ext cx="227879" cy="85223"/>
            <a:chOff x="4885103" y="4022372"/>
            <a:chExt cx="227879" cy="85223"/>
          </a:xfrm>
        </p:grpSpPr>
        <p:sp>
          <p:nvSpPr>
            <p:cNvPr id="3311" name="Freeform 239"/>
            <p:cNvSpPr>
              <a:spLocks noChangeArrowheads="1"/>
            </p:cNvSpPr>
            <p:nvPr/>
          </p:nvSpPr>
          <p:spPr bwMode="auto">
            <a:xfrm>
              <a:off x="4885103" y="4022372"/>
              <a:ext cx="59286" cy="64844"/>
            </a:xfrm>
            <a:custGeom>
              <a:avLst/>
              <a:gdLst>
                <a:gd name="T0" fmla="*/ 57 w 139"/>
                <a:gd name="T1" fmla="*/ 0 h 155"/>
                <a:gd name="T2" fmla="*/ 81 w 139"/>
                <a:gd name="T3" fmla="*/ 0 h 155"/>
                <a:gd name="T4" fmla="*/ 138 w 139"/>
                <a:gd name="T5" fmla="*/ 154 h 155"/>
                <a:gd name="T6" fmla="*/ 115 w 139"/>
                <a:gd name="T7" fmla="*/ 154 h 155"/>
                <a:gd name="T8" fmla="*/ 98 w 139"/>
                <a:gd name="T9" fmla="*/ 108 h 155"/>
                <a:gd name="T10" fmla="*/ 38 w 139"/>
                <a:gd name="T11" fmla="*/ 108 h 155"/>
                <a:gd name="T12" fmla="*/ 21 w 139"/>
                <a:gd name="T13" fmla="*/ 154 h 155"/>
                <a:gd name="T14" fmla="*/ 0 w 139"/>
                <a:gd name="T15" fmla="*/ 154 h 155"/>
                <a:gd name="T16" fmla="*/ 57 w 139"/>
                <a:gd name="T17" fmla="*/ 0 h 155"/>
                <a:gd name="T18" fmla="*/ 92 w 139"/>
                <a:gd name="T19" fmla="*/ 90 h 155"/>
                <a:gd name="T20" fmla="*/ 69 w 139"/>
                <a:gd name="T21" fmla="*/ 23 h 155"/>
                <a:gd name="T22" fmla="*/ 44 w 139"/>
                <a:gd name="T23" fmla="*/ 90 h 155"/>
                <a:gd name="T24" fmla="*/ 92 w 139"/>
                <a:gd name="T25" fmla="*/ 9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55">
                  <a:moveTo>
                    <a:pt x="57" y="0"/>
                  </a:moveTo>
                  <a:lnTo>
                    <a:pt x="81" y="0"/>
                  </a:lnTo>
                  <a:lnTo>
                    <a:pt x="138" y="154"/>
                  </a:lnTo>
                  <a:lnTo>
                    <a:pt x="115" y="154"/>
                  </a:lnTo>
                  <a:lnTo>
                    <a:pt x="98" y="108"/>
                  </a:lnTo>
                  <a:lnTo>
                    <a:pt x="38" y="108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2" y="90"/>
                  </a:moveTo>
                  <a:lnTo>
                    <a:pt x="69" y="23"/>
                  </a:lnTo>
                  <a:lnTo>
                    <a:pt x="44" y="90"/>
                  </a:lnTo>
                  <a:lnTo>
                    <a:pt x="92" y="9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2" name="Freeform 240"/>
            <p:cNvSpPr>
              <a:spLocks noChangeArrowheads="1"/>
            </p:cNvSpPr>
            <p:nvPr/>
          </p:nvSpPr>
          <p:spPr bwMode="auto">
            <a:xfrm>
              <a:off x="4948094" y="4039046"/>
              <a:ext cx="38906" cy="48170"/>
            </a:xfrm>
            <a:custGeom>
              <a:avLst/>
              <a:gdLst>
                <a:gd name="T0" fmla="*/ 74 w 94"/>
                <a:gd name="T1" fmla="*/ 46 h 116"/>
                <a:gd name="T2" fmla="*/ 74 w 94"/>
                <a:gd name="T3" fmla="*/ 46 h 116"/>
                <a:gd name="T4" fmla="*/ 52 w 94"/>
                <a:gd name="T5" fmla="*/ 17 h 116"/>
                <a:gd name="T6" fmla="*/ 19 w 94"/>
                <a:gd name="T7" fmla="*/ 51 h 116"/>
                <a:gd name="T8" fmla="*/ 19 w 94"/>
                <a:gd name="T9" fmla="*/ 115 h 116"/>
                <a:gd name="T10" fmla="*/ 0 w 94"/>
                <a:gd name="T11" fmla="*/ 115 h 116"/>
                <a:gd name="T12" fmla="*/ 0 w 94"/>
                <a:gd name="T13" fmla="*/ 3 h 116"/>
                <a:gd name="T14" fmla="*/ 18 w 94"/>
                <a:gd name="T15" fmla="*/ 3 h 116"/>
                <a:gd name="T16" fmla="*/ 18 w 94"/>
                <a:gd name="T17" fmla="*/ 19 h 116"/>
                <a:gd name="T18" fmla="*/ 53 w 94"/>
                <a:gd name="T19" fmla="*/ 0 h 116"/>
                <a:gd name="T20" fmla="*/ 89 w 94"/>
                <a:gd name="T21" fmla="*/ 16 h 116"/>
                <a:gd name="T22" fmla="*/ 93 w 94"/>
                <a:gd name="T23" fmla="*/ 42 h 116"/>
                <a:gd name="T24" fmla="*/ 93 w 94"/>
                <a:gd name="T25" fmla="*/ 48 h 116"/>
                <a:gd name="T26" fmla="*/ 93 w 94"/>
                <a:gd name="T27" fmla="*/ 115 h 116"/>
                <a:gd name="T28" fmla="*/ 74 w 94"/>
                <a:gd name="T29" fmla="*/ 115 h 116"/>
                <a:gd name="T30" fmla="*/ 74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30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7"/>
                    <a:pt x="38" y="0"/>
                    <a:pt x="53" y="0"/>
                  </a:cubicBezTo>
                  <a:cubicBezTo>
                    <a:pt x="71" y="0"/>
                    <a:pt x="83" y="6"/>
                    <a:pt x="89" y="16"/>
                  </a:cubicBezTo>
                  <a:cubicBezTo>
                    <a:pt x="93" y="23"/>
                    <a:pt x="93" y="32"/>
                    <a:pt x="93" y="42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3" name="Freeform 241"/>
            <p:cNvSpPr>
              <a:spLocks noChangeArrowheads="1"/>
            </p:cNvSpPr>
            <p:nvPr/>
          </p:nvSpPr>
          <p:spPr bwMode="auto">
            <a:xfrm>
              <a:off x="4996263" y="4039046"/>
              <a:ext cx="44464" cy="68549"/>
            </a:xfrm>
            <a:custGeom>
              <a:avLst/>
              <a:gdLst>
                <a:gd name="T0" fmla="*/ 51 w 105"/>
                <a:gd name="T1" fmla="*/ 119 h 164"/>
                <a:gd name="T2" fmla="*/ 51 w 105"/>
                <a:gd name="T3" fmla="*/ 119 h 164"/>
                <a:gd name="T4" fmla="*/ 0 w 105"/>
                <a:gd name="T5" fmla="*/ 60 h 164"/>
                <a:gd name="T6" fmla="*/ 51 w 105"/>
                <a:gd name="T7" fmla="*/ 0 h 164"/>
                <a:gd name="T8" fmla="*/ 86 w 105"/>
                <a:gd name="T9" fmla="*/ 18 h 164"/>
                <a:gd name="T10" fmla="*/ 86 w 105"/>
                <a:gd name="T11" fmla="*/ 4 h 164"/>
                <a:gd name="T12" fmla="*/ 104 w 105"/>
                <a:gd name="T13" fmla="*/ 4 h 164"/>
                <a:gd name="T14" fmla="*/ 104 w 105"/>
                <a:gd name="T15" fmla="*/ 114 h 164"/>
                <a:gd name="T16" fmla="*/ 52 w 105"/>
                <a:gd name="T17" fmla="*/ 163 h 164"/>
                <a:gd name="T18" fmla="*/ 5 w 105"/>
                <a:gd name="T19" fmla="*/ 129 h 164"/>
                <a:gd name="T20" fmla="*/ 5 w 105"/>
                <a:gd name="T21" fmla="*/ 128 h 164"/>
                <a:gd name="T22" fmla="*/ 23 w 105"/>
                <a:gd name="T23" fmla="*/ 128 h 164"/>
                <a:gd name="T24" fmla="*/ 23 w 105"/>
                <a:gd name="T25" fmla="*/ 129 h 164"/>
                <a:gd name="T26" fmla="*/ 53 w 105"/>
                <a:gd name="T27" fmla="*/ 146 h 164"/>
                <a:gd name="T28" fmla="*/ 86 w 105"/>
                <a:gd name="T29" fmla="*/ 118 h 164"/>
                <a:gd name="T30" fmla="*/ 86 w 105"/>
                <a:gd name="T31" fmla="*/ 102 h 164"/>
                <a:gd name="T32" fmla="*/ 51 w 105"/>
                <a:gd name="T33" fmla="*/ 119 h 164"/>
                <a:gd name="T34" fmla="*/ 20 w 105"/>
                <a:gd name="T35" fmla="*/ 60 h 164"/>
                <a:gd name="T36" fmla="*/ 20 w 105"/>
                <a:gd name="T37" fmla="*/ 60 h 164"/>
                <a:gd name="T38" fmla="*/ 53 w 105"/>
                <a:gd name="T39" fmla="*/ 102 h 164"/>
                <a:gd name="T40" fmla="*/ 86 w 105"/>
                <a:gd name="T41" fmla="*/ 61 h 164"/>
                <a:gd name="T42" fmla="*/ 53 w 105"/>
                <a:gd name="T43" fmla="*/ 17 h 164"/>
                <a:gd name="T44" fmla="*/ 20 w 105"/>
                <a:gd name="T45" fmla="*/ 6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4">
                  <a:moveTo>
                    <a:pt x="51" y="119"/>
                  </a:moveTo>
                  <a:lnTo>
                    <a:pt x="51" y="119"/>
                  </a:lnTo>
                  <a:cubicBezTo>
                    <a:pt x="21" y="119"/>
                    <a:pt x="0" y="96"/>
                    <a:pt x="0" y="60"/>
                  </a:cubicBezTo>
                  <a:cubicBezTo>
                    <a:pt x="0" y="24"/>
                    <a:pt x="21" y="0"/>
                    <a:pt x="51" y="0"/>
                  </a:cubicBezTo>
                  <a:cubicBezTo>
                    <a:pt x="68" y="0"/>
                    <a:pt x="78" y="8"/>
                    <a:pt x="86" y="18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47"/>
                    <a:pt x="90" y="163"/>
                    <a:pt x="52" y="163"/>
                  </a:cubicBezTo>
                  <a:cubicBezTo>
                    <a:pt x="22" y="163"/>
                    <a:pt x="5" y="150"/>
                    <a:pt x="5" y="129"/>
                  </a:cubicBezTo>
                  <a:cubicBezTo>
                    <a:pt x="5" y="129"/>
                    <a:pt x="5" y="129"/>
                    <a:pt x="5" y="128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3" y="141"/>
                    <a:pt x="33" y="146"/>
                    <a:pt x="53" y="146"/>
                  </a:cubicBezTo>
                  <a:cubicBezTo>
                    <a:pt x="77" y="146"/>
                    <a:pt x="86" y="138"/>
                    <a:pt x="86" y="118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77" y="114"/>
                    <a:pt x="66" y="119"/>
                    <a:pt x="51" y="119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87"/>
                    <a:pt x="32" y="102"/>
                    <a:pt x="53" y="102"/>
                  </a:cubicBezTo>
                  <a:cubicBezTo>
                    <a:pt x="76" y="102"/>
                    <a:pt x="86" y="89"/>
                    <a:pt x="86" y="61"/>
                  </a:cubicBezTo>
                  <a:cubicBezTo>
                    <a:pt x="86" y="33"/>
                    <a:pt x="75" y="17"/>
                    <a:pt x="53" y="17"/>
                  </a:cubicBezTo>
                  <a:cubicBezTo>
                    <a:pt x="32" y="17"/>
                    <a:pt x="20" y="33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4" name="Freeform 242"/>
            <p:cNvSpPr>
              <a:spLocks noChangeArrowheads="1"/>
            </p:cNvSpPr>
            <p:nvPr/>
          </p:nvSpPr>
          <p:spPr bwMode="auto">
            <a:xfrm>
              <a:off x="5053696" y="4022372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5" name="Freeform 243"/>
            <p:cNvSpPr>
              <a:spLocks noChangeArrowheads="1"/>
            </p:cNvSpPr>
            <p:nvPr/>
          </p:nvSpPr>
          <p:spPr bwMode="auto">
            <a:xfrm>
              <a:off x="5070371" y="4039046"/>
              <a:ext cx="42611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8 h 120"/>
                <a:gd name="T12" fmla="*/ 100 w 101"/>
                <a:gd name="T13" fmla="*/ 66 h 120"/>
                <a:gd name="T14" fmla="*/ 20 w 101"/>
                <a:gd name="T15" fmla="*/ 66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50 h 120"/>
                <a:gd name="T24" fmla="*/ 81 w 101"/>
                <a:gd name="T25" fmla="*/ 50 h 120"/>
                <a:gd name="T26" fmla="*/ 51 w 101"/>
                <a:gd name="T27" fmla="*/ 17 h 120"/>
                <a:gd name="T28" fmla="*/ 20 w 101"/>
                <a:gd name="T29" fmla="*/ 50 h 120"/>
                <a:gd name="T30" fmla="*/ 81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0" y="21"/>
                    <a:pt x="100" y="58"/>
                  </a:cubicBezTo>
                  <a:cubicBezTo>
                    <a:pt x="100" y="60"/>
                    <a:pt x="100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5702134" y="4022372"/>
            <a:ext cx="337187" cy="66697"/>
            <a:chOff x="5702134" y="4022372"/>
            <a:chExt cx="337187" cy="66697"/>
          </a:xfrm>
        </p:grpSpPr>
        <p:sp>
          <p:nvSpPr>
            <p:cNvPr id="3316" name="Freeform 244"/>
            <p:cNvSpPr>
              <a:spLocks noChangeArrowheads="1"/>
            </p:cNvSpPr>
            <p:nvPr/>
          </p:nvSpPr>
          <p:spPr bwMode="auto">
            <a:xfrm>
              <a:off x="5702134" y="4022372"/>
              <a:ext cx="61139" cy="64844"/>
            </a:xfrm>
            <a:custGeom>
              <a:avLst/>
              <a:gdLst>
                <a:gd name="T0" fmla="*/ 19 w 146"/>
                <a:gd name="T1" fmla="*/ 154 h 155"/>
                <a:gd name="T2" fmla="*/ 19 w 146"/>
                <a:gd name="T3" fmla="*/ 154 h 155"/>
                <a:gd name="T4" fmla="*/ 0 w 146"/>
                <a:gd name="T5" fmla="*/ 154 h 155"/>
                <a:gd name="T6" fmla="*/ 0 w 146"/>
                <a:gd name="T7" fmla="*/ 0 h 155"/>
                <a:gd name="T8" fmla="*/ 30 w 146"/>
                <a:gd name="T9" fmla="*/ 0 h 155"/>
                <a:gd name="T10" fmla="*/ 68 w 146"/>
                <a:gd name="T11" fmla="*/ 117 h 155"/>
                <a:gd name="T12" fmla="*/ 72 w 146"/>
                <a:gd name="T13" fmla="*/ 130 h 155"/>
                <a:gd name="T14" fmla="*/ 75 w 146"/>
                <a:gd name="T15" fmla="*/ 117 h 155"/>
                <a:gd name="T16" fmla="*/ 115 w 146"/>
                <a:gd name="T17" fmla="*/ 0 h 155"/>
                <a:gd name="T18" fmla="*/ 145 w 146"/>
                <a:gd name="T19" fmla="*/ 0 h 155"/>
                <a:gd name="T20" fmla="*/ 145 w 146"/>
                <a:gd name="T21" fmla="*/ 154 h 155"/>
                <a:gd name="T22" fmla="*/ 124 w 146"/>
                <a:gd name="T23" fmla="*/ 154 h 155"/>
                <a:gd name="T24" fmla="*/ 124 w 146"/>
                <a:gd name="T25" fmla="*/ 23 h 155"/>
                <a:gd name="T26" fmla="*/ 121 w 146"/>
                <a:gd name="T27" fmla="*/ 36 h 155"/>
                <a:gd name="T28" fmla="*/ 81 w 146"/>
                <a:gd name="T29" fmla="*/ 154 h 155"/>
                <a:gd name="T30" fmla="*/ 62 w 146"/>
                <a:gd name="T31" fmla="*/ 154 h 155"/>
                <a:gd name="T32" fmla="*/ 23 w 146"/>
                <a:gd name="T33" fmla="*/ 36 h 155"/>
                <a:gd name="T34" fmla="*/ 19 w 146"/>
                <a:gd name="T35" fmla="*/ 23 h 155"/>
                <a:gd name="T36" fmla="*/ 19 w 146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" h="155">
                  <a:moveTo>
                    <a:pt x="19" y="154"/>
                  </a:moveTo>
                  <a:lnTo>
                    <a:pt x="19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70" y="123"/>
                    <a:pt x="71" y="127"/>
                    <a:pt x="72" y="130"/>
                  </a:cubicBezTo>
                  <a:cubicBezTo>
                    <a:pt x="73" y="126"/>
                    <a:pt x="74" y="122"/>
                    <a:pt x="75" y="117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54"/>
                    <a:pt x="145" y="154"/>
                    <a:pt x="145" y="154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3" y="28"/>
                    <a:pt x="122" y="32"/>
                    <a:pt x="121" y="36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62" y="154"/>
                    <a:pt x="62" y="154"/>
                    <a:pt x="62" y="15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1" y="32"/>
                    <a:pt x="20" y="28"/>
                    <a:pt x="19" y="23"/>
                  </a:cubicBezTo>
                  <a:lnTo>
                    <a:pt x="19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" name="Freeform 245"/>
            <p:cNvSpPr>
              <a:spLocks noChangeArrowheads="1"/>
            </p:cNvSpPr>
            <p:nvPr/>
          </p:nvSpPr>
          <p:spPr bwMode="auto">
            <a:xfrm>
              <a:off x="5772535" y="4039046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8 h 120"/>
                <a:gd name="T12" fmla="*/ 100 w 102"/>
                <a:gd name="T13" fmla="*/ 66 h 120"/>
                <a:gd name="T14" fmla="*/ 20 w 102"/>
                <a:gd name="T15" fmla="*/ 66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7 h 120"/>
                <a:gd name="T28" fmla="*/ 20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8" name="Freeform 246"/>
            <p:cNvSpPr>
              <a:spLocks noChangeArrowheads="1"/>
            </p:cNvSpPr>
            <p:nvPr/>
          </p:nvSpPr>
          <p:spPr bwMode="auto">
            <a:xfrm>
              <a:off x="5822558" y="4039046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8 w 106"/>
                <a:gd name="T9" fmla="*/ 46 h 120"/>
                <a:gd name="T10" fmla="*/ 73 w 106"/>
                <a:gd name="T11" fmla="*/ 35 h 120"/>
                <a:gd name="T12" fmla="*/ 48 w 106"/>
                <a:gd name="T13" fmla="*/ 17 h 120"/>
                <a:gd name="T14" fmla="*/ 22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2 w 106"/>
                <a:gd name="T23" fmla="*/ 35 h 120"/>
                <a:gd name="T24" fmla="*/ 92 w 106"/>
                <a:gd name="T25" fmla="*/ 91 h 120"/>
                <a:gd name="T26" fmla="*/ 99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18 w 106"/>
                <a:gd name="T45" fmla="*/ 86 h 120"/>
                <a:gd name="T46" fmla="*/ 39 w 106"/>
                <a:gd name="T47" fmla="*/ 102 h 120"/>
                <a:gd name="T48" fmla="*/ 73 w 106"/>
                <a:gd name="T49" fmla="*/ 75 h 120"/>
                <a:gd name="T50" fmla="*/ 73 w 106"/>
                <a:gd name="T51" fmla="*/ 59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9"/>
                    <a:pt x="64" y="48"/>
                    <a:pt x="68" y="46"/>
                  </a:cubicBezTo>
                  <a:cubicBezTo>
                    <a:pt x="73" y="44"/>
                    <a:pt x="73" y="42"/>
                    <a:pt x="73" y="35"/>
                  </a:cubicBezTo>
                  <a:cubicBezTo>
                    <a:pt x="73" y="23"/>
                    <a:pt x="65" y="17"/>
                    <a:pt x="48" y="17"/>
                  </a:cubicBezTo>
                  <a:cubicBezTo>
                    <a:pt x="31" y="17"/>
                    <a:pt x="22" y="24"/>
                    <a:pt x="22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1" y="0"/>
                    <a:pt x="50" y="0"/>
                  </a:cubicBezTo>
                  <a:cubicBezTo>
                    <a:pt x="79" y="0"/>
                    <a:pt x="92" y="12"/>
                    <a:pt x="92" y="35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9"/>
                    <a:pt x="93" y="102"/>
                    <a:pt x="99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7" y="118"/>
                    <a:pt x="94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8" y="74"/>
                    <a:pt x="18" y="86"/>
                  </a:cubicBezTo>
                  <a:cubicBezTo>
                    <a:pt x="18" y="96"/>
                    <a:pt x="26" y="102"/>
                    <a:pt x="39" y="102"/>
                  </a:cubicBezTo>
                  <a:cubicBezTo>
                    <a:pt x="59" y="102"/>
                    <a:pt x="73" y="91"/>
                    <a:pt x="73" y="75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63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9" name="Freeform 247"/>
            <p:cNvSpPr>
              <a:spLocks noChangeArrowheads="1"/>
            </p:cNvSpPr>
            <p:nvPr/>
          </p:nvSpPr>
          <p:spPr bwMode="auto">
            <a:xfrm>
              <a:off x="5868875" y="4039046"/>
              <a:ext cx="38907" cy="50022"/>
            </a:xfrm>
            <a:custGeom>
              <a:avLst/>
              <a:gdLst>
                <a:gd name="T0" fmla="*/ 19 w 93"/>
                <a:gd name="T1" fmla="*/ 79 h 120"/>
                <a:gd name="T2" fmla="*/ 19 w 93"/>
                <a:gd name="T3" fmla="*/ 79 h 120"/>
                <a:gd name="T4" fmla="*/ 47 w 93"/>
                <a:gd name="T5" fmla="*/ 102 h 120"/>
                <a:gd name="T6" fmla="*/ 73 w 93"/>
                <a:gd name="T7" fmla="*/ 85 h 120"/>
                <a:gd name="T8" fmla="*/ 56 w 93"/>
                <a:gd name="T9" fmla="*/ 70 h 120"/>
                <a:gd name="T10" fmla="*/ 35 w 93"/>
                <a:gd name="T11" fmla="*/ 65 h 120"/>
                <a:gd name="T12" fmla="*/ 3 w 93"/>
                <a:gd name="T13" fmla="*/ 33 h 120"/>
                <a:gd name="T14" fmla="*/ 46 w 93"/>
                <a:gd name="T15" fmla="*/ 0 h 120"/>
                <a:gd name="T16" fmla="*/ 89 w 93"/>
                <a:gd name="T17" fmla="*/ 35 h 120"/>
                <a:gd name="T18" fmla="*/ 89 w 93"/>
                <a:gd name="T19" fmla="*/ 36 h 120"/>
                <a:gd name="T20" fmla="*/ 71 w 93"/>
                <a:gd name="T21" fmla="*/ 36 h 120"/>
                <a:gd name="T22" fmla="*/ 46 w 93"/>
                <a:gd name="T23" fmla="*/ 17 h 120"/>
                <a:gd name="T24" fmla="*/ 22 w 93"/>
                <a:gd name="T25" fmla="*/ 33 h 120"/>
                <a:gd name="T26" fmla="*/ 40 w 93"/>
                <a:gd name="T27" fmla="*/ 46 h 120"/>
                <a:gd name="T28" fmla="*/ 58 w 93"/>
                <a:gd name="T29" fmla="*/ 50 h 120"/>
                <a:gd name="T30" fmla="*/ 92 w 93"/>
                <a:gd name="T31" fmla="*/ 83 h 120"/>
                <a:gd name="T32" fmla="*/ 46 w 93"/>
                <a:gd name="T33" fmla="*/ 119 h 120"/>
                <a:gd name="T34" fmla="*/ 0 w 93"/>
                <a:gd name="T35" fmla="*/ 79 h 120"/>
                <a:gd name="T36" fmla="*/ 19 w 93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9" y="79"/>
                  </a:moveTo>
                  <a:lnTo>
                    <a:pt x="19" y="79"/>
                  </a:lnTo>
                  <a:cubicBezTo>
                    <a:pt x="20" y="95"/>
                    <a:pt x="29" y="102"/>
                    <a:pt x="47" y="102"/>
                  </a:cubicBezTo>
                  <a:cubicBezTo>
                    <a:pt x="64" y="102"/>
                    <a:pt x="73" y="95"/>
                    <a:pt x="73" y="85"/>
                  </a:cubicBezTo>
                  <a:cubicBezTo>
                    <a:pt x="73" y="75"/>
                    <a:pt x="68" y="72"/>
                    <a:pt x="56" y="70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14" y="59"/>
                    <a:pt x="3" y="51"/>
                    <a:pt x="3" y="33"/>
                  </a:cubicBezTo>
                  <a:cubicBezTo>
                    <a:pt x="3" y="14"/>
                    <a:pt x="19" y="0"/>
                    <a:pt x="46" y="0"/>
                  </a:cubicBezTo>
                  <a:cubicBezTo>
                    <a:pt x="72" y="0"/>
                    <a:pt x="89" y="14"/>
                    <a:pt x="89" y="35"/>
                  </a:cubicBezTo>
                  <a:cubicBezTo>
                    <a:pt x="89" y="35"/>
                    <a:pt x="89" y="35"/>
                    <a:pt x="89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0" y="23"/>
                    <a:pt x="60" y="17"/>
                    <a:pt x="46" y="17"/>
                  </a:cubicBezTo>
                  <a:cubicBezTo>
                    <a:pt x="30" y="17"/>
                    <a:pt x="22" y="22"/>
                    <a:pt x="22" y="33"/>
                  </a:cubicBezTo>
                  <a:cubicBezTo>
                    <a:pt x="22" y="41"/>
                    <a:pt x="28" y="43"/>
                    <a:pt x="40" y="46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2" y="63"/>
                    <a:pt x="92" y="83"/>
                  </a:cubicBezTo>
                  <a:cubicBezTo>
                    <a:pt x="92" y="105"/>
                    <a:pt x="75" y="119"/>
                    <a:pt x="46" y="119"/>
                  </a:cubicBezTo>
                  <a:cubicBezTo>
                    <a:pt x="17" y="119"/>
                    <a:pt x="1" y="105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0" name="Freeform 248"/>
            <p:cNvSpPr>
              <a:spLocks noChangeArrowheads="1"/>
            </p:cNvSpPr>
            <p:nvPr/>
          </p:nvSpPr>
          <p:spPr bwMode="auto">
            <a:xfrm>
              <a:off x="5917044" y="4040899"/>
              <a:ext cx="38907" cy="48170"/>
            </a:xfrm>
            <a:custGeom>
              <a:avLst/>
              <a:gdLst>
                <a:gd name="T0" fmla="*/ 18 w 94"/>
                <a:gd name="T1" fmla="*/ 69 h 116"/>
                <a:gd name="T2" fmla="*/ 18 w 94"/>
                <a:gd name="T3" fmla="*/ 69 h 116"/>
                <a:gd name="T4" fmla="*/ 41 w 94"/>
                <a:gd name="T5" fmla="*/ 98 h 116"/>
                <a:gd name="T6" fmla="*/ 74 w 94"/>
                <a:gd name="T7" fmla="*/ 61 h 116"/>
                <a:gd name="T8" fmla="*/ 74 w 94"/>
                <a:gd name="T9" fmla="*/ 0 h 116"/>
                <a:gd name="T10" fmla="*/ 93 w 94"/>
                <a:gd name="T11" fmla="*/ 0 h 116"/>
                <a:gd name="T12" fmla="*/ 93 w 94"/>
                <a:gd name="T13" fmla="*/ 112 h 116"/>
                <a:gd name="T14" fmla="*/ 76 w 94"/>
                <a:gd name="T15" fmla="*/ 112 h 116"/>
                <a:gd name="T16" fmla="*/ 76 w 94"/>
                <a:gd name="T17" fmla="*/ 95 h 116"/>
                <a:gd name="T18" fmla="*/ 38 w 94"/>
                <a:gd name="T19" fmla="*/ 115 h 116"/>
                <a:gd name="T20" fmla="*/ 5 w 94"/>
                <a:gd name="T21" fmla="*/ 99 h 116"/>
                <a:gd name="T22" fmla="*/ 0 w 94"/>
                <a:gd name="T23" fmla="*/ 72 h 116"/>
                <a:gd name="T24" fmla="*/ 0 w 94"/>
                <a:gd name="T25" fmla="*/ 67 h 116"/>
                <a:gd name="T26" fmla="*/ 0 w 94"/>
                <a:gd name="T27" fmla="*/ 0 h 116"/>
                <a:gd name="T28" fmla="*/ 18 w 94"/>
                <a:gd name="T29" fmla="*/ 0 h 116"/>
                <a:gd name="T30" fmla="*/ 18 w 94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18" y="69"/>
                  </a:moveTo>
                  <a:lnTo>
                    <a:pt x="18" y="69"/>
                  </a:lnTo>
                  <a:cubicBezTo>
                    <a:pt x="18" y="89"/>
                    <a:pt x="23" y="98"/>
                    <a:pt x="41" y="98"/>
                  </a:cubicBezTo>
                  <a:cubicBezTo>
                    <a:pt x="63" y="98"/>
                    <a:pt x="74" y="85"/>
                    <a:pt x="74" y="6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7" y="108"/>
                    <a:pt x="55" y="115"/>
                    <a:pt x="38" y="115"/>
                  </a:cubicBezTo>
                  <a:cubicBezTo>
                    <a:pt x="22" y="115"/>
                    <a:pt x="11" y="109"/>
                    <a:pt x="5" y="99"/>
                  </a:cubicBezTo>
                  <a:cubicBezTo>
                    <a:pt x="0" y="92"/>
                    <a:pt x="0" y="84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1" name="Freeform 249"/>
            <p:cNvSpPr>
              <a:spLocks noChangeArrowheads="1"/>
            </p:cNvSpPr>
            <p:nvPr/>
          </p:nvSpPr>
          <p:spPr bwMode="auto">
            <a:xfrm>
              <a:off x="5968919" y="4039046"/>
              <a:ext cx="22232" cy="48170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9 w 55"/>
                <a:gd name="T5" fmla="*/ 3 h 116"/>
                <a:gd name="T6" fmla="*/ 19 w 55"/>
                <a:gd name="T7" fmla="*/ 23 h 116"/>
                <a:gd name="T8" fmla="*/ 50 w 55"/>
                <a:gd name="T9" fmla="*/ 0 h 116"/>
                <a:gd name="T10" fmla="*/ 54 w 55"/>
                <a:gd name="T11" fmla="*/ 1 h 116"/>
                <a:gd name="T12" fmla="*/ 54 w 55"/>
                <a:gd name="T13" fmla="*/ 21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8"/>
                    <a:pt x="35" y="0"/>
                    <a:pt x="50" y="0"/>
                  </a:cubicBezTo>
                  <a:cubicBezTo>
                    <a:pt x="51" y="0"/>
                    <a:pt x="53" y="0"/>
                    <a:pt x="54" y="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1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2" name="Freeform 250"/>
            <p:cNvSpPr>
              <a:spLocks noChangeArrowheads="1"/>
            </p:cNvSpPr>
            <p:nvPr/>
          </p:nvSpPr>
          <p:spPr bwMode="auto">
            <a:xfrm>
              <a:off x="5996710" y="4039046"/>
              <a:ext cx="42611" cy="50022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8 h 120"/>
                <a:gd name="T12" fmla="*/ 101 w 102"/>
                <a:gd name="T13" fmla="*/ 66 h 120"/>
                <a:gd name="T14" fmla="*/ 20 w 102"/>
                <a:gd name="T15" fmla="*/ 66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7 h 120"/>
                <a:gd name="T28" fmla="*/ 20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6652558" y="4022372"/>
            <a:ext cx="170447" cy="85223"/>
            <a:chOff x="6652558" y="4022372"/>
            <a:chExt cx="170447" cy="85223"/>
          </a:xfrm>
        </p:grpSpPr>
        <p:sp>
          <p:nvSpPr>
            <p:cNvPr id="3323" name="Freeform 251"/>
            <p:cNvSpPr>
              <a:spLocks noChangeArrowheads="1"/>
            </p:cNvSpPr>
            <p:nvPr/>
          </p:nvSpPr>
          <p:spPr bwMode="auto">
            <a:xfrm>
              <a:off x="6652558" y="4022372"/>
              <a:ext cx="50022" cy="68550"/>
            </a:xfrm>
            <a:custGeom>
              <a:avLst/>
              <a:gdLst>
                <a:gd name="T0" fmla="*/ 19 w 119"/>
                <a:gd name="T1" fmla="*/ 106 h 162"/>
                <a:gd name="T2" fmla="*/ 19 w 119"/>
                <a:gd name="T3" fmla="*/ 106 h 162"/>
                <a:gd name="T4" fmla="*/ 59 w 119"/>
                <a:gd name="T5" fmla="*/ 142 h 162"/>
                <a:gd name="T6" fmla="*/ 97 w 119"/>
                <a:gd name="T7" fmla="*/ 115 h 162"/>
                <a:gd name="T8" fmla="*/ 56 w 119"/>
                <a:gd name="T9" fmla="*/ 87 h 162"/>
                <a:gd name="T10" fmla="*/ 4 w 119"/>
                <a:gd name="T11" fmla="*/ 44 h 162"/>
                <a:gd name="T12" fmla="*/ 59 w 119"/>
                <a:gd name="T13" fmla="*/ 0 h 162"/>
                <a:gd name="T14" fmla="*/ 114 w 119"/>
                <a:gd name="T15" fmla="*/ 49 h 162"/>
                <a:gd name="T16" fmla="*/ 94 w 119"/>
                <a:gd name="T17" fmla="*/ 49 h 162"/>
                <a:gd name="T18" fmla="*/ 58 w 119"/>
                <a:gd name="T19" fmla="*/ 16 h 162"/>
                <a:gd name="T20" fmla="*/ 25 w 119"/>
                <a:gd name="T21" fmla="*/ 41 h 162"/>
                <a:gd name="T22" fmla="*/ 70 w 119"/>
                <a:gd name="T23" fmla="*/ 69 h 162"/>
                <a:gd name="T24" fmla="*/ 106 w 119"/>
                <a:gd name="T25" fmla="*/ 83 h 162"/>
                <a:gd name="T26" fmla="*/ 118 w 119"/>
                <a:gd name="T27" fmla="*/ 112 h 162"/>
                <a:gd name="T28" fmla="*/ 60 w 119"/>
                <a:gd name="T29" fmla="*/ 161 h 162"/>
                <a:gd name="T30" fmla="*/ 0 w 119"/>
                <a:gd name="T31" fmla="*/ 106 h 162"/>
                <a:gd name="T32" fmla="*/ 19 w 119"/>
                <a:gd name="T33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62">
                  <a:moveTo>
                    <a:pt x="19" y="106"/>
                  </a:moveTo>
                  <a:lnTo>
                    <a:pt x="19" y="106"/>
                  </a:lnTo>
                  <a:cubicBezTo>
                    <a:pt x="19" y="129"/>
                    <a:pt x="35" y="142"/>
                    <a:pt x="59" y="142"/>
                  </a:cubicBezTo>
                  <a:cubicBezTo>
                    <a:pt x="84" y="142"/>
                    <a:pt x="97" y="132"/>
                    <a:pt x="97" y="115"/>
                  </a:cubicBezTo>
                  <a:cubicBezTo>
                    <a:pt x="97" y="96"/>
                    <a:pt x="84" y="93"/>
                    <a:pt x="56" y="87"/>
                  </a:cubicBezTo>
                  <a:cubicBezTo>
                    <a:pt x="21" y="79"/>
                    <a:pt x="4" y="72"/>
                    <a:pt x="4" y="44"/>
                  </a:cubicBezTo>
                  <a:cubicBezTo>
                    <a:pt x="4" y="17"/>
                    <a:pt x="26" y="0"/>
                    <a:pt x="59" y="0"/>
                  </a:cubicBezTo>
                  <a:cubicBezTo>
                    <a:pt x="93" y="0"/>
                    <a:pt x="114" y="17"/>
                    <a:pt x="11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2" y="28"/>
                    <a:pt x="80" y="16"/>
                    <a:pt x="58" y="16"/>
                  </a:cubicBezTo>
                  <a:cubicBezTo>
                    <a:pt x="37" y="16"/>
                    <a:pt x="25" y="27"/>
                    <a:pt x="25" y="41"/>
                  </a:cubicBezTo>
                  <a:cubicBezTo>
                    <a:pt x="25" y="61"/>
                    <a:pt x="38" y="62"/>
                    <a:pt x="70" y="69"/>
                  </a:cubicBezTo>
                  <a:cubicBezTo>
                    <a:pt x="86" y="74"/>
                    <a:pt x="97" y="76"/>
                    <a:pt x="106" y="83"/>
                  </a:cubicBezTo>
                  <a:cubicBezTo>
                    <a:pt x="114" y="90"/>
                    <a:pt x="118" y="100"/>
                    <a:pt x="118" y="112"/>
                  </a:cubicBezTo>
                  <a:cubicBezTo>
                    <a:pt x="118" y="141"/>
                    <a:pt x="96" y="161"/>
                    <a:pt x="60" y="161"/>
                  </a:cubicBezTo>
                  <a:cubicBezTo>
                    <a:pt x="22" y="161"/>
                    <a:pt x="1" y="141"/>
                    <a:pt x="0" y="106"/>
                  </a:cubicBezTo>
                  <a:lnTo>
                    <a:pt x="19" y="10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4" name="Freeform 252"/>
            <p:cNvSpPr>
              <a:spLocks noChangeArrowheads="1"/>
            </p:cNvSpPr>
            <p:nvPr/>
          </p:nvSpPr>
          <p:spPr bwMode="auto">
            <a:xfrm>
              <a:off x="6711844" y="4039046"/>
              <a:ext cx="44464" cy="68549"/>
            </a:xfrm>
            <a:custGeom>
              <a:avLst/>
              <a:gdLst>
                <a:gd name="T0" fmla="*/ 0 w 105"/>
                <a:gd name="T1" fmla="*/ 4 h 162"/>
                <a:gd name="T2" fmla="*/ 0 w 105"/>
                <a:gd name="T3" fmla="*/ 4 h 162"/>
                <a:gd name="T4" fmla="*/ 19 w 105"/>
                <a:gd name="T5" fmla="*/ 4 h 162"/>
                <a:gd name="T6" fmla="*/ 19 w 105"/>
                <a:gd name="T7" fmla="*/ 20 h 162"/>
                <a:gd name="T8" fmla="*/ 55 w 105"/>
                <a:gd name="T9" fmla="*/ 0 h 162"/>
                <a:gd name="T10" fmla="*/ 104 w 105"/>
                <a:gd name="T11" fmla="*/ 60 h 162"/>
                <a:gd name="T12" fmla="*/ 55 w 105"/>
                <a:gd name="T13" fmla="*/ 119 h 162"/>
                <a:gd name="T14" fmla="*/ 19 w 105"/>
                <a:gd name="T15" fmla="*/ 102 h 162"/>
                <a:gd name="T16" fmla="*/ 19 w 105"/>
                <a:gd name="T17" fmla="*/ 161 h 162"/>
                <a:gd name="T18" fmla="*/ 0 w 105"/>
                <a:gd name="T19" fmla="*/ 161 h 162"/>
                <a:gd name="T20" fmla="*/ 0 w 105"/>
                <a:gd name="T21" fmla="*/ 4 h 162"/>
                <a:gd name="T22" fmla="*/ 51 w 105"/>
                <a:gd name="T23" fmla="*/ 102 h 162"/>
                <a:gd name="T24" fmla="*/ 51 w 105"/>
                <a:gd name="T25" fmla="*/ 102 h 162"/>
                <a:gd name="T26" fmla="*/ 84 w 105"/>
                <a:gd name="T27" fmla="*/ 59 h 162"/>
                <a:gd name="T28" fmla="*/ 51 w 105"/>
                <a:gd name="T29" fmla="*/ 17 h 162"/>
                <a:gd name="T30" fmla="*/ 18 w 105"/>
                <a:gd name="T31" fmla="*/ 61 h 162"/>
                <a:gd name="T32" fmla="*/ 51 w 105"/>
                <a:gd name="T33" fmla="*/ 10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2">
                  <a:moveTo>
                    <a:pt x="0" y="4"/>
                  </a:moveTo>
                  <a:lnTo>
                    <a:pt x="0" y="4"/>
                  </a:lnTo>
                  <a:cubicBezTo>
                    <a:pt x="19" y="4"/>
                    <a:pt x="19" y="4"/>
                    <a:pt x="19" y="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8" y="7"/>
                    <a:pt x="40" y="0"/>
                    <a:pt x="55" y="0"/>
                  </a:cubicBezTo>
                  <a:cubicBezTo>
                    <a:pt x="84" y="0"/>
                    <a:pt x="104" y="23"/>
                    <a:pt x="104" y="60"/>
                  </a:cubicBezTo>
                  <a:cubicBezTo>
                    <a:pt x="104" y="97"/>
                    <a:pt x="84" y="119"/>
                    <a:pt x="55" y="119"/>
                  </a:cubicBezTo>
                  <a:cubicBezTo>
                    <a:pt x="40" y="119"/>
                    <a:pt x="27" y="114"/>
                    <a:pt x="19" y="102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0" y="161"/>
                    <a:pt x="0" y="161"/>
                    <a:pt x="0" y="161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7"/>
                    <a:pt x="84" y="59"/>
                  </a:cubicBezTo>
                  <a:cubicBezTo>
                    <a:pt x="84" y="33"/>
                    <a:pt x="72" y="17"/>
                    <a:pt x="51" y="17"/>
                  </a:cubicBezTo>
                  <a:cubicBezTo>
                    <a:pt x="30" y="17"/>
                    <a:pt x="18" y="33"/>
                    <a:pt x="18" y="61"/>
                  </a:cubicBezTo>
                  <a:cubicBezTo>
                    <a:pt x="18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5" name="Freeform 253"/>
            <p:cNvSpPr>
              <a:spLocks noChangeArrowheads="1"/>
            </p:cNvSpPr>
            <p:nvPr/>
          </p:nvSpPr>
          <p:spPr bwMode="auto">
            <a:xfrm>
              <a:off x="6765571" y="4022372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6" name="Freeform 254"/>
            <p:cNvSpPr>
              <a:spLocks noChangeArrowheads="1"/>
            </p:cNvSpPr>
            <p:nvPr/>
          </p:nvSpPr>
          <p:spPr bwMode="auto">
            <a:xfrm>
              <a:off x="6784098" y="4022372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7" name="Freeform 255"/>
            <p:cNvSpPr>
              <a:spLocks noChangeArrowheads="1"/>
            </p:cNvSpPr>
            <p:nvPr/>
          </p:nvSpPr>
          <p:spPr bwMode="auto">
            <a:xfrm>
              <a:off x="6798920" y="4027930"/>
              <a:ext cx="24085" cy="61138"/>
            </a:xfrm>
            <a:custGeom>
              <a:avLst/>
              <a:gdLst>
                <a:gd name="T0" fmla="*/ 46 w 57"/>
                <a:gd name="T1" fmla="*/ 127 h 145"/>
                <a:gd name="T2" fmla="*/ 46 w 57"/>
                <a:gd name="T3" fmla="*/ 127 h 145"/>
                <a:gd name="T4" fmla="*/ 56 w 57"/>
                <a:gd name="T5" fmla="*/ 126 h 145"/>
                <a:gd name="T6" fmla="*/ 56 w 57"/>
                <a:gd name="T7" fmla="*/ 143 h 145"/>
                <a:gd name="T8" fmla="*/ 41 w 57"/>
                <a:gd name="T9" fmla="*/ 144 h 145"/>
                <a:gd name="T10" fmla="*/ 17 w 57"/>
                <a:gd name="T11" fmla="*/ 121 h 145"/>
                <a:gd name="T12" fmla="*/ 17 w 57"/>
                <a:gd name="T13" fmla="*/ 46 h 145"/>
                <a:gd name="T14" fmla="*/ 0 w 57"/>
                <a:gd name="T15" fmla="*/ 46 h 145"/>
                <a:gd name="T16" fmla="*/ 0 w 57"/>
                <a:gd name="T17" fmla="*/ 31 h 145"/>
                <a:gd name="T18" fmla="*/ 17 w 57"/>
                <a:gd name="T19" fmla="*/ 31 h 145"/>
                <a:gd name="T20" fmla="*/ 17 w 57"/>
                <a:gd name="T21" fmla="*/ 0 h 145"/>
                <a:gd name="T22" fmla="*/ 36 w 57"/>
                <a:gd name="T23" fmla="*/ 0 h 145"/>
                <a:gd name="T24" fmla="*/ 36 w 57"/>
                <a:gd name="T25" fmla="*/ 31 h 145"/>
                <a:gd name="T26" fmla="*/ 56 w 57"/>
                <a:gd name="T27" fmla="*/ 31 h 145"/>
                <a:gd name="T28" fmla="*/ 56 w 57"/>
                <a:gd name="T29" fmla="*/ 46 h 145"/>
                <a:gd name="T30" fmla="*/ 36 w 57"/>
                <a:gd name="T31" fmla="*/ 46 h 145"/>
                <a:gd name="T32" fmla="*/ 36 w 57"/>
                <a:gd name="T33" fmla="*/ 115 h 145"/>
                <a:gd name="T34" fmla="*/ 46 w 57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6" y="126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5" name="Group 334"/>
          <p:cNvGrpSpPr/>
          <p:nvPr/>
        </p:nvGrpSpPr>
        <p:grpSpPr>
          <a:xfrm>
            <a:off x="7434389" y="4022372"/>
            <a:ext cx="331629" cy="66697"/>
            <a:chOff x="7434389" y="4022372"/>
            <a:chExt cx="331629" cy="66697"/>
          </a:xfrm>
        </p:grpSpPr>
        <p:sp>
          <p:nvSpPr>
            <p:cNvPr id="3328" name="Freeform 256"/>
            <p:cNvSpPr>
              <a:spLocks noChangeArrowheads="1"/>
            </p:cNvSpPr>
            <p:nvPr/>
          </p:nvSpPr>
          <p:spPr bwMode="auto">
            <a:xfrm>
              <a:off x="7434389" y="4022372"/>
              <a:ext cx="59286" cy="64844"/>
            </a:xfrm>
            <a:custGeom>
              <a:avLst/>
              <a:gdLst>
                <a:gd name="T0" fmla="*/ 57 w 139"/>
                <a:gd name="T1" fmla="*/ 0 h 155"/>
                <a:gd name="T2" fmla="*/ 80 w 139"/>
                <a:gd name="T3" fmla="*/ 0 h 155"/>
                <a:gd name="T4" fmla="*/ 138 w 139"/>
                <a:gd name="T5" fmla="*/ 154 h 155"/>
                <a:gd name="T6" fmla="*/ 116 w 139"/>
                <a:gd name="T7" fmla="*/ 154 h 155"/>
                <a:gd name="T8" fmla="*/ 99 w 139"/>
                <a:gd name="T9" fmla="*/ 108 h 155"/>
                <a:gd name="T10" fmla="*/ 39 w 139"/>
                <a:gd name="T11" fmla="*/ 108 h 155"/>
                <a:gd name="T12" fmla="*/ 22 w 139"/>
                <a:gd name="T13" fmla="*/ 154 h 155"/>
                <a:gd name="T14" fmla="*/ 0 w 139"/>
                <a:gd name="T15" fmla="*/ 154 h 155"/>
                <a:gd name="T16" fmla="*/ 57 w 139"/>
                <a:gd name="T17" fmla="*/ 0 h 155"/>
                <a:gd name="T18" fmla="*/ 93 w 139"/>
                <a:gd name="T19" fmla="*/ 90 h 155"/>
                <a:gd name="T20" fmla="*/ 69 w 139"/>
                <a:gd name="T21" fmla="*/ 23 h 155"/>
                <a:gd name="T22" fmla="*/ 45 w 139"/>
                <a:gd name="T23" fmla="*/ 90 h 155"/>
                <a:gd name="T24" fmla="*/ 93 w 139"/>
                <a:gd name="T25" fmla="*/ 9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55">
                  <a:moveTo>
                    <a:pt x="57" y="0"/>
                  </a:moveTo>
                  <a:lnTo>
                    <a:pt x="80" y="0"/>
                  </a:lnTo>
                  <a:lnTo>
                    <a:pt x="138" y="154"/>
                  </a:lnTo>
                  <a:lnTo>
                    <a:pt x="116" y="154"/>
                  </a:lnTo>
                  <a:lnTo>
                    <a:pt x="99" y="108"/>
                  </a:lnTo>
                  <a:lnTo>
                    <a:pt x="39" y="108"/>
                  </a:lnTo>
                  <a:lnTo>
                    <a:pt x="22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3" y="90"/>
                  </a:moveTo>
                  <a:lnTo>
                    <a:pt x="69" y="23"/>
                  </a:lnTo>
                  <a:lnTo>
                    <a:pt x="45" y="90"/>
                  </a:lnTo>
                  <a:lnTo>
                    <a:pt x="93" y="9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9" name="Freeform 257"/>
            <p:cNvSpPr>
              <a:spLocks noChangeArrowheads="1"/>
            </p:cNvSpPr>
            <p:nvPr/>
          </p:nvSpPr>
          <p:spPr bwMode="auto">
            <a:xfrm>
              <a:off x="7497380" y="4022372"/>
              <a:ext cx="9263" cy="64844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22 h 155"/>
                <a:gd name="T6" fmla="*/ 0 w 21"/>
                <a:gd name="T7" fmla="*/ 22 h 155"/>
                <a:gd name="T8" fmla="*/ 0 w 21"/>
                <a:gd name="T9" fmla="*/ 0 h 155"/>
                <a:gd name="T10" fmla="*/ 0 w 21"/>
                <a:gd name="T11" fmla="*/ 42 h 155"/>
                <a:gd name="T12" fmla="*/ 20 w 21"/>
                <a:gd name="T13" fmla="*/ 42 h 155"/>
                <a:gd name="T14" fmla="*/ 20 w 21"/>
                <a:gd name="T15" fmla="*/ 154 h 155"/>
                <a:gd name="T16" fmla="*/ 0 w 21"/>
                <a:gd name="T17" fmla="*/ 154 h 155"/>
                <a:gd name="T18" fmla="*/ 0 w 21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20" y="42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0" name="Freeform 258"/>
            <p:cNvSpPr>
              <a:spLocks noChangeArrowheads="1"/>
            </p:cNvSpPr>
            <p:nvPr/>
          </p:nvSpPr>
          <p:spPr bwMode="auto">
            <a:xfrm>
              <a:off x="7517759" y="4039046"/>
              <a:ext cx="22232" cy="48170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1 h 116"/>
                <a:gd name="T12" fmla="*/ 54 w 55"/>
                <a:gd name="T13" fmla="*/ 21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1" name="Freeform 259"/>
            <p:cNvSpPr>
              <a:spLocks noChangeArrowheads="1"/>
            </p:cNvSpPr>
            <p:nvPr/>
          </p:nvSpPr>
          <p:spPr bwMode="auto">
            <a:xfrm>
              <a:off x="7547402" y="4022372"/>
              <a:ext cx="44464" cy="66696"/>
            </a:xfrm>
            <a:custGeom>
              <a:avLst/>
              <a:gdLst>
                <a:gd name="T0" fmla="*/ 0 w 104"/>
                <a:gd name="T1" fmla="*/ 0 h 158"/>
                <a:gd name="T2" fmla="*/ 0 w 104"/>
                <a:gd name="T3" fmla="*/ 0 h 158"/>
                <a:gd name="T4" fmla="*/ 18 w 104"/>
                <a:gd name="T5" fmla="*/ 0 h 158"/>
                <a:gd name="T6" fmla="*/ 18 w 104"/>
                <a:gd name="T7" fmla="*/ 58 h 158"/>
                <a:gd name="T8" fmla="*/ 54 w 104"/>
                <a:gd name="T9" fmla="*/ 38 h 158"/>
                <a:gd name="T10" fmla="*/ 103 w 104"/>
                <a:gd name="T11" fmla="*/ 99 h 158"/>
                <a:gd name="T12" fmla="*/ 54 w 104"/>
                <a:gd name="T13" fmla="*/ 157 h 158"/>
                <a:gd name="T14" fmla="*/ 18 w 104"/>
                <a:gd name="T15" fmla="*/ 139 h 158"/>
                <a:gd name="T16" fmla="*/ 18 w 104"/>
                <a:gd name="T17" fmla="*/ 154 h 158"/>
                <a:gd name="T18" fmla="*/ 0 w 104"/>
                <a:gd name="T19" fmla="*/ 154 h 158"/>
                <a:gd name="T20" fmla="*/ 0 w 104"/>
                <a:gd name="T21" fmla="*/ 0 h 158"/>
                <a:gd name="T22" fmla="*/ 50 w 104"/>
                <a:gd name="T23" fmla="*/ 140 h 158"/>
                <a:gd name="T24" fmla="*/ 50 w 104"/>
                <a:gd name="T25" fmla="*/ 140 h 158"/>
                <a:gd name="T26" fmla="*/ 83 w 104"/>
                <a:gd name="T27" fmla="*/ 100 h 158"/>
                <a:gd name="T28" fmla="*/ 50 w 104"/>
                <a:gd name="T29" fmla="*/ 55 h 158"/>
                <a:gd name="T30" fmla="*/ 18 w 104"/>
                <a:gd name="T31" fmla="*/ 98 h 158"/>
                <a:gd name="T32" fmla="*/ 50 w 104"/>
                <a:gd name="T33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6" y="46"/>
                    <a:pt x="38" y="38"/>
                    <a:pt x="54" y="38"/>
                  </a:cubicBezTo>
                  <a:cubicBezTo>
                    <a:pt x="83" y="38"/>
                    <a:pt x="103" y="61"/>
                    <a:pt x="103" y="99"/>
                  </a:cubicBezTo>
                  <a:cubicBezTo>
                    <a:pt x="103" y="135"/>
                    <a:pt x="83" y="157"/>
                    <a:pt x="54" y="157"/>
                  </a:cubicBezTo>
                  <a:cubicBezTo>
                    <a:pt x="38" y="157"/>
                    <a:pt x="27" y="152"/>
                    <a:pt x="18" y="139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0" y="140"/>
                  </a:moveTo>
                  <a:lnTo>
                    <a:pt x="50" y="140"/>
                  </a:lnTo>
                  <a:cubicBezTo>
                    <a:pt x="71" y="140"/>
                    <a:pt x="83" y="125"/>
                    <a:pt x="83" y="100"/>
                  </a:cubicBezTo>
                  <a:cubicBezTo>
                    <a:pt x="83" y="71"/>
                    <a:pt x="71" y="55"/>
                    <a:pt x="50" y="55"/>
                  </a:cubicBezTo>
                  <a:cubicBezTo>
                    <a:pt x="28" y="55"/>
                    <a:pt x="18" y="70"/>
                    <a:pt x="18" y="98"/>
                  </a:cubicBezTo>
                  <a:cubicBezTo>
                    <a:pt x="18" y="126"/>
                    <a:pt x="29" y="140"/>
                    <a:pt x="50" y="14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2" name="Freeform 260"/>
            <p:cNvSpPr>
              <a:spLocks noChangeArrowheads="1"/>
            </p:cNvSpPr>
            <p:nvPr/>
          </p:nvSpPr>
          <p:spPr bwMode="auto">
            <a:xfrm>
              <a:off x="7601130" y="4039046"/>
              <a:ext cx="22232" cy="48170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9 w 55"/>
                <a:gd name="T5" fmla="*/ 3 h 116"/>
                <a:gd name="T6" fmla="*/ 19 w 55"/>
                <a:gd name="T7" fmla="*/ 23 h 116"/>
                <a:gd name="T8" fmla="*/ 49 w 55"/>
                <a:gd name="T9" fmla="*/ 0 h 116"/>
                <a:gd name="T10" fmla="*/ 54 w 55"/>
                <a:gd name="T11" fmla="*/ 1 h 116"/>
                <a:gd name="T12" fmla="*/ 54 w 55"/>
                <a:gd name="T13" fmla="*/ 21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3" name="Freeform 261"/>
            <p:cNvSpPr>
              <a:spLocks noChangeArrowheads="1"/>
            </p:cNvSpPr>
            <p:nvPr/>
          </p:nvSpPr>
          <p:spPr bwMode="auto">
            <a:xfrm>
              <a:off x="7630773" y="4040899"/>
              <a:ext cx="38906" cy="48170"/>
            </a:xfrm>
            <a:custGeom>
              <a:avLst/>
              <a:gdLst>
                <a:gd name="T0" fmla="*/ 18 w 93"/>
                <a:gd name="T1" fmla="*/ 69 h 116"/>
                <a:gd name="T2" fmla="*/ 18 w 93"/>
                <a:gd name="T3" fmla="*/ 69 h 116"/>
                <a:gd name="T4" fmla="*/ 41 w 93"/>
                <a:gd name="T5" fmla="*/ 98 h 116"/>
                <a:gd name="T6" fmla="*/ 74 w 93"/>
                <a:gd name="T7" fmla="*/ 61 h 116"/>
                <a:gd name="T8" fmla="*/ 74 w 93"/>
                <a:gd name="T9" fmla="*/ 0 h 116"/>
                <a:gd name="T10" fmla="*/ 92 w 93"/>
                <a:gd name="T11" fmla="*/ 0 h 116"/>
                <a:gd name="T12" fmla="*/ 92 w 93"/>
                <a:gd name="T13" fmla="*/ 112 h 116"/>
                <a:gd name="T14" fmla="*/ 75 w 93"/>
                <a:gd name="T15" fmla="*/ 112 h 116"/>
                <a:gd name="T16" fmla="*/ 75 w 93"/>
                <a:gd name="T17" fmla="*/ 95 h 116"/>
                <a:gd name="T18" fmla="*/ 38 w 93"/>
                <a:gd name="T19" fmla="*/ 115 h 116"/>
                <a:gd name="T20" fmla="*/ 4 w 93"/>
                <a:gd name="T21" fmla="*/ 99 h 116"/>
                <a:gd name="T22" fmla="*/ 0 w 93"/>
                <a:gd name="T23" fmla="*/ 72 h 116"/>
                <a:gd name="T24" fmla="*/ 0 w 93"/>
                <a:gd name="T25" fmla="*/ 67 h 116"/>
                <a:gd name="T26" fmla="*/ 0 w 93"/>
                <a:gd name="T27" fmla="*/ 0 h 116"/>
                <a:gd name="T28" fmla="*/ 18 w 93"/>
                <a:gd name="T29" fmla="*/ 0 h 116"/>
                <a:gd name="T30" fmla="*/ 18 w 93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6">
                  <a:moveTo>
                    <a:pt x="18" y="69"/>
                  </a:moveTo>
                  <a:lnTo>
                    <a:pt x="18" y="69"/>
                  </a:lnTo>
                  <a:cubicBezTo>
                    <a:pt x="18" y="89"/>
                    <a:pt x="24" y="98"/>
                    <a:pt x="41" y="98"/>
                  </a:cubicBezTo>
                  <a:cubicBezTo>
                    <a:pt x="63" y="98"/>
                    <a:pt x="74" y="85"/>
                    <a:pt x="74" y="6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7" y="108"/>
                    <a:pt x="55" y="115"/>
                    <a:pt x="38" y="115"/>
                  </a:cubicBezTo>
                  <a:cubicBezTo>
                    <a:pt x="23" y="115"/>
                    <a:pt x="10" y="109"/>
                    <a:pt x="4" y="99"/>
                  </a:cubicBezTo>
                  <a:cubicBezTo>
                    <a:pt x="0" y="92"/>
                    <a:pt x="0" y="84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4" name="Freeform 262"/>
            <p:cNvSpPr>
              <a:spLocks noChangeArrowheads="1"/>
            </p:cNvSpPr>
            <p:nvPr/>
          </p:nvSpPr>
          <p:spPr bwMode="auto">
            <a:xfrm>
              <a:off x="7678943" y="4039046"/>
              <a:ext cx="38906" cy="50022"/>
            </a:xfrm>
            <a:custGeom>
              <a:avLst/>
              <a:gdLst>
                <a:gd name="T0" fmla="*/ 18 w 92"/>
                <a:gd name="T1" fmla="*/ 79 h 120"/>
                <a:gd name="T2" fmla="*/ 18 w 92"/>
                <a:gd name="T3" fmla="*/ 79 h 120"/>
                <a:gd name="T4" fmla="*/ 46 w 92"/>
                <a:gd name="T5" fmla="*/ 102 h 120"/>
                <a:gd name="T6" fmla="*/ 72 w 92"/>
                <a:gd name="T7" fmla="*/ 85 h 120"/>
                <a:gd name="T8" fmla="*/ 55 w 92"/>
                <a:gd name="T9" fmla="*/ 70 h 120"/>
                <a:gd name="T10" fmla="*/ 35 w 92"/>
                <a:gd name="T11" fmla="*/ 65 h 120"/>
                <a:gd name="T12" fmla="*/ 2 w 92"/>
                <a:gd name="T13" fmla="*/ 33 h 120"/>
                <a:gd name="T14" fmla="*/ 45 w 92"/>
                <a:gd name="T15" fmla="*/ 0 h 120"/>
                <a:gd name="T16" fmla="*/ 88 w 92"/>
                <a:gd name="T17" fmla="*/ 35 h 120"/>
                <a:gd name="T18" fmla="*/ 88 w 92"/>
                <a:gd name="T19" fmla="*/ 36 h 120"/>
                <a:gd name="T20" fmla="*/ 70 w 92"/>
                <a:gd name="T21" fmla="*/ 36 h 120"/>
                <a:gd name="T22" fmla="*/ 45 w 92"/>
                <a:gd name="T23" fmla="*/ 17 h 120"/>
                <a:gd name="T24" fmla="*/ 21 w 92"/>
                <a:gd name="T25" fmla="*/ 33 h 120"/>
                <a:gd name="T26" fmla="*/ 39 w 92"/>
                <a:gd name="T27" fmla="*/ 46 h 120"/>
                <a:gd name="T28" fmla="*/ 57 w 92"/>
                <a:gd name="T29" fmla="*/ 50 h 120"/>
                <a:gd name="T30" fmla="*/ 91 w 92"/>
                <a:gd name="T31" fmla="*/ 83 h 120"/>
                <a:gd name="T32" fmla="*/ 45 w 92"/>
                <a:gd name="T33" fmla="*/ 119 h 120"/>
                <a:gd name="T34" fmla="*/ 0 w 92"/>
                <a:gd name="T35" fmla="*/ 79 h 120"/>
                <a:gd name="T36" fmla="*/ 18 w 92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20">
                  <a:moveTo>
                    <a:pt x="18" y="79"/>
                  </a:moveTo>
                  <a:lnTo>
                    <a:pt x="18" y="79"/>
                  </a:lnTo>
                  <a:cubicBezTo>
                    <a:pt x="19" y="95"/>
                    <a:pt x="28" y="102"/>
                    <a:pt x="46" y="102"/>
                  </a:cubicBezTo>
                  <a:cubicBezTo>
                    <a:pt x="63" y="102"/>
                    <a:pt x="72" y="95"/>
                    <a:pt x="72" y="85"/>
                  </a:cubicBezTo>
                  <a:cubicBezTo>
                    <a:pt x="72" y="75"/>
                    <a:pt x="67" y="72"/>
                    <a:pt x="55" y="70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13" y="59"/>
                    <a:pt x="2" y="51"/>
                    <a:pt x="2" y="33"/>
                  </a:cubicBezTo>
                  <a:cubicBezTo>
                    <a:pt x="2" y="14"/>
                    <a:pt x="18" y="0"/>
                    <a:pt x="45" y="0"/>
                  </a:cubicBezTo>
                  <a:cubicBezTo>
                    <a:pt x="71" y="0"/>
                    <a:pt x="88" y="14"/>
                    <a:pt x="88" y="35"/>
                  </a:cubicBezTo>
                  <a:cubicBezTo>
                    <a:pt x="88" y="35"/>
                    <a:pt x="88" y="35"/>
                    <a:pt x="88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9" y="23"/>
                    <a:pt x="59" y="17"/>
                    <a:pt x="45" y="17"/>
                  </a:cubicBezTo>
                  <a:cubicBezTo>
                    <a:pt x="29" y="17"/>
                    <a:pt x="21" y="22"/>
                    <a:pt x="21" y="33"/>
                  </a:cubicBezTo>
                  <a:cubicBezTo>
                    <a:pt x="21" y="41"/>
                    <a:pt x="27" y="43"/>
                    <a:pt x="39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3"/>
                    <a:pt x="91" y="83"/>
                  </a:cubicBezTo>
                  <a:cubicBezTo>
                    <a:pt x="91" y="105"/>
                    <a:pt x="74" y="119"/>
                    <a:pt x="45" y="119"/>
                  </a:cubicBezTo>
                  <a:cubicBezTo>
                    <a:pt x="16" y="119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5" name="Freeform 263"/>
            <p:cNvSpPr>
              <a:spLocks noChangeArrowheads="1"/>
            </p:cNvSpPr>
            <p:nvPr/>
          </p:nvSpPr>
          <p:spPr bwMode="auto">
            <a:xfrm>
              <a:off x="7727112" y="4022372"/>
              <a:ext cx="38906" cy="64844"/>
            </a:xfrm>
            <a:custGeom>
              <a:avLst/>
              <a:gdLst>
                <a:gd name="T0" fmla="*/ 74 w 93"/>
                <a:gd name="T1" fmla="*/ 85 h 155"/>
                <a:gd name="T2" fmla="*/ 74 w 93"/>
                <a:gd name="T3" fmla="*/ 85 h 155"/>
                <a:gd name="T4" fmla="*/ 52 w 93"/>
                <a:gd name="T5" fmla="*/ 56 h 155"/>
                <a:gd name="T6" fmla="*/ 18 w 93"/>
                <a:gd name="T7" fmla="*/ 88 h 155"/>
                <a:gd name="T8" fmla="*/ 18 w 93"/>
                <a:gd name="T9" fmla="*/ 154 h 155"/>
                <a:gd name="T10" fmla="*/ 0 w 93"/>
                <a:gd name="T11" fmla="*/ 154 h 155"/>
                <a:gd name="T12" fmla="*/ 0 w 93"/>
                <a:gd name="T13" fmla="*/ 0 h 155"/>
                <a:gd name="T14" fmla="*/ 18 w 93"/>
                <a:gd name="T15" fmla="*/ 0 h 155"/>
                <a:gd name="T16" fmla="*/ 18 w 93"/>
                <a:gd name="T17" fmla="*/ 58 h 155"/>
                <a:gd name="T18" fmla="*/ 53 w 93"/>
                <a:gd name="T19" fmla="*/ 39 h 155"/>
                <a:gd name="T20" fmla="*/ 88 w 93"/>
                <a:gd name="T21" fmla="*/ 55 h 155"/>
                <a:gd name="T22" fmla="*/ 92 w 93"/>
                <a:gd name="T23" fmla="*/ 81 h 155"/>
                <a:gd name="T24" fmla="*/ 92 w 93"/>
                <a:gd name="T25" fmla="*/ 87 h 155"/>
                <a:gd name="T26" fmla="*/ 92 w 93"/>
                <a:gd name="T27" fmla="*/ 154 h 155"/>
                <a:gd name="T28" fmla="*/ 74 w 93"/>
                <a:gd name="T29" fmla="*/ 154 h 155"/>
                <a:gd name="T30" fmla="*/ 74 w 93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55">
                  <a:moveTo>
                    <a:pt x="74" y="85"/>
                  </a:moveTo>
                  <a:lnTo>
                    <a:pt x="74" y="85"/>
                  </a:lnTo>
                  <a:cubicBezTo>
                    <a:pt x="74" y="65"/>
                    <a:pt x="69" y="56"/>
                    <a:pt x="52" y="56"/>
                  </a:cubicBezTo>
                  <a:cubicBezTo>
                    <a:pt x="31" y="56"/>
                    <a:pt x="18" y="69"/>
                    <a:pt x="18" y="88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5" y="46"/>
                    <a:pt x="37" y="39"/>
                    <a:pt x="53" y="39"/>
                  </a:cubicBezTo>
                  <a:cubicBezTo>
                    <a:pt x="70" y="39"/>
                    <a:pt x="82" y="45"/>
                    <a:pt x="88" y="55"/>
                  </a:cubicBezTo>
                  <a:cubicBezTo>
                    <a:pt x="92" y="62"/>
                    <a:pt x="92" y="71"/>
                    <a:pt x="92" y="81"/>
                  </a:cubicBezTo>
                  <a:cubicBezTo>
                    <a:pt x="92" y="83"/>
                    <a:pt x="92" y="85"/>
                    <a:pt x="92" y="87"/>
                  </a:cubicBezTo>
                  <a:cubicBezTo>
                    <a:pt x="92" y="154"/>
                    <a:pt x="92" y="154"/>
                    <a:pt x="92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8340348" y="4022372"/>
            <a:ext cx="268640" cy="176005"/>
            <a:chOff x="8340348" y="4022372"/>
            <a:chExt cx="268640" cy="176005"/>
          </a:xfrm>
        </p:grpSpPr>
        <p:sp>
          <p:nvSpPr>
            <p:cNvPr id="3336" name="Freeform 264"/>
            <p:cNvSpPr>
              <a:spLocks noChangeArrowheads="1"/>
            </p:cNvSpPr>
            <p:nvPr/>
          </p:nvSpPr>
          <p:spPr bwMode="auto">
            <a:xfrm>
              <a:off x="8340348" y="4024225"/>
              <a:ext cx="46318" cy="64843"/>
            </a:xfrm>
            <a:custGeom>
              <a:avLst/>
              <a:gdLst>
                <a:gd name="T0" fmla="*/ 0 w 112"/>
                <a:gd name="T1" fmla="*/ 0 h 154"/>
                <a:gd name="T2" fmla="*/ 0 w 112"/>
                <a:gd name="T3" fmla="*/ 0 h 154"/>
                <a:gd name="T4" fmla="*/ 51 w 112"/>
                <a:gd name="T5" fmla="*/ 0 h 154"/>
                <a:gd name="T6" fmla="*/ 58 w 112"/>
                <a:gd name="T7" fmla="*/ 0 h 154"/>
                <a:gd name="T8" fmla="*/ 91 w 112"/>
                <a:gd name="T9" fmla="*/ 5 h 154"/>
                <a:gd name="T10" fmla="*/ 111 w 112"/>
                <a:gd name="T11" fmla="*/ 44 h 154"/>
                <a:gd name="T12" fmla="*/ 91 w 112"/>
                <a:gd name="T13" fmla="*/ 82 h 154"/>
                <a:gd name="T14" fmla="*/ 53 w 112"/>
                <a:gd name="T15" fmla="*/ 88 h 154"/>
                <a:gd name="T16" fmla="*/ 21 w 112"/>
                <a:gd name="T17" fmla="*/ 88 h 154"/>
                <a:gd name="T18" fmla="*/ 21 w 112"/>
                <a:gd name="T19" fmla="*/ 153 h 154"/>
                <a:gd name="T20" fmla="*/ 0 w 112"/>
                <a:gd name="T21" fmla="*/ 153 h 154"/>
                <a:gd name="T22" fmla="*/ 0 w 112"/>
                <a:gd name="T23" fmla="*/ 0 h 154"/>
                <a:gd name="T24" fmla="*/ 57 w 112"/>
                <a:gd name="T25" fmla="*/ 70 h 154"/>
                <a:gd name="T26" fmla="*/ 57 w 112"/>
                <a:gd name="T27" fmla="*/ 70 h 154"/>
                <a:gd name="T28" fmla="*/ 89 w 112"/>
                <a:gd name="T29" fmla="*/ 44 h 154"/>
                <a:gd name="T30" fmla="*/ 58 w 112"/>
                <a:gd name="T31" fmla="*/ 19 h 154"/>
                <a:gd name="T32" fmla="*/ 21 w 112"/>
                <a:gd name="T33" fmla="*/ 19 h 154"/>
                <a:gd name="T34" fmla="*/ 21 w 112"/>
                <a:gd name="T35" fmla="*/ 70 h 154"/>
                <a:gd name="T36" fmla="*/ 57 w 112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6" y="0"/>
                    <a:pt x="58" y="0"/>
                  </a:cubicBezTo>
                  <a:cubicBezTo>
                    <a:pt x="70" y="0"/>
                    <a:pt x="81" y="0"/>
                    <a:pt x="91" y="5"/>
                  </a:cubicBezTo>
                  <a:cubicBezTo>
                    <a:pt x="103" y="12"/>
                    <a:pt x="111" y="26"/>
                    <a:pt x="111" y="44"/>
                  </a:cubicBezTo>
                  <a:cubicBezTo>
                    <a:pt x="111" y="61"/>
                    <a:pt x="103" y="75"/>
                    <a:pt x="91" y="82"/>
                  </a:cubicBezTo>
                  <a:cubicBezTo>
                    <a:pt x="81" y="88"/>
                    <a:pt x="69" y="88"/>
                    <a:pt x="53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70"/>
                  </a:moveTo>
                  <a:lnTo>
                    <a:pt x="57" y="70"/>
                  </a:lnTo>
                  <a:cubicBezTo>
                    <a:pt x="79" y="70"/>
                    <a:pt x="89" y="64"/>
                    <a:pt x="89" y="44"/>
                  </a:cubicBezTo>
                  <a:cubicBezTo>
                    <a:pt x="89" y="25"/>
                    <a:pt x="79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7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7" name="Freeform 265"/>
            <p:cNvSpPr>
              <a:spLocks noChangeArrowheads="1"/>
            </p:cNvSpPr>
            <p:nvPr/>
          </p:nvSpPr>
          <p:spPr bwMode="auto">
            <a:xfrm>
              <a:off x="8392223" y="4039046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8"/>
                    <a:pt x="88" y="119"/>
                    <a:pt x="54" y="119"/>
                  </a:cubicBezTo>
                  <a:cubicBezTo>
                    <a:pt x="20" y="119"/>
                    <a:pt x="0" y="98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3"/>
                    <a:pt x="76" y="17"/>
                    <a:pt x="54" y="17"/>
                  </a:cubicBezTo>
                  <a:cubicBezTo>
                    <a:pt x="31" y="17"/>
                    <a:pt x="20" y="33"/>
                    <a:pt x="20" y="60"/>
                  </a:cubicBezTo>
                  <a:cubicBezTo>
                    <a:pt x="20" y="88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8" name="Freeform 266"/>
            <p:cNvSpPr>
              <a:spLocks noChangeArrowheads="1"/>
            </p:cNvSpPr>
            <p:nvPr/>
          </p:nvSpPr>
          <p:spPr bwMode="auto">
            <a:xfrm>
              <a:off x="8445952" y="4024225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9" name="Freeform 267"/>
            <p:cNvSpPr>
              <a:spLocks noChangeArrowheads="1"/>
            </p:cNvSpPr>
            <p:nvPr/>
          </p:nvSpPr>
          <p:spPr bwMode="auto">
            <a:xfrm>
              <a:off x="8466331" y="4039046"/>
              <a:ext cx="40759" cy="48170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4 h 116"/>
                <a:gd name="T14" fmla="*/ 19 w 95"/>
                <a:gd name="T15" fmla="*/ 4 h 116"/>
                <a:gd name="T16" fmla="*/ 19 w 95"/>
                <a:gd name="T17" fmla="*/ 19 h 116"/>
                <a:gd name="T18" fmla="*/ 54 w 95"/>
                <a:gd name="T19" fmla="*/ 0 h 116"/>
                <a:gd name="T20" fmla="*/ 89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1" y="17"/>
                    <a:pt x="52" y="17"/>
                  </a:cubicBezTo>
                  <a:cubicBezTo>
                    <a:pt x="31" y="17"/>
                    <a:pt x="19" y="30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7"/>
                    <a:pt x="39" y="0"/>
                    <a:pt x="54" y="0"/>
                  </a:cubicBezTo>
                  <a:cubicBezTo>
                    <a:pt x="71" y="0"/>
                    <a:pt x="82" y="6"/>
                    <a:pt x="89" y="16"/>
                  </a:cubicBezTo>
                  <a:cubicBezTo>
                    <a:pt x="94" y="23"/>
                    <a:pt x="94" y="32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0" name="Freeform 268"/>
            <p:cNvSpPr>
              <a:spLocks noChangeArrowheads="1"/>
            </p:cNvSpPr>
            <p:nvPr/>
          </p:nvSpPr>
          <p:spPr bwMode="auto">
            <a:xfrm>
              <a:off x="8510795" y="4027930"/>
              <a:ext cx="24085" cy="61138"/>
            </a:xfrm>
            <a:custGeom>
              <a:avLst/>
              <a:gdLst>
                <a:gd name="T0" fmla="*/ 46 w 58"/>
                <a:gd name="T1" fmla="*/ 127 h 146"/>
                <a:gd name="T2" fmla="*/ 46 w 58"/>
                <a:gd name="T3" fmla="*/ 127 h 146"/>
                <a:gd name="T4" fmla="*/ 57 w 58"/>
                <a:gd name="T5" fmla="*/ 127 h 146"/>
                <a:gd name="T6" fmla="*/ 57 w 58"/>
                <a:gd name="T7" fmla="*/ 143 h 146"/>
                <a:gd name="T8" fmla="*/ 41 w 58"/>
                <a:gd name="T9" fmla="*/ 145 h 146"/>
                <a:gd name="T10" fmla="*/ 17 w 58"/>
                <a:gd name="T11" fmla="*/ 121 h 146"/>
                <a:gd name="T12" fmla="*/ 17 w 58"/>
                <a:gd name="T13" fmla="*/ 46 h 146"/>
                <a:gd name="T14" fmla="*/ 0 w 58"/>
                <a:gd name="T15" fmla="*/ 46 h 146"/>
                <a:gd name="T16" fmla="*/ 0 w 58"/>
                <a:gd name="T17" fmla="*/ 32 h 146"/>
                <a:gd name="T18" fmla="*/ 17 w 58"/>
                <a:gd name="T19" fmla="*/ 32 h 146"/>
                <a:gd name="T20" fmla="*/ 17 w 58"/>
                <a:gd name="T21" fmla="*/ 0 h 146"/>
                <a:gd name="T22" fmla="*/ 36 w 58"/>
                <a:gd name="T23" fmla="*/ 0 h 146"/>
                <a:gd name="T24" fmla="*/ 36 w 58"/>
                <a:gd name="T25" fmla="*/ 32 h 146"/>
                <a:gd name="T26" fmla="*/ 57 w 58"/>
                <a:gd name="T27" fmla="*/ 32 h 146"/>
                <a:gd name="T28" fmla="*/ 57 w 58"/>
                <a:gd name="T29" fmla="*/ 46 h 146"/>
                <a:gd name="T30" fmla="*/ 36 w 58"/>
                <a:gd name="T31" fmla="*/ 46 h 146"/>
                <a:gd name="T32" fmla="*/ 36 w 58"/>
                <a:gd name="T33" fmla="*/ 115 h 146"/>
                <a:gd name="T34" fmla="*/ 46 w 58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7" y="127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1" name="Freeform 269"/>
            <p:cNvSpPr>
              <a:spLocks noChangeArrowheads="1"/>
            </p:cNvSpPr>
            <p:nvPr/>
          </p:nvSpPr>
          <p:spPr bwMode="auto">
            <a:xfrm>
              <a:off x="8538586" y="4039046"/>
              <a:ext cx="38906" cy="50022"/>
            </a:xfrm>
            <a:custGeom>
              <a:avLst/>
              <a:gdLst>
                <a:gd name="T0" fmla="*/ 19 w 93"/>
                <a:gd name="T1" fmla="*/ 78 h 119"/>
                <a:gd name="T2" fmla="*/ 19 w 93"/>
                <a:gd name="T3" fmla="*/ 78 h 119"/>
                <a:gd name="T4" fmla="*/ 47 w 93"/>
                <a:gd name="T5" fmla="*/ 101 h 119"/>
                <a:gd name="T6" fmla="*/ 73 w 93"/>
                <a:gd name="T7" fmla="*/ 84 h 119"/>
                <a:gd name="T8" fmla="*/ 56 w 93"/>
                <a:gd name="T9" fmla="*/ 69 h 119"/>
                <a:gd name="T10" fmla="*/ 35 w 93"/>
                <a:gd name="T11" fmla="*/ 64 h 119"/>
                <a:gd name="T12" fmla="*/ 3 w 93"/>
                <a:gd name="T13" fmla="*/ 33 h 119"/>
                <a:gd name="T14" fmla="*/ 46 w 93"/>
                <a:gd name="T15" fmla="*/ 0 h 119"/>
                <a:gd name="T16" fmla="*/ 89 w 93"/>
                <a:gd name="T17" fmla="*/ 34 h 119"/>
                <a:gd name="T18" fmla="*/ 89 w 93"/>
                <a:gd name="T19" fmla="*/ 35 h 119"/>
                <a:gd name="T20" fmla="*/ 71 w 93"/>
                <a:gd name="T21" fmla="*/ 35 h 119"/>
                <a:gd name="T22" fmla="*/ 46 w 93"/>
                <a:gd name="T23" fmla="*/ 16 h 119"/>
                <a:gd name="T24" fmla="*/ 22 w 93"/>
                <a:gd name="T25" fmla="*/ 32 h 119"/>
                <a:gd name="T26" fmla="*/ 40 w 93"/>
                <a:gd name="T27" fmla="*/ 45 h 119"/>
                <a:gd name="T28" fmla="*/ 58 w 93"/>
                <a:gd name="T29" fmla="*/ 49 h 119"/>
                <a:gd name="T30" fmla="*/ 92 w 93"/>
                <a:gd name="T31" fmla="*/ 82 h 119"/>
                <a:gd name="T32" fmla="*/ 46 w 93"/>
                <a:gd name="T33" fmla="*/ 118 h 119"/>
                <a:gd name="T34" fmla="*/ 0 w 93"/>
                <a:gd name="T35" fmla="*/ 78 h 119"/>
                <a:gd name="T36" fmla="*/ 19 w 93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8"/>
                  </a:moveTo>
                  <a:lnTo>
                    <a:pt x="19" y="78"/>
                  </a:lnTo>
                  <a:cubicBezTo>
                    <a:pt x="20" y="94"/>
                    <a:pt x="29" y="101"/>
                    <a:pt x="47" y="101"/>
                  </a:cubicBezTo>
                  <a:cubicBezTo>
                    <a:pt x="64" y="101"/>
                    <a:pt x="73" y="95"/>
                    <a:pt x="73" y="84"/>
                  </a:cubicBezTo>
                  <a:cubicBezTo>
                    <a:pt x="73" y="74"/>
                    <a:pt x="68" y="71"/>
                    <a:pt x="56" y="69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14" y="59"/>
                    <a:pt x="3" y="50"/>
                    <a:pt x="3" y="33"/>
                  </a:cubicBezTo>
                  <a:cubicBezTo>
                    <a:pt x="3" y="13"/>
                    <a:pt x="19" y="0"/>
                    <a:pt x="46" y="0"/>
                  </a:cubicBezTo>
                  <a:cubicBezTo>
                    <a:pt x="72" y="0"/>
                    <a:pt x="89" y="13"/>
                    <a:pt x="89" y="34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0" y="22"/>
                    <a:pt x="60" y="16"/>
                    <a:pt x="46" y="16"/>
                  </a:cubicBezTo>
                  <a:cubicBezTo>
                    <a:pt x="30" y="16"/>
                    <a:pt x="22" y="21"/>
                    <a:pt x="22" y="32"/>
                  </a:cubicBezTo>
                  <a:cubicBezTo>
                    <a:pt x="22" y="40"/>
                    <a:pt x="28" y="43"/>
                    <a:pt x="40" y="45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81" y="55"/>
                    <a:pt x="92" y="62"/>
                    <a:pt x="92" y="82"/>
                  </a:cubicBezTo>
                  <a:cubicBezTo>
                    <a:pt x="92" y="104"/>
                    <a:pt x="75" y="118"/>
                    <a:pt x="46" y="118"/>
                  </a:cubicBezTo>
                  <a:cubicBezTo>
                    <a:pt x="17" y="118"/>
                    <a:pt x="1" y="104"/>
                    <a:pt x="0" y="78"/>
                  </a:cubicBezTo>
                  <a:lnTo>
                    <a:pt x="19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2" name="Freeform 270"/>
            <p:cNvSpPr>
              <a:spLocks noChangeArrowheads="1"/>
            </p:cNvSpPr>
            <p:nvPr/>
          </p:nvSpPr>
          <p:spPr bwMode="auto">
            <a:xfrm>
              <a:off x="8581197" y="4022372"/>
              <a:ext cx="27791" cy="74107"/>
            </a:xfrm>
            <a:custGeom>
              <a:avLst/>
              <a:gdLst>
                <a:gd name="T0" fmla="*/ 51 w 66"/>
                <a:gd name="T1" fmla="*/ 0 h 178"/>
                <a:gd name="T2" fmla="*/ 65 w 66"/>
                <a:gd name="T3" fmla="*/ 0 h 178"/>
                <a:gd name="T4" fmla="*/ 12 w 66"/>
                <a:gd name="T5" fmla="*/ 177 h 178"/>
                <a:gd name="T6" fmla="*/ 0 w 66"/>
                <a:gd name="T7" fmla="*/ 177 h 178"/>
                <a:gd name="T8" fmla="*/ 51 w 66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78">
                  <a:moveTo>
                    <a:pt x="51" y="0"/>
                  </a:moveTo>
                  <a:lnTo>
                    <a:pt x="65" y="0"/>
                  </a:lnTo>
                  <a:lnTo>
                    <a:pt x="12" y="177"/>
                  </a:lnTo>
                  <a:lnTo>
                    <a:pt x="0" y="177"/>
                  </a:lnTo>
                  <a:lnTo>
                    <a:pt x="51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3" name="Freeform 271"/>
            <p:cNvSpPr>
              <a:spLocks noChangeArrowheads="1"/>
            </p:cNvSpPr>
            <p:nvPr/>
          </p:nvSpPr>
          <p:spPr bwMode="auto">
            <a:xfrm>
              <a:off x="8358875" y="4129827"/>
              <a:ext cx="57434" cy="68550"/>
            </a:xfrm>
            <a:custGeom>
              <a:avLst/>
              <a:gdLst>
                <a:gd name="T0" fmla="*/ 134 w 135"/>
                <a:gd name="T1" fmla="*/ 101 h 162"/>
                <a:gd name="T2" fmla="*/ 134 w 135"/>
                <a:gd name="T3" fmla="*/ 101 h 162"/>
                <a:gd name="T4" fmla="*/ 70 w 135"/>
                <a:gd name="T5" fmla="*/ 161 h 162"/>
                <a:gd name="T6" fmla="*/ 0 w 135"/>
                <a:gd name="T7" fmla="*/ 78 h 162"/>
                <a:gd name="T8" fmla="*/ 72 w 135"/>
                <a:gd name="T9" fmla="*/ 0 h 162"/>
                <a:gd name="T10" fmla="*/ 133 w 135"/>
                <a:gd name="T11" fmla="*/ 50 h 162"/>
                <a:gd name="T12" fmla="*/ 114 w 135"/>
                <a:gd name="T13" fmla="*/ 50 h 162"/>
                <a:gd name="T14" fmla="*/ 71 w 135"/>
                <a:gd name="T15" fmla="*/ 19 h 162"/>
                <a:gd name="T16" fmla="*/ 22 w 135"/>
                <a:gd name="T17" fmla="*/ 81 h 162"/>
                <a:gd name="T18" fmla="*/ 71 w 135"/>
                <a:gd name="T19" fmla="*/ 143 h 162"/>
                <a:gd name="T20" fmla="*/ 115 w 135"/>
                <a:gd name="T21" fmla="*/ 101 h 162"/>
                <a:gd name="T22" fmla="*/ 134 w 135"/>
                <a:gd name="T23" fmla="*/ 10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2">
                  <a:moveTo>
                    <a:pt x="134" y="101"/>
                  </a:moveTo>
                  <a:lnTo>
                    <a:pt x="134" y="101"/>
                  </a:lnTo>
                  <a:cubicBezTo>
                    <a:pt x="132" y="137"/>
                    <a:pt x="107" y="161"/>
                    <a:pt x="70" y="161"/>
                  </a:cubicBezTo>
                  <a:cubicBezTo>
                    <a:pt x="27" y="161"/>
                    <a:pt x="0" y="131"/>
                    <a:pt x="0" y="78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40" y="19"/>
                    <a:pt x="22" y="41"/>
                    <a:pt x="22" y="81"/>
                  </a:cubicBezTo>
                  <a:cubicBezTo>
                    <a:pt x="22" y="118"/>
                    <a:pt x="42" y="143"/>
                    <a:pt x="71" y="143"/>
                  </a:cubicBezTo>
                  <a:cubicBezTo>
                    <a:pt x="96" y="143"/>
                    <a:pt x="114" y="126"/>
                    <a:pt x="115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4" name="Freeform 272"/>
            <p:cNvSpPr>
              <a:spLocks noChangeArrowheads="1"/>
            </p:cNvSpPr>
            <p:nvPr/>
          </p:nvSpPr>
          <p:spPr bwMode="auto">
            <a:xfrm>
              <a:off x="8425572" y="4131680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5" name="Freeform 273"/>
            <p:cNvSpPr>
              <a:spLocks noChangeArrowheads="1"/>
            </p:cNvSpPr>
            <p:nvPr/>
          </p:nvSpPr>
          <p:spPr bwMode="auto">
            <a:xfrm>
              <a:off x="8445952" y="4148354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9 w 55"/>
                <a:gd name="T5" fmla="*/ 2 h 114"/>
                <a:gd name="T6" fmla="*/ 19 w 55"/>
                <a:gd name="T7" fmla="*/ 21 h 114"/>
                <a:gd name="T8" fmla="*/ 50 w 55"/>
                <a:gd name="T9" fmla="*/ 0 h 114"/>
                <a:gd name="T10" fmla="*/ 54 w 55"/>
                <a:gd name="T11" fmla="*/ 0 h 114"/>
                <a:gd name="T12" fmla="*/ 54 w 55"/>
                <a:gd name="T13" fmla="*/ 19 h 114"/>
                <a:gd name="T14" fmla="*/ 50 w 55"/>
                <a:gd name="T15" fmla="*/ 19 h 114"/>
                <a:gd name="T16" fmla="*/ 20 w 55"/>
                <a:gd name="T17" fmla="*/ 52 h 114"/>
                <a:gd name="T18" fmla="*/ 20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5" y="7"/>
                    <a:pt x="35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30" y="19"/>
                    <a:pt x="20" y="31"/>
                    <a:pt x="20" y="52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6" name="Freeform 274"/>
            <p:cNvSpPr>
              <a:spLocks noChangeArrowheads="1"/>
            </p:cNvSpPr>
            <p:nvPr/>
          </p:nvSpPr>
          <p:spPr bwMode="auto">
            <a:xfrm>
              <a:off x="8473741" y="4148354"/>
              <a:ext cx="42612" cy="50023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20 w 100"/>
                <a:gd name="T5" fmla="*/ 59 h 120"/>
                <a:gd name="T6" fmla="*/ 50 w 100"/>
                <a:gd name="T7" fmla="*/ 101 h 120"/>
                <a:gd name="T8" fmla="*/ 81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60 h 120"/>
                <a:gd name="T16" fmla="*/ 51 w 100"/>
                <a:gd name="T17" fmla="*/ 0 h 120"/>
                <a:gd name="T18" fmla="*/ 99 w 100"/>
                <a:gd name="T19" fmla="*/ 41 h 120"/>
                <a:gd name="T20" fmla="*/ 80 w 100"/>
                <a:gd name="T21" fmla="*/ 41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20" y="32"/>
                    <a:pt x="20" y="59"/>
                  </a:cubicBezTo>
                  <a:cubicBezTo>
                    <a:pt x="20" y="87"/>
                    <a:pt x="31" y="101"/>
                    <a:pt x="50" y="101"/>
                  </a:cubicBezTo>
                  <a:cubicBezTo>
                    <a:pt x="67" y="101"/>
                    <a:pt x="78" y="92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3"/>
                    <a:pt x="79" y="119"/>
                    <a:pt x="49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0" y="0"/>
                    <a:pt x="98" y="16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5"/>
                    <a:pt x="69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7" name="Freeform 275"/>
            <p:cNvSpPr>
              <a:spLocks noChangeArrowheads="1"/>
            </p:cNvSpPr>
            <p:nvPr/>
          </p:nvSpPr>
          <p:spPr bwMode="auto">
            <a:xfrm>
              <a:off x="8523764" y="4131680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" name="Freeform 276"/>
            <p:cNvSpPr>
              <a:spLocks noChangeArrowheads="1"/>
            </p:cNvSpPr>
            <p:nvPr/>
          </p:nvSpPr>
          <p:spPr bwMode="auto">
            <a:xfrm>
              <a:off x="8540438" y="4148354"/>
              <a:ext cx="42612" cy="50023"/>
            </a:xfrm>
            <a:custGeom>
              <a:avLst/>
              <a:gdLst>
                <a:gd name="T0" fmla="*/ 99 w 101"/>
                <a:gd name="T1" fmla="*/ 80 h 120"/>
                <a:gd name="T2" fmla="*/ 99 w 101"/>
                <a:gd name="T3" fmla="*/ 80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1 h 120"/>
                <a:gd name="T18" fmla="*/ 80 w 101"/>
                <a:gd name="T19" fmla="*/ 80 h 120"/>
                <a:gd name="T20" fmla="*/ 99 w 101"/>
                <a:gd name="T21" fmla="*/ 80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7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1" y="101"/>
                    <a:pt x="51" y="101"/>
                  </a:cubicBezTo>
                  <a:cubicBezTo>
                    <a:pt x="67" y="101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9"/>
                    <a:pt x="70" y="17"/>
                    <a:pt x="50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522043" y="4844961"/>
            <a:ext cx="285313" cy="194532"/>
            <a:chOff x="522043" y="4844961"/>
            <a:chExt cx="285313" cy="194532"/>
          </a:xfrm>
        </p:grpSpPr>
        <p:sp>
          <p:nvSpPr>
            <p:cNvPr id="3349" name="Freeform 277"/>
            <p:cNvSpPr>
              <a:spLocks noChangeArrowheads="1"/>
            </p:cNvSpPr>
            <p:nvPr/>
          </p:nvSpPr>
          <p:spPr bwMode="auto">
            <a:xfrm>
              <a:off x="533159" y="4846814"/>
              <a:ext cx="46318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6 w 111"/>
                <a:gd name="T7" fmla="*/ 0 h 155"/>
                <a:gd name="T8" fmla="*/ 91 w 111"/>
                <a:gd name="T9" fmla="*/ 6 h 155"/>
                <a:gd name="T10" fmla="*/ 110 w 111"/>
                <a:gd name="T11" fmla="*/ 45 h 155"/>
                <a:gd name="T12" fmla="*/ 90 w 111"/>
                <a:gd name="T13" fmla="*/ 82 h 155"/>
                <a:gd name="T14" fmla="*/ 52 w 111"/>
                <a:gd name="T15" fmla="*/ 89 h 155"/>
                <a:gd name="T16" fmla="*/ 21 w 111"/>
                <a:gd name="T17" fmla="*/ 89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89 w 111"/>
                <a:gd name="T29" fmla="*/ 45 h 155"/>
                <a:gd name="T30" fmla="*/ 57 w 111"/>
                <a:gd name="T31" fmla="*/ 19 h 155"/>
                <a:gd name="T32" fmla="*/ 21 w 111"/>
                <a:gd name="T33" fmla="*/ 19 h 155"/>
                <a:gd name="T34" fmla="*/ 21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70" y="0"/>
                    <a:pt x="80" y="0"/>
                    <a:pt x="91" y="6"/>
                  </a:cubicBezTo>
                  <a:cubicBezTo>
                    <a:pt x="102" y="13"/>
                    <a:pt x="110" y="26"/>
                    <a:pt x="110" y="45"/>
                  </a:cubicBezTo>
                  <a:cubicBezTo>
                    <a:pt x="110" y="61"/>
                    <a:pt x="102" y="75"/>
                    <a:pt x="90" y="82"/>
                  </a:cubicBezTo>
                  <a:cubicBezTo>
                    <a:pt x="80" y="89"/>
                    <a:pt x="68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8" y="71"/>
                    <a:pt x="89" y="65"/>
                    <a:pt x="89" y="45"/>
                  </a:cubicBezTo>
                  <a:cubicBezTo>
                    <a:pt x="89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0" name="Freeform 278"/>
            <p:cNvSpPr>
              <a:spLocks noChangeArrowheads="1"/>
            </p:cNvSpPr>
            <p:nvPr/>
          </p:nvSpPr>
          <p:spPr bwMode="auto">
            <a:xfrm>
              <a:off x="585034" y="4863488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6"/>
                    <a:pt x="86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1" name="Freeform 279"/>
            <p:cNvSpPr>
              <a:spLocks noChangeArrowheads="1"/>
            </p:cNvSpPr>
            <p:nvPr/>
          </p:nvSpPr>
          <p:spPr bwMode="auto">
            <a:xfrm>
              <a:off x="638763" y="4846814"/>
              <a:ext cx="9263" cy="64843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22 h 155"/>
                <a:gd name="T6" fmla="*/ 0 w 21"/>
                <a:gd name="T7" fmla="*/ 22 h 155"/>
                <a:gd name="T8" fmla="*/ 0 w 21"/>
                <a:gd name="T9" fmla="*/ 0 h 155"/>
                <a:gd name="T10" fmla="*/ 0 w 21"/>
                <a:gd name="T11" fmla="*/ 42 h 155"/>
                <a:gd name="T12" fmla="*/ 20 w 21"/>
                <a:gd name="T13" fmla="*/ 42 h 155"/>
                <a:gd name="T14" fmla="*/ 20 w 21"/>
                <a:gd name="T15" fmla="*/ 154 h 155"/>
                <a:gd name="T16" fmla="*/ 0 w 21"/>
                <a:gd name="T17" fmla="*/ 154 h 155"/>
                <a:gd name="T18" fmla="*/ 0 w 21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20" y="42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2" name="Freeform 280"/>
            <p:cNvSpPr>
              <a:spLocks noChangeArrowheads="1"/>
            </p:cNvSpPr>
            <p:nvPr/>
          </p:nvSpPr>
          <p:spPr bwMode="auto">
            <a:xfrm>
              <a:off x="659141" y="4863488"/>
              <a:ext cx="40759" cy="48170"/>
            </a:xfrm>
            <a:custGeom>
              <a:avLst/>
              <a:gdLst>
                <a:gd name="T0" fmla="*/ 74 w 95"/>
                <a:gd name="T1" fmla="*/ 44 h 115"/>
                <a:gd name="T2" fmla="*/ 74 w 95"/>
                <a:gd name="T3" fmla="*/ 44 h 115"/>
                <a:gd name="T4" fmla="*/ 52 w 95"/>
                <a:gd name="T5" fmla="*/ 16 h 115"/>
                <a:gd name="T6" fmla="*/ 19 w 95"/>
                <a:gd name="T7" fmla="*/ 50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8 w 95"/>
                <a:gd name="T15" fmla="*/ 2 h 115"/>
                <a:gd name="T16" fmla="*/ 18 w 95"/>
                <a:gd name="T17" fmla="*/ 18 h 115"/>
                <a:gd name="T18" fmla="*/ 54 w 95"/>
                <a:gd name="T19" fmla="*/ 0 h 115"/>
                <a:gd name="T20" fmla="*/ 89 w 95"/>
                <a:gd name="T21" fmla="*/ 14 h 115"/>
                <a:gd name="T22" fmla="*/ 94 w 95"/>
                <a:gd name="T23" fmla="*/ 41 h 115"/>
                <a:gd name="T24" fmla="*/ 94 w 95"/>
                <a:gd name="T25" fmla="*/ 46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4"/>
                  </a:moveTo>
                  <a:lnTo>
                    <a:pt x="74" y="44"/>
                  </a:lnTo>
                  <a:cubicBezTo>
                    <a:pt x="74" y="25"/>
                    <a:pt x="70" y="16"/>
                    <a:pt x="52" y="16"/>
                  </a:cubicBezTo>
                  <a:cubicBezTo>
                    <a:pt x="31" y="16"/>
                    <a:pt x="19" y="28"/>
                    <a:pt x="19" y="50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9" y="0"/>
                    <a:pt x="54" y="0"/>
                  </a:cubicBezTo>
                  <a:cubicBezTo>
                    <a:pt x="71" y="0"/>
                    <a:pt x="82" y="5"/>
                    <a:pt x="89" y="14"/>
                  </a:cubicBezTo>
                  <a:cubicBezTo>
                    <a:pt x="93" y="21"/>
                    <a:pt x="94" y="31"/>
                    <a:pt x="94" y="41"/>
                  </a:cubicBezTo>
                  <a:cubicBezTo>
                    <a:pt x="94" y="43"/>
                    <a:pt x="94" y="44"/>
                    <a:pt x="94" y="46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3" name="Freeform 281"/>
            <p:cNvSpPr>
              <a:spLocks noChangeArrowheads="1"/>
            </p:cNvSpPr>
            <p:nvPr/>
          </p:nvSpPr>
          <p:spPr bwMode="auto">
            <a:xfrm>
              <a:off x="705459" y="4850520"/>
              <a:ext cx="24084" cy="61138"/>
            </a:xfrm>
            <a:custGeom>
              <a:avLst/>
              <a:gdLst>
                <a:gd name="T0" fmla="*/ 46 w 56"/>
                <a:gd name="T1" fmla="*/ 128 h 146"/>
                <a:gd name="T2" fmla="*/ 46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41 w 56"/>
                <a:gd name="T9" fmla="*/ 145 h 146"/>
                <a:gd name="T10" fmla="*/ 17 w 56"/>
                <a:gd name="T11" fmla="*/ 122 h 146"/>
                <a:gd name="T12" fmla="*/ 17 w 56"/>
                <a:gd name="T13" fmla="*/ 47 h 146"/>
                <a:gd name="T14" fmla="*/ 0 w 56"/>
                <a:gd name="T15" fmla="*/ 47 h 146"/>
                <a:gd name="T16" fmla="*/ 0 w 56"/>
                <a:gd name="T17" fmla="*/ 32 h 146"/>
                <a:gd name="T18" fmla="*/ 17 w 56"/>
                <a:gd name="T19" fmla="*/ 32 h 146"/>
                <a:gd name="T20" fmla="*/ 17 w 56"/>
                <a:gd name="T21" fmla="*/ 0 h 146"/>
                <a:gd name="T22" fmla="*/ 36 w 56"/>
                <a:gd name="T23" fmla="*/ 0 h 146"/>
                <a:gd name="T24" fmla="*/ 36 w 56"/>
                <a:gd name="T25" fmla="*/ 32 h 146"/>
                <a:gd name="T26" fmla="*/ 55 w 56"/>
                <a:gd name="T27" fmla="*/ 32 h 146"/>
                <a:gd name="T28" fmla="*/ 55 w 56"/>
                <a:gd name="T29" fmla="*/ 47 h 146"/>
                <a:gd name="T30" fmla="*/ 36 w 56"/>
                <a:gd name="T31" fmla="*/ 47 h 146"/>
                <a:gd name="T32" fmla="*/ 36 w 56"/>
                <a:gd name="T33" fmla="*/ 115 h 146"/>
                <a:gd name="T34" fmla="*/ 46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8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4" name="Freeform 282"/>
            <p:cNvSpPr>
              <a:spLocks noChangeArrowheads="1"/>
            </p:cNvSpPr>
            <p:nvPr/>
          </p:nvSpPr>
          <p:spPr bwMode="auto">
            <a:xfrm>
              <a:off x="733249" y="4863488"/>
              <a:ext cx="38907" cy="50023"/>
            </a:xfrm>
            <a:custGeom>
              <a:avLst/>
              <a:gdLst>
                <a:gd name="T0" fmla="*/ 19 w 93"/>
                <a:gd name="T1" fmla="*/ 79 h 119"/>
                <a:gd name="T2" fmla="*/ 19 w 93"/>
                <a:gd name="T3" fmla="*/ 79 h 119"/>
                <a:gd name="T4" fmla="*/ 47 w 93"/>
                <a:gd name="T5" fmla="*/ 102 h 119"/>
                <a:gd name="T6" fmla="*/ 73 w 93"/>
                <a:gd name="T7" fmla="*/ 84 h 119"/>
                <a:gd name="T8" fmla="*/ 55 w 93"/>
                <a:gd name="T9" fmla="*/ 68 h 119"/>
                <a:gd name="T10" fmla="*/ 34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8 w 93"/>
                <a:gd name="T17" fmla="*/ 34 h 119"/>
                <a:gd name="T18" fmla="*/ 88 w 93"/>
                <a:gd name="T19" fmla="*/ 34 h 119"/>
                <a:gd name="T20" fmla="*/ 70 w 93"/>
                <a:gd name="T21" fmla="*/ 34 h 119"/>
                <a:gd name="T22" fmla="*/ 45 w 93"/>
                <a:gd name="T23" fmla="*/ 15 h 119"/>
                <a:gd name="T24" fmla="*/ 22 w 93"/>
                <a:gd name="T25" fmla="*/ 31 h 119"/>
                <a:gd name="T26" fmla="*/ 39 w 93"/>
                <a:gd name="T27" fmla="*/ 45 h 119"/>
                <a:gd name="T28" fmla="*/ 57 w 93"/>
                <a:gd name="T29" fmla="*/ 50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9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9"/>
                  </a:moveTo>
                  <a:lnTo>
                    <a:pt x="19" y="79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3" y="102"/>
                    <a:pt x="73" y="94"/>
                    <a:pt x="73" y="84"/>
                  </a:cubicBezTo>
                  <a:cubicBezTo>
                    <a:pt x="73" y="75"/>
                    <a:pt x="68" y="71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9" y="0"/>
                    <a:pt x="45" y="0"/>
                  </a:cubicBezTo>
                  <a:cubicBezTo>
                    <a:pt x="72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2"/>
                    <a:pt x="60" y="15"/>
                    <a:pt x="45" y="15"/>
                  </a:cubicBezTo>
                  <a:cubicBezTo>
                    <a:pt x="30" y="15"/>
                    <a:pt x="22" y="21"/>
                    <a:pt x="22" y="31"/>
                  </a:cubicBezTo>
                  <a:cubicBezTo>
                    <a:pt x="22" y="39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2"/>
                    <a:pt x="92" y="82"/>
                  </a:cubicBezTo>
                  <a:cubicBezTo>
                    <a:pt x="92" y="105"/>
                    <a:pt x="75" y="118"/>
                    <a:pt x="45" y="118"/>
                  </a:cubicBezTo>
                  <a:cubicBezTo>
                    <a:pt x="17" y="118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5" name="Freeform 283"/>
            <p:cNvSpPr>
              <a:spLocks noChangeArrowheads="1"/>
            </p:cNvSpPr>
            <p:nvPr/>
          </p:nvSpPr>
          <p:spPr bwMode="auto">
            <a:xfrm>
              <a:off x="774008" y="4844961"/>
              <a:ext cx="27791" cy="75960"/>
            </a:xfrm>
            <a:custGeom>
              <a:avLst/>
              <a:gdLst>
                <a:gd name="T0" fmla="*/ 52 w 65"/>
                <a:gd name="T1" fmla="*/ 0 h 179"/>
                <a:gd name="T2" fmla="*/ 64 w 65"/>
                <a:gd name="T3" fmla="*/ 0 h 179"/>
                <a:gd name="T4" fmla="*/ 13 w 65"/>
                <a:gd name="T5" fmla="*/ 178 h 179"/>
                <a:gd name="T6" fmla="*/ 0 w 65"/>
                <a:gd name="T7" fmla="*/ 178 h 179"/>
                <a:gd name="T8" fmla="*/ 52 w 65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79">
                  <a:moveTo>
                    <a:pt x="52" y="0"/>
                  </a:moveTo>
                  <a:lnTo>
                    <a:pt x="64" y="0"/>
                  </a:lnTo>
                  <a:lnTo>
                    <a:pt x="13" y="178"/>
                  </a:lnTo>
                  <a:lnTo>
                    <a:pt x="0" y="178"/>
                  </a:lnTo>
                  <a:lnTo>
                    <a:pt x="52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6" name="Freeform 284"/>
            <p:cNvSpPr>
              <a:spLocks noChangeArrowheads="1"/>
            </p:cNvSpPr>
            <p:nvPr/>
          </p:nvSpPr>
          <p:spPr bwMode="auto">
            <a:xfrm>
              <a:off x="522043" y="4952417"/>
              <a:ext cx="50023" cy="68550"/>
            </a:xfrm>
            <a:custGeom>
              <a:avLst/>
              <a:gdLst>
                <a:gd name="T0" fmla="*/ 20 w 121"/>
                <a:gd name="T1" fmla="*/ 107 h 163"/>
                <a:gd name="T2" fmla="*/ 20 w 121"/>
                <a:gd name="T3" fmla="*/ 107 h 163"/>
                <a:gd name="T4" fmla="*/ 61 w 121"/>
                <a:gd name="T5" fmla="*/ 144 h 163"/>
                <a:gd name="T6" fmla="*/ 99 w 121"/>
                <a:gd name="T7" fmla="*/ 116 h 163"/>
                <a:gd name="T8" fmla="*/ 56 w 121"/>
                <a:gd name="T9" fmla="*/ 88 h 163"/>
                <a:gd name="T10" fmla="*/ 5 w 121"/>
                <a:gd name="T11" fmla="*/ 46 h 163"/>
                <a:gd name="T12" fmla="*/ 61 w 121"/>
                <a:gd name="T13" fmla="*/ 0 h 163"/>
                <a:gd name="T14" fmla="*/ 115 w 121"/>
                <a:gd name="T15" fmla="*/ 50 h 163"/>
                <a:gd name="T16" fmla="*/ 95 w 121"/>
                <a:gd name="T17" fmla="*/ 50 h 163"/>
                <a:gd name="T18" fmla="*/ 58 w 121"/>
                <a:gd name="T19" fmla="*/ 18 h 163"/>
                <a:gd name="T20" fmla="*/ 25 w 121"/>
                <a:gd name="T21" fmla="*/ 43 h 163"/>
                <a:gd name="T22" fmla="*/ 72 w 121"/>
                <a:gd name="T23" fmla="*/ 71 h 163"/>
                <a:gd name="T24" fmla="*/ 106 w 121"/>
                <a:gd name="T25" fmla="*/ 84 h 163"/>
                <a:gd name="T26" fmla="*/ 120 w 121"/>
                <a:gd name="T27" fmla="*/ 113 h 163"/>
                <a:gd name="T28" fmla="*/ 61 w 121"/>
                <a:gd name="T29" fmla="*/ 162 h 163"/>
                <a:gd name="T30" fmla="*/ 0 w 121"/>
                <a:gd name="T31" fmla="*/ 107 h 163"/>
                <a:gd name="T32" fmla="*/ 20 w 121"/>
                <a:gd name="T33" fmla="*/ 10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1" h="163">
                  <a:moveTo>
                    <a:pt x="20" y="107"/>
                  </a:moveTo>
                  <a:lnTo>
                    <a:pt x="20" y="107"/>
                  </a:lnTo>
                  <a:cubicBezTo>
                    <a:pt x="21" y="130"/>
                    <a:pt x="37" y="144"/>
                    <a:pt x="61" y="144"/>
                  </a:cubicBezTo>
                  <a:cubicBezTo>
                    <a:pt x="85" y="144"/>
                    <a:pt x="99" y="133"/>
                    <a:pt x="99" y="116"/>
                  </a:cubicBezTo>
                  <a:cubicBezTo>
                    <a:pt x="99" y="98"/>
                    <a:pt x="85" y="95"/>
                    <a:pt x="56" y="88"/>
                  </a:cubicBezTo>
                  <a:cubicBezTo>
                    <a:pt x="23" y="80"/>
                    <a:pt x="5" y="73"/>
                    <a:pt x="5" y="46"/>
                  </a:cubicBezTo>
                  <a:cubicBezTo>
                    <a:pt x="5" y="19"/>
                    <a:pt x="26" y="0"/>
                    <a:pt x="61" y="0"/>
                  </a:cubicBezTo>
                  <a:cubicBezTo>
                    <a:pt x="94" y="0"/>
                    <a:pt x="115" y="19"/>
                    <a:pt x="115" y="50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4" y="29"/>
                    <a:pt x="80" y="18"/>
                    <a:pt x="58" y="18"/>
                  </a:cubicBezTo>
                  <a:cubicBezTo>
                    <a:pt x="38" y="18"/>
                    <a:pt x="25" y="28"/>
                    <a:pt x="25" y="43"/>
                  </a:cubicBezTo>
                  <a:cubicBezTo>
                    <a:pt x="25" y="62"/>
                    <a:pt x="40" y="63"/>
                    <a:pt x="72" y="71"/>
                  </a:cubicBezTo>
                  <a:cubicBezTo>
                    <a:pt x="87" y="75"/>
                    <a:pt x="98" y="77"/>
                    <a:pt x="106" y="84"/>
                  </a:cubicBezTo>
                  <a:cubicBezTo>
                    <a:pt x="115" y="92"/>
                    <a:pt x="120" y="101"/>
                    <a:pt x="120" y="113"/>
                  </a:cubicBezTo>
                  <a:cubicBezTo>
                    <a:pt x="120" y="143"/>
                    <a:pt x="97" y="162"/>
                    <a:pt x="61" y="162"/>
                  </a:cubicBezTo>
                  <a:cubicBezTo>
                    <a:pt x="23" y="162"/>
                    <a:pt x="2" y="143"/>
                    <a:pt x="0" y="107"/>
                  </a:cubicBezTo>
                  <a:lnTo>
                    <a:pt x="20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7" name="Freeform 285"/>
            <p:cNvSpPr>
              <a:spLocks noChangeArrowheads="1"/>
            </p:cNvSpPr>
            <p:nvPr/>
          </p:nvSpPr>
          <p:spPr bwMode="auto">
            <a:xfrm>
              <a:off x="581329" y="4970943"/>
              <a:ext cx="44464" cy="68550"/>
            </a:xfrm>
            <a:custGeom>
              <a:avLst/>
              <a:gdLst>
                <a:gd name="T0" fmla="*/ 49 w 104"/>
                <a:gd name="T1" fmla="*/ 118 h 161"/>
                <a:gd name="T2" fmla="*/ 49 w 104"/>
                <a:gd name="T3" fmla="*/ 118 h 161"/>
                <a:gd name="T4" fmla="*/ 0 w 104"/>
                <a:gd name="T5" fmla="*/ 59 h 161"/>
                <a:gd name="T6" fmla="*/ 49 w 104"/>
                <a:gd name="T7" fmla="*/ 0 h 161"/>
                <a:gd name="T8" fmla="*/ 85 w 104"/>
                <a:gd name="T9" fmla="*/ 18 h 161"/>
                <a:gd name="T10" fmla="*/ 85 w 104"/>
                <a:gd name="T11" fmla="*/ 4 h 161"/>
                <a:gd name="T12" fmla="*/ 103 w 104"/>
                <a:gd name="T13" fmla="*/ 4 h 161"/>
                <a:gd name="T14" fmla="*/ 103 w 104"/>
                <a:gd name="T15" fmla="*/ 160 h 161"/>
                <a:gd name="T16" fmla="*/ 85 w 104"/>
                <a:gd name="T17" fmla="*/ 160 h 161"/>
                <a:gd name="T18" fmla="*/ 85 w 104"/>
                <a:gd name="T19" fmla="*/ 101 h 161"/>
                <a:gd name="T20" fmla="*/ 49 w 104"/>
                <a:gd name="T21" fmla="*/ 118 h 161"/>
                <a:gd name="T22" fmla="*/ 53 w 104"/>
                <a:gd name="T23" fmla="*/ 102 h 161"/>
                <a:gd name="T24" fmla="*/ 53 w 104"/>
                <a:gd name="T25" fmla="*/ 102 h 161"/>
                <a:gd name="T26" fmla="*/ 85 w 104"/>
                <a:gd name="T27" fmla="*/ 59 h 161"/>
                <a:gd name="T28" fmla="*/ 53 w 104"/>
                <a:gd name="T29" fmla="*/ 16 h 161"/>
                <a:gd name="T30" fmla="*/ 19 w 104"/>
                <a:gd name="T31" fmla="*/ 58 h 161"/>
                <a:gd name="T32" fmla="*/ 53 w 104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1">
                  <a:moveTo>
                    <a:pt x="49" y="118"/>
                  </a:moveTo>
                  <a:lnTo>
                    <a:pt x="49" y="118"/>
                  </a:lnTo>
                  <a:cubicBezTo>
                    <a:pt x="19" y="118"/>
                    <a:pt x="0" y="96"/>
                    <a:pt x="0" y="59"/>
                  </a:cubicBezTo>
                  <a:cubicBezTo>
                    <a:pt x="0" y="23"/>
                    <a:pt x="19" y="0"/>
                    <a:pt x="49" y="0"/>
                  </a:cubicBezTo>
                  <a:cubicBezTo>
                    <a:pt x="64" y="0"/>
                    <a:pt x="76" y="6"/>
                    <a:pt x="85" y="1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160"/>
                    <a:pt x="103" y="160"/>
                    <a:pt x="103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78" y="112"/>
                    <a:pt x="65" y="118"/>
                    <a:pt x="49" y="118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4" y="102"/>
                    <a:pt x="85" y="87"/>
                    <a:pt x="85" y="59"/>
                  </a:cubicBezTo>
                  <a:cubicBezTo>
                    <a:pt x="85" y="32"/>
                    <a:pt x="72" y="16"/>
                    <a:pt x="53" y="16"/>
                  </a:cubicBezTo>
                  <a:cubicBezTo>
                    <a:pt x="32" y="16"/>
                    <a:pt x="19" y="32"/>
                    <a:pt x="19" y="58"/>
                  </a:cubicBezTo>
                  <a:cubicBezTo>
                    <a:pt x="19" y="87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" name="Freeform 286"/>
            <p:cNvSpPr>
              <a:spLocks noChangeArrowheads="1"/>
            </p:cNvSpPr>
            <p:nvPr/>
          </p:nvSpPr>
          <p:spPr bwMode="auto">
            <a:xfrm>
              <a:off x="636909" y="4972797"/>
              <a:ext cx="40759" cy="48170"/>
            </a:xfrm>
            <a:custGeom>
              <a:avLst/>
              <a:gdLst>
                <a:gd name="T0" fmla="*/ 19 w 95"/>
                <a:gd name="T1" fmla="*/ 67 h 115"/>
                <a:gd name="T2" fmla="*/ 19 w 95"/>
                <a:gd name="T3" fmla="*/ 67 h 115"/>
                <a:gd name="T4" fmla="*/ 41 w 95"/>
                <a:gd name="T5" fmla="*/ 98 h 115"/>
                <a:gd name="T6" fmla="*/ 74 w 95"/>
                <a:gd name="T7" fmla="*/ 59 h 115"/>
                <a:gd name="T8" fmla="*/ 74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5 h 115"/>
                <a:gd name="T18" fmla="*/ 38 w 95"/>
                <a:gd name="T19" fmla="*/ 114 h 115"/>
                <a:gd name="T20" fmla="*/ 5 w 95"/>
                <a:gd name="T21" fmla="*/ 99 h 115"/>
                <a:gd name="T22" fmla="*/ 0 w 95"/>
                <a:gd name="T23" fmla="*/ 72 h 115"/>
                <a:gd name="T24" fmla="*/ 0 w 95"/>
                <a:gd name="T25" fmla="*/ 66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8"/>
                    <a:pt x="41" y="98"/>
                  </a:cubicBezTo>
                  <a:cubicBezTo>
                    <a:pt x="63" y="98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7"/>
                    <a:pt x="55" y="114"/>
                    <a:pt x="38" y="114"/>
                  </a:cubicBezTo>
                  <a:cubicBezTo>
                    <a:pt x="23" y="114"/>
                    <a:pt x="10" y="108"/>
                    <a:pt x="5" y="99"/>
                  </a:cubicBezTo>
                  <a:cubicBezTo>
                    <a:pt x="0" y="91"/>
                    <a:pt x="0" y="83"/>
                    <a:pt x="0" y="72"/>
                  </a:cubicBezTo>
                  <a:cubicBezTo>
                    <a:pt x="0" y="70"/>
                    <a:pt x="0" y="69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" name="Freeform 287"/>
            <p:cNvSpPr>
              <a:spLocks noChangeArrowheads="1"/>
            </p:cNvSpPr>
            <p:nvPr/>
          </p:nvSpPr>
          <p:spPr bwMode="auto">
            <a:xfrm>
              <a:off x="685079" y="4970943"/>
              <a:ext cx="44464" cy="50023"/>
            </a:xfrm>
            <a:custGeom>
              <a:avLst/>
              <a:gdLst>
                <a:gd name="T0" fmla="*/ 36 w 107"/>
                <a:gd name="T1" fmla="*/ 118 h 119"/>
                <a:gd name="T2" fmla="*/ 36 w 107"/>
                <a:gd name="T3" fmla="*/ 118 h 119"/>
                <a:gd name="T4" fmla="*/ 0 w 107"/>
                <a:gd name="T5" fmla="*/ 85 h 119"/>
                <a:gd name="T6" fmla="*/ 38 w 107"/>
                <a:gd name="T7" fmla="*/ 50 h 119"/>
                <a:gd name="T8" fmla="*/ 69 w 107"/>
                <a:gd name="T9" fmla="*/ 45 h 119"/>
                <a:gd name="T10" fmla="*/ 74 w 107"/>
                <a:gd name="T11" fmla="*/ 33 h 119"/>
                <a:gd name="T12" fmla="*/ 49 w 107"/>
                <a:gd name="T13" fmla="*/ 16 h 119"/>
                <a:gd name="T14" fmla="*/ 22 w 107"/>
                <a:gd name="T15" fmla="*/ 37 h 119"/>
                <a:gd name="T16" fmla="*/ 5 w 107"/>
                <a:gd name="T17" fmla="*/ 37 h 119"/>
                <a:gd name="T18" fmla="*/ 5 w 107"/>
                <a:gd name="T19" fmla="*/ 36 h 119"/>
                <a:gd name="T20" fmla="*/ 49 w 107"/>
                <a:gd name="T21" fmla="*/ 0 h 119"/>
                <a:gd name="T22" fmla="*/ 93 w 107"/>
                <a:gd name="T23" fmla="*/ 34 h 119"/>
                <a:gd name="T24" fmla="*/ 93 w 107"/>
                <a:gd name="T25" fmla="*/ 90 h 119"/>
                <a:gd name="T26" fmla="*/ 100 w 107"/>
                <a:gd name="T27" fmla="*/ 102 h 119"/>
                <a:gd name="T28" fmla="*/ 106 w 107"/>
                <a:gd name="T29" fmla="*/ 101 h 119"/>
                <a:gd name="T30" fmla="*/ 106 w 107"/>
                <a:gd name="T31" fmla="*/ 115 h 119"/>
                <a:gd name="T32" fmla="*/ 94 w 107"/>
                <a:gd name="T33" fmla="*/ 117 h 119"/>
                <a:gd name="T34" fmla="*/ 75 w 107"/>
                <a:gd name="T35" fmla="*/ 101 h 119"/>
                <a:gd name="T36" fmla="*/ 75 w 107"/>
                <a:gd name="T37" fmla="*/ 100 h 119"/>
                <a:gd name="T38" fmla="*/ 36 w 107"/>
                <a:gd name="T39" fmla="*/ 118 h 119"/>
                <a:gd name="T40" fmla="*/ 39 w 107"/>
                <a:gd name="T41" fmla="*/ 66 h 119"/>
                <a:gd name="T42" fmla="*/ 39 w 107"/>
                <a:gd name="T43" fmla="*/ 66 h 119"/>
                <a:gd name="T44" fmla="*/ 19 w 107"/>
                <a:gd name="T45" fmla="*/ 85 h 119"/>
                <a:gd name="T46" fmla="*/ 39 w 107"/>
                <a:gd name="T47" fmla="*/ 102 h 119"/>
                <a:gd name="T48" fmla="*/ 74 w 107"/>
                <a:gd name="T49" fmla="*/ 75 h 119"/>
                <a:gd name="T50" fmla="*/ 74 w 107"/>
                <a:gd name="T51" fmla="*/ 58 h 119"/>
                <a:gd name="T52" fmla="*/ 39 w 107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3" y="53"/>
                    <a:pt x="38" y="50"/>
                  </a:cubicBezTo>
                  <a:cubicBezTo>
                    <a:pt x="53" y="48"/>
                    <a:pt x="64" y="48"/>
                    <a:pt x="69" y="45"/>
                  </a:cubicBezTo>
                  <a:cubicBezTo>
                    <a:pt x="74" y="43"/>
                    <a:pt x="74" y="41"/>
                    <a:pt x="74" y="33"/>
                  </a:cubicBezTo>
                  <a:cubicBezTo>
                    <a:pt x="74" y="23"/>
                    <a:pt x="66" y="16"/>
                    <a:pt x="49" y="16"/>
                  </a:cubicBezTo>
                  <a:cubicBezTo>
                    <a:pt x="32" y="16"/>
                    <a:pt x="22" y="24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1" y="0"/>
                    <a:pt x="49" y="0"/>
                  </a:cubicBezTo>
                  <a:cubicBezTo>
                    <a:pt x="80" y="0"/>
                    <a:pt x="93" y="11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2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1" y="116"/>
                    <a:pt x="98" y="117"/>
                    <a:pt x="94" y="117"/>
                  </a:cubicBezTo>
                  <a:cubicBezTo>
                    <a:pt x="82" y="117"/>
                    <a:pt x="75" y="112"/>
                    <a:pt x="75" y="101"/>
                  </a:cubicBezTo>
                  <a:cubicBezTo>
                    <a:pt x="75" y="101"/>
                    <a:pt x="75" y="101"/>
                    <a:pt x="75" y="100"/>
                  </a:cubicBez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19" y="74"/>
                    <a:pt x="19" y="85"/>
                  </a:cubicBezTo>
                  <a:cubicBezTo>
                    <a:pt x="19" y="95"/>
                    <a:pt x="26" y="102"/>
                    <a:pt x="39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1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0" name="Freeform 288"/>
            <p:cNvSpPr>
              <a:spLocks noChangeArrowheads="1"/>
            </p:cNvSpPr>
            <p:nvPr/>
          </p:nvSpPr>
          <p:spPr bwMode="auto">
            <a:xfrm>
              <a:off x="736954" y="4970943"/>
              <a:ext cx="22232" cy="48170"/>
            </a:xfrm>
            <a:custGeom>
              <a:avLst/>
              <a:gdLst>
                <a:gd name="T0" fmla="*/ 0 w 54"/>
                <a:gd name="T1" fmla="*/ 3 h 115"/>
                <a:gd name="T2" fmla="*/ 0 w 54"/>
                <a:gd name="T3" fmla="*/ 3 h 115"/>
                <a:gd name="T4" fmla="*/ 18 w 54"/>
                <a:gd name="T5" fmla="*/ 3 h 115"/>
                <a:gd name="T6" fmla="*/ 18 w 54"/>
                <a:gd name="T7" fmla="*/ 23 h 115"/>
                <a:gd name="T8" fmla="*/ 49 w 54"/>
                <a:gd name="T9" fmla="*/ 0 h 115"/>
                <a:gd name="T10" fmla="*/ 53 w 54"/>
                <a:gd name="T11" fmla="*/ 1 h 115"/>
                <a:gd name="T12" fmla="*/ 53 w 54"/>
                <a:gd name="T13" fmla="*/ 21 h 115"/>
                <a:gd name="T14" fmla="*/ 49 w 54"/>
                <a:gd name="T15" fmla="*/ 19 h 115"/>
                <a:gd name="T16" fmla="*/ 19 w 54"/>
                <a:gd name="T17" fmla="*/ 52 h 115"/>
                <a:gd name="T18" fmla="*/ 19 w 54"/>
                <a:gd name="T19" fmla="*/ 114 h 115"/>
                <a:gd name="T20" fmla="*/ 0 w 54"/>
                <a:gd name="T21" fmla="*/ 114 h 115"/>
                <a:gd name="T22" fmla="*/ 0 w 54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0" y="0"/>
                    <a:pt x="52" y="0"/>
                    <a:pt x="53" y="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1" name="Freeform 289"/>
            <p:cNvSpPr>
              <a:spLocks noChangeArrowheads="1"/>
            </p:cNvSpPr>
            <p:nvPr/>
          </p:nvSpPr>
          <p:spPr bwMode="auto">
            <a:xfrm>
              <a:off x="764745" y="4970943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9 w 101"/>
                <a:gd name="T15" fmla="*/ 64 h 119"/>
                <a:gd name="T16" fmla="*/ 51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19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88"/>
                    <a:pt x="31" y="102"/>
                    <a:pt x="51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0" y="16"/>
                  </a:cubicBezTo>
                  <a:cubicBezTo>
                    <a:pt x="31" y="16"/>
                    <a:pt x="21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1283495" y="4844961"/>
            <a:ext cx="500223" cy="74107"/>
            <a:chOff x="1283495" y="4844961"/>
            <a:chExt cx="500223" cy="74107"/>
          </a:xfrm>
        </p:grpSpPr>
        <p:sp>
          <p:nvSpPr>
            <p:cNvPr id="3362" name="Freeform 290"/>
            <p:cNvSpPr>
              <a:spLocks noChangeArrowheads="1"/>
            </p:cNvSpPr>
            <p:nvPr/>
          </p:nvSpPr>
          <p:spPr bwMode="auto">
            <a:xfrm>
              <a:off x="1283495" y="4846814"/>
              <a:ext cx="46316" cy="64843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90 w 110"/>
                <a:gd name="T9" fmla="*/ 6 h 155"/>
                <a:gd name="T10" fmla="*/ 109 w 110"/>
                <a:gd name="T11" fmla="*/ 45 h 155"/>
                <a:gd name="T12" fmla="*/ 89 w 110"/>
                <a:gd name="T13" fmla="*/ 83 h 155"/>
                <a:gd name="T14" fmla="*/ 52 w 110"/>
                <a:gd name="T15" fmla="*/ 89 h 155"/>
                <a:gd name="T16" fmla="*/ 20 w 110"/>
                <a:gd name="T17" fmla="*/ 89 h 155"/>
                <a:gd name="T18" fmla="*/ 20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6 w 110"/>
                <a:gd name="T25" fmla="*/ 71 h 155"/>
                <a:gd name="T26" fmla="*/ 56 w 110"/>
                <a:gd name="T27" fmla="*/ 71 h 155"/>
                <a:gd name="T28" fmla="*/ 88 w 110"/>
                <a:gd name="T29" fmla="*/ 45 h 155"/>
                <a:gd name="T30" fmla="*/ 57 w 110"/>
                <a:gd name="T31" fmla="*/ 20 h 155"/>
                <a:gd name="T32" fmla="*/ 20 w 110"/>
                <a:gd name="T33" fmla="*/ 20 h 155"/>
                <a:gd name="T34" fmla="*/ 20 w 110"/>
                <a:gd name="T35" fmla="*/ 71 h 155"/>
                <a:gd name="T36" fmla="*/ 56 w 110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69" y="0"/>
                    <a:pt x="80" y="1"/>
                    <a:pt x="90" y="6"/>
                  </a:cubicBezTo>
                  <a:cubicBezTo>
                    <a:pt x="102" y="14"/>
                    <a:pt x="109" y="27"/>
                    <a:pt x="109" y="45"/>
                  </a:cubicBezTo>
                  <a:cubicBezTo>
                    <a:pt x="109" y="62"/>
                    <a:pt x="102" y="75"/>
                    <a:pt x="89" y="83"/>
                  </a:cubicBezTo>
                  <a:cubicBezTo>
                    <a:pt x="80" y="89"/>
                    <a:pt x="67" y="89"/>
                    <a:pt x="52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8" y="71"/>
                    <a:pt x="88" y="65"/>
                    <a:pt x="88" y="45"/>
                  </a:cubicBezTo>
                  <a:cubicBezTo>
                    <a:pt x="88" y="26"/>
                    <a:pt x="79" y="20"/>
                    <a:pt x="57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71"/>
                    <a:pt x="20" y="71"/>
                    <a:pt x="20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3" name="Freeform 291"/>
            <p:cNvSpPr>
              <a:spLocks noChangeArrowheads="1"/>
            </p:cNvSpPr>
            <p:nvPr/>
          </p:nvSpPr>
          <p:spPr bwMode="auto">
            <a:xfrm>
              <a:off x="1333517" y="4861636"/>
              <a:ext cx="46318" cy="50022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60 h 120"/>
                <a:gd name="T6" fmla="*/ 54 w 109"/>
                <a:gd name="T7" fmla="*/ 119 h 120"/>
                <a:gd name="T8" fmla="*/ 0 w 109"/>
                <a:gd name="T9" fmla="*/ 60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8 w 109"/>
                <a:gd name="T17" fmla="*/ 60 h 120"/>
                <a:gd name="T18" fmla="*/ 54 w 109"/>
                <a:gd name="T19" fmla="*/ 17 h 120"/>
                <a:gd name="T20" fmla="*/ 19 w 109"/>
                <a:gd name="T21" fmla="*/ 60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8" y="22"/>
                    <a:pt x="108" y="60"/>
                  </a:cubicBezTo>
                  <a:cubicBezTo>
                    <a:pt x="108" y="98"/>
                    <a:pt x="87" y="119"/>
                    <a:pt x="54" y="119"/>
                  </a:cubicBezTo>
                  <a:cubicBezTo>
                    <a:pt x="20" y="119"/>
                    <a:pt x="0" y="98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3"/>
                    <a:pt x="75" y="17"/>
                    <a:pt x="54" y="17"/>
                  </a:cubicBezTo>
                  <a:cubicBezTo>
                    <a:pt x="32" y="17"/>
                    <a:pt x="19" y="33"/>
                    <a:pt x="19" y="60"/>
                  </a:cubicBezTo>
                  <a:cubicBezTo>
                    <a:pt x="19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4" name="Freeform 292"/>
            <p:cNvSpPr>
              <a:spLocks noChangeArrowheads="1"/>
            </p:cNvSpPr>
            <p:nvPr/>
          </p:nvSpPr>
          <p:spPr bwMode="auto">
            <a:xfrm>
              <a:off x="1389097" y="4846814"/>
              <a:ext cx="7411" cy="64843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22 h 155"/>
                <a:gd name="T6" fmla="*/ 0 w 19"/>
                <a:gd name="T7" fmla="*/ 22 h 155"/>
                <a:gd name="T8" fmla="*/ 0 w 19"/>
                <a:gd name="T9" fmla="*/ 0 h 155"/>
                <a:gd name="T10" fmla="*/ 0 w 19"/>
                <a:gd name="T11" fmla="*/ 43 h 155"/>
                <a:gd name="T12" fmla="*/ 18 w 19"/>
                <a:gd name="T13" fmla="*/ 43 h 155"/>
                <a:gd name="T14" fmla="*/ 18 w 19"/>
                <a:gd name="T15" fmla="*/ 154 h 155"/>
                <a:gd name="T16" fmla="*/ 0 w 19"/>
                <a:gd name="T17" fmla="*/ 154 h 155"/>
                <a:gd name="T18" fmla="*/ 0 w 19"/>
                <a:gd name="T19" fmla="*/ 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3"/>
                  </a:moveTo>
                  <a:lnTo>
                    <a:pt x="18" y="43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5" name="Freeform 293"/>
            <p:cNvSpPr>
              <a:spLocks noChangeArrowheads="1"/>
            </p:cNvSpPr>
            <p:nvPr/>
          </p:nvSpPr>
          <p:spPr bwMode="auto">
            <a:xfrm>
              <a:off x="1407624" y="4863488"/>
              <a:ext cx="40759" cy="48170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8 h 115"/>
                <a:gd name="T18" fmla="*/ 55 w 95"/>
                <a:gd name="T19" fmla="*/ 0 h 115"/>
                <a:gd name="T20" fmla="*/ 89 w 95"/>
                <a:gd name="T21" fmla="*/ 15 h 115"/>
                <a:gd name="T22" fmla="*/ 94 w 95"/>
                <a:gd name="T23" fmla="*/ 41 h 115"/>
                <a:gd name="T24" fmla="*/ 94 w 95"/>
                <a:gd name="T25" fmla="*/ 47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4" y="22"/>
                    <a:pt x="94" y="31"/>
                    <a:pt x="94" y="41"/>
                  </a:cubicBezTo>
                  <a:cubicBezTo>
                    <a:pt x="94" y="43"/>
                    <a:pt x="94" y="45"/>
                    <a:pt x="94" y="47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6" name="Freeform 294"/>
            <p:cNvSpPr>
              <a:spLocks noChangeArrowheads="1"/>
            </p:cNvSpPr>
            <p:nvPr/>
          </p:nvSpPr>
          <p:spPr bwMode="auto">
            <a:xfrm>
              <a:off x="1453941" y="4850520"/>
              <a:ext cx="24084" cy="61138"/>
            </a:xfrm>
            <a:custGeom>
              <a:avLst/>
              <a:gdLst>
                <a:gd name="T0" fmla="*/ 46 w 56"/>
                <a:gd name="T1" fmla="*/ 127 h 145"/>
                <a:gd name="T2" fmla="*/ 46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0 w 56"/>
                <a:gd name="T9" fmla="*/ 144 h 145"/>
                <a:gd name="T10" fmla="*/ 16 w 56"/>
                <a:gd name="T11" fmla="*/ 121 h 145"/>
                <a:gd name="T12" fmla="*/ 16 w 56"/>
                <a:gd name="T13" fmla="*/ 46 h 145"/>
                <a:gd name="T14" fmla="*/ 0 w 56"/>
                <a:gd name="T15" fmla="*/ 46 h 145"/>
                <a:gd name="T16" fmla="*/ 0 w 56"/>
                <a:gd name="T17" fmla="*/ 32 h 145"/>
                <a:gd name="T18" fmla="*/ 16 w 56"/>
                <a:gd name="T19" fmla="*/ 32 h 145"/>
                <a:gd name="T20" fmla="*/ 16 w 56"/>
                <a:gd name="T21" fmla="*/ 0 h 145"/>
                <a:gd name="T22" fmla="*/ 35 w 56"/>
                <a:gd name="T23" fmla="*/ 0 h 145"/>
                <a:gd name="T24" fmla="*/ 35 w 56"/>
                <a:gd name="T25" fmla="*/ 32 h 145"/>
                <a:gd name="T26" fmla="*/ 55 w 56"/>
                <a:gd name="T27" fmla="*/ 32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5 h 145"/>
                <a:gd name="T34" fmla="*/ 46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4" y="144"/>
                    <a:pt x="40" y="144"/>
                  </a:cubicBezTo>
                  <a:cubicBezTo>
                    <a:pt x="23" y="144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7" name="Freeform 295"/>
            <p:cNvSpPr>
              <a:spLocks noChangeArrowheads="1"/>
            </p:cNvSpPr>
            <p:nvPr/>
          </p:nvSpPr>
          <p:spPr bwMode="auto">
            <a:xfrm>
              <a:off x="1481731" y="4861636"/>
              <a:ext cx="38907" cy="50022"/>
            </a:xfrm>
            <a:custGeom>
              <a:avLst/>
              <a:gdLst>
                <a:gd name="T0" fmla="*/ 19 w 93"/>
                <a:gd name="T1" fmla="*/ 80 h 120"/>
                <a:gd name="T2" fmla="*/ 19 w 93"/>
                <a:gd name="T3" fmla="*/ 80 h 120"/>
                <a:gd name="T4" fmla="*/ 47 w 93"/>
                <a:gd name="T5" fmla="*/ 102 h 120"/>
                <a:gd name="T6" fmla="*/ 73 w 93"/>
                <a:gd name="T7" fmla="*/ 85 h 120"/>
                <a:gd name="T8" fmla="*/ 55 w 93"/>
                <a:gd name="T9" fmla="*/ 70 h 120"/>
                <a:gd name="T10" fmla="*/ 35 w 93"/>
                <a:gd name="T11" fmla="*/ 65 h 120"/>
                <a:gd name="T12" fmla="*/ 3 w 93"/>
                <a:gd name="T13" fmla="*/ 33 h 120"/>
                <a:gd name="T14" fmla="*/ 45 w 93"/>
                <a:gd name="T15" fmla="*/ 0 h 120"/>
                <a:gd name="T16" fmla="*/ 89 w 93"/>
                <a:gd name="T17" fmla="*/ 35 h 120"/>
                <a:gd name="T18" fmla="*/ 89 w 93"/>
                <a:gd name="T19" fmla="*/ 36 h 120"/>
                <a:gd name="T20" fmla="*/ 70 w 93"/>
                <a:gd name="T21" fmla="*/ 36 h 120"/>
                <a:gd name="T22" fmla="*/ 45 w 93"/>
                <a:gd name="T23" fmla="*/ 17 h 120"/>
                <a:gd name="T24" fmla="*/ 22 w 93"/>
                <a:gd name="T25" fmla="*/ 33 h 120"/>
                <a:gd name="T26" fmla="*/ 40 w 93"/>
                <a:gd name="T27" fmla="*/ 46 h 120"/>
                <a:gd name="T28" fmla="*/ 58 w 93"/>
                <a:gd name="T29" fmla="*/ 50 h 120"/>
                <a:gd name="T30" fmla="*/ 92 w 93"/>
                <a:gd name="T31" fmla="*/ 83 h 120"/>
                <a:gd name="T32" fmla="*/ 45 w 93"/>
                <a:gd name="T33" fmla="*/ 119 h 120"/>
                <a:gd name="T34" fmla="*/ 0 w 93"/>
                <a:gd name="T35" fmla="*/ 80 h 120"/>
                <a:gd name="T36" fmla="*/ 19 w 93"/>
                <a:gd name="T37" fmla="*/ 8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9" y="80"/>
                  </a:moveTo>
                  <a:lnTo>
                    <a:pt x="19" y="80"/>
                  </a:lnTo>
                  <a:cubicBezTo>
                    <a:pt x="20" y="95"/>
                    <a:pt x="29" y="102"/>
                    <a:pt x="47" y="102"/>
                  </a:cubicBezTo>
                  <a:cubicBezTo>
                    <a:pt x="64" y="102"/>
                    <a:pt x="73" y="95"/>
                    <a:pt x="73" y="85"/>
                  </a:cubicBezTo>
                  <a:cubicBezTo>
                    <a:pt x="73" y="75"/>
                    <a:pt x="68" y="72"/>
                    <a:pt x="55" y="70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13" y="59"/>
                    <a:pt x="3" y="51"/>
                    <a:pt x="3" y="33"/>
                  </a:cubicBezTo>
                  <a:cubicBezTo>
                    <a:pt x="3" y="14"/>
                    <a:pt x="19" y="0"/>
                    <a:pt x="45" y="0"/>
                  </a:cubicBezTo>
                  <a:cubicBezTo>
                    <a:pt x="72" y="0"/>
                    <a:pt x="89" y="14"/>
                    <a:pt x="89" y="35"/>
                  </a:cubicBezTo>
                  <a:cubicBezTo>
                    <a:pt x="89" y="35"/>
                    <a:pt x="89" y="35"/>
                    <a:pt x="89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0" y="23"/>
                    <a:pt x="61" y="17"/>
                    <a:pt x="45" y="17"/>
                  </a:cubicBezTo>
                  <a:cubicBezTo>
                    <a:pt x="31" y="17"/>
                    <a:pt x="22" y="22"/>
                    <a:pt x="22" y="33"/>
                  </a:cubicBezTo>
                  <a:cubicBezTo>
                    <a:pt x="22" y="41"/>
                    <a:pt x="27" y="43"/>
                    <a:pt x="40" y="46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0" y="56"/>
                    <a:pt x="92" y="63"/>
                    <a:pt x="92" y="83"/>
                  </a:cubicBezTo>
                  <a:cubicBezTo>
                    <a:pt x="92" y="106"/>
                    <a:pt x="75" y="119"/>
                    <a:pt x="45" y="119"/>
                  </a:cubicBezTo>
                  <a:cubicBezTo>
                    <a:pt x="17" y="119"/>
                    <a:pt x="1" y="106"/>
                    <a:pt x="0" y="80"/>
                  </a:cubicBezTo>
                  <a:lnTo>
                    <a:pt x="19" y="8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8" name="Freeform 296"/>
            <p:cNvSpPr>
              <a:spLocks noChangeArrowheads="1"/>
            </p:cNvSpPr>
            <p:nvPr/>
          </p:nvSpPr>
          <p:spPr bwMode="auto">
            <a:xfrm>
              <a:off x="1522490" y="4844961"/>
              <a:ext cx="27791" cy="74107"/>
            </a:xfrm>
            <a:custGeom>
              <a:avLst/>
              <a:gdLst>
                <a:gd name="T0" fmla="*/ 52 w 67"/>
                <a:gd name="T1" fmla="*/ 0 h 178"/>
                <a:gd name="T2" fmla="*/ 66 w 67"/>
                <a:gd name="T3" fmla="*/ 0 h 178"/>
                <a:gd name="T4" fmla="*/ 14 w 67"/>
                <a:gd name="T5" fmla="*/ 177 h 178"/>
                <a:gd name="T6" fmla="*/ 0 w 67"/>
                <a:gd name="T7" fmla="*/ 177 h 178"/>
                <a:gd name="T8" fmla="*/ 52 w 67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78">
                  <a:moveTo>
                    <a:pt x="52" y="0"/>
                  </a:moveTo>
                  <a:lnTo>
                    <a:pt x="66" y="0"/>
                  </a:lnTo>
                  <a:lnTo>
                    <a:pt x="14" y="177"/>
                  </a:lnTo>
                  <a:lnTo>
                    <a:pt x="0" y="177"/>
                  </a:lnTo>
                  <a:lnTo>
                    <a:pt x="52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9" name="Freeform 297"/>
            <p:cNvSpPr>
              <a:spLocks noChangeArrowheads="1"/>
            </p:cNvSpPr>
            <p:nvPr/>
          </p:nvSpPr>
          <p:spPr bwMode="auto">
            <a:xfrm>
              <a:off x="1553986" y="4844961"/>
              <a:ext cx="57432" cy="68550"/>
            </a:xfrm>
            <a:custGeom>
              <a:avLst/>
              <a:gdLst>
                <a:gd name="T0" fmla="*/ 134 w 135"/>
                <a:gd name="T1" fmla="*/ 100 h 162"/>
                <a:gd name="T2" fmla="*/ 134 w 135"/>
                <a:gd name="T3" fmla="*/ 100 h 162"/>
                <a:gd name="T4" fmla="*/ 69 w 135"/>
                <a:gd name="T5" fmla="*/ 161 h 162"/>
                <a:gd name="T6" fmla="*/ 0 w 135"/>
                <a:gd name="T7" fmla="*/ 78 h 162"/>
                <a:gd name="T8" fmla="*/ 71 w 135"/>
                <a:gd name="T9" fmla="*/ 0 h 162"/>
                <a:gd name="T10" fmla="*/ 133 w 135"/>
                <a:gd name="T11" fmla="*/ 50 h 162"/>
                <a:gd name="T12" fmla="*/ 113 w 135"/>
                <a:gd name="T13" fmla="*/ 50 h 162"/>
                <a:gd name="T14" fmla="*/ 71 w 135"/>
                <a:gd name="T15" fmla="*/ 18 h 162"/>
                <a:gd name="T16" fmla="*/ 21 w 135"/>
                <a:gd name="T17" fmla="*/ 81 h 162"/>
                <a:gd name="T18" fmla="*/ 70 w 135"/>
                <a:gd name="T19" fmla="*/ 142 h 162"/>
                <a:gd name="T20" fmla="*/ 114 w 135"/>
                <a:gd name="T21" fmla="*/ 100 h 162"/>
                <a:gd name="T22" fmla="*/ 134 w 135"/>
                <a:gd name="T23" fmla="*/ 10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2">
                  <a:moveTo>
                    <a:pt x="134" y="100"/>
                  </a:moveTo>
                  <a:lnTo>
                    <a:pt x="134" y="100"/>
                  </a:lnTo>
                  <a:cubicBezTo>
                    <a:pt x="132" y="137"/>
                    <a:pt x="106" y="161"/>
                    <a:pt x="69" y="161"/>
                  </a:cubicBezTo>
                  <a:cubicBezTo>
                    <a:pt x="26" y="161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30" y="19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8" y="29"/>
                    <a:pt x="94" y="18"/>
                    <a:pt x="71" y="18"/>
                  </a:cubicBezTo>
                  <a:cubicBezTo>
                    <a:pt x="40" y="18"/>
                    <a:pt x="21" y="40"/>
                    <a:pt x="21" y="81"/>
                  </a:cubicBezTo>
                  <a:cubicBezTo>
                    <a:pt x="21" y="119"/>
                    <a:pt x="41" y="142"/>
                    <a:pt x="70" y="142"/>
                  </a:cubicBezTo>
                  <a:cubicBezTo>
                    <a:pt x="95" y="142"/>
                    <a:pt x="113" y="126"/>
                    <a:pt x="114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0" name="Freeform 298"/>
            <p:cNvSpPr>
              <a:spLocks noChangeArrowheads="1"/>
            </p:cNvSpPr>
            <p:nvPr/>
          </p:nvSpPr>
          <p:spPr bwMode="auto">
            <a:xfrm>
              <a:off x="1618829" y="4863488"/>
              <a:ext cx="40759" cy="48170"/>
            </a:xfrm>
            <a:custGeom>
              <a:avLst/>
              <a:gdLst>
                <a:gd name="T0" fmla="*/ 19 w 95"/>
                <a:gd name="T1" fmla="*/ 68 h 115"/>
                <a:gd name="T2" fmla="*/ 19 w 95"/>
                <a:gd name="T3" fmla="*/ 68 h 115"/>
                <a:gd name="T4" fmla="*/ 42 w 95"/>
                <a:gd name="T5" fmla="*/ 97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4 h 115"/>
                <a:gd name="T18" fmla="*/ 39 w 95"/>
                <a:gd name="T19" fmla="*/ 114 h 115"/>
                <a:gd name="T20" fmla="*/ 6 w 95"/>
                <a:gd name="T21" fmla="*/ 99 h 115"/>
                <a:gd name="T22" fmla="*/ 0 w 95"/>
                <a:gd name="T23" fmla="*/ 71 h 115"/>
                <a:gd name="T24" fmla="*/ 0 w 95"/>
                <a:gd name="T25" fmla="*/ 66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8"/>
                  </a:moveTo>
                  <a:lnTo>
                    <a:pt x="19" y="68"/>
                  </a:lnTo>
                  <a:cubicBezTo>
                    <a:pt x="19" y="88"/>
                    <a:pt x="24" y="97"/>
                    <a:pt x="42" y="97"/>
                  </a:cubicBezTo>
                  <a:cubicBezTo>
                    <a:pt x="64" y="97"/>
                    <a:pt x="75" y="84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6" y="114"/>
                    <a:pt x="39" y="114"/>
                  </a:cubicBezTo>
                  <a:cubicBezTo>
                    <a:pt x="23" y="114"/>
                    <a:pt x="12" y="108"/>
                    <a:pt x="6" y="99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70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1" name="Freeform 299"/>
            <p:cNvSpPr>
              <a:spLocks noChangeArrowheads="1"/>
            </p:cNvSpPr>
            <p:nvPr/>
          </p:nvSpPr>
          <p:spPr bwMode="auto">
            <a:xfrm>
              <a:off x="1670704" y="4863488"/>
              <a:ext cx="22232" cy="48170"/>
            </a:xfrm>
            <a:custGeom>
              <a:avLst/>
              <a:gdLst>
                <a:gd name="T0" fmla="*/ 0 w 55"/>
                <a:gd name="T1" fmla="*/ 3 h 115"/>
                <a:gd name="T2" fmla="*/ 0 w 55"/>
                <a:gd name="T3" fmla="*/ 3 h 115"/>
                <a:gd name="T4" fmla="*/ 19 w 55"/>
                <a:gd name="T5" fmla="*/ 3 h 115"/>
                <a:gd name="T6" fmla="*/ 19 w 55"/>
                <a:gd name="T7" fmla="*/ 22 h 115"/>
                <a:gd name="T8" fmla="*/ 49 w 55"/>
                <a:gd name="T9" fmla="*/ 0 h 115"/>
                <a:gd name="T10" fmla="*/ 54 w 55"/>
                <a:gd name="T11" fmla="*/ 1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4" y="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2" name="Freeform 300"/>
            <p:cNvSpPr>
              <a:spLocks noChangeArrowheads="1"/>
            </p:cNvSpPr>
            <p:nvPr/>
          </p:nvSpPr>
          <p:spPr bwMode="auto">
            <a:xfrm>
              <a:off x="1694790" y="4863488"/>
              <a:ext cx="42611" cy="46318"/>
            </a:xfrm>
            <a:custGeom>
              <a:avLst/>
              <a:gdLst>
                <a:gd name="T0" fmla="*/ 0 w 103"/>
                <a:gd name="T1" fmla="*/ 0 h 112"/>
                <a:gd name="T2" fmla="*/ 20 w 103"/>
                <a:gd name="T3" fmla="*/ 0 h 112"/>
                <a:gd name="T4" fmla="*/ 51 w 103"/>
                <a:gd name="T5" fmla="*/ 89 h 112"/>
                <a:gd name="T6" fmla="*/ 82 w 103"/>
                <a:gd name="T7" fmla="*/ 0 h 112"/>
                <a:gd name="T8" fmla="*/ 102 w 103"/>
                <a:gd name="T9" fmla="*/ 0 h 112"/>
                <a:gd name="T10" fmla="*/ 61 w 103"/>
                <a:gd name="T11" fmla="*/ 111 h 112"/>
                <a:gd name="T12" fmla="*/ 41 w 103"/>
                <a:gd name="T13" fmla="*/ 111 h 112"/>
                <a:gd name="T14" fmla="*/ 0 w 103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2">
                  <a:moveTo>
                    <a:pt x="0" y="0"/>
                  </a:moveTo>
                  <a:lnTo>
                    <a:pt x="20" y="0"/>
                  </a:lnTo>
                  <a:lnTo>
                    <a:pt x="51" y="89"/>
                  </a:lnTo>
                  <a:lnTo>
                    <a:pt x="82" y="0"/>
                  </a:lnTo>
                  <a:lnTo>
                    <a:pt x="102" y="0"/>
                  </a:lnTo>
                  <a:lnTo>
                    <a:pt x="61" y="111"/>
                  </a:lnTo>
                  <a:lnTo>
                    <a:pt x="41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3" name="Freeform 301"/>
            <p:cNvSpPr>
              <a:spLocks noChangeArrowheads="1"/>
            </p:cNvSpPr>
            <p:nvPr/>
          </p:nvSpPr>
          <p:spPr bwMode="auto">
            <a:xfrm>
              <a:off x="1741106" y="4861636"/>
              <a:ext cx="42612" cy="50022"/>
            </a:xfrm>
            <a:custGeom>
              <a:avLst/>
              <a:gdLst>
                <a:gd name="T0" fmla="*/ 99 w 102"/>
                <a:gd name="T1" fmla="*/ 80 h 120"/>
                <a:gd name="T2" fmla="*/ 99 w 102"/>
                <a:gd name="T3" fmla="*/ 80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8 h 120"/>
                <a:gd name="T12" fmla="*/ 100 w 102"/>
                <a:gd name="T13" fmla="*/ 66 h 120"/>
                <a:gd name="T14" fmla="*/ 20 w 102"/>
                <a:gd name="T15" fmla="*/ 66 h 120"/>
                <a:gd name="T16" fmla="*/ 52 w 102"/>
                <a:gd name="T17" fmla="*/ 102 h 120"/>
                <a:gd name="T18" fmla="*/ 80 w 102"/>
                <a:gd name="T19" fmla="*/ 80 h 120"/>
                <a:gd name="T20" fmla="*/ 99 w 102"/>
                <a:gd name="T21" fmla="*/ 80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7 h 120"/>
                <a:gd name="T28" fmla="*/ 20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9"/>
                    <a:pt x="70" y="17"/>
                    <a:pt x="51" y="17"/>
                  </a:cubicBezTo>
                  <a:cubicBezTo>
                    <a:pt x="32" y="17"/>
                    <a:pt x="21" y="29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183897" y="4844961"/>
            <a:ext cx="433526" cy="74107"/>
            <a:chOff x="2183897" y="4844961"/>
            <a:chExt cx="433526" cy="74107"/>
          </a:xfrm>
        </p:grpSpPr>
        <p:sp>
          <p:nvSpPr>
            <p:cNvPr id="3374" name="Freeform 302"/>
            <p:cNvSpPr>
              <a:spLocks noChangeArrowheads="1"/>
            </p:cNvSpPr>
            <p:nvPr/>
          </p:nvSpPr>
          <p:spPr bwMode="auto">
            <a:xfrm>
              <a:off x="2183897" y="4846814"/>
              <a:ext cx="46316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1 w 111"/>
                <a:gd name="T9" fmla="*/ 6 h 155"/>
                <a:gd name="T10" fmla="*/ 110 w 111"/>
                <a:gd name="T11" fmla="*/ 45 h 155"/>
                <a:gd name="T12" fmla="*/ 90 w 111"/>
                <a:gd name="T13" fmla="*/ 83 h 155"/>
                <a:gd name="T14" fmla="*/ 53 w 111"/>
                <a:gd name="T15" fmla="*/ 89 h 155"/>
                <a:gd name="T16" fmla="*/ 21 w 111"/>
                <a:gd name="T17" fmla="*/ 89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7 w 111"/>
                <a:gd name="T25" fmla="*/ 71 h 155"/>
                <a:gd name="T26" fmla="*/ 57 w 111"/>
                <a:gd name="T27" fmla="*/ 71 h 155"/>
                <a:gd name="T28" fmla="*/ 89 w 111"/>
                <a:gd name="T29" fmla="*/ 45 h 155"/>
                <a:gd name="T30" fmla="*/ 58 w 111"/>
                <a:gd name="T31" fmla="*/ 20 h 155"/>
                <a:gd name="T32" fmla="*/ 21 w 111"/>
                <a:gd name="T33" fmla="*/ 20 h 155"/>
                <a:gd name="T34" fmla="*/ 21 w 111"/>
                <a:gd name="T35" fmla="*/ 71 h 155"/>
                <a:gd name="T36" fmla="*/ 57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5" y="0"/>
                    <a:pt x="57" y="0"/>
                  </a:cubicBezTo>
                  <a:cubicBezTo>
                    <a:pt x="70" y="0"/>
                    <a:pt x="81" y="1"/>
                    <a:pt x="91" y="6"/>
                  </a:cubicBezTo>
                  <a:cubicBezTo>
                    <a:pt x="104" y="14"/>
                    <a:pt x="110" y="27"/>
                    <a:pt x="110" y="45"/>
                  </a:cubicBezTo>
                  <a:cubicBezTo>
                    <a:pt x="110" y="62"/>
                    <a:pt x="104" y="75"/>
                    <a:pt x="90" y="83"/>
                  </a:cubicBezTo>
                  <a:cubicBezTo>
                    <a:pt x="81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71"/>
                  </a:moveTo>
                  <a:lnTo>
                    <a:pt x="57" y="71"/>
                  </a:lnTo>
                  <a:cubicBezTo>
                    <a:pt x="79" y="71"/>
                    <a:pt x="89" y="65"/>
                    <a:pt x="89" y="45"/>
                  </a:cubicBezTo>
                  <a:cubicBezTo>
                    <a:pt x="89" y="26"/>
                    <a:pt x="80" y="20"/>
                    <a:pt x="58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7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5" name="Freeform 303"/>
            <p:cNvSpPr>
              <a:spLocks noChangeArrowheads="1"/>
            </p:cNvSpPr>
            <p:nvPr/>
          </p:nvSpPr>
          <p:spPr bwMode="auto">
            <a:xfrm>
              <a:off x="2235772" y="4861636"/>
              <a:ext cx="46316" cy="50022"/>
            </a:xfrm>
            <a:custGeom>
              <a:avLst/>
              <a:gdLst>
                <a:gd name="T0" fmla="*/ 53 w 109"/>
                <a:gd name="T1" fmla="*/ 0 h 120"/>
                <a:gd name="T2" fmla="*/ 53 w 109"/>
                <a:gd name="T3" fmla="*/ 0 h 120"/>
                <a:gd name="T4" fmla="*/ 108 w 109"/>
                <a:gd name="T5" fmla="*/ 60 h 120"/>
                <a:gd name="T6" fmla="*/ 53 w 109"/>
                <a:gd name="T7" fmla="*/ 119 h 120"/>
                <a:gd name="T8" fmla="*/ 0 w 109"/>
                <a:gd name="T9" fmla="*/ 60 h 120"/>
                <a:gd name="T10" fmla="*/ 53 w 109"/>
                <a:gd name="T11" fmla="*/ 0 h 120"/>
                <a:gd name="T12" fmla="*/ 53 w 109"/>
                <a:gd name="T13" fmla="*/ 102 h 120"/>
                <a:gd name="T14" fmla="*/ 53 w 109"/>
                <a:gd name="T15" fmla="*/ 102 h 120"/>
                <a:gd name="T16" fmla="*/ 88 w 109"/>
                <a:gd name="T17" fmla="*/ 60 h 120"/>
                <a:gd name="T18" fmla="*/ 53 w 109"/>
                <a:gd name="T19" fmla="*/ 17 h 120"/>
                <a:gd name="T20" fmla="*/ 19 w 109"/>
                <a:gd name="T21" fmla="*/ 60 h 120"/>
                <a:gd name="T22" fmla="*/ 53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8"/>
                    <a:pt x="88" y="119"/>
                    <a:pt x="53" y="119"/>
                  </a:cubicBezTo>
                  <a:cubicBezTo>
                    <a:pt x="20" y="119"/>
                    <a:pt x="0" y="98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3"/>
                    <a:pt x="75" y="17"/>
                    <a:pt x="53" y="17"/>
                  </a:cubicBezTo>
                  <a:cubicBezTo>
                    <a:pt x="31" y="17"/>
                    <a:pt x="19" y="33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6" name="Freeform 304"/>
            <p:cNvSpPr>
              <a:spLocks noChangeArrowheads="1"/>
            </p:cNvSpPr>
            <p:nvPr/>
          </p:nvSpPr>
          <p:spPr bwMode="auto">
            <a:xfrm>
              <a:off x="2289499" y="4846814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3 h 155"/>
                <a:gd name="T12" fmla="*/ 19 w 20"/>
                <a:gd name="T13" fmla="*/ 43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3"/>
                  </a:moveTo>
                  <a:lnTo>
                    <a:pt x="19" y="43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7" name="Freeform 305"/>
            <p:cNvSpPr>
              <a:spLocks noChangeArrowheads="1"/>
            </p:cNvSpPr>
            <p:nvPr/>
          </p:nvSpPr>
          <p:spPr bwMode="auto">
            <a:xfrm>
              <a:off x="2309879" y="4863488"/>
              <a:ext cx="40759" cy="48170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8 h 115"/>
                <a:gd name="T18" fmla="*/ 54 w 95"/>
                <a:gd name="T19" fmla="*/ 0 h 115"/>
                <a:gd name="T20" fmla="*/ 89 w 95"/>
                <a:gd name="T21" fmla="*/ 15 h 115"/>
                <a:gd name="T22" fmla="*/ 94 w 95"/>
                <a:gd name="T23" fmla="*/ 41 h 115"/>
                <a:gd name="T24" fmla="*/ 94 w 95"/>
                <a:gd name="T25" fmla="*/ 47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70" y="16"/>
                    <a:pt x="52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9" y="15"/>
                  </a:cubicBezTo>
                  <a:cubicBezTo>
                    <a:pt x="94" y="22"/>
                    <a:pt x="94" y="31"/>
                    <a:pt x="94" y="41"/>
                  </a:cubicBezTo>
                  <a:cubicBezTo>
                    <a:pt x="94" y="43"/>
                    <a:pt x="94" y="45"/>
                    <a:pt x="94" y="47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8" name="Freeform 306"/>
            <p:cNvSpPr>
              <a:spLocks noChangeArrowheads="1"/>
            </p:cNvSpPr>
            <p:nvPr/>
          </p:nvSpPr>
          <p:spPr bwMode="auto">
            <a:xfrm>
              <a:off x="2356195" y="4850520"/>
              <a:ext cx="24085" cy="61138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0 w 56"/>
                <a:gd name="T9" fmla="*/ 144 h 145"/>
                <a:gd name="T10" fmla="*/ 16 w 56"/>
                <a:gd name="T11" fmla="*/ 121 h 145"/>
                <a:gd name="T12" fmla="*/ 16 w 56"/>
                <a:gd name="T13" fmla="*/ 46 h 145"/>
                <a:gd name="T14" fmla="*/ 0 w 56"/>
                <a:gd name="T15" fmla="*/ 46 h 145"/>
                <a:gd name="T16" fmla="*/ 0 w 56"/>
                <a:gd name="T17" fmla="*/ 32 h 145"/>
                <a:gd name="T18" fmla="*/ 16 w 56"/>
                <a:gd name="T19" fmla="*/ 32 h 145"/>
                <a:gd name="T20" fmla="*/ 16 w 56"/>
                <a:gd name="T21" fmla="*/ 0 h 145"/>
                <a:gd name="T22" fmla="*/ 35 w 56"/>
                <a:gd name="T23" fmla="*/ 0 h 145"/>
                <a:gd name="T24" fmla="*/ 35 w 56"/>
                <a:gd name="T25" fmla="*/ 32 h 145"/>
                <a:gd name="T26" fmla="*/ 55 w 56"/>
                <a:gd name="T27" fmla="*/ 32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5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4"/>
                    <a:pt x="44" y="144"/>
                    <a:pt x="40" y="144"/>
                  </a:cubicBezTo>
                  <a:cubicBezTo>
                    <a:pt x="22" y="144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" name="Freeform 307"/>
            <p:cNvSpPr>
              <a:spLocks noChangeArrowheads="1"/>
            </p:cNvSpPr>
            <p:nvPr/>
          </p:nvSpPr>
          <p:spPr bwMode="auto">
            <a:xfrm>
              <a:off x="2383986" y="4861636"/>
              <a:ext cx="38906" cy="50022"/>
            </a:xfrm>
            <a:custGeom>
              <a:avLst/>
              <a:gdLst>
                <a:gd name="T0" fmla="*/ 19 w 93"/>
                <a:gd name="T1" fmla="*/ 80 h 120"/>
                <a:gd name="T2" fmla="*/ 19 w 93"/>
                <a:gd name="T3" fmla="*/ 80 h 120"/>
                <a:gd name="T4" fmla="*/ 47 w 93"/>
                <a:gd name="T5" fmla="*/ 102 h 120"/>
                <a:gd name="T6" fmla="*/ 73 w 93"/>
                <a:gd name="T7" fmla="*/ 85 h 120"/>
                <a:gd name="T8" fmla="*/ 56 w 93"/>
                <a:gd name="T9" fmla="*/ 70 h 120"/>
                <a:gd name="T10" fmla="*/ 34 w 93"/>
                <a:gd name="T11" fmla="*/ 65 h 120"/>
                <a:gd name="T12" fmla="*/ 3 w 93"/>
                <a:gd name="T13" fmla="*/ 33 h 120"/>
                <a:gd name="T14" fmla="*/ 45 w 93"/>
                <a:gd name="T15" fmla="*/ 0 h 120"/>
                <a:gd name="T16" fmla="*/ 89 w 93"/>
                <a:gd name="T17" fmla="*/ 35 h 120"/>
                <a:gd name="T18" fmla="*/ 89 w 93"/>
                <a:gd name="T19" fmla="*/ 36 h 120"/>
                <a:gd name="T20" fmla="*/ 70 w 93"/>
                <a:gd name="T21" fmla="*/ 36 h 120"/>
                <a:gd name="T22" fmla="*/ 45 w 93"/>
                <a:gd name="T23" fmla="*/ 17 h 120"/>
                <a:gd name="T24" fmla="*/ 22 w 93"/>
                <a:gd name="T25" fmla="*/ 33 h 120"/>
                <a:gd name="T26" fmla="*/ 40 w 93"/>
                <a:gd name="T27" fmla="*/ 46 h 120"/>
                <a:gd name="T28" fmla="*/ 57 w 93"/>
                <a:gd name="T29" fmla="*/ 50 h 120"/>
                <a:gd name="T30" fmla="*/ 92 w 93"/>
                <a:gd name="T31" fmla="*/ 83 h 120"/>
                <a:gd name="T32" fmla="*/ 45 w 93"/>
                <a:gd name="T33" fmla="*/ 119 h 120"/>
                <a:gd name="T34" fmla="*/ 0 w 93"/>
                <a:gd name="T35" fmla="*/ 80 h 120"/>
                <a:gd name="T36" fmla="*/ 19 w 93"/>
                <a:gd name="T37" fmla="*/ 8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9" y="80"/>
                  </a:moveTo>
                  <a:lnTo>
                    <a:pt x="19" y="80"/>
                  </a:lnTo>
                  <a:cubicBezTo>
                    <a:pt x="20" y="95"/>
                    <a:pt x="29" y="102"/>
                    <a:pt x="47" y="102"/>
                  </a:cubicBezTo>
                  <a:cubicBezTo>
                    <a:pt x="64" y="102"/>
                    <a:pt x="73" y="95"/>
                    <a:pt x="73" y="85"/>
                  </a:cubicBezTo>
                  <a:cubicBezTo>
                    <a:pt x="73" y="75"/>
                    <a:pt x="68" y="72"/>
                    <a:pt x="56" y="70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13" y="59"/>
                    <a:pt x="3" y="51"/>
                    <a:pt x="3" y="33"/>
                  </a:cubicBezTo>
                  <a:cubicBezTo>
                    <a:pt x="3" y="14"/>
                    <a:pt x="19" y="0"/>
                    <a:pt x="45" y="0"/>
                  </a:cubicBezTo>
                  <a:cubicBezTo>
                    <a:pt x="72" y="0"/>
                    <a:pt x="89" y="14"/>
                    <a:pt x="89" y="35"/>
                  </a:cubicBezTo>
                  <a:cubicBezTo>
                    <a:pt x="89" y="35"/>
                    <a:pt x="89" y="35"/>
                    <a:pt x="89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0" y="23"/>
                    <a:pt x="61" y="17"/>
                    <a:pt x="45" y="17"/>
                  </a:cubicBezTo>
                  <a:cubicBezTo>
                    <a:pt x="30" y="17"/>
                    <a:pt x="22" y="22"/>
                    <a:pt x="22" y="33"/>
                  </a:cubicBezTo>
                  <a:cubicBezTo>
                    <a:pt x="22" y="41"/>
                    <a:pt x="27" y="43"/>
                    <a:pt x="40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6"/>
                    <a:pt x="92" y="63"/>
                    <a:pt x="92" y="83"/>
                  </a:cubicBezTo>
                  <a:cubicBezTo>
                    <a:pt x="92" y="106"/>
                    <a:pt x="75" y="119"/>
                    <a:pt x="45" y="119"/>
                  </a:cubicBezTo>
                  <a:cubicBezTo>
                    <a:pt x="17" y="119"/>
                    <a:pt x="1" y="106"/>
                    <a:pt x="0" y="80"/>
                  </a:cubicBezTo>
                  <a:lnTo>
                    <a:pt x="19" y="8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" name="Freeform 308"/>
            <p:cNvSpPr>
              <a:spLocks noChangeArrowheads="1"/>
            </p:cNvSpPr>
            <p:nvPr/>
          </p:nvSpPr>
          <p:spPr bwMode="auto">
            <a:xfrm>
              <a:off x="2424745" y="4844961"/>
              <a:ext cx="27790" cy="74107"/>
            </a:xfrm>
            <a:custGeom>
              <a:avLst/>
              <a:gdLst>
                <a:gd name="T0" fmla="*/ 52 w 67"/>
                <a:gd name="T1" fmla="*/ 0 h 178"/>
                <a:gd name="T2" fmla="*/ 66 w 67"/>
                <a:gd name="T3" fmla="*/ 0 h 178"/>
                <a:gd name="T4" fmla="*/ 14 w 67"/>
                <a:gd name="T5" fmla="*/ 177 h 178"/>
                <a:gd name="T6" fmla="*/ 0 w 67"/>
                <a:gd name="T7" fmla="*/ 177 h 178"/>
                <a:gd name="T8" fmla="*/ 52 w 67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78">
                  <a:moveTo>
                    <a:pt x="52" y="0"/>
                  </a:moveTo>
                  <a:lnTo>
                    <a:pt x="66" y="0"/>
                  </a:lnTo>
                  <a:lnTo>
                    <a:pt x="14" y="177"/>
                  </a:lnTo>
                  <a:lnTo>
                    <a:pt x="0" y="177"/>
                  </a:lnTo>
                  <a:lnTo>
                    <a:pt x="52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" name="Freeform 309"/>
            <p:cNvSpPr>
              <a:spLocks noChangeArrowheads="1"/>
            </p:cNvSpPr>
            <p:nvPr/>
          </p:nvSpPr>
          <p:spPr bwMode="auto">
            <a:xfrm>
              <a:off x="2458093" y="4846814"/>
              <a:ext cx="40759" cy="64843"/>
            </a:xfrm>
            <a:custGeom>
              <a:avLst/>
              <a:gdLst>
                <a:gd name="T0" fmla="*/ 0 w 99"/>
                <a:gd name="T1" fmla="*/ 0 h 155"/>
                <a:gd name="T2" fmla="*/ 22 w 99"/>
                <a:gd name="T3" fmla="*/ 0 h 155"/>
                <a:gd name="T4" fmla="*/ 22 w 99"/>
                <a:gd name="T5" fmla="*/ 134 h 155"/>
                <a:gd name="T6" fmla="*/ 98 w 99"/>
                <a:gd name="T7" fmla="*/ 134 h 155"/>
                <a:gd name="T8" fmla="*/ 98 w 99"/>
                <a:gd name="T9" fmla="*/ 154 h 155"/>
                <a:gd name="T10" fmla="*/ 0 w 99"/>
                <a:gd name="T11" fmla="*/ 154 h 155"/>
                <a:gd name="T12" fmla="*/ 0 w 99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5">
                  <a:moveTo>
                    <a:pt x="0" y="0"/>
                  </a:moveTo>
                  <a:lnTo>
                    <a:pt x="22" y="0"/>
                  </a:lnTo>
                  <a:lnTo>
                    <a:pt x="22" y="134"/>
                  </a:lnTo>
                  <a:lnTo>
                    <a:pt x="98" y="134"/>
                  </a:lnTo>
                  <a:lnTo>
                    <a:pt x="9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" name="Freeform 310"/>
            <p:cNvSpPr>
              <a:spLocks noChangeArrowheads="1"/>
            </p:cNvSpPr>
            <p:nvPr/>
          </p:nvSpPr>
          <p:spPr bwMode="auto">
            <a:xfrm>
              <a:off x="2506263" y="4846814"/>
              <a:ext cx="7411" cy="64843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22 h 155"/>
                <a:gd name="T6" fmla="*/ 0 w 19"/>
                <a:gd name="T7" fmla="*/ 22 h 155"/>
                <a:gd name="T8" fmla="*/ 0 w 19"/>
                <a:gd name="T9" fmla="*/ 0 h 155"/>
                <a:gd name="T10" fmla="*/ 0 w 19"/>
                <a:gd name="T11" fmla="*/ 43 h 155"/>
                <a:gd name="T12" fmla="*/ 18 w 19"/>
                <a:gd name="T13" fmla="*/ 43 h 155"/>
                <a:gd name="T14" fmla="*/ 18 w 19"/>
                <a:gd name="T15" fmla="*/ 154 h 155"/>
                <a:gd name="T16" fmla="*/ 0 w 19"/>
                <a:gd name="T17" fmla="*/ 154 h 155"/>
                <a:gd name="T18" fmla="*/ 0 w 19"/>
                <a:gd name="T19" fmla="*/ 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3"/>
                  </a:moveTo>
                  <a:lnTo>
                    <a:pt x="18" y="43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" name="Freeform 311"/>
            <p:cNvSpPr>
              <a:spLocks noChangeArrowheads="1"/>
            </p:cNvSpPr>
            <p:nvPr/>
          </p:nvSpPr>
          <p:spPr bwMode="auto">
            <a:xfrm>
              <a:off x="2526642" y="4863488"/>
              <a:ext cx="38907" cy="48170"/>
            </a:xfrm>
            <a:custGeom>
              <a:avLst/>
              <a:gdLst>
                <a:gd name="T0" fmla="*/ 74 w 93"/>
                <a:gd name="T1" fmla="*/ 45 h 115"/>
                <a:gd name="T2" fmla="*/ 74 w 93"/>
                <a:gd name="T3" fmla="*/ 45 h 115"/>
                <a:gd name="T4" fmla="*/ 51 w 93"/>
                <a:gd name="T5" fmla="*/ 16 h 115"/>
                <a:gd name="T6" fmla="*/ 18 w 93"/>
                <a:gd name="T7" fmla="*/ 51 h 115"/>
                <a:gd name="T8" fmla="*/ 18 w 93"/>
                <a:gd name="T9" fmla="*/ 114 h 115"/>
                <a:gd name="T10" fmla="*/ 0 w 93"/>
                <a:gd name="T11" fmla="*/ 114 h 115"/>
                <a:gd name="T12" fmla="*/ 0 w 93"/>
                <a:gd name="T13" fmla="*/ 3 h 115"/>
                <a:gd name="T14" fmla="*/ 17 w 93"/>
                <a:gd name="T15" fmla="*/ 3 h 115"/>
                <a:gd name="T16" fmla="*/ 17 w 93"/>
                <a:gd name="T17" fmla="*/ 18 h 115"/>
                <a:gd name="T18" fmla="*/ 53 w 93"/>
                <a:gd name="T19" fmla="*/ 0 h 115"/>
                <a:gd name="T20" fmla="*/ 87 w 93"/>
                <a:gd name="T21" fmla="*/ 15 h 115"/>
                <a:gd name="T22" fmla="*/ 92 w 93"/>
                <a:gd name="T23" fmla="*/ 41 h 115"/>
                <a:gd name="T24" fmla="*/ 92 w 93"/>
                <a:gd name="T25" fmla="*/ 47 h 115"/>
                <a:gd name="T26" fmla="*/ 92 w 93"/>
                <a:gd name="T27" fmla="*/ 114 h 115"/>
                <a:gd name="T28" fmla="*/ 74 w 93"/>
                <a:gd name="T29" fmla="*/ 114 h 115"/>
                <a:gd name="T30" fmla="*/ 74 w 93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69" y="16"/>
                    <a:pt x="51" y="16"/>
                  </a:cubicBezTo>
                  <a:cubicBezTo>
                    <a:pt x="30" y="16"/>
                    <a:pt x="18" y="29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9" y="0"/>
                    <a:pt x="81" y="5"/>
                    <a:pt x="87" y="15"/>
                  </a:cubicBezTo>
                  <a:cubicBezTo>
                    <a:pt x="92" y="22"/>
                    <a:pt x="92" y="31"/>
                    <a:pt x="92" y="41"/>
                  </a:cubicBezTo>
                  <a:cubicBezTo>
                    <a:pt x="92" y="43"/>
                    <a:pt x="92" y="45"/>
                    <a:pt x="92" y="47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312"/>
            <p:cNvSpPr>
              <a:spLocks noChangeArrowheads="1"/>
            </p:cNvSpPr>
            <p:nvPr/>
          </p:nvSpPr>
          <p:spPr bwMode="auto">
            <a:xfrm>
              <a:off x="2574811" y="4861636"/>
              <a:ext cx="42612" cy="50022"/>
            </a:xfrm>
            <a:custGeom>
              <a:avLst/>
              <a:gdLst>
                <a:gd name="T0" fmla="*/ 99 w 102"/>
                <a:gd name="T1" fmla="*/ 80 h 120"/>
                <a:gd name="T2" fmla="*/ 99 w 102"/>
                <a:gd name="T3" fmla="*/ 80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8 h 120"/>
                <a:gd name="T12" fmla="*/ 101 w 102"/>
                <a:gd name="T13" fmla="*/ 66 h 120"/>
                <a:gd name="T14" fmla="*/ 20 w 102"/>
                <a:gd name="T15" fmla="*/ 66 h 120"/>
                <a:gd name="T16" fmla="*/ 52 w 102"/>
                <a:gd name="T17" fmla="*/ 102 h 120"/>
                <a:gd name="T18" fmla="*/ 81 w 102"/>
                <a:gd name="T19" fmla="*/ 80 h 120"/>
                <a:gd name="T20" fmla="*/ 99 w 102"/>
                <a:gd name="T21" fmla="*/ 80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7 h 120"/>
                <a:gd name="T28" fmla="*/ 20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9"/>
                    <a:pt x="70" y="17"/>
                    <a:pt x="51" y="17"/>
                  </a:cubicBezTo>
                  <a:cubicBezTo>
                    <a:pt x="32" y="17"/>
                    <a:pt x="22" y="29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3075035" y="4850520"/>
            <a:ext cx="383505" cy="87076"/>
            <a:chOff x="3075035" y="4850520"/>
            <a:chExt cx="383505" cy="87076"/>
          </a:xfrm>
        </p:grpSpPr>
        <p:sp>
          <p:nvSpPr>
            <p:cNvPr id="3385" name="Freeform 313"/>
            <p:cNvSpPr>
              <a:spLocks noChangeArrowheads="1"/>
            </p:cNvSpPr>
            <p:nvPr/>
          </p:nvSpPr>
          <p:spPr bwMode="auto">
            <a:xfrm>
              <a:off x="3075035" y="4850520"/>
              <a:ext cx="59286" cy="68549"/>
            </a:xfrm>
            <a:custGeom>
              <a:avLst/>
              <a:gdLst>
                <a:gd name="T0" fmla="*/ 70 w 141"/>
                <a:gd name="T1" fmla="*/ 162 h 163"/>
                <a:gd name="T2" fmla="*/ 70 w 141"/>
                <a:gd name="T3" fmla="*/ 162 h 163"/>
                <a:gd name="T4" fmla="*/ 0 w 141"/>
                <a:gd name="T5" fmla="*/ 82 h 163"/>
                <a:gd name="T6" fmla="*/ 75 w 141"/>
                <a:gd name="T7" fmla="*/ 0 h 163"/>
                <a:gd name="T8" fmla="*/ 138 w 141"/>
                <a:gd name="T9" fmla="*/ 50 h 163"/>
                <a:gd name="T10" fmla="*/ 117 w 141"/>
                <a:gd name="T11" fmla="*/ 50 h 163"/>
                <a:gd name="T12" fmla="*/ 75 w 141"/>
                <a:gd name="T13" fmla="*/ 18 h 163"/>
                <a:gd name="T14" fmla="*/ 22 w 141"/>
                <a:gd name="T15" fmla="*/ 81 h 163"/>
                <a:gd name="T16" fmla="*/ 73 w 141"/>
                <a:gd name="T17" fmla="*/ 143 h 163"/>
                <a:gd name="T18" fmla="*/ 121 w 141"/>
                <a:gd name="T19" fmla="*/ 94 h 163"/>
                <a:gd name="T20" fmla="*/ 121 w 141"/>
                <a:gd name="T21" fmla="*/ 92 h 163"/>
                <a:gd name="T22" fmla="*/ 73 w 141"/>
                <a:gd name="T23" fmla="*/ 92 h 163"/>
                <a:gd name="T24" fmla="*/ 73 w 141"/>
                <a:gd name="T25" fmla="*/ 75 h 163"/>
                <a:gd name="T26" fmla="*/ 140 w 141"/>
                <a:gd name="T27" fmla="*/ 75 h 163"/>
                <a:gd name="T28" fmla="*/ 140 w 141"/>
                <a:gd name="T29" fmla="*/ 158 h 163"/>
                <a:gd name="T30" fmla="*/ 126 w 141"/>
                <a:gd name="T31" fmla="*/ 158 h 163"/>
                <a:gd name="T32" fmla="*/ 122 w 141"/>
                <a:gd name="T33" fmla="*/ 138 h 163"/>
                <a:gd name="T34" fmla="*/ 70 w 141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3">
                  <a:moveTo>
                    <a:pt x="70" y="162"/>
                  </a:moveTo>
                  <a:lnTo>
                    <a:pt x="70" y="162"/>
                  </a:lnTo>
                  <a:cubicBezTo>
                    <a:pt x="29" y="162"/>
                    <a:pt x="0" y="130"/>
                    <a:pt x="0" y="82"/>
                  </a:cubicBezTo>
                  <a:cubicBezTo>
                    <a:pt x="0" y="32"/>
                    <a:pt x="29" y="0"/>
                    <a:pt x="75" y="0"/>
                  </a:cubicBezTo>
                  <a:cubicBezTo>
                    <a:pt x="109" y="0"/>
                    <a:pt x="133" y="19"/>
                    <a:pt x="138" y="50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4" y="30"/>
                    <a:pt x="98" y="18"/>
                    <a:pt x="75" y="18"/>
                  </a:cubicBezTo>
                  <a:cubicBezTo>
                    <a:pt x="42" y="18"/>
                    <a:pt x="22" y="41"/>
                    <a:pt x="22" y="81"/>
                  </a:cubicBezTo>
                  <a:cubicBezTo>
                    <a:pt x="22" y="120"/>
                    <a:pt x="42" y="143"/>
                    <a:pt x="73" y="143"/>
                  </a:cubicBezTo>
                  <a:cubicBezTo>
                    <a:pt x="102" y="143"/>
                    <a:pt x="121" y="124"/>
                    <a:pt x="121" y="94"/>
                  </a:cubicBezTo>
                  <a:cubicBezTo>
                    <a:pt x="121" y="94"/>
                    <a:pt x="121" y="93"/>
                    <a:pt x="121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2" y="138"/>
                    <a:pt x="122" y="138"/>
                    <a:pt x="122" y="138"/>
                  </a:cubicBezTo>
                  <a:cubicBezTo>
                    <a:pt x="109" y="153"/>
                    <a:pt x="92" y="162"/>
                    <a:pt x="70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" name="Freeform 314"/>
            <p:cNvSpPr>
              <a:spLocks noChangeArrowheads="1"/>
            </p:cNvSpPr>
            <p:nvPr/>
          </p:nvSpPr>
          <p:spPr bwMode="auto">
            <a:xfrm>
              <a:off x="3143585" y="4869047"/>
              <a:ext cx="42611" cy="50022"/>
            </a:xfrm>
            <a:custGeom>
              <a:avLst/>
              <a:gdLst>
                <a:gd name="T0" fmla="*/ 98 w 102"/>
                <a:gd name="T1" fmla="*/ 79 h 120"/>
                <a:gd name="T2" fmla="*/ 98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98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8" y="79"/>
                  </a:moveTo>
                  <a:lnTo>
                    <a:pt x="98" y="79"/>
                  </a:lnTo>
                  <a:cubicBezTo>
                    <a:pt x="95" y="103"/>
                    <a:pt x="77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7" y="101"/>
                    <a:pt x="78" y="94"/>
                    <a:pt x="81" y="79"/>
                  </a:cubicBezTo>
                  <a:lnTo>
                    <a:pt x="98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1" y="27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" name="Freeform 315"/>
            <p:cNvSpPr>
              <a:spLocks noChangeArrowheads="1"/>
            </p:cNvSpPr>
            <p:nvPr/>
          </p:nvSpPr>
          <p:spPr bwMode="auto">
            <a:xfrm>
              <a:off x="3191754" y="4869047"/>
              <a:ext cx="44464" cy="50022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4 h 120"/>
                <a:gd name="T6" fmla="*/ 39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6 h 120"/>
                <a:gd name="T16" fmla="*/ 5 w 106"/>
                <a:gd name="T17" fmla="*/ 36 h 120"/>
                <a:gd name="T18" fmla="*/ 5 w 106"/>
                <a:gd name="T19" fmla="*/ 36 h 120"/>
                <a:gd name="T20" fmla="*/ 50 w 106"/>
                <a:gd name="T21" fmla="*/ 0 h 120"/>
                <a:gd name="T22" fmla="*/ 94 w 106"/>
                <a:gd name="T23" fmla="*/ 34 h 120"/>
                <a:gd name="T24" fmla="*/ 94 w 106"/>
                <a:gd name="T25" fmla="*/ 91 h 120"/>
                <a:gd name="T26" fmla="*/ 101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7 w 106"/>
                <a:gd name="T39" fmla="*/ 119 h 120"/>
                <a:gd name="T40" fmla="*/ 39 w 106"/>
                <a:gd name="T41" fmla="*/ 66 h 120"/>
                <a:gd name="T42" fmla="*/ 39 w 106"/>
                <a:gd name="T43" fmla="*/ 66 h 120"/>
                <a:gd name="T44" fmla="*/ 20 w 106"/>
                <a:gd name="T45" fmla="*/ 84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9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5"/>
                    <a:pt x="0" y="84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8"/>
                    <a:pt x="65" y="47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6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5" y="36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4" y="101"/>
                    <a:pt x="101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1" y="119"/>
                    <a:pt x="37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20" y="73"/>
                    <a:pt x="20" y="84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1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4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" name="Freeform 316"/>
            <p:cNvSpPr>
              <a:spLocks noChangeArrowheads="1"/>
            </p:cNvSpPr>
            <p:nvPr/>
          </p:nvSpPr>
          <p:spPr bwMode="auto">
            <a:xfrm>
              <a:off x="3243629" y="4869047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317"/>
            <p:cNvSpPr>
              <a:spLocks noChangeArrowheads="1"/>
            </p:cNvSpPr>
            <p:nvPr/>
          </p:nvSpPr>
          <p:spPr bwMode="auto">
            <a:xfrm>
              <a:off x="3265861" y="4850520"/>
              <a:ext cx="27790" cy="74107"/>
            </a:xfrm>
            <a:custGeom>
              <a:avLst/>
              <a:gdLst>
                <a:gd name="T0" fmla="*/ 52 w 66"/>
                <a:gd name="T1" fmla="*/ 0 h 178"/>
                <a:gd name="T2" fmla="*/ 65 w 66"/>
                <a:gd name="T3" fmla="*/ 0 h 178"/>
                <a:gd name="T4" fmla="*/ 14 w 66"/>
                <a:gd name="T5" fmla="*/ 177 h 178"/>
                <a:gd name="T6" fmla="*/ 0 w 66"/>
                <a:gd name="T7" fmla="*/ 177 h 178"/>
                <a:gd name="T8" fmla="*/ 52 w 66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78">
                  <a:moveTo>
                    <a:pt x="52" y="0"/>
                  </a:moveTo>
                  <a:lnTo>
                    <a:pt x="65" y="0"/>
                  </a:lnTo>
                  <a:lnTo>
                    <a:pt x="14" y="177"/>
                  </a:lnTo>
                  <a:lnTo>
                    <a:pt x="0" y="177"/>
                  </a:lnTo>
                  <a:lnTo>
                    <a:pt x="52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" name="Freeform 318"/>
            <p:cNvSpPr>
              <a:spLocks noChangeArrowheads="1"/>
            </p:cNvSpPr>
            <p:nvPr/>
          </p:nvSpPr>
          <p:spPr bwMode="auto">
            <a:xfrm>
              <a:off x="3297356" y="4850520"/>
              <a:ext cx="57434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9 w 135"/>
                <a:gd name="T5" fmla="*/ 162 h 163"/>
                <a:gd name="T6" fmla="*/ 0 w 135"/>
                <a:gd name="T7" fmla="*/ 78 h 163"/>
                <a:gd name="T8" fmla="*/ 71 w 135"/>
                <a:gd name="T9" fmla="*/ 0 h 163"/>
                <a:gd name="T10" fmla="*/ 133 w 135"/>
                <a:gd name="T11" fmla="*/ 50 h 163"/>
                <a:gd name="T12" fmla="*/ 113 w 135"/>
                <a:gd name="T13" fmla="*/ 50 h 163"/>
                <a:gd name="T14" fmla="*/ 70 w 135"/>
                <a:gd name="T15" fmla="*/ 19 h 163"/>
                <a:gd name="T16" fmla="*/ 21 w 135"/>
                <a:gd name="T17" fmla="*/ 82 h 163"/>
                <a:gd name="T18" fmla="*/ 70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9" y="162"/>
                  </a:cubicBezTo>
                  <a:cubicBezTo>
                    <a:pt x="26" y="162"/>
                    <a:pt x="0" y="132"/>
                    <a:pt x="0" y="78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8" y="31"/>
                    <a:pt x="94" y="19"/>
                    <a:pt x="70" y="19"/>
                  </a:cubicBezTo>
                  <a:cubicBezTo>
                    <a:pt x="40" y="19"/>
                    <a:pt x="21" y="42"/>
                    <a:pt x="21" y="82"/>
                  </a:cubicBezTo>
                  <a:cubicBezTo>
                    <a:pt x="21" y="119"/>
                    <a:pt x="41" y="144"/>
                    <a:pt x="70" y="144"/>
                  </a:cubicBezTo>
                  <a:cubicBezTo>
                    <a:pt x="95" y="144"/>
                    <a:pt x="113" y="126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1" name="Freeform 319"/>
            <p:cNvSpPr>
              <a:spLocks noChangeArrowheads="1"/>
            </p:cNvSpPr>
            <p:nvPr/>
          </p:nvSpPr>
          <p:spPr bwMode="auto">
            <a:xfrm>
              <a:off x="3362201" y="4869047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3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8 w 108"/>
                <a:gd name="T17" fmla="*/ 59 h 120"/>
                <a:gd name="T18" fmla="*/ 53 w 108"/>
                <a:gd name="T19" fmla="*/ 17 h 120"/>
                <a:gd name="T20" fmla="*/ 19 w 108"/>
                <a:gd name="T21" fmla="*/ 59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2" name="Freeform 320"/>
            <p:cNvSpPr>
              <a:spLocks noChangeArrowheads="1"/>
            </p:cNvSpPr>
            <p:nvPr/>
          </p:nvSpPr>
          <p:spPr bwMode="auto">
            <a:xfrm>
              <a:off x="3414076" y="4869047"/>
              <a:ext cx="44464" cy="68549"/>
            </a:xfrm>
            <a:custGeom>
              <a:avLst/>
              <a:gdLst>
                <a:gd name="T0" fmla="*/ 51 w 105"/>
                <a:gd name="T1" fmla="*/ 119 h 162"/>
                <a:gd name="T2" fmla="*/ 51 w 105"/>
                <a:gd name="T3" fmla="*/ 119 h 162"/>
                <a:gd name="T4" fmla="*/ 0 w 105"/>
                <a:gd name="T5" fmla="*/ 58 h 162"/>
                <a:gd name="T6" fmla="*/ 51 w 105"/>
                <a:gd name="T7" fmla="*/ 0 h 162"/>
                <a:gd name="T8" fmla="*/ 86 w 105"/>
                <a:gd name="T9" fmla="*/ 18 h 162"/>
                <a:gd name="T10" fmla="*/ 86 w 105"/>
                <a:gd name="T11" fmla="*/ 3 h 162"/>
                <a:gd name="T12" fmla="*/ 104 w 105"/>
                <a:gd name="T13" fmla="*/ 3 h 162"/>
                <a:gd name="T14" fmla="*/ 104 w 105"/>
                <a:gd name="T15" fmla="*/ 112 h 162"/>
                <a:gd name="T16" fmla="*/ 52 w 105"/>
                <a:gd name="T17" fmla="*/ 161 h 162"/>
                <a:gd name="T18" fmla="*/ 5 w 105"/>
                <a:gd name="T19" fmla="*/ 129 h 162"/>
                <a:gd name="T20" fmla="*/ 5 w 105"/>
                <a:gd name="T21" fmla="*/ 128 h 162"/>
                <a:gd name="T22" fmla="*/ 23 w 105"/>
                <a:gd name="T23" fmla="*/ 128 h 162"/>
                <a:gd name="T24" fmla="*/ 23 w 105"/>
                <a:gd name="T25" fmla="*/ 128 h 162"/>
                <a:gd name="T26" fmla="*/ 53 w 105"/>
                <a:gd name="T27" fmla="*/ 146 h 162"/>
                <a:gd name="T28" fmla="*/ 86 w 105"/>
                <a:gd name="T29" fmla="*/ 117 h 162"/>
                <a:gd name="T30" fmla="*/ 86 w 105"/>
                <a:gd name="T31" fmla="*/ 101 h 162"/>
                <a:gd name="T32" fmla="*/ 51 w 105"/>
                <a:gd name="T33" fmla="*/ 119 h 162"/>
                <a:gd name="T34" fmla="*/ 20 w 105"/>
                <a:gd name="T35" fmla="*/ 59 h 162"/>
                <a:gd name="T36" fmla="*/ 20 w 105"/>
                <a:gd name="T37" fmla="*/ 59 h 162"/>
                <a:gd name="T38" fmla="*/ 53 w 105"/>
                <a:gd name="T39" fmla="*/ 102 h 162"/>
                <a:gd name="T40" fmla="*/ 86 w 105"/>
                <a:gd name="T41" fmla="*/ 59 h 162"/>
                <a:gd name="T42" fmla="*/ 53 w 105"/>
                <a:gd name="T43" fmla="*/ 17 h 162"/>
                <a:gd name="T44" fmla="*/ 20 w 105"/>
                <a:gd name="T45" fmla="*/ 5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2">
                  <a:moveTo>
                    <a:pt x="51" y="119"/>
                  </a:moveTo>
                  <a:lnTo>
                    <a:pt x="51" y="119"/>
                  </a:lnTo>
                  <a:cubicBezTo>
                    <a:pt x="21" y="119"/>
                    <a:pt x="0" y="95"/>
                    <a:pt x="0" y="58"/>
                  </a:cubicBezTo>
                  <a:cubicBezTo>
                    <a:pt x="0" y="23"/>
                    <a:pt x="21" y="0"/>
                    <a:pt x="51" y="0"/>
                  </a:cubicBezTo>
                  <a:cubicBezTo>
                    <a:pt x="68" y="0"/>
                    <a:pt x="78" y="7"/>
                    <a:pt x="86" y="18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04" y="147"/>
                    <a:pt x="90" y="161"/>
                    <a:pt x="52" y="161"/>
                  </a:cubicBezTo>
                  <a:cubicBezTo>
                    <a:pt x="22" y="161"/>
                    <a:pt x="5" y="149"/>
                    <a:pt x="5" y="129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23" y="128"/>
                    <a:pt x="23" y="128"/>
                    <a:pt x="23" y="128"/>
                  </a:cubicBezTo>
                  <a:lnTo>
                    <a:pt x="23" y="128"/>
                  </a:lnTo>
                  <a:cubicBezTo>
                    <a:pt x="23" y="140"/>
                    <a:pt x="33" y="146"/>
                    <a:pt x="53" y="146"/>
                  </a:cubicBezTo>
                  <a:cubicBezTo>
                    <a:pt x="77" y="146"/>
                    <a:pt x="86" y="136"/>
                    <a:pt x="86" y="117"/>
                  </a:cubicBezTo>
                  <a:cubicBezTo>
                    <a:pt x="86" y="101"/>
                    <a:pt x="86" y="101"/>
                    <a:pt x="86" y="101"/>
                  </a:cubicBezTo>
                  <a:cubicBezTo>
                    <a:pt x="77" y="112"/>
                    <a:pt x="66" y="119"/>
                    <a:pt x="51" y="119"/>
                  </a:cubicBezTo>
                  <a:close/>
                  <a:moveTo>
                    <a:pt x="20" y="59"/>
                  </a:moveTo>
                  <a:lnTo>
                    <a:pt x="20" y="59"/>
                  </a:lnTo>
                  <a:cubicBezTo>
                    <a:pt x="20" y="86"/>
                    <a:pt x="32" y="102"/>
                    <a:pt x="53" y="102"/>
                  </a:cubicBezTo>
                  <a:cubicBezTo>
                    <a:pt x="76" y="102"/>
                    <a:pt x="86" y="89"/>
                    <a:pt x="86" y="59"/>
                  </a:cubicBezTo>
                  <a:cubicBezTo>
                    <a:pt x="86" y="31"/>
                    <a:pt x="75" y="17"/>
                    <a:pt x="53" y="17"/>
                  </a:cubicBezTo>
                  <a:cubicBezTo>
                    <a:pt x="32" y="17"/>
                    <a:pt x="20" y="31"/>
                    <a:pt x="20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4034723" y="4850520"/>
            <a:ext cx="190826" cy="68549"/>
            <a:chOff x="4034723" y="4850520"/>
            <a:chExt cx="190826" cy="68549"/>
          </a:xfrm>
        </p:grpSpPr>
        <p:sp>
          <p:nvSpPr>
            <p:cNvPr id="3393" name="Freeform 321"/>
            <p:cNvSpPr>
              <a:spLocks noChangeArrowheads="1"/>
            </p:cNvSpPr>
            <p:nvPr/>
          </p:nvSpPr>
          <p:spPr bwMode="auto">
            <a:xfrm>
              <a:off x="4034723" y="4850520"/>
              <a:ext cx="59286" cy="68549"/>
            </a:xfrm>
            <a:custGeom>
              <a:avLst/>
              <a:gdLst>
                <a:gd name="T0" fmla="*/ 70 w 141"/>
                <a:gd name="T1" fmla="*/ 162 h 163"/>
                <a:gd name="T2" fmla="*/ 70 w 141"/>
                <a:gd name="T3" fmla="*/ 162 h 163"/>
                <a:gd name="T4" fmla="*/ 0 w 141"/>
                <a:gd name="T5" fmla="*/ 82 h 163"/>
                <a:gd name="T6" fmla="*/ 74 w 141"/>
                <a:gd name="T7" fmla="*/ 0 h 163"/>
                <a:gd name="T8" fmla="*/ 138 w 141"/>
                <a:gd name="T9" fmla="*/ 50 h 163"/>
                <a:gd name="T10" fmla="*/ 117 w 141"/>
                <a:gd name="T11" fmla="*/ 50 h 163"/>
                <a:gd name="T12" fmla="*/ 74 w 141"/>
                <a:gd name="T13" fmla="*/ 18 h 163"/>
                <a:gd name="T14" fmla="*/ 22 w 141"/>
                <a:gd name="T15" fmla="*/ 81 h 163"/>
                <a:gd name="T16" fmla="*/ 73 w 141"/>
                <a:gd name="T17" fmla="*/ 143 h 163"/>
                <a:gd name="T18" fmla="*/ 121 w 141"/>
                <a:gd name="T19" fmla="*/ 94 h 163"/>
                <a:gd name="T20" fmla="*/ 121 w 141"/>
                <a:gd name="T21" fmla="*/ 92 h 163"/>
                <a:gd name="T22" fmla="*/ 73 w 141"/>
                <a:gd name="T23" fmla="*/ 92 h 163"/>
                <a:gd name="T24" fmla="*/ 73 w 141"/>
                <a:gd name="T25" fmla="*/ 75 h 163"/>
                <a:gd name="T26" fmla="*/ 140 w 141"/>
                <a:gd name="T27" fmla="*/ 75 h 163"/>
                <a:gd name="T28" fmla="*/ 140 w 141"/>
                <a:gd name="T29" fmla="*/ 158 h 163"/>
                <a:gd name="T30" fmla="*/ 126 w 141"/>
                <a:gd name="T31" fmla="*/ 158 h 163"/>
                <a:gd name="T32" fmla="*/ 122 w 141"/>
                <a:gd name="T33" fmla="*/ 138 h 163"/>
                <a:gd name="T34" fmla="*/ 70 w 141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3">
                  <a:moveTo>
                    <a:pt x="70" y="162"/>
                  </a:moveTo>
                  <a:lnTo>
                    <a:pt x="70" y="162"/>
                  </a:lnTo>
                  <a:cubicBezTo>
                    <a:pt x="30" y="162"/>
                    <a:pt x="0" y="130"/>
                    <a:pt x="0" y="82"/>
                  </a:cubicBezTo>
                  <a:cubicBezTo>
                    <a:pt x="0" y="32"/>
                    <a:pt x="29" y="0"/>
                    <a:pt x="74" y="0"/>
                  </a:cubicBezTo>
                  <a:cubicBezTo>
                    <a:pt x="110" y="0"/>
                    <a:pt x="133" y="19"/>
                    <a:pt x="138" y="50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3" y="30"/>
                    <a:pt x="98" y="18"/>
                    <a:pt x="74" y="18"/>
                  </a:cubicBezTo>
                  <a:cubicBezTo>
                    <a:pt x="41" y="18"/>
                    <a:pt x="22" y="41"/>
                    <a:pt x="22" y="81"/>
                  </a:cubicBezTo>
                  <a:cubicBezTo>
                    <a:pt x="22" y="120"/>
                    <a:pt x="42" y="143"/>
                    <a:pt x="73" y="143"/>
                  </a:cubicBezTo>
                  <a:cubicBezTo>
                    <a:pt x="101" y="143"/>
                    <a:pt x="121" y="124"/>
                    <a:pt x="121" y="94"/>
                  </a:cubicBezTo>
                  <a:cubicBezTo>
                    <a:pt x="121" y="94"/>
                    <a:pt x="121" y="93"/>
                    <a:pt x="121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2" y="138"/>
                    <a:pt x="122" y="138"/>
                    <a:pt x="122" y="138"/>
                  </a:cubicBezTo>
                  <a:cubicBezTo>
                    <a:pt x="110" y="153"/>
                    <a:pt x="92" y="162"/>
                    <a:pt x="70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322"/>
            <p:cNvSpPr>
              <a:spLocks noChangeArrowheads="1"/>
            </p:cNvSpPr>
            <p:nvPr/>
          </p:nvSpPr>
          <p:spPr bwMode="auto">
            <a:xfrm>
              <a:off x="4103272" y="4869047"/>
              <a:ext cx="42611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8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" name="Freeform 323"/>
            <p:cNvSpPr>
              <a:spLocks noChangeArrowheads="1"/>
            </p:cNvSpPr>
            <p:nvPr/>
          </p:nvSpPr>
          <p:spPr bwMode="auto">
            <a:xfrm>
              <a:off x="4151442" y="4869047"/>
              <a:ext cx="44464" cy="50022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4 h 120"/>
                <a:gd name="T6" fmla="*/ 38 w 107"/>
                <a:gd name="T7" fmla="*/ 50 h 120"/>
                <a:gd name="T8" fmla="*/ 69 w 107"/>
                <a:gd name="T9" fmla="*/ 46 h 120"/>
                <a:gd name="T10" fmla="*/ 74 w 107"/>
                <a:gd name="T11" fmla="*/ 33 h 120"/>
                <a:gd name="T12" fmla="*/ 49 w 107"/>
                <a:gd name="T13" fmla="*/ 17 h 120"/>
                <a:gd name="T14" fmla="*/ 23 w 107"/>
                <a:gd name="T15" fmla="*/ 36 h 120"/>
                <a:gd name="T16" fmla="*/ 6 w 107"/>
                <a:gd name="T17" fmla="*/ 36 h 120"/>
                <a:gd name="T18" fmla="*/ 6 w 107"/>
                <a:gd name="T19" fmla="*/ 36 h 120"/>
                <a:gd name="T20" fmla="*/ 50 w 107"/>
                <a:gd name="T21" fmla="*/ 0 h 120"/>
                <a:gd name="T22" fmla="*/ 93 w 107"/>
                <a:gd name="T23" fmla="*/ 34 h 120"/>
                <a:gd name="T24" fmla="*/ 93 w 107"/>
                <a:gd name="T25" fmla="*/ 91 h 120"/>
                <a:gd name="T26" fmla="*/ 100 w 107"/>
                <a:gd name="T27" fmla="*/ 101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7 h 120"/>
                <a:gd name="T34" fmla="*/ 76 w 107"/>
                <a:gd name="T35" fmla="*/ 101 h 120"/>
                <a:gd name="T36" fmla="*/ 76 w 107"/>
                <a:gd name="T37" fmla="*/ 100 h 120"/>
                <a:gd name="T38" fmla="*/ 37 w 107"/>
                <a:gd name="T39" fmla="*/ 119 h 120"/>
                <a:gd name="T40" fmla="*/ 39 w 107"/>
                <a:gd name="T41" fmla="*/ 66 h 120"/>
                <a:gd name="T42" fmla="*/ 39 w 107"/>
                <a:gd name="T43" fmla="*/ 66 h 120"/>
                <a:gd name="T44" fmla="*/ 19 w 107"/>
                <a:gd name="T45" fmla="*/ 84 h 120"/>
                <a:gd name="T46" fmla="*/ 40 w 107"/>
                <a:gd name="T47" fmla="*/ 102 h 120"/>
                <a:gd name="T48" fmla="*/ 74 w 107"/>
                <a:gd name="T49" fmla="*/ 75 h 120"/>
                <a:gd name="T50" fmla="*/ 74 w 107"/>
                <a:gd name="T51" fmla="*/ 58 h 120"/>
                <a:gd name="T52" fmla="*/ 39 w 107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3" y="119"/>
                    <a:pt x="0" y="105"/>
                    <a:pt x="0" y="84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4" y="48"/>
                    <a:pt x="65" y="47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2" y="17"/>
                    <a:pt x="23" y="24"/>
                    <a:pt x="23" y="36"/>
                  </a:cubicBezTo>
                  <a:cubicBezTo>
                    <a:pt x="6" y="36"/>
                    <a:pt x="6" y="36"/>
                    <a:pt x="6" y="36"/>
                  </a:cubicBezTo>
                  <a:lnTo>
                    <a:pt x="6" y="36"/>
                  </a:lnTo>
                  <a:cubicBezTo>
                    <a:pt x="6" y="14"/>
                    <a:pt x="22" y="0"/>
                    <a:pt x="50" y="0"/>
                  </a:cubicBezTo>
                  <a:cubicBezTo>
                    <a:pt x="80" y="0"/>
                    <a:pt x="93" y="10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1"/>
                    <a:pt x="100" y="101"/>
                  </a:cubicBezTo>
                  <a:cubicBezTo>
                    <a:pt x="102" y="101"/>
                    <a:pt x="104" y="101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1" y="117"/>
                    <a:pt x="98" y="117"/>
                    <a:pt x="95" y="117"/>
                  </a:cubicBezTo>
                  <a:cubicBezTo>
                    <a:pt x="83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1" y="119"/>
                    <a:pt x="37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19" y="73"/>
                    <a:pt x="19" y="84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6" name="Freeform 324"/>
            <p:cNvSpPr>
              <a:spLocks noChangeArrowheads="1"/>
            </p:cNvSpPr>
            <p:nvPr/>
          </p:nvSpPr>
          <p:spPr bwMode="auto">
            <a:xfrm>
              <a:off x="4203317" y="4869047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5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2834109" cy="25763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0" tIns="0" rIns="0" bIns="0">
            <a:spAutoFit/>
          </a:bodyPr>
          <a:lstStyle/>
          <a:p>
            <a:r>
              <a:rPr lang="en-US" altLang="en-US" b="1" dirty="0" smtClean="0"/>
              <a:t>Strategy &amp; Measurements</a:t>
            </a:r>
            <a:endParaRPr lang="en-US" altLang="en-US" b="1" dirty="0"/>
          </a:p>
        </p:txBody>
      </p:sp>
      <p:grpSp>
        <p:nvGrpSpPr>
          <p:cNvPr id="1124" name="Group 1123"/>
          <p:cNvGrpSpPr/>
          <p:nvPr/>
        </p:nvGrpSpPr>
        <p:grpSpPr>
          <a:xfrm>
            <a:off x="8323757" y="3572432"/>
            <a:ext cx="294509" cy="294509"/>
            <a:chOff x="8323757" y="3572432"/>
            <a:chExt cx="294509" cy="294509"/>
          </a:xfrm>
          <a:solidFill>
            <a:srgbClr val="02D35F"/>
          </a:solidFill>
        </p:grpSpPr>
        <p:sp>
          <p:nvSpPr>
            <p:cNvPr id="1125" name="Freeform 41"/>
            <p:cNvSpPr>
              <a:spLocks noChangeArrowheads="1"/>
            </p:cNvSpPr>
            <p:nvPr/>
          </p:nvSpPr>
          <p:spPr bwMode="auto">
            <a:xfrm>
              <a:off x="8440450" y="3572432"/>
              <a:ext cx="59272" cy="59272"/>
            </a:xfrm>
            <a:custGeom>
              <a:avLst/>
              <a:gdLst>
                <a:gd name="T0" fmla="*/ 128 w 142"/>
                <a:gd name="T1" fmla="*/ 140 h 141"/>
                <a:gd name="T2" fmla="*/ 128 w 142"/>
                <a:gd name="T3" fmla="*/ 140 h 141"/>
                <a:gd name="T4" fmla="*/ 11 w 142"/>
                <a:gd name="T5" fmla="*/ 140 h 141"/>
                <a:gd name="T6" fmla="*/ 0 w 142"/>
                <a:gd name="T7" fmla="*/ 129 h 141"/>
                <a:gd name="T8" fmla="*/ 0 w 142"/>
                <a:gd name="T9" fmla="*/ 12 h 141"/>
                <a:gd name="T10" fmla="*/ 11 w 142"/>
                <a:gd name="T11" fmla="*/ 0 h 141"/>
                <a:gd name="T12" fmla="*/ 128 w 142"/>
                <a:gd name="T13" fmla="*/ 0 h 141"/>
                <a:gd name="T14" fmla="*/ 141 w 142"/>
                <a:gd name="T15" fmla="*/ 12 h 141"/>
                <a:gd name="T16" fmla="*/ 141 w 142"/>
                <a:gd name="T17" fmla="*/ 129 h 141"/>
                <a:gd name="T18" fmla="*/ 128 w 142"/>
                <a:gd name="T19" fmla="*/ 140 h 141"/>
                <a:gd name="T20" fmla="*/ 23 w 142"/>
                <a:gd name="T21" fmla="*/ 117 h 141"/>
                <a:gd name="T22" fmla="*/ 23 w 142"/>
                <a:gd name="T23" fmla="*/ 117 h 141"/>
                <a:gd name="T24" fmla="*/ 117 w 142"/>
                <a:gd name="T25" fmla="*/ 117 h 141"/>
                <a:gd name="T26" fmla="*/ 117 w 142"/>
                <a:gd name="T27" fmla="*/ 24 h 141"/>
                <a:gd name="T28" fmla="*/ 23 w 142"/>
                <a:gd name="T29" fmla="*/ 24 h 141"/>
                <a:gd name="T30" fmla="*/ 23 w 142"/>
                <a:gd name="T31" fmla="*/ 11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2" h="141">
                  <a:moveTo>
                    <a:pt x="128" y="140"/>
                  </a:moveTo>
                  <a:lnTo>
                    <a:pt x="128" y="140"/>
                  </a:lnTo>
                  <a:cubicBezTo>
                    <a:pt x="11" y="140"/>
                    <a:pt x="11" y="140"/>
                    <a:pt x="11" y="140"/>
                  </a:cubicBezTo>
                  <a:cubicBezTo>
                    <a:pt x="5" y="140"/>
                    <a:pt x="0" y="135"/>
                    <a:pt x="0" y="12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5" y="0"/>
                    <a:pt x="141" y="5"/>
                    <a:pt x="141" y="12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35"/>
                    <a:pt x="135" y="140"/>
                    <a:pt x="128" y="140"/>
                  </a:cubicBezTo>
                  <a:close/>
                  <a:moveTo>
                    <a:pt x="23" y="117"/>
                  </a:moveTo>
                  <a:lnTo>
                    <a:pt x="23" y="117"/>
                  </a:lnTo>
                  <a:cubicBezTo>
                    <a:pt x="117" y="117"/>
                    <a:pt x="117" y="117"/>
                    <a:pt x="117" y="117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23" y="24"/>
                    <a:pt x="23" y="24"/>
                    <a:pt x="23" y="24"/>
                  </a:cubicBezTo>
                  <a:lnTo>
                    <a:pt x="23" y="11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" name="Freeform 42"/>
            <p:cNvSpPr>
              <a:spLocks noChangeArrowheads="1"/>
            </p:cNvSpPr>
            <p:nvPr/>
          </p:nvSpPr>
          <p:spPr bwMode="auto">
            <a:xfrm>
              <a:off x="8323757" y="3690977"/>
              <a:ext cx="59272" cy="59272"/>
            </a:xfrm>
            <a:custGeom>
              <a:avLst/>
              <a:gdLst>
                <a:gd name="T0" fmla="*/ 129 w 141"/>
                <a:gd name="T1" fmla="*/ 139 h 140"/>
                <a:gd name="T2" fmla="*/ 129 w 141"/>
                <a:gd name="T3" fmla="*/ 139 h 140"/>
                <a:gd name="T4" fmla="*/ 12 w 141"/>
                <a:gd name="T5" fmla="*/ 139 h 140"/>
                <a:gd name="T6" fmla="*/ 0 w 141"/>
                <a:gd name="T7" fmla="*/ 128 h 140"/>
                <a:gd name="T8" fmla="*/ 0 w 141"/>
                <a:gd name="T9" fmla="*/ 11 h 140"/>
                <a:gd name="T10" fmla="*/ 12 w 141"/>
                <a:gd name="T11" fmla="*/ 0 h 140"/>
                <a:gd name="T12" fmla="*/ 129 w 141"/>
                <a:gd name="T13" fmla="*/ 0 h 140"/>
                <a:gd name="T14" fmla="*/ 140 w 141"/>
                <a:gd name="T15" fmla="*/ 11 h 140"/>
                <a:gd name="T16" fmla="*/ 140 w 141"/>
                <a:gd name="T17" fmla="*/ 128 h 140"/>
                <a:gd name="T18" fmla="*/ 129 w 141"/>
                <a:gd name="T19" fmla="*/ 139 h 140"/>
                <a:gd name="T20" fmla="*/ 24 w 141"/>
                <a:gd name="T21" fmla="*/ 116 h 140"/>
                <a:gd name="T22" fmla="*/ 24 w 141"/>
                <a:gd name="T23" fmla="*/ 116 h 140"/>
                <a:gd name="T24" fmla="*/ 118 w 141"/>
                <a:gd name="T25" fmla="*/ 116 h 140"/>
                <a:gd name="T26" fmla="*/ 118 w 141"/>
                <a:gd name="T27" fmla="*/ 23 h 140"/>
                <a:gd name="T28" fmla="*/ 24 w 141"/>
                <a:gd name="T29" fmla="*/ 23 h 140"/>
                <a:gd name="T30" fmla="*/ 24 w 141"/>
                <a:gd name="T31" fmla="*/ 11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" h="140">
                  <a:moveTo>
                    <a:pt x="129" y="139"/>
                  </a:moveTo>
                  <a:lnTo>
                    <a:pt x="129" y="139"/>
                  </a:lnTo>
                  <a:cubicBezTo>
                    <a:pt x="12" y="139"/>
                    <a:pt x="12" y="139"/>
                    <a:pt x="12" y="139"/>
                  </a:cubicBezTo>
                  <a:cubicBezTo>
                    <a:pt x="5" y="139"/>
                    <a:pt x="0" y="134"/>
                    <a:pt x="0" y="12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5" y="0"/>
                    <a:pt x="140" y="5"/>
                    <a:pt x="140" y="11"/>
                  </a:cubicBezTo>
                  <a:cubicBezTo>
                    <a:pt x="140" y="128"/>
                    <a:pt x="140" y="128"/>
                    <a:pt x="140" y="128"/>
                  </a:cubicBezTo>
                  <a:cubicBezTo>
                    <a:pt x="140" y="134"/>
                    <a:pt x="135" y="139"/>
                    <a:pt x="129" y="139"/>
                  </a:cubicBezTo>
                  <a:close/>
                  <a:moveTo>
                    <a:pt x="24" y="116"/>
                  </a:moveTo>
                  <a:lnTo>
                    <a:pt x="24" y="116"/>
                  </a:lnTo>
                  <a:cubicBezTo>
                    <a:pt x="118" y="116"/>
                    <a:pt x="118" y="116"/>
                    <a:pt x="118" y="116"/>
                  </a:cubicBezTo>
                  <a:cubicBezTo>
                    <a:pt x="118" y="23"/>
                    <a:pt x="118" y="23"/>
                    <a:pt x="118" y="23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24" y="1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" name="Freeform 43"/>
            <p:cNvSpPr>
              <a:spLocks noChangeArrowheads="1"/>
            </p:cNvSpPr>
            <p:nvPr/>
          </p:nvSpPr>
          <p:spPr bwMode="auto">
            <a:xfrm>
              <a:off x="8440450" y="3807669"/>
              <a:ext cx="59272" cy="59272"/>
            </a:xfrm>
            <a:custGeom>
              <a:avLst/>
              <a:gdLst>
                <a:gd name="T0" fmla="*/ 128 w 142"/>
                <a:gd name="T1" fmla="*/ 140 h 141"/>
                <a:gd name="T2" fmla="*/ 128 w 142"/>
                <a:gd name="T3" fmla="*/ 140 h 141"/>
                <a:gd name="T4" fmla="*/ 11 w 142"/>
                <a:gd name="T5" fmla="*/ 140 h 141"/>
                <a:gd name="T6" fmla="*/ 0 w 142"/>
                <a:gd name="T7" fmla="*/ 129 h 141"/>
                <a:gd name="T8" fmla="*/ 0 w 142"/>
                <a:gd name="T9" fmla="*/ 11 h 141"/>
                <a:gd name="T10" fmla="*/ 11 w 142"/>
                <a:gd name="T11" fmla="*/ 0 h 141"/>
                <a:gd name="T12" fmla="*/ 128 w 142"/>
                <a:gd name="T13" fmla="*/ 0 h 141"/>
                <a:gd name="T14" fmla="*/ 141 w 142"/>
                <a:gd name="T15" fmla="*/ 11 h 141"/>
                <a:gd name="T16" fmla="*/ 141 w 142"/>
                <a:gd name="T17" fmla="*/ 129 h 141"/>
                <a:gd name="T18" fmla="*/ 128 w 142"/>
                <a:gd name="T19" fmla="*/ 140 h 141"/>
                <a:gd name="T20" fmla="*/ 23 w 142"/>
                <a:gd name="T21" fmla="*/ 116 h 141"/>
                <a:gd name="T22" fmla="*/ 23 w 142"/>
                <a:gd name="T23" fmla="*/ 116 h 141"/>
                <a:gd name="T24" fmla="*/ 117 w 142"/>
                <a:gd name="T25" fmla="*/ 116 h 141"/>
                <a:gd name="T26" fmla="*/ 117 w 142"/>
                <a:gd name="T27" fmla="*/ 24 h 141"/>
                <a:gd name="T28" fmla="*/ 23 w 142"/>
                <a:gd name="T29" fmla="*/ 24 h 141"/>
                <a:gd name="T30" fmla="*/ 23 w 142"/>
                <a:gd name="T31" fmla="*/ 1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2" h="141">
                  <a:moveTo>
                    <a:pt x="128" y="140"/>
                  </a:moveTo>
                  <a:lnTo>
                    <a:pt x="128" y="140"/>
                  </a:lnTo>
                  <a:cubicBezTo>
                    <a:pt x="11" y="140"/>
                    <a:pt x="11" y="140"/>
                    <a:pt x="11" y="140"/>
                  </a:cubicBezTo>
                  <a:cubicBezTo>
                    <a:pt x="5" y="140"/>
                    <a:pt x="0" y="135"/>
                    <a:pt x="0" y="12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5" y="0"/>
                    <a:pt x="141" y="5"/>
                    <a:pt x="141" y="11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35"/>
                    <a:pt x="135" y="140"/>
                    <a:pt x="128" y="140"/>
                  </a:cubicBezTo>
                  <a:close/>
                  <a:moveTo>
                    <a:pt x="23" y="116"/>
                  </a:moveTo>
                  <a:lnTo>
                    <a:pt x="23" y="116"/>
                  </a:lnTo>
                  <a:cubicBezTo>
                    <a:pt x="117" y="116"/>
                    <a:pt x="117" y="116"/>
                    <a:pt x="117" y="116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23" y="24"/>
                    <a:pt x="23" y="24"/>
                    <a:pt x="23" y="24"/>
                  </a:cubicBezTo>
                  <a:lnTo>
                    <a:pt x="23" y="1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" name="Freeform 44"/>
            <p:cNvSpPr>
              <a:spLocks noChangeArrowheads="1"/>
            </p:cNvSpPr>
            <p:nvPr/>
          </p:nvSpPr>
          <p:spPr bwMode="auto">
            <a:xfrm>
              <a:off x="8558994" y="3690977"/>
              <a:ext cx="59272" cy="59272"/>
            </a:xfrm>
            <a:custGeom>
              <a:avLst/>
              <a:gdLst>
                <a:gd name="T0" fmla="*/ 129 w 142"/>
                <a:gd name="T1" fmla="*/ 139 h 140"/>
                <a:gd name="T2" fmla="*/ 129 w 142"/>
                <a:gd name="T3" fmla="*/ 139 h 140"/>
                <a:gd name="T4" fmla="*/ 13 w 142"/>
                <a:gd name="T5" fmla="*/ 139 h 140"/>
                <a:gd name="T6" fmla="*/ 0 w 142"/>
                <a:gd name="T7" fmla="*/ 128 h 140"/>
                <a:gd name="T8" fmla="*/ 0 w 142"/>
                <a:gd name="T9" fmla="*/ 11 h 140"/>
                <a:gd name="T10" fmla="*/ 13 w 142"/>
                <a:gd name="T11" fmla="*/ 0 h 140"/>
                <a:gd name="T12" fmla="*/ 129 w 142"/>
                <a:gd name="T13" fmla="*/ 0 h 140"/>
                <a:gd name="T14" fmla="*/ 141 w 142"/>
                <a:gd name="T15" fmla="*/ 11 h 140"/>
                <a:gd name="T16" fmla="*/ 141 w 142"/>
                <a:gd name="T17" fmla="*/ 128 h 140"/>
                <a:gd name="T18" fmla="*/ 129 w 142"/>
                <a:gd name="T19" fmla="*/ 139 h 140"/>
                <a:gd name="T20" fmla="*/ 24 w 142"/>
                <a:gd name="T21" fmla="*/ 116 h 140"/>
                <a:gd name="T22" fmla="*/ 24 w 142"/>
                <a:gd name="T23" fmla="*/ 116 h 140"/>
                <a:gd name="T24" fmla="*/ 118 w 142"/>
                <a:gd name="T25" fmla="*/ 116 h 140"/>
                <a:gd name="T26" fmla="*/ 118 w 142"/>
                <a:gd name="T27" fmla="*/ 23 h 140"/>
                <a:gd name="T28" fmla="*/ 24 w 142"/>
                <a:gd name="T29" fmla="*/ 23 h 140"/>
                <a:gd name="T30" fmla="*/ 24 w 142"/>
                <a:gd name="T31" fmla="*/ 11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2" h="140">
                  <a:moveTo>
                    <a:pt x="129" y="139"/>
                  </a:moveTo>
                  <a:lnTo>
                    <a:pt x="129" y="139"/>
                  </a:lnTo>
                  <a:cubicBezTo>
                    <a:pt x="13" y="139"/>
                    <a:pt x="13" y="139"/>
                    <a:pt x="13" y="139"/>
                  </a:cubicBezTo>
                  <a:cubicBezTo>
                    <a:pt x="5" y="139"/>
                    <a:pt x="0" y="134"/>
                    <a:pt x="0" y="12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5" y="0"/>
                    <a:pt x="141" y="5"/>
                    <a:pt x="141" y="11"/>
                  </a:cubicBezTo>
                  <a:cubicBezTo>
                    <a:pt x="141" y="128"/>
                    <a:pt x="141" y="128"/>
                    <a:pt x="141" y="128"/>
                  </a:cubicBezTo>
                  <a:cubicBezTo>
                    <a:pt x="141" y="134"/>
                    <a:pt x="135" y="139"/>
                    <a:pt x="129" y="139"/>
                  </a:cubicBezTo>
                  <a:close/>
                  <a:moveTo>
                    <a:pt x="24" y="116"/>
                  </a:moveTo>
                  <a:lnTo>
                    <a:pt x="24" y="116"/>
                  </a:lnTo>
                  <a:cubicBezTo>
                    <a:pt x="118" y="116"/>
                    <a:pt x="118" y="116"/>
                    <a:pt x="118" y="116"/>
                  </a:cubicBezTo>
                  <a:cubicBezTo>
                    <a:pt x="118" y="23"/>
                    <a:pt x="118" y="23"/>
                    <a:pt x="118" y="23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24" y="1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" name="Freeform 45"/>
            <p:cNvSpPr>
              <a:spLocks noChangeArrowheads="1"/>
            </p:cNvSpPr>
            <p:nvPr/>
          </p:nvSpPr>
          <p:spPr bwMode="auto">
            <a:xfrm>
              <a:off x="8490460" y="3594660"/>
              <a:ext cx="107431" cy="105578"/>
            </a:xfrm>
            <a:custGeom>
              <a:avLst/>
              <a:gdLst>
                <a:gd name="T0" fmla="*/ 240 w 255"/>
                <a:gd name="T1" fmla="*/ 252 h 253"/>
                <a:gd name="T2" fmla="*/ 240 w 255"/>
                <a:gd name="T3" fmla="*/ 252 h 253"/>
                <a:gd name="T4" fmla="*/ 229 w 255"/>
                <a:gd name="T5" fmla="*/ 242 h 253"/>
                <a:gd name="T6" fmla="*/ 10 w 255"/>
                <a:gd name="T7" fmla="*/ 24 h 253"/>
                <a:gd name="T8" fmla="*/ 1 w 255"/>
                <a:gd name="T9" fmla="*/ 10 h 253"/>
                <a:gd name="T10" fmla="*/ 15 w 255"/>
                <a:gd name="T11" fmla="*/ 1 h 253"/>
                <a:gd name="T12" fmla="*/ 252 w 255"/>
                <a:gd name="T13" fmla="*/ 238 h 253"/>
                <a:gd name="T14" fmla="*/ 243 w 255"/>
                <a:gd name="T15" fmla="*/ 252 h 253"/>
                <a:gd name="T16" fmla="*/ 240 w 255"/>
                <a:gd name="T17" fmla="*/ 25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3">
                  <a:moveTo>
                    <a:pt x="240" y="252"/>
                  </a:moveTo>
                  <a:lnTo>
                    <a:pt x="240" y="252"/>
                  </a:lnTo>
                  <a:cubicBezTo>
                    <a:pt x="235" y="252"/>
                    <a:pt x="230" y="249"/>
                    <a:pt x="229" y="242"/>
                  </a:cubicBezTo>
                  <a:cubicBezTo>
                    <a:pt x="207" y="132"/>
                    <a:pt x="120" y="47"/>
                    <a:pt x="10" y="24"/>
                  </a:cubicBezTo>
                  <a:cubicBezTo>
                    <a:pt x="4" y="23"/>
                    <a:pt x="0" y="16"/>
                    <a:pt x="1" y="10"/>
                  </a:cubicBezTo>
                  <a:cubicBezTo>
                    <a:pt x="3" y="4"/>
                    <a:pt x="9" y="0"/>
                    <a:pt x="15" y="1"/>
                  </a:cubicBezTo>
                  <a:cubicBezTo>
                    <a:pt x="135" y="25"/>
                    <a:pt x="228" y="118"/>
                    <a:pt x="252" y="238"/>
                  </a:cubicBezTo>
                  <a:cubicBezTo>
                    <a:pt x="254" y="244"/>
                    <a:pt x="249" y="251"/>
                    <a:pt x="243" y="252"/>
                  </a:cubicBezTo>
                  <a:cubicBezTo>
                    <a:pt x="242" y="252"/>
                    <a:pt x="241" y="252"/>
                    <a:pt x="240" y="25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" name="Freeform 46"/>
            <p:cNvSpPr>
              <a:spLocks noChangeArrowheads="1"/>
            </p:cNvSpPr>
            <p:nvPr/>
          </p:nvSpPr>
          <p:spPr bwMode="auto">
            <a:xfrm>
              <a:off x="8344132" y="3594660"/>
              <a:ext cx="107431" cy="105578"/>
            </a:xfrm>
            <a:custGeom>
              <a:avLst/>
              <a:gdLst>
                <a:gd name="T0" fmla="*/ 12 w 254"/>
                <a:gd name="T1" fmla="*/ 252 h 253"/>
                <a:gd name="T2" fmla="*/ 12 w 254"/>
                <a:gd name="T3" fmla="*/ 252 h 253"/>
                <a:gd name="T4" fmla="*/ 10 w 254"/>
                <a:gd name="T5" fmla="*/ 252 h 253"/>
                <a:gd name="T6" fmla="*/ 1 w 254"/>
                <a:gd name="T7" fmla="*/ 238 h 253"/>
                <a:gd name="T8" fmla="*/ 237 w 254"/>
                <a:gd name="T9" fmla="*/ 1 h 253"/>
                <a:gd name="T10" fmla="*/ 252 w 254"/>
                <a:gd name="T11" fmla="*/ 10 h 253"/>
                <a:gd name="T12" fmla="*/ 243 w 254"/>
                <a:gd name="T13" fmla="*/ 24 h 253"/>
                <a:gd name="T14" fmla="*/ 24 w 254"/>
                <a:gd name="T15" fmla="*/ 242 h 253"/>
                <a:gd name="T16" fmla="*/ 12 w 254"/>
                <a:gd name="T17" fmla="*/ 25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253">
                  <a:moveTo>
                    <a:pt x="12" y="252"/>
                  </a:moveTo>
                  <a:lnTo>
                    <a:pt x="12" y="252"/>
                  </a:lnTo>
                  <a:cubicBezTo>
                    <a:pt x="11" y="252"/>
                    <a:pt x="11" y="252"/>
                    <a:pt x="10" y="252"/>
                  </a:cubicBezTo>
                  <a:cubicBezTo>
                    <a:pt x="4" y="251"/>
                    <a:pt x="0" y="244"/>
                    <a:pt x="1" y="238"/>
                  </a:cubicBezTo>
                  <a:cubicBezTo>
                    <a:pt x="25" y="118"/>
                    <a:pt x="119" y="26"/>
                    <a:pt x="237" y="1"/>
                  </a:cubicBezTo>
                  <a:cubicBezTo>
                    <a:pt x="244" y="0"/>
                    <a:pt x="250" y="4"/>
                    <a:pt x="252" y="10"/>
                  </a:cubicBezTo>
                  <a:cubicBezTo>
                    <a:pt x="253" y="16"/>
                    <a:pt x="249" y="23"/>
                    <a:pt x="243" y="24"/>
                  </a:cubicBezTo>
                  <a:cubicBezTo>
                    <a:pt x="132" y="47"/>
                    <a:pt x="47" y="132"/>
                    <a:pt x="24" y="242"/>
                  </a:cubicBezTo>
                  <a:cubicBezTo>
                    <a:pt x="23" y="249"/>
                    <a:pt x="18" y="252"/>
                    <a:pt x="12" y="25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" name="Freeform 47"/>
            <p:cNvSpPr>
              <a:spLocks noChangeArrowheads="1"/>
            </p:cNvSpPr>
            <p:nvPr/>
          </p:nvSpPr>
          <p:spPr bwMode="auto">
            <a:xfrm>
              <a:off x="8344132" y="3739136"/>
              <a:ext cx="107431" cy="105578"/>
            </a:xfrm>
            <a:custGeom>
              <a:avLst/>
              <a:gdLst>
                <a:gd name="T0" fmla="*/ 240 w 254"/>
                <a:gd name="T1" fmla="*/ 252 h 253"/>
                <a:gd name="T2" fmla="*/ 240 w 254"/>
                <a:gd name="T3" fmla="*/ 252 h 253"/>
                <a:gd name="T4" fmla="*/ 238 w 254"/>
                <a:gd name="T5" fmla="*/ 252 h 253"/>
                <a:gd name="T6" fmla="*/ 1 w 254"/>
                <a:gd name="T7" fmla="*/ 16 h 253"/>
                <a:gd name="T8" fmla="*/ 10 w 254"/>
                <a:gd name="T9" fmla="*/ 2 h 253"/>
                <a:gd name="T10" fmla="*/ 24 w 254"/>
                <a:gd name="T11" fmla="*/ 11 h 253"/>
                <a:gd name="T12" fmla="*/ 243 w 254"/>
                <a:gd name="T13" fmla="*/ 229 h 253"/>
                <a:gd name="T14" fmla="*/ 252 w 254"/>
                <a:gd name="T15" fmla="*/ 243 h 253"/>
                <a:gd name="T16" fmla="*/ 240 w 254"/>
                <a:gd name="T17" fmla="*/ 25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253">
                  <a:moveTo>
                    <a:pt x="240" y="252"/>
                  </a:moveTo>
                  <a:lnTo>
                    <a:pt x="240" y="252"/>
                  </a:lnTo>
                  <a:cubicBezTo>
                    <a:pt x="239" y="252"/>
                    <a:pt x="239" y="252"/>
                    <a:pt x="238" y="252"/>
                  </a:cubicBezTo>
                  <a:cubicBezTo>
                    <a:pt x="119" y="228"/>
                    <a:pt x="26" y="136"/>
                    <a:pt x="1" y="16"/>
                  </a:cubicBezTo>
                  <a:cubicBezTo>
                    <a:pt x="0" y="10"/>
                    <a:pt x="4" y="3"/>
                    <a:pt x="10" y="2"/>
                  </a:cubicBezTo>
                  <a:cubicBezTo>
                    <a:pt x="17" y="0"/>
                    <a:pt x="23" y="5"/>
                    <a:pt x="24" y="11"/>
                  </a:cubicBezTo>
                  <a:cubicBezTo>
                    <a:pt x="47" y="121"/>
                    <a:pt x="132" y="207"/>
                    <a:pt x="243" y="229"/>
                  </a:cubicBezTo>
                  <a:cubicBezTo>
                    <a:pt x="249" y="230"/>
                    <a:pt x="253" y="237"/>
                    <a:pt x="252" y="243"/>
                  </a:cubicBezTo>
                  <a:cubicBezTo>
                    <a:pt x="251" y="249"/>
                    <a:pt x="246" y="252"/>
                    <a:pt x="240" y="25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" name="Freeform 48"/>
            <p:cNvSpPr>
              <a:spLocks noChangeArrowheads="1"/>
            </p:cNvSpPr>
            <p:nvPr/>
          </p:nvSpPr>
          <p:spPr bwMode="auto">
            <a:xfrm>
              <a:off x="8490460" y="3739136"/>
              <a:ext cx="107431" cy="105578"/>
            </a:xfrm>
            <a:custGeom>
              <a:avLst/>
              <a:gdLst>
                <a:gd name="T0" fmla="*/ 12 w 254"/>
                <a:gd name="T1" fmla="*/ 252 h 253"/>
                <a:gd name="T2" fmla="*/ 12 w 254"/>
                <a:gd name="T3" fmla="*/ 252 h 253"/>
                <a:gd name="T4" fmla="*/ 1 w 254"/>
                <a:gd name="T5" fmla="*/ 243 h 253"/>
                <a:gd name="T6" fmla="*/ 10 w 254"/>
                <a:gd name="T7" fmla="*/ 229 h 253"/>
                <a:gd name="T8" fmla="*/ 228 w 254"/>
                <a:gd name="T9" fmla="*/ 11 h 253"/>
                <a:gd name="T10" fmla="*/ 242 w 254"/>
                <a:gd name="T11" fmla="*/ 1 h 253"/>
                <a:gd name="T12" fmla="*/ 251 w 254"/>
                <a:gd name="T13" fmla="*/ 16 h 253"/>
                <a:gd name="T14" fmla="*/ 14 w 254"/>
                <a:gd name="T15" fmla="*/ 252 h 253"/>
                <a:gd name="T16" fmla="*/ 12 w 254"/>
                <a:gd name="T17" fmla="*/ 25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253">
                  <a:moveTo>
                    <a:pt x="12" y="252"/>
                  </a:moveTo>
                  <a:lnTo>
                    <a:pt x="12" y="252"/>
                  </a:lnTo>
                  <a:cubicBezTo>
                    <a:pt x="7" y="252"/>
                    <a:pt x="2" y="249"/>
                    <a:pt x="1" y="243"/>
                  </a:cubicBezTo>
                  <a:cubicBezTo>
                    <a:pt x="0" y="237"/>
                    <a:pt x="3" y="230"/>
                    <a:pt x="10" y="229"/>
                  </a:cubicBezTo>
                  <a:cubicBezTo>
                    <a:pt x="119" y="206"/>
                    <a:pt x="206" y="121"/>
                    <a:pt x="228" y="11"/>
                  </a:cubicBezTo>
                  <a:cubicBezTo>
                    <a:pt x="230" y="5"/>
                    <a:pt x="235" y="0"/>
                    <a:pt x="242" y="1"/>
                  </a:cubicBezTo>
                  <a:cubicBezTo>
                    <a:pt x="248" y="3"/>
                    <a:pt x="253" y="9"/>
                    <a:pt x="251" y="16"/>
                  </a:cubicBezTo>
                  <a:cubicBezTo>
                    <a:pt x="227" y="135"/>
                    <a:pt x="134" y="228"/>
                    <a:pt x="14" y="252"/>
                  </a:cubicBezTo>
                  <a:cubicBezTo>
                    <a:pt x="13" y="252"/>
                    <a:pt x="13" y="252"/>
                    <a:pt x="12" y="25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3" name="Group 1132"/>
          <p:cNvGrpSpPr/>
          <p:nvPr/>
        </p:nvGrpSpPr>
        <p:grpSpPr>
          <a:xfrm>
            <a:off x="8342279" y="2796334"/>
            <a:ext cx="257465" cy="244499"/>
            <a:chOff x="8342279" y="2796334"/>
            <a:chExt cx="257465" cy="244499"/>
          </a:xfrm>
          <a:solidFill>
            <a:srgbClr val="02D35F"/>
          </a:solidFill>
        </p:grpSpPr>
        <p:sp>
          <p:nvSpPr>
            <p:cNvPr id="1134" name="Freeform 49"/>
            <p:cNvSpPr>
              <a:spLocks noChangeArrowheads="1"/>
            </p:cNvSpPr>
            <p:nvPr/>
          </p:nvSpPr>
          <p:spPr bwMode="auto">
            <a:xfrm>
              <a:off x="8342279" y="2796334"/>
              <a:ext cx="83352" cy="244499"/>
            </a:xfrm>
            <a:custGeom>
              <a:avLst/>
              <a:gdLst>
                <a:gd name="T0" fmla="*/ 12 w 199"/>
                <a:gd name="T1" fmla="*/ 581 h 582"/>
                <a:gd name="T2" fmla="*/ 12 w 199"/>
                <a:gd name="T3" fmla="*/ 581 h 582"/>
                <a:gd name="T4" fmla="*/ 9 w 199"/>
                <a:gd name="T5" fmla="*/ 580 h 582"/>
                <a:gd name="T6" fmla="*/ 2 w 199"/>
                <a:gd name="T7" fmla="*/ 565 h 582"/>
                <a:gd name="T8" fmla="*/ 173 w 199"/>
                <a:gd name="T9" fmla="*/ 9 h 582"/>
                <a:gd name="T10" fmla="*/ 188 w 199"/>
                <a:gd name="T11" fmla="*/ 2 h 582"/>
                <a:gd name="T12" fmla="*/ 196 w 199"/>
                <a:gd name="T13" fmla="*/ 16 h 582"/>
                <a:gd name="T14" fmla="*/ 24 w 199"/>
                <a:gd name="T15" fmla="*/ 572 h 582"/>
                <a:gd name="T16" fmla="*/ 12 w 199"/>
                <a:gd name="T17" fmla="*/ 581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9" h="582">
                  <a:moveTo>
                    <a:pt x="12" y="581"/>
                  </a:moveTo>
                  <a:lnTo>
                    <a:pt x="12" y="581"/>
                  </a:lnTo>
                  <a:cubicBezTo>
                    <a:pt x="11" y="581"/>
                    <a:pt x="10" y="581"/>
                    <a:pt x="9" y="580"/>
                  </a:cubicBezTo>
                  <a:cubicBezTo>
                    <a:pt x="3" y="579"/>
                    <a:pt x="0" y="571"/>
                    <a:pt x="2" y="565"/>
                  </a:cubicBezTo>
                  <a:cubicBezTo>
                    <a:pt x="173" y="9"/>
                    <a:pt x="173" y="9"/>
                    <a:pt x="173" y="9"/>
                  </a:cubicBezTo>
                  <a:cubicBezTo>
                    <a:pt x="176" y="3"/>
                    <a:pt x="182" y="0"/>
                    <a:pt x="188" y="2"/>
                  </a:cubicBezTo>
                  <a:cubicBezTo>
                    <a:pt x="194" y="3"/>
                    <a:pt x="198" y="10"/>
                    <a:pt x="196" y="16"/>
                  </a:cubicBezTo>
                  <a:cubicBezTo>
                    <a:pt x="24" y="572"/>
                    <a:pt x="24" y="572"/>
                    <a:pt x="24" y="572"/>
                  </a:cubicBezTo>
                  <a:cubicBezTo>
                    <a:pt x="22" y="578"/>
                    <a:pt x="17" y="581"/>
                    <a:pt x="12" y="5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" name="Freeform 50"/>
            <p:cNvSpPr>
              <a:spLocks noChangeArrowheads="1"/>
            </p:cNvSpPr>
            <p:nvPr/>
          </p:nvSpPr>
          <p:spPr bwMode="auto">
            <a:xfrm>
              <a:off x="8414518" y="2796334"/>
              <a:ext cx="83351" cy="244499"/>
            </a:xfrm>
            <a:custGeom>
              <a:avLst/>
              <a:gdLst>
                <a:gd name="T0" fmla="*/ 187 w 200"/>
                <a:gd name="T1" fmla="*/ 581 h 582"/>
                <a:gd name="T2" fmla="*/ 187 w 200"/>
                <a:gd name="T3" fmla="*/ 581 h 582"/>
                <a:gd name="T4" fmla="*/ 175 w 200"/>
                <a:gd name="T5" fmla="*/ 572 h 582"/>
                <a:gd name="T6" fmla="*/ 2 w 200"/>
                <a:gd name="T7" fmla="*/ 16 h 582"/>
                <a:gd name="T8" fmla="*/ 11 w 200"/>
                <a:gd name="T9" fmla="*/ 2 h 582"/>
                <a:gd name="T10" fmla="*/ 25 w 200"/>
                <a:gd name="T11" fmla="*/ 9 h 582"/>
                <a:gd name="T12" fmla="*/ 197 w 200"/>
                <a:gd name="T13" fmla="*/ 565 h 582"/>
                <a:gd name="T14" fmla="*/ 190 w 200"/>
                <a:gd name="T15" fmla="*/ 580 h 582"/>
                <a:gd name="T16" fmla="*/ 187 w 200"/>
                <a:gd name="T17" fmla="*/ 581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582">
                  <a:moveTo>
                    <a:pt x="187" y="581"/>
                  </a:moveTo>
                  <a:lnTo>
                    <a:pt x="187" y="581"/>
                  </a:lnTo>
                  <a:cubicBezTo>
                    <a:pt x="182" y="581"/>
                    <a:pt x="176" y="578"/>
                    <a:pt x="175" y="57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0"/>
                    <a:pt x="5" y="3"/>
                    <a:pt x="11" y="2"/>
                  </a:cubicBezTo>
                  <a:cubicBezTo>
                    <a:pt x="17" y="0"/>
                    <a:pt x="23" y="3"/>
                    <a:pt x="25" y="9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9" y="571"/>
                    <a:pt x="196" y="579"/>
                    <a:pt x="190" y="580"/>
                  </a:cubicBezTo>
                  <a:cubicBezTo>
                    <a:pt x="189" y="581"/>
                    <a:pt x="188" y="581"/>
                    <a:pt x="187" y="5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" name="Freeform 51"/>
            <p:cNvSpPr>
              <a:spLocks noChangeArrowheads="1"/>
            </p:cNvSpPr>
            <p:nvPr/>
          </p:nvSpPr>
          <p:spPr bwMode="auto">
            <a:xfrm>
              <a:off x="8508983" y="2961186"/>
              <a:ext cx="88909" cy="74090"/>
            </a:xfrm>
            <a:custGeom>
              <a:avLst/>
              <a:gdLst>
                <a:gd name="T0" fmla="*/ 111 w 213"/>
                <a:gd name="T1" fmla="*/ 175 h 176"/>
                <a:gd name="T2" fmla="*/ 111 w 213"/>
                <a:gd name="T3" fmla="*/ 175 h 176"/>
                <a:gd name="T4" fmla="*/ 43 w 213"/>
                <a:gd name="T5" fmla="*/ 162 h 176"/>
                <a:gd name="T6" fmla="*/ 0 w 213"/>
                <a:gd name="T7" fmla="*/ 96 h 176"/>
                <a:gd name="T8" fmla="*/ 25 w 213"/>
                <a:gd name="T9" fmla="*/ 35 h 176"/>
                <a:gd name="T10" fmla="*/ 179 w 213"/>
                <a:gd name="T11" fmla="*/ 15 h 176"/>
                <a:gd name="T12" fmla="*/ 199 w 213"/>
                <a:gd name="T13" fmla="*/ 17 h 176"/>
                <a:gd name="T14" fmla="*/ 211 w 213"/>
                <a:gd name="T15" fmla="*/ 29 h 176"/>
                <a:gd name="T16" fmla="*/ 198 w 213"/>
                <a:gd name="T17" fmla="*/ 41 h 176"/>
                <a:gd name="T18" fmla="*/ 176 w 213"/>
                <a:gd name="T19" fmla="*/ 38 h 176"/>
                <a:gd name="T20" fmla="*/ 41 w 213"/>
                <a:gd name="T21" fmla="*/ 52 h 176"/>
                <a:gd name="T22" fmla="*/ 23 w 213"/>
                <a:gd name="T23" fmla="*/ 96 h 176"/>
                <a:gd name="T24" fmla="*/ 53 w 213"/>
                <a:gd name="T25" fmla="*/ 141 h 176"/>
                <a:gd name="T26" fmla="*/ 192 w 213"/>
                <a:gd name="T27" fmla="*/ 130 h 176"/>
                <a:gd name="T28" fmla="*/ 208 w 213"/>
                <a:gd name="T29" fmla="*/ 132 h 176"/>
                <a:gd name="T30" fmla="*/ 205 w 213"/>
                <a:gd name="T31" fmla="*/ 149 h 176"/>
                <a:gd name="T32" fmla="*/ 111 w 213"/>
                <a:gd name="T33" fmla="*/ 17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" h="176">
                  <a:moveTo>
                    <a:pt x="111" y="175"/>
                  </a:moveTo>
                  <a:lnTo>
                    <a:pt x="111" y="175"/>
                  </a:lnTo>
                  <a:cubicBezTo>
                    <a:pt x="86" y="175"/>
                    <a:pt x="62" y="171"/>
                    <a:pt x="43" y="162"/>
                  </a:cubicBezTo>
                  <a:cubicBezTo>
                    <a:pt x="15" y="148"/>
                    <a:pt x="0" y="124"/>
                    <a:pt x="0" y="96"/>
                  </a:cubicBezTo>
                  <a:cubicBezTo>
                    <a:pt x="0" y="70"/>
                    <a:pt x="9" y="49"/>
                    <a:pt x="25" y="35"/>
                  </a:cubicBezTo>
                  <a:cubicBezTo>
                    <a:pt x="65" y="0"/>
                    <a:pt x="137" y="10"/>
                    <a:pt x="179" y="15"/>
                  </a:cubicBezTo>
                  <a:cubicBezTo>
                    <a:pt x="188" y="16"/>
                    <a:pt x="194" y="17"/>
                    <a:pt x="199" y="17"/>
                  </a:cubicBezTo>
                  <a:cubicBezTo>
                    <a:pt x="205" y="18"/>
                    <a:pt x="211" y="23"/>
                    <a:pt x="211" y="29"/>
                  </a:cubicBezTo>
                  <a:cubicBezTo>
                    <a:pt x="210" y="36"/>
                    <a:pt x="203" y="41"/>
                    <a:pt x="198" y="41"/>
                  </a:cubicBezTo>
                  <a:cubicBezTo>
                    <a:pt x="193" y="41"/>
                    <a:pt x="186" y="40"/>
                    <a:pt x="176" y="38"/>
                  </a:cubicBezTo>
                  <a:cubicBezTo>
                    <a:pt x="140" y="34"/>
                    <a:pt x="72" y="24"/>
                    <a:pt x="41" y="52"/>
                  </a:cubicBezTo>
                  <a:cubicBezTo>
                    <a:pt x="29" y="62"/>
                    <a:pt x="23" y="76"/>
                    <a:pt x="23" y="96"/>
                  </a:cubicBezTo>
                  <a:cubicBezTo>
                    <a:pt x="23" y="116"/>
                    <a:pt x="34" y="130"/>
                    <a:pt x="53" y="141"/>
                  </a:cubicBezTo>
                  <a:cubicBezTo>
                    <a:pt x="91" y="160"/>
                    <a:pt x="159" y="154"/>
                    <a:pt x="192" y="130"/>
                  </a:cubicBezTo>
                  <a:cubicBezTo>
                    <a:pt x="197" y="126"/>
                    <a:pt x="204" y="127"/>
                    <a:pt x="208" y="132"/>
                  </a:cubicBezTo>
                  <a:cubicBezTo>
                    <a:pt x="212" y="138"/>
                    <a:pt x="211" y="145"/>
                    <a:pt x="205" y="149"/>
                  </a:cubicBezTo>
                  <a:cubicBezTo>
                    <a:pt x="181" y="167"/>
                    <a:pt x="146" y="175"/>
                    <a:pt x="111" y="1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" name="Freeform 52"/>
            <p:cNvSpPr>
              <a:spLocks noChangeArrowheads="1"/>
            </p:cNvSpPr>
            <p:nvPr/>
          </p:nvSpPr>
          <p:spPr bwMode="auto">
            <a:xfrm>
              <a:off x="8360802" y="2970447"/>
              <a:ext cx="114840" cy="11114"/>
            </a:xfrm>
            <a:custGeom>
              <a:avLst/>
              <a:gdLst>
                <a:gd name="T0" fmla="*/ 263 w 275"/>
                <a:gd name="T1" fmla="*/ 24 h 25"/>
                <a:gd name="T2" fmla="*/ 263 w 275"/>
                <a:gd name="T3" fmla="*/ 24 h 25"/>
                <a:gd name="T4" fmla="*/ 12 w 275"/>
                <a:gd name="T5" fmla="*/ 24 h 25"/>
                <a:gd name="T6" fmla="*/ 0 w 275"/>
                <a:gd name="T7" fmla="*/ 11 h 25"/>
                <a:gd name="T8" fmla="*/ 12 w 275"/>
                <a:gd name="T9" fmla="*/ 0 h 25"/>
                <a:gd name="T10" fmla="*/ 263 w 275"/>
                <a:gd name="T11" fmla="*/ 0 h 25"/>
                <a:gd name="T12" fmla="*/ 274 w 275"/>
                <a:gd name="T13" fmla="*/ 11 h 25"/>
                <a:gd name="T14" fmla="*/ 263 w 275"/>
                <a:gd name="T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5" h="25">
                  <a:moveTo>
                    <a:pt x="263" y="24"/>
                  </a:moveTo>
                  <a:lnTo>
                    <a:pt x="263" y="24"/>
                  </a:lnTo>
                  <a:cubicBezTo>
                    <a:pt x="12" y="24"/>
                    <a:pt x="12" y="24"/>
                    <a:pt x="12" y="24"/>
                  </a:cubicBezTo>
                  <a:cubicBezTo>
                    <a:pt x="6" y="24"/>
                    <a:pt x="0" y="19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69" y="0"/>
                    <a:pt x="274" y="5"/>
                    <a:pt x="274" y="11"/>
                  </a:cubicBezTo>
                  <a:cubicBezTo>
                    <a:pt x="274" y="19"/>
                    <a:pt x="269" y="24"/>
                    <a:pt x="263" y="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" name="Freeform 53"/>
            <p:cNvSpPr>
              <a:spLocks noChangeArrowheads="1"/>
            </p:cNvSpPr>
            <p:nvPr/>
          </p:nvSpPr>
          <p:spPr bwMode="auto">
            <a:xfrm>
              <a:off x="8508983" y="2907470"/>
              <a:ext cx="90761" cy="125954"/>
            </a:xfrm>
            <a:custGeom>
              <a:avLst/>
              <a:gdLst>
                <a:gd name="T0" fmla="*/ 202 w 215"/>
                <a:gd name="T1" fmla="*/ 300 h 301"/>
                <a:gd name="T2" fmla="*/ 202 w 215"/>
                <a:gd name="T3" fmla="*/ 300 h 301"/>
                <a:gd name="T4" fmla="*/ 191 w 215"/>
                <a:gd name="T5" fmla="*/ 289 h 301"/>
                <a:gd name="T6" fmla="*/ 191 w 215"/>
                <a:gd name="T7" fmla="*/ 101 h 301"/>
                <a:gd name="T8" fmla="*/ 137 w 215"/>
                <a:gd name="T9" fmla="*/ 40 h 301"/>
                <a:gd name="T10" fmla="*/ 24 w 215"/>
                <a:gd name="T11" fmla="*/ 73 h 301"/>
                <a:gd name="T12" fmla="*/ 8 w 215"/>
                <a:gd name="T13" fmla="*/ 77 h 301"/>
                <a:gd name="T14" fmla="*/ 3 w 215"/>
                <a:gd name="T15" fmla="*/ 62 h 301"/>
                <a:gd name="T16" fmla="*/ 140 w 215"/>
                <a:gd name="T17" fmla="*/ 17 h 301"/>
                <a:gd name="T18" fmla="*/ 214 w 215"/>
                <a:gd name="T19" fmla="*/ 101 h 301"/>
                <a:gd name="T20" fmla="*/ 214 w 215"/>
                <a:gd name="T21" fmla="*/ 289 h 301"/>
                <a:gd name="T22" fmla="*/ 202 w 215"/>
                <a:gd name="T23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5" h="301">
                  <a:moveTo>
                    <a:pt x="202" y="300"/>
                  </a:moveTo>
                  <a:lnTo>
                    <a:pt x="202" y="300"/>
                  </a:lnTo>
                  <a:cubicBezTo>
                    <a:pt x="196" y="300"/>
                    <a:pt x="191" y="295"/>
                    <a:pt x="191" y="289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68"/>
                    <a:pt x="171" y="45"/>
                    <a:pt x="137" y="40"/>
                  </a:cubicBezTo>
                  <a:cubicBezTo>
                    <a:pt x="51" y="26"/>
                    <a:pt x="25" y="71"/>
                    <a:pt x="24" y="73"/>
                  </a:cubicBezTo>
                  <a:cubicBezTo>
                    <a:pt x="21" y="78"/>
                    <a:pt x="14" y="80"/>
                    <a:pt x="8" y="77"/>
                  </a:cubicBezTo>
                  <a:cubicBezTo>
                    <a:pt x="2" y="74"/>
                    <a:pt x="0" y="68"/>
                    <a:pt x="3" y="62"/>
                  </a:cubicBezTo>
                  <a:cubicBezTo>
                    <a:pt x="5" y="60"/>
                    <a:pt x="38" y="0"/>
                    <a:pt x="140" y="17"/>
                  </a:cubicBezTo>
                  <a:cubicBezTo>
                    <a:pt x="186" y="24"/>
                    <a:pt x="214" y="56"/>
                    <a:pt x="214" y="101"/>
                  </a:cubicBezTo>
                  <a:cubicBezTo>
                    <a:pt x="214" y="289"/>
                    <a:pt x="214" y="289"/>
                    <a:pt x="214" y="289"/>
                  </a:cubicBezTo>
                  <a:cubicBezTo>
                    <a:pt x="214" y="295"/>
                    <a:pt x="209" y="300"/>
                    <a:pt x="202" y="3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9" name="Group 1138"/>
          <p:cNvGrpSpPr/>
          <p:nvPr/>
        </p:nvGrpSpPr>
        <p:grpSpPr>
          <a:xfrm>
            <a:off x="7477273" y="1914657"/>
            <a:ext cx="263022" cy="263022"/>
            <a:chOff x="7477273" y="1914657"/>
            <a:chExt cx="263022" cy="263022"/>
          </a:xfrm>
          <a:solidFill>
            <a:srgbClr val="02D35F"/>
          </a:solidFill>
        </p:grpSpPr>
        <p:sp>
          <p:nvSpPr>
            <p:cNvPr id="1140" name="Freeform 56"/>
            <p:cNvSpPr>
              <a:spLocks noChangeArrowheads="1"/>
            </p:cNvSpPr>
            <p:nvPr/>
          </p:nvSpPr>
          <p:spPr bwMode="auto">
            <a:xfrm>
              <a:off x="7477273" y="1914657"/>
              <a:ext cx="87056" cy="87057"/>
            </a:xfrm>
            <a:custGeom>
              <a:avLst/>
              <a:gdLst>
                <a:gd name="T0" fmla="*/ 5 w 209"/>
                <a:gd name="T1" fmla="*/ 203 h 207"/>
                <a:gd name="T2" fmla="*/ 5 w 209"/>
                <a:gd name="T3" fmla="*/ 203 h 207"/>
                <a:gd name="T4" fmla="*/ 13 w 209"/>
                <a:gd name="T5" fmla="*/ 206 h 207"/>
                <a:gd name="T6" fmla="*/ 21 w 209"/>
                <a:gd name="T7" fmla="*/ 203 h 207"/>
                <a:gd name="T8" fmla="*/ 104 w 209"/>
                <a:gd name="T9" fmla="*/ 121 h 207"/>
                <a:gd name="T10" fmla="*/ 187 w 209"/>
                <a:gd name="T11" fmla="*/ 203 h 207"/>
                <a:gd name="T12" fmla="*/ 195 w 209"/>
                <a:gd name="T13" fmla="*/ 206 h 207"/>
                <a:gd name="T14" fmla="*/ 203 w 209"/>
                <a:gd name="T15" fmla="*/ 203 h 207"/>
                <a:gd name="T16" fmla="*/ 203 w 209"/>
                <a:gd name="T17" fmla="*/ 186 h 207"/>
                <a:gd name="T18" fmla="*/ 120 w 209"/>
                <a:gd name="T19" fmla="*/ 104 h 207"/>
                <a:gd name="T20" fmla="*/ 203 w 209"/>
                <a:gd name="T21" fmla="*/ 21 h 207"/>
                <a:gd name="T22" fmla="*/ 203 w 209"/>
                <a:gd name="T23" fmla="*/ 4 h 207"/>
                <a:gd name="T24" fmla="*/ 187 w 209"/>
                <a:gd name="T25" fmla="*/ 4 h 207"/>
                <a:gd name="T26" fmla="*/ 104 w 209"/>
                <a:gd name="T27" fmla="*/ 87 h 207"/>
                <a:gd name="T28" fmla="*/ 21 w 209"/>
                <a:gd name="T29" fmla="*/ 4 h 207"/>
                <a:gd name="T30" fmla="*/ 5 w 209"/>
                <a:gd name="T31" fmla="*/ 4 h 207"/>
                <a:gd name="T32" fmla="*/ 5 w 209"/>
                <a:gd name="T33" fmla="*/ 21 h 207"/>
                <a:gd name="T34" fmla="*/ 87 w 209"/>
                <a:gd name="T35" fmla="*/ 104 h 207"/>
                <a:gd name="T36" fmla="*/ 5 w 209"/>
                <a:gd name="T37" fmla="*/ 186 h 207"/>
                <a:gd name="T38" fmla="*/ 5 w 209"/>
                <a:gd name="T39" fmla="*/ 2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9" h="207">
                  <a:moveTo>
                    <a:pt x="5" y="203"/>
                  </a:moveTo>
                  <a:lnTo>
                    <a:pt x="5" y="203"/>
                  </a:lnTo>
                  <a:cubicBezTo>
                    <a:pt x="7" y="205"/>
                    <a:pt x="10" y="206"/>
                    <a:pt x="13" y="206"/>
                  </a:cubicBezTo>
                  <a:cubicBezTo>
                    <a:pt x="16" y="206"/>
                    <a:pt x="19" y="205"/>
                    <a:pt x="21" y="203"/>
                  </a:cubicBezTo>
                  <a:cubicBezTo>
                    <a:pt x="104" y="121"/>
                    <a:pt x="104" y="121"/>
                    <a:pt x="104" y="121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89" y="205"/>
                    <a:pt x="192" y="206"/>
                    <a:pt x="195" y="206"/>
                  </a:cubicBezTo>
                  <a:cubicBezTo>
                    <a:pt x="198" y="206"/>
                    <a:pt x="200" y="205"/>
                    <a:pt x="203" y="203"/>
                  </a:cubicBezTo>
                  <a:cubicBezTo>
                    <a:pt x="208" y="199"/>
                    <a:pt x="208" y="191"/>
                    <a:pt x="203" y="186"/>
                  </a:cubicBezTo>
                  <a:cubicBezTo>
                    <a:pt x="120" y="104"/>
                    <a:pt x="120" y="104"/>
                    <a:pt x="120" y="104"/>
                  </a:cubicBezTo>
                  <a:cubicBezTo>
                    <a:pt x="203" y="21"/>
                    <a:pt x="203" y="21"/>
                    <a:pt x="203" y="21"/>
                  </a:cubicBezTo>
                  <a:cubicBezTo>
                    <a:pt x="208" y="17"/>
                    <a:pt x="208" y="9"/>
                    <a:pt x="203" y="4"/>
                  </a:cubicBezTo>
                  <a:cubicBezTo>
                    <a:pt x="198" y="0"/>
                    <a:pt x="191" y="0"/>
                    <a:pt x="187" y="4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0"/>
                    <a:pt x="9" y="0"/>
                    <a:pt x="5" y="4"/>
                  </a:cubicBezTo>
                  <a:cubicBezTo>
                    <a:pt x="0" y="9"/>
                    <a:pt x="0" y="17"/>
                    <a:pt x="5" y="21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0" y="191"/>
                    <a:pt x="0" y="199"/>
                    <a:pt x="5" y="2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1" name="Freeform 57"/>
            <p:cNvSpPr>
              <a:spLocks noChangeArrowheads="1"/>
            </p:cNvSpPr>
            <p:nvPr/>
          </p:nvSpPr>
          <p:spPr bwMode="auto">
            <a:xfrm>
              <a:off x="7653238" y="2090623"/>
              <a:ext cx="87057" cy="87056"/>
            </a:xfrm>
            <a:custGeom>
              <a:avLst/>
              <a:gdLst>
                <a:gd name="T0" fmla="*/ 187 w 209"/>
                <a:gd name="T1" fmla="*/ 5 h 208"/>
                <a:gd name="T2" fmla="*/ 187 w 209"/>
                <a:gd name="T3" fmla="*/ 5 h 208"/>
                <a:gd name="T4" fmla="*/ 104 w 209"/>
                <a:gd name="T5" fmla="*/ 88 h 208"/>
                <a:gd name="T6" fmla="*/ 22 w 209"/>
                <a:gd name="T7" fmla="*/ 5 h 208"/>
                <a:gd name="T8" fmla="*/ 5 w 209"/>
                <a:gd name="T9" fmla="*/ 5 h 208"/>
                <a:gd name="T10" fmla="*/ 5 w 209"/>
                <a:gd name="T11" fmla="*/ 21 h 208"/>
                <a:gd name="T12" fmla="*/ 87 w 209"/>
                <a:gd name="T13" fmla="*/ 103 h 208"/>
                <a:gd name="T14" fmla="*/ 5 w 209"/>
                <a:gd name="T15" fmla="*/ 187 h 208"/>
                <a:gd name="T16" fmla="*/ 5 w 209"/>
                <a:gd name="T17" fmla="*/ 203 h 208"/>
                <a:gd name="T18" fmla="*/ 13 w 209"/>
                <a:gd name="T19" fmla="*/ 207 h 208"/>
                <a:gd name="T20" fmla="*/ 22 w 209"/>
                <a:gd name="T21" fmla="*/ 203 h 208"/>
                <a:gd name="T22" fmla="*/ 104 w 209"/>
                <a:gd name="T23" fmla="*/ 120 h 208"/>
                <a:gd name="T24" fmla="*/ 187 w 209"/>
                <a:gd name="T25" fmla="*/ 203 h 208"/>
                <a:gd name="T26" fmla="*/ 195 w 209"/>
                <a:gd name="T27" fmla="*/ 207 h 208"/>
                <a:gd name="T28" fmla="*/ 203 w 209"/>
                <a:gd name="T29" fmla="*/ 203 h 208"/>
                <a:gd name="T30" fmla="*/ 203 w 209"/>
                <a:gd name="T31" fmla="*/ 187 h 208"/>
                <a:gd name="T32" fmla="*/ 121 w 209"/>
                <a:gd name="T33" fmla="*/ 103 h 208"/>
                <a:gd name="T34" fmla="*/ 203 w 209"/>
                <a:gd name="T35" fmla="*/ 21 h 208"/>
                <a:gd name="T36" fmla="*/ 203 w 209"/>
                <a:gd name="T37" fmla="*/ 5 h 208"/>
                <a:gd name="T38" fmla="*/ 187 w 209"/>
                <a:gd name="T39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9" h="208">
                  <a:moveTo>
                    <a:pt x="187" y="5"/>
                  </a:moveTo>
                  <a:lnTo>
                    <a:pt x="187" y="5"/>
                  </a:lnTo>
                  <a:cubicBezTo>
                    <a:pt x="104" y="88"/>
                    <a:pt x="104" y="88"/>
                    <a:pt x="104" y="88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7" y="0"/>
                    <a:pt x="9" y="0"/>
                    <a:pt x="5" y="5"/>
                  </a:cubicBezTo>
                  <a:cubicBezTo>
                    <a:pt x="0" y="10"/>
                    <a:pt x="0" y="17"/>
                    <a:pt x="5" y="21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5" y="187"/>
                    <a:pt x="5" y="187"/>
                    <a:pt x="5" y="187"/>
                  </a:cubicBezTo>
                  <a:cubicBezTo>
                    <a:pt x="0" y="191"/>
                    <a:pt x="0" y="198"/>
                    <a:pt x="5" y="203"/>
                  </a:cubicBezTo>
                  <a:cubicBezTo>
                    <a:pt x="7" y="205"/>
                    <a:pt x="10" y="207"/>
                    <a:pt x="13" y="207"/>
                  </a:cubicBezTo>
                  <a:cubicBezTo>
                    <a:pt x="17" y="207"/>
                    <a:pt x="19" y="205"/>
                    <a:pt x="22" y="203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89" y="205"/>
                    <a:pt x="193" y="207"/>
                    <a:pt x="195" y="207"/>
                  </a:cubicBezTo>
                  <a:cubicBezTo>
                    <a:pt x="198" y="207"/>
                    <a:pt x="201" y="205"/>
                    <a:pt x="203" y="203"/>
                  </a:cubicBezTo>
                  <a:cubicBezTo>
                    <a:pt x="208" y="198"/>
                    <a:pt x="208" y="191"/>
                    <a:pt x="203" y="187"/>
                  </a:cubicBezTo>
                  <a:cubicBezTo>
                    <a:pt x="121" y="103"/>
                    <a:pt x="121" y="103"/>
                    <a:pt x="121" y="103"/>
                  </a:cubicBezTo>
                  <a:cubicBezTo>
                    <a:pt x="203" y="21"/>
                    <a:pt x="203" y="21"/>
                    <a:pt x="203" y="21"/>
                  </a:cubicBezTo>
                  <a:cubicBezTo>
                    <a:pt x="208" y="17"/>
                    <a:pt x="208" y="10"/>
                    <a:pt x="203" y="5"/>
                  </a:cubicBezTo>
                  <a:cubicBezTo>
                    <a:pt x="199" y="0"/>
                    <a:pt x="191" y="0"/>
                    <a:pt x="187" y="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" name="Freeform 58"/>
            <p:cNvSpPr>
              <a:spLocks noChangeArrowheads="1"/>
            </p:cNvSpPr>
            <p:nvPr/>
          </p:nvSpPr>
          <p:spPr bwMode="auto">
            <a:xfrm>
              <a:off x="7488387" y="1918362"/>
              <a:ext cx="248203" cy="248203"/>
            </a:xfrm>
            <a:custGeom>
              <a:avLst/>
              <a:gdLst>
                <a:gd name="T0" fmla="*/ 405 w 590"/>
                <a:gd name="T1" fmla="*/ 118 h 589"/>
                <a:gd name="T2" fmla="*/ 405 w 590"/>
                <a:gd name="T3" fmla="*/ 118 h 589"/>
                <a:gd name="T4" fmla="*/ 414 w 590"/>
                <a:gd name="T5" fmla="*/ 114 h 589"/>
                <a:gd name="T6" fmla="*/ 479 w 590"/>
                <a:gd name="T7" fmla="*/ 42 h 589"/>
                <a:gd name="T8" fmla="*/ 479 w 590"/>
                <a:gd name="T9" fmla="*/ 282 h 589"/>
                <a:gd name="T10" fmla="*/ 93 w 590"/>
                <a:gd name="T11" fmla="*/ 282 h 589"/>
                <a:gd name="T12" fmla="*/ 82 w 590"/>
                <a:gd name="T13" fmla="*/ 295 h 589"/>
                <a:gd name="T14" fmla="*/ 82 w 590"/>
                <a:gd name="T15" fmla="*/ 409 h 589"/>
                <a:gd name="T16" fmla="*/ 0 w 590"/>
                <a:gd name="T17" fmla="*/ 498 h 589"/>
                <a:gd name="T18" fmla="*/ 90 w 590"/>
                <a:gd name="T19" fmla="*/ 588 h 589"/>
                <a:gd name="T20" fmla="*/ 181 w 590"/>
                <a:gd name="T21" fmla="*/ 498 h 589"/>
                <a:gd name="T22" fmla="*/ 105 w 590"/>
                <a:gd name="T23" fmla="*/ 409 h 589"/>
                <a:gd name="T24" fmla="*/ 105 w 590"/>
                <a:gd name="T25" fmla="*/ 409 h 589"/>
                <a:gd name="T26" fmla="*/ 105 w 590"/>
                <a:gd name="T27" fmla="*/ 306 h 589"/>
                <a:gd name="T28" fmla="*/ 491 w 590"/>
                <a:gd name="T29" fmla="*/ 306 h 589"/>
                <a:gd name="T30" fmla="*/ 502 w 590"/>
                <a:gd name="T31" fmla="*/ 295 h 589"/>
                <a:gd name="T32" fmla="*/ 502 w 590"/>
                <a:gd name="T33" fmla="*/ 42 h 589"/>
                <a:gd name="T34" fmla="*/ 568 w 590"/>
                <a:gd name="T35" fmla="*/ 114 h 589"/>
                <a:gd name="T36" fmla="*/ 576 w 590"/>
                <a:gd name="T37" fmla="*/ 118 h 589"/>
                <a:gd name="T38" fmla="*/ 583 w 590"/>
                <a:gd name="T39" fmla="*/ 115 h 589"/>
                <a:gd name="T40" fmla="*/ 585 w 590"/>
                <a:gd name="T41" fmla="*/ 98 h 589"/>
                <a:gd name="T42" fmla="*/ 499 w 590"/>
                <a:gd name="T43" fmla="*/ 4 h 589"/>
                <a:gd name="T44" fmla="*/ 499 w 590"/>
                <a:gd name="T45" fmla="*/ 4 h 589"/>
                <a:gd name="T46" fmla="*/ 498 w 590"/>
                <a:gd name="T47" fmla="*/ 3 h 589"/>
                <a:gd name="T48" fmla="*/ 498 w 590"/>
                <a:gd name="T49" fmla="*/ 3 h 589"/>
                <a:gd name="T50" fmla="*/ 495 w 590"/>
                <a:gd name="T51" fmla="*/ 2 h 589"/>
                <a:gd name="T52" fmla="*/ 491 w 590"/>
                <a:gd name="T53" fmla="*/ 0 h 589"/>
                <a:gd name="T54" fmla="*/ 491 w 590"/>
                <a:gd name="T55" fmla="*/ 0 h 589"/>
                <a:gd name="T56" fmla="*/ 491 w 590"/>
                <a:gd name="T57" fmla="*/ 0 h 589"/>
                <a:gd name="T58" fmla="*/ 487 w 590"/>
                <a:gd name="T59" fmla="*/ 2 h 589"/>
                <a:gd name="T60" fmla="*/ 483 w 590"/>
                <a:gd name="T61" fmla="*/ 3 h 589"/>
                <a:gd name="T62" fmla="*/ 483 w 590"/>
                <a:gd name="T63" fmla="*/ 3 h 589"/>
                <a:gd name="T64" fmla="*/ 483 w 590"/>
                <a:gd name="T65" fmla="*/ 4 h 589"/>
                <a:gd name="T66" fmla="*/ 481 w 590"/>
                <a:gd name="T67" fmla="*/ 4 h 589"/>
                <a:gd name="T68" fmla="*/ 396 w 590"/>
                <a:gd name="T69" fmla="*/ 98 h 589"/>
                <a:gd name="T70" fmla="*/ 397 w 590"/>
                <a:gd name="T71" fmla="*/ 115 h 589"/>
                <a:gd name="T72" fmla="*/ 405 w 590"/>
                <a:gd name="T73" fmla="*/ 118 h 589"/>
                <a:gd name="T74" fmla="*/ 158 w 590"/>
                <a:gd name="T75" fmla="*/ 498 h 589"/>
                <a:gd name="T76" fmla="*/ 158 w 590"/>
                <a:gd name="T77" fmla="*/ 498 h 589"/>
                <a:gd name="T78" fmla="*/ 90 w 590"/>
                <a:gd name="T79" fmla="*/ 566 h 589"/>
                <a:gd name="T80" fmla="*/ 23 w 590"/>
                <a:gd name="T81" fmla="*/ 498 h 589"/>
                <a:gd name="T82" fmla="*/ 90 w 590"/>
                <a:gd name="T83" fmla="*/ 431 h 589"/>
                <a:gd name="T84" fmla="*/ 158 w 590"/>
                <a:gd name="T85" fmla="*/ 498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0" h="589">
                  <a:moveTo>
                    <a:pt x="405" y="118"/>
                  </a:moveTo>
                  <a:lnTo>
                    <a:pt x="405" y="118"/>
                  </a:lnTo>
                  <a:cubicBezTo>
                    <a:pt x="409" y="118"/>
                    <a:pt x="412" y="117"/>
                    <a:pt x="414" y="114"/>
                  </a:cubicBezTo>
                  <a:cubicBezTo>
                    <a:pt x="479" y="42"/>
                    <a:pt x="479" y="42"/>
                    <a:pt x="479" y="42"/>
                  </a:cubicBezTo>
                  <a:cubicBezTo>
                    <a:pt x="479" y="282"/>
                    <a:pt x="479" y="282"/>
                    <a:pt x="479" y="282"/>
                  </a:cubicBezTo>
                  <a:cubicBezTo>
                    <a:pt x="93" y="282"/>
                    <a:pt x="93" y="282"/>
                    <a:pt x="93" y="282"/>
                  </a:cubicBezTo>
                  <a:cubicBezTo>
                    <a:pt x="87" y="282"/>
                    <a:pt x="82" y="288"/>
                    <a:pt x="82" y="295"/>
                  </a:cubicBezTo>
                  <a:cubicBezTo>
                    <a:pt x="82" y="409"/>
                    <a:pt x="82" y="409"/>
                    <a:pt x="82" y="409"/>
                  </a:cubicBezTo>
                  <a:cubicBezTo>
                    <a:pt x="36" y="414"/>
                    <a:pt x="0" y="452"/>
                    <a:pt x="0" y="498"/>
                  </a:cubicBezTo>
                  <a:cubicBezTo>
                    <a:pt x="0" y="548"/>
                    <a:pt x="41" y="588"/>
                    <a:pt x="90" y="588"/>
                  </a:cubicBezTo>
                  <a:cubicBezTo>
                    <a:pt x="140" y="588"/>
                    <a:pt x="181" y="548"/>
                    <a:pt x="181" y="498"/>
                  </a:cubicBezTo>
                  <a:cubicBezTo>
                    <a:pt x="181" y="453"/>
                    <a:pt x="147" y="417"/>
                    <a:pt x="105" y="409"/>
                  </a:cubicBezTo>
                  <a:lnTo>
                    <a:pt x="105" y="409"/>
                  </a:lnTo>
                  <a:cubicBezTo>
                    <a:pt x="105" y="306"/>
                    <a:pt x="105" y="306"/>
                    <a:pt x="105" y="306"/>
                  </a:cubicBezTo>
                  <a:cubicBezTo>
                    <a:pt x="491" y="306"/>
                    <a:pt x="491" y="306"/>
                    <a:pt x="491" y="306"/>
                  </a:cubicBezTo>
                  <a:cubicBezTo>
                    <a:pt x="497" y="306"/>
                    <a:pt x="502" y="301"/>
                    <a:pt x="502" y="295"/>
                  </a:cubicBezTo>
                  <a:cubicBezTo>
                    <a:pt x="502" y="42"/>
                    <a:pt x="502" y="42"/>
                    <a:pt x="502" y="42"/>
                  </a:cubicBezTo>
                  <a:cubicBezTo>
                    <a:pt x="568" y="114"/>
                    <a:pt x="568" y="114"/>
                    <a:pt x="568" y="114"/>
                  </a:cubicBezTo>
                  <a:cubicBezTo>
                    <a:pt x="570" y="117"/>
                    <a:pt x="573" y="118"/>
                    <a:pt x="576" y="118"/>
                  </a:cubicBezTo>
                  <a:cubicBezTo>
                    <a:pt x="579" y="118"/>
                    <a:pt x="581" y="117"/>
                    <a:pt x="583" y="115"/>
                  </a:cubicBezTo>
                  <a:cubicBezTo>
                    <a:pt x="589" y="111"/>
                    <a:pt x="589" y="103"/>
                    <a:pt x="585" y="98"/>
                  </a:cubicBezTo>
                  <a:cubicBezTo>
                    <a:pt x="499" y="4"/>
                    <a:pt x="499" y="4"/>
                    <a:pt x="499" y="4"/>
                  </a:cubicBezTo>
                  <a:lnTo>
                    <a:pt x="499" y="4"/>
                  </a:lnTo>
                  <a:cubicBezTo>
                    <a:pt x="499" y="4"/>
                    <a:pt x="499" y="3"/>
                    <a:pt x="498" y="3"/>
                  </a:cubicBezTo>
                  <a:lnTo>
                    <a:pt x="498" y="3"/>
                  </a:lnTo>
                  <a:cubicBezTo>
                    <a:pt x="497" y="2"/>
                    <a:pt x="496" y="2"/>
                    <a:pt x="495" y="2"/>
                  </a:cubicBezTo>
                  <a:cubicBezTo>
                    <a:pt x="493" y="1"/>
                    <a:pt x="492" y="0"/>
                    <a:pt x="491" y="0"/>
                  </a:cubicBezTo>
                  <a:lnTo>
                    <a:pt x="491" y="0"/>
                  </a:lnTo>
                  <a:lnTo>
                    <a:pt x="491" y="0"/>
                  </a:lnTo>
                  <a:cubicBezTo>
                    <a:pt x="489" y="0"/>
                    <a:pt x="488" y="1"/>
                    <a:pt x="487" y="2"/>
                  </a:cubicBezTo>
                  <a:cubicBezTo>
                    <a:pt x="486" y="2"/>
                    <a:pt x="484" y="2"/>
                    <a:pt x="483" y="3"/>
                  </a:cubicBezTo>
                  <a:lnTo>
                    <a:pt x="483" y="3"/>
                  </a:lnTo>
                  <a:lnTo>
                    <a:pt x="483" y="4"/>
                  </a:lnTo>
                  <a:cubicBezTo>
                    <a:pt x="483" y="4"/>
                    <a:pt x="483" y="4"/>
                    <a:pt x="481" y="4"/>
                  </a:cubicBezTo>
                  <a:cubicBezTo>
                    <a:pt x="396" y="98"/>
                    <a:pt x="396" y="98"/>
                    <a:pt x="396" y="98"/>
                  </a:cubicBezTo>
                  <a:cubicBezTo>
                    <a:pt x="392" y="103"/>
                    <a:pt x="393" y="111"/>
                    <a:pt x="397" y="115"/>
                  </a:cubicBezTo>
                  <a:cubicBezTo>
                    <a:pt x="399" y="117"/>
                    <a:pt x="402" y="118"/>
                    <a:pt x="405" y="118"/>
                  </a:cubicBezTo>
                  <a:close/>
                  <a:moveTo>
                    <a:pt x="158" y="498"/>
                  </a:moveTo>
                  <a:lnTo>
                    <a:pt x="158" y="498"/>
                  </a:lnTo>
                  <a:cubicBezTo>
                    <a:pt x="158" y="535"/>
                    <a:pt x="127" y="566"/>
                    <a:pt x="90" y="566"/>
                  </a:cubicBezTo>
                  <a:cubicBezTo>
                    <a:pt x="54" y="566"/>
                    <a:pt x="23" y="535"/>
                    <a:pt x="23" y="498"/>
                  </a:cubicBezTo>
                  <a:cubicBezTo>
                    <a:pt x="23" y="461"/>
                    <a:pt x="54" y="431"/>
                    <a:pt x="90" y="431"/>
                  </a:cubicBezTo>
                  <a:cubicBezTo>
                    <a:pt x="127" y="431"/>
                    <a:pt x="158" y="461"/>
                    <a:pt x="158" y="4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3" name="Group 1142"/>
          <p:cNvGrpSpPr/>
          <p:nvPr/>
        </p:nvGrpSpPr>
        <p:grpSpPr>
          <a:xfrm>
            <a:off x="6595597" y="1916510"/>
            <a:ext cx="257464" cy="257464"/>
            <a:chOff x="6595597" y="1916510"/>
            <a:chExt cx="257464" cy="257464"/>
          </a:xfrm>
          <a:solidFill>
            <a:srgbClr val="02D35F"/>
          </a:solidFill>
        </p:grpSpPr>
        <p:sp>
          <p:nvSpPr>
            <p:cNvPr id="1144" name="Freeform 59"/>
            <p:cNvSpPr>
              <a:spLocks noChangeArrowheads="1"/>
            </p:cNvSpPr>
            <p:nvPr/>
          </p:nvSpPr>
          <p:spPr bwMode="auto">
            <a:xfrm>
              <a:off x="6612266" y="1935033"/>
              <a:ext cx="222271" cy="222271"/>
            </a:xfrm>
            <a:custGeom>
              <a:avLst/>
              <a:gdLst>
                <a:gd name="T0" fmla="*/ 517 w 530"/>
                <a:gd name="T1" fmla="*/ 0 h 529"/>
                <a:gd name="T2" fmla="*/ 264 w 530"/>
                <a:gd name="T3" fmla="*/ 0 h 529"/>
                <a:gd name="T4" fmla="*/ 12 w 530"/>
                <a:gd name="T5" fmla="*/ 0 h 529"/>
                <a:gd name="T6" fmla="*/ 0 w 530"/>
                <a:gd name="T7" fmla="*/ 137 h 529"/>
                <a:gd name="T8" fmla="*/ 0 w 530"/>
                <a:gd name="T9" fmla="*/ 390 h 529"/>
                <a:gd name="T10" fmla="*/ 12 w 530"/>
                <a:gd name="T11" fmla="*/ 528 h 529"/>
                <a:gd name="T12" fmla="*/ 264 w 530"/>
                <a:gd name="T13" fmla="*/ 528 h 529"/>
                <a:gd name="T14" fmla="*/ 517 w 530"/>
                <a:gd name="T15" fmla="*/ 528 h 529"/>
                <a:gd name="T16" fmla="*/ 529 w 530"/>
                <a:gd name="T17" fmla="*/ 390 h 529"/>
                <a:gd name="T18" fmla="*/ 529 w 530"/>
                <a:gd name="T19" fmla="*/ 137 h 529"/>
                <a:gd name="T20" fmla="*/ 517 w 530"/>
                <a:gd name="T21" fmla="*/ 0 h 529"/>
                <a:gd name="T22" fmla="*/ 505 w 530"/>
                <a:gd name="T23" fmla="*/ 252 h 529"/>
                <a:gd name="T24" fmla="*/ 403 w 530"/>
                <a:gd name="T25" fmla="*/ 150 h 529"/>
                <a:gd name="T26" fmla="*/ 505 w 530"/>
                <a:gd name="T27" fmla="*/ 252 h 529"/>
                <a:gd name="T28" fmla="*/ 379 w 530"/>
                <a:gd name="T29" fmla="*/ 252 h 529"/>
                <a:gd name="T30" fmla="*/ 276 w 530"/>
                <a:gd name="T31" fmla="*/ 150 h 529"/>
                <a:gd name="T32" fmla="*/ 379 w 530"/>
                <a:gd name="T33" fmla="*/ 252 h 529"/>
                <a:gd name="T34" fmla="*/ 253 w 530"/>
                <a:gd name="T35" fmla="*/ 252 h 529"/>
                <a:gd name="T36" fmla="*/ 150 w 530"/>
                <a:gd name="T37" fmla="*/ 150 h 529"/>
                <a:gd name="T38" fmla="*/ 253 w 530"/>
                <a:gd name="T39" fmla="*/ 252 h 529"/>
                <a:gd name="T40" fmla="*/ 127 w 530"/>
                <a:gd name="T41" fmla="*/ 252 h 529"/>
                <a:gd name="T42" fmla="*/ 24 w 530"/>
                <a:gd name="T43" fmla="*/ 150 h 529"/>
                <a:gd name="T44" fmla="*/ 127 w 530"/>
                <a:gd name="T45" fmla="*/ 252 h 529"/>
                <a:gd name="T46" fmla="*/ 24 w 530"/>
                <a:gd name="T47" fmla="*/ 276 h 529"/>
                <a:gd name="T48" fmla="*/ 127 w 530"/>
                <a:gd name="T49" fmla="*/ 379 h 529"/>
                <a:gd name="T50" fmla="*/ 24 w 530"/>
                <a:gd name="T51" fmla="*/ 276 h 529"/>
                <a:gd name="T52" fmla="*/ 150 w 530"/>
                <a:gd name="T53" fmla="*/ 276 h 529"/>
                <a:gd name="T54" fmla="*/ 253 w 530"/>
                <a:gd name="T55" fmla="*/ 379 h 529"/>
                <a:gd name="T56" fmla="*/ 150 w 530"/>
                <a:gd name="T57" fmla="*/ 276 h 529"/>
                <a:gd name="T58" fmla="*/ 276 w 530"/>
                <a:gd name="T59" fmla="*/ 276 h 529"/>
                <a:gd name="T60" fmla="*/ 379 w 530"/>
                <a:gd name="T61" fmla="*/ 379 h 529"/>
                <a:gd name="T62" fmla="*/ 276 w 530"/>
                <a:gd name="T63" fmla="*/ 276 h 529"/>
                <a:gd name="T64" fmla="*/ 403 w 530"/>
                <a:gd name="T65" fmla="*/ 276 h 529"/>
                <a:gd name="T66" fmla="*/ 505 w 530"/>
                <a:gd name="T67" fmla="*/ 379 h 529"/>
                <a:gd name="T68" fmla="*/ 403 w 530"/>
                <a:gd name="T69" fmla="*/ 276 h 529"/>
                <a:gd name="T70" fmla="*/ 505 w 530"/>
                <a:gd name="T71" fmla="*/ 126 h 529"/>
                <a:gd name="T72" fmla="*/ 403 w 530"/>
                <a:gd name="T73" fmla="*/ 23 h 529"/>
                <a:gd name="T74" fmla="*/ 505 w 530"/>
                <a:gd name="T75" fmla="*/ 126 h 529"/>
                <a:gd name="T76" fmla="*/ 379 w 530"/>
                <a:gd name="T77" fmla="*/ 126 h 529"/>
                <a:gd name="T78" fmla="*/ 276 w 530"/>
                <a:gd name="T79" fmla="*/ 23 h 529"/>
                <a:gd name="T80" fmla="*/ 379 w 530"/>
                <a:gd name="T81" fmla="*/ 126 h 529"/>
                <a:gd name="T82" fmla="*/ 253 w 530"/>
                <a:gd name="T83" fmla="*/ 126 h 529"/>
                <a:gd name="T84" fmla="*/ 150 w 530"/>
                <a:gd name="T85" fmla="*/ 23 h 529"/>
                <a:gd name="T86" fmla="*/ 253 w 530"/>
                <a:gd name="T87" fmla="*/ 126 h 529"/>
                <a:gd name="T88" fmla="*/ 24 w 530"/>
                <a:gd name="T89" fmla="*/ 23 h 529"/>
                <a:gd name="T90" fmla="*/ 127 w 530"/>
                <a:gd name="T91" fmla="*/ 126 h 529"/>
                <a:gd name="T92" fmla="*/ 24 w 530"/>
                <a:gd name="T93" fmla="*/ 23 h 529"/>
                <a:gd name="T94" fmla="*/ 24 w 530"/>
                <a:gd name="T95" fmla="*/ 402 h 529"/>
                <a:gd name="T96" fmla="*/ 127 w 530"/>
                <a:gd name="T97" fmla="*/ 505 h 529"/>
                <a:gd name="T98" fmla="*/ 24 w 530"/>
                <a:gd name="T99" fmla="*/ 402 h 529"/>
                <a:gd name="T100" fmla="*/ 150 w 530"/>
                <a:gd name="T101" fmla="*/ 402 h 529"/>
                <a:gd name="T102" fmla="*/ 253 w 530"/>
                <a:gd name="T103" fmla="*/ 505 h 529"/>
                <a:gd name="T104" fmla="*/ 150 w 530"/>
                <a:gd name="T105" fmla="*/ 402 h 529"/>
                <a:gd name="T106" fmla="*/ 276 w 530"/>
                <a:gd name="T107" fmla="*/ 402 h 529"/>
                <a:gd name="T108" fmla="*/ 379 w 530"/>
                <a:gd name="T109" fmla="*/ 505 h 529"/>
                <a:gd name="T110" fmla="*/ 276 w 530"/>
                <a:gd name="T111" fmla="*/ 402 h 529"/>
                <a:gd name="T112" fmla="*/ 505 w 530"/>
                <a:gd name="T113" fmla="*/ 505 h 529"/>
                <a:gd name="T114" fmla="*/ 403 w 530"/>
                <a:gd name="T115" fmla="*/ 402 h 529"/>
                <a:gd name="T116" fmla="*/ 505 w 530"/>
                <a:gd name="T117" fmla="*/ 505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0" h="529">
                  <a:moveTo>
                    <a:pt x="517" y="0"/>
                  </a:moveTo>
                  <a:lnTo>
                    <a:pt x="517" y="0"/>
                  </a:lnTo>
                  <a:cubicBezTo>
                    <a:pt x="390" y="0"/>
                    <a:pt x="390" y="0"/>
                    <a:pt x="39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0" y="522"/>
                    <a:pt x="5" y="528"/>
                    <a:pt x="12" y="528"/>
                  </a:cubicBezTo>
                  <a:cubicBezTo>
                    <a:pt x="138" y="528"/>
                    <a:pt x="138" y="528"/>
                    <a:pt x="138" y="528"/>
                  </a:cubicBezTo>
                  <a:cubicBezTo>
                    <a:pt x="264" y="528"/>
                    <a:pt x="264" y="528"/>
                    <a:pt x="264" y="528"/>
                  </a:cubicBezTo>
                  <a:cubicBezTo>
                    <a:pt x="390" y="528"/>
                    <a:pt x="390" y="528"/>
                    <a:pt x="390" y="528"/>
                  </a:cubicBezTo>
                  <a:cubicBezTo>
                    <a:pt x="517" y="528"/>
                    <a:pt x="517" y="528"/>
                    <a:pt x="517" y="528"/>
                  </a:cubicBezTo>
                  <a:cubicBezTo>
                    <a:pt x="524" y="528"/>
                    <a:pt x="529" y="522"/>
                    <a:pt x="529" y="516"/>
                  </a:cubicBezTo>
                  <a:cubicBezTo>
                    <a:pt x="529" y="390"/>
                    <a:pt x="529" y="390"/>
                    <a:pt x="529" y="390"/>
                  </a:cubicBezTo>
                  <a:cubicBezTo>
                    <a:pt x="529" y="264"/>
                    <a:pt x="529" y="264"/>
                    <a:pt x="529" y="264"/>
                  </a:cubicBezTo>
                  <a:cubicBezTo>
                    <a:pt x="529" y="137"/>
                    <a:pt x="529" y="137"/>
                    <a:pt x="529" y="137"/>
                  </a:cubicBezTo>
                  <a:cubicBezTo>
                    <a:pt x="529" y="11"/>
                    <a:pt x="529" y="11"/>
                    <a:pt x="529" y="11"/>
                  </a:cubicBezTo>
                  <a:cubicBezTo>
                    <a:pt x="529" y="5"/>
                    <a:pt x="524" y="0"/>
                    <a:pt x="517" y="0"/>
                  </a:cubicBezTo>
                  <a:close/>
                  <a:moveTo>
                    <a:pt x="505" y="252"/>
                  </a:moveTo>
                  <a:lnTo>
                    <a:pt x="505" y="252"/>
                  </a:lnTo>
                  <a:cubicBezTo>
                    <a:pt x="403" y="252"/>
                    <a:pt x="403" y="252"/>
                    <a:pt x="403" y="252"/>
                  </a:cubicBezTo>
                  <a:cubicBezTo>
                    <a:pt x="403" y="150"/>
                    <a:pt x="403" y="150"/>
                    <a:pt x="403" y="150"/>
                  </a:cubicBezTo>
                  <a:cubicBezTo>
                    <a:pt x="505" y="150"/>
                    <a:pt x="505" y="150"/>
                    <a:pt x="505" y="150"/>
                  </a:cubicBezTo>
                  <a:lnTo>
                    <a:pt x="505" y="252"/>
                  </a:lnTo>
                  <a:close/>
                  <a:moveTo>
                    <a:pt x="379" y="252"/>
                  </a:moveTo>
                  <a:lnTo>
                    <a:pt x="379" y="252"/>
                  </a:lnTo>
                  <a:cubicBezTo>
                    <a:pt x="276" y="252"/>
                    <a:pt x="276" y="252"/>
                    <a:pt x="276" y="252"/>
                  </a:cubicBezTo>
                  <a:cubicBezTo>
                    <a:pt x="276" y="150"/>
                    <a:pt x="276" y="150"/>
                    <a:pt x="276" y="150"/>
                  </a:cubicBezTo>
                  <a:cubicBezTo>
                    <a:pt x="379" y="150"/>
                    <a:pt x="379" y="150"/>
                    <a:pt x="379" y="150"/>
                  </a:cubicBezTo>
                  <a:lnTo>
                    <a:pt x="379" y="252"/>
                  </a:lnTo>
                  <a:close/>
                  <a:moveTo>
                    <a:pt x="253" y="252"/>
                  </a:moveTo>
                  <a:lnTo>
                    <a:pt x="253" y="252"/>
                  </a:lnTo>
                  <a:cubicBezTo>
                    <a:pt x="150" y="252"/>
                    <a:pt x="150" y="252"/>
                    <a:pt x="150" y="252"/>
                  </a:cubicBezTo>
                  <a:cubicBezTo>
                    <a:pt x="150" y="150"/>
                    <a:pt x="150" y="150"/>
                    <a:pt x="150" y="150"/>
                  </a:cubicBezTo>
                  <a:cubicBezTo>
                    <a:pt x="253" y="150"/>
                    <a:pt x="253" y="150"/>
                    <a:pt x="253" y="150"/>
                  </a:cubicBezTo>
                  <a:lnTo>
                    <a:pt x="253" y="252"/>
                  </a:lnTo>
                  <a:close/>
                  <a:moveTo>
                    <a:pt x="127" y="252"/>
                  </a:moveTo>
                  <a:lnTo>
                    <a:pt x="127" y="252"/>
                  </a:lnTo>
                  <a:cubicBezTo>
                    <a:pt x="24" y="252"/>
                    <a:pt x="24" y="252"/>
                    <a:pt x="24" y="2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127" y="150"/>
                    <a:pt x="127" y="150"/>
                    <a:pt x="127" y="150"/>
                  </a:cubicBezTo>
                  <a:lnTo>
                    <a:pt x="127" y="252"/>
                  </a:lnTo>
                  <a:close/>
                  <a:moveTo>
                    <a:pt x="24" y="276"/>
                  </a:moveTo>
                  <a:lnTo>
                    <a:pt x="24" y="276"/>
                  </a:lnTo>
                  <a:cubicBezTo>
                    <a:pt x="127" y="276"/>
                    <a:pt x="127" y="276"/>
                    <a:pt x="127" y="276"/>
                  </a:cubicBezTo>
                  <a:cubicBezTo>
                    <a:pt x="127" y="379"/>
                    <a:pt x="127" y="379"/>
                    <a:pt x="127" y="379"/>
                  </a:cubicBezTo>
                  <a:cubicBezTo>
                    <a:pt x="24" y="379"/>
                    <a:pt x="24" y="379"/>
                    <a:pt x="24" y="379"/>
                  </a:cubicBezTo>
                  <a:lnTo>
                    <a:pt x="24" y="276"/>
                  </a:lnTo>
                  <a:close/>
                  <a:moveTo>
                    <a:pt x="150" y="276"/>
                  </a:moveTo>
                  <a:lnTo>
                    <a:pt x="150" y="276"/>
                  </a:lnTo>
                  <a:cubicBezTo>
                    <a:pt x="253" y="276"/>
                    <a:pt x="253" y="276"/>
                    <a:pt x="253" y="276"/>
                  </a:cubicBezTo>
                  <a:cubicBezTo>
                    <a:pt x="253" y="379"/>
                    <a:pt x="253" y="379"/>
                    <a:pt x="253" y="379"/>
                  </a:cubicBezTo>
                  <a:cubicBezTo>
                    <a:pt x="150" y="379"/>
                    <a:pt x="150" y="379"/>
                    <a:pt x="150" y="379"/>
                  </a:cubicBezTo>
                  <a:lnTo>
                    <a:pt x="150" y="276"/>
                  </a:lnTo>
                  <a:close/>
                  <a:moveTo>
                    <a:pt x="276" y="276"/>
                  </a:moveTo>
                  <a:lnTo>
                    <a:pt x="276" y="276"/>
                  </a:lnTo>
                  <a:cubicBezTo>
                    <a:pt x="379" y="276"/>
                    <a:pt x="379" y="276"/>
                    <a:pt x="379" y="276"/>
                  </a:cubicBezTo>
                  <a:cubicBezTo>
                    <a:pt x="379" y="379"/>
                    <a:pt x="379" y="379"/>
                    <a:pt x="379" y="379"/>
                  </a:cubicBezTo>
                  <a:cubicBezTo>
                    <a:pt x="276" y="379"/>
                    <a:pt x="276" y="379"/>
                    <a:pt x="276" y="379"/>
                  </a:cubicBezTo>
                  <a:lnTo>
                    <a:pt x="276" y="276"/>
                  </a:lnTo>
                  <a:close/>
                  <a:moveTo>
                    <a:pt x="403" y="276"/>
                  </a:moveTo>
                  <a:lnTo>
                    <a:pt x="403" y="276"/>
                  </a:lnTo>
                  <a:cubicBezTo>
                    <a:pt x="505" y="276"/>
                    <a:pt x="505" y="276"/>
                    <a:pt x="505" y="276"/>
                  </a:cubicBezTo>
                  <a:cubicBezTo>
                    <a:pt x="505" y="379"/>
                    <a:pt x="505" y="379"/>
                    <a:pt x="505" y="379"/>
                  </a:cubicBezTo>
                  <a:cubicBezTo>
                    <a:pt x="403" y="379"/>
                    <a:pt x="403" y="379"/>
                    <a:pt x="403" y="379"/>
                  </a:cubicBezTo>
                  <a:lnTo>
                    <a:pt x="403" y="276"/>
                  </a:lnTo>
                  <a:close/>
                  <a:moveTo>
                    <a:pt x="505" y="126"/>
                  </a:moveTo>
                  <a:lnTo>
                    <a:pt x="505" y="126"/>
                  </a:lnTo>
                  <a:cubicBezTo>
                    <a:pt x="403" y="126"/>
                    <a:pt x="403" y="126"/>
                    <a:pt x="403" y="126"/>
                  </a:cubicBezTo>
                  <a:cubicBezTo>
                    <a:pt x="403" y="23"/>
                    <a:pt x="403" y="23"/>
                    <a:pt x="403" y="23"/>
                  </a:cubicBezTo>
                  <a:cubicBezTo>
                    <a:pt x="505" y="23"/>
                    <a:pt x="505" y="23"/>
                    <a:pt x="505" y="23"/>
                  </a:cubicBezTo>
                  <a:lnTo>
                    <a:pt x="505" y="126"/>
                  </a:lnTo>
                  <a:close/>
                  <a:moveTo>
                    <a:pt x="379" y="126"/>
                  </a:moveTo>
                  <a:lnTo>
                    <a:pt x="379" y="126"/>
                  </a:lnTo>
                  <a:cubicBezTo>
                    <a:pt x="276" y="126"/>
                    <a:pt x="276" y="126"/>
                    <a:pt x="276" y="126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379" y="23"/>
                    <a:pt x="379" y="23"/>
                    <a:pt x="379" y="23"/>
                  </a:cubicBezTo>
                  <a:lnTo>
                    <a:pt x="379" y="126"/>
                  </a:lnTo>
                  <a:close/>
                  <a:moveTo>
                    <a:pt x="253" y="126"/>
                  </a:moveTo>
                  <a:lnTo>
                    <a:pt x="253" y="126"/>
                  </a:lnTo>
                  <a:cubicBezTo>
                    <a:pt x="150" y="126"/>
                    <a:pt x="150" y="126"/>
                    <a:pt x="150" y="126"/>
                  </a:cubicBezTo>
                  <a:cubicBezTo>
                    <a:pt x="150" y="23"/>
                    <a:pt x="150" y="23"/>
                    <a:pt x="150" y="23"/>
                  </a:cubicBezTo>
                  <a:cubicBezTo>
                    <a:pt x="253" y="23"/>
                    <a:pt x="253" y="23"/>
                    <a:pt x="253" y="23"/>
                  </a:cubicBezTo>
                  <a:lnTo>
                    <a:pt x="253" y="126"/>
                  </a:lnTo>
                  <a:close/>
                  <a:moveTo>
                    <a:pt x="24" y="23"/>
                  </a:moveTo>
                  <a:lnTo>
                    <a:pt x="24" y="23"/>
                  </a:lnTo>
                  <a:cubicBezTo>
                    <a:pt x="127" y="23"/>
                    <a:pt x="127" y="23"/>
                    <a:pt x="127" y="23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24" y="126"/>
                    <a:pt x="24" y="126"/>
                    <a:pt x="24" y="126"/>
                  </a:cubicBezTo>
                  <a:lnTo>
                    <a:pt x="24" y="23"/>
                  </a:lnTo>
                  <a:close/>
                  <a:moveTo>
                    <a:pt x="24" y="402"/>
                  </a:moveTo>
                  <a:lnTo>
                    <a:pt x="24" y="402"/>
                  </a:lnTo>
                  <a:cubicBezTo>
                    <a:pt x="127" y="402"/>
                    <a:pt x="127" y="402"/>
                    <a:pt x="127" y="402"/>
                  </a:cubicBezTo>
                  <a:cubicBezTo>
                    <a:pt x="127" y="505"/>
                    <a:pt x="127" y="505"/>
                    <a:pt x="127" y="505"/>
                  </a:cubicBezTo>
                  <a:cubicBezTo>
                    <a:pt x="24" y="505"/>
                    <a:pt x="24" y="505"/>
                    <a:pt x="24" y="505"/>
                  </a:cubicBezTo>
                  <a:lnTo>
                    <a:pt x="24" y="402"/>
                  </a:lnTo>
                  <a:close/>
                  <a:moveTo>
                    <a:pt x="150" y="402"/>
                  </a:moveTo>
                  <a:lnTo>
                    <a:pt x="150" y="402"/>
                  </a:lnTo>
                  <a:cubicBezTo>
                    <a:pt x="253" y="402"/>
                    <a:pt x="253" y="402"/>
                    <a:pt x="253" y="402"/>
                  </a:cubicBezTo>
                  <a:cubicBezTo>
                    <a:pt x="253" y="505"/>
                    <a:pt x="253" y="505"/>
                    <a:pt x="253" y="505"/>
                  </a:cubicBezTo>
                  <a:cubicBezTo>
                    <a:pt x="150" y="505"/>
                    <a:pt x="150" y="505"/>
                    <a:pt x="150" y="505"/>
                  </a:cubicBezTo>
                  <a:lnTo>
                    <a:pt x="150" y="402"/>
                  </a:lnTo>
                  <a:close/>
                  <a:moveTo>
                    <a:pt x="276" y="402"/>
                  </a:moveTo>
                  <a:lnTo>
                    <a:pt x="276" y="402"/>
                  </a:lnTo>
                  <a:cubicBezTo>
                    <a:pt x="379" y="402"/>
                    <a:pt x="379" y="402"/>
                    <a:pt x="379" y="402"/>
                  </a:cubicBezTo>
                  <a:cubicBezTo>
                    <a:pt x="379" y="505"/>
                    <a:pt x="379" y="505"/>
                    <a:pt x="379" y="505"/>
                  </a:cubicBezTo>
                  <a:cubicBezTo>
                    <a:pt x="276" y="505"/>
                    <a:pt x="276" y="505"/>
                    <a:pt x="276" y="505"/>
                  </a:cubicBezTo>
                  <a:lnTo>
                    <a:pt x="276" y="402"/>
                  </a:lnTo>
                  <a:close/>
                  <a:moveTo>
                    <a:pt x="505" y="505"/>
                  </a:moveTo>
                  <a:lnTo>
                    <a:pt x="505" y="505"/>
                  </a:lnTo>
                  <a:cubicBezTo>
                    <a:pt x="403" y="505"/>
                    <a:pt x="403" y="505"/>
                    <a:pt x="403" y="505"/>
                  </a:cubicBezTo>
                  <a:cubicBezTo>
                    <a:pt x="403" y="402"/>
                    <a:pt x="403" y="402"/>
                    <a:pt x="403" y="402"/>
                  </a:cubicBezTo>
                  <a:cubicBezTo>
                    <a:pt x="505" y="402"/>
                    <a:pt x="505" y="402"/>
                    <a:pt x="505" y="402"/>
                  </a:cubicBezTo>
                  <a:lnTo>
                    <a:pt x="505" y="5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5" name="Freeform 60"/>
            <p:cNvSpPr>
              <a:spLocks noChangeArrowheads="1"/>
            </p:cNvSpPr>
            <p:nvPr/>
          </p:nvSpPr>
          <p:spPr bwMode="auto">
            <a:xfrm>
              <a:off x="6630789" y="1951702"/>
              <a:ext cx="27785" cy="27785"/>
            </a:xfrm>
            <a:custGeom>
              <a:avLst/>
              <a:gdLst>
                <a:gd name="T0" fmla="*/ 53 w 66"/>
                <a:gd name="T1" fmla="*/ 0 h 67"/>
                <a:gd name="T2" fmla="*/ 53 w 66"/>
                <a:gd name="T3" fmla="*/ 0 h 67"/>
                <a:gd name="T4" fmla="*/ 11 w 66"/>
                <a:gd name="T5" fmla="*/ 0 h 67"/>
                <a:gd name="T6" fmla="*/ 0 w 66"/>
                <a:gd name="T7" fmla="*/ 13 h 67"/>
                <a:gd name="T8" fmla="*/ 0 w 66"/>
                <a:gd name="T9" fmla="*/ 55 h 67"/>
                <a:gd name="T10" fmla="*/ 11 w 66"/>
                <a:gd name="T11" fmla="*/ 66 h 67"/>
                <a:gd name="T12" fmla="*/ 53 w 66"/>
                <a:gd name="T13" fmla="*/ 66 h 67"/>
                <a:gd name="T14" fmla="*/ 65 w 66"/>
                <a:gd name="T15" fmla="*/ 55 h 67"/>
                <a:gd name="T16" fmla="*/ 65 w 66"/>
                <a:gd name="T17" fmla="*/ 13 h 67"/>
                <a:gd name="T18" fmla="*/ 53 w 66"/>
                <a:gd name="T19" fmla="*/ 0 h 67"/>
                <a:gd name="T20" fmla="*/ 41 w 66"/>
                <a:gd name="T21" fmla="*/ 43 h 67"/>
                <a:gd name="T22" fmla="*/ 41 w 66"/>
                <a:gd name="T23" fmla="*/ 43 h 67"/>
                <a:gd name="T24" fmla="*/ 23 w 66"/>
                <a:gd name="T25" fmla="*/ 43 h 67"/>
                <a:gd name="T26" fmla="*/ 23 w 66"/>
                <a:gd name="T27" fmla="*/ 24 h 67"/>
                <a:gd name="T28" fmla="*/ 41 w 66"/>
                <a:gd name="T29" fmla="*/ 24 h 67"/>
                <a:gd name="T30" fmla="*/ 41 w 66"/>
                <a:gd name="T31" fmla="*/ 4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67">
                  <a:moveTo>
                    <a:pt x="53" y="0"/>
                  </a:moveTo>
                  <a:lnTo>
                    <a:pt x="53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1"/>
                    <a:pt x="5" y="66"/>
                    <a:pt x="1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60" y="66"/>
                    <a:pt x="65" y="61"/>
                    <a:pt x="65" y="55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5" y="6"/>
                    <a:pt x="60" y="0"/>
                    <a:pt x="53" y="0"/>
                  </a:cubicBezTo>
                  <a:close/>
                  <a:moveTo>
                    <a:pt x="41" y="43"/>
                  </a:moveTo>
                  <a:lnTo>
                    <a:pt x="41" y="43"/>
                  </a:lnTo>
                  <a:cubicBezTo>
                    <a:pt x="23" y="43"/>
                    <a:pt x="23" y="43"/>
                    <a:pt x="23" y="43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41" y="24"/>
                    <a:pt x="41" y="24"/>
                    <a:pt x="41" y="24"/>
                  </a:cubicBezTo>
                  <a:lnTo>
                    <a:pt x="41" y="4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" name="Freeform 61"/>
            <p:cNvSpPr>
              <a:spLocks noChangeArrowheads="1"/>
            </p:cNvSpPr>
            <p:nvPr/>
          </p:nvSpPr>
          <p:spPr bwMode="auto">
            <a:xfrm>
              <a:off x="6736369" y="1951702"/>
              <a:ext cx="27783" cy="27785"/>
            </a:xfrm>
            <a:custGeom>
              <a:avLst/>
              <a:gdLst>
                <a:gd name="T0" fmla="*/ 11 w 66"/>
                <a:gd name="T1" fmla="*/ 66 h 67"/>
                <a:gd name="T2" fmla="*/ 11 w 66"/>
                <a:gd name="T3" fmla="*/ 66 h 67"/>
                <a:gd name="T4" fmla="*/ 54 w 66"/>
                <a:gd name="T5" fmla="*/ 66 h 67"/>
                <a:gd name="T6" fmla="*/ 65 w 66"/>
                <a:gd name="T7" fmla="*/ 55 h 67"/>
                <a:gd name="T8" fmla="*/ 65 w 66"/>
                <a:gd name="T9" fmla="*/ 13 h 67"/>
                <a:gd name="T10" fmla="*/ 54 w 66"/>
                <a:gd name="T11" fmla="*/ 0 h 67"/>
                <a:gd name="T12" fmla="*/ 11 w 66"/>
                <a:gd name="T13" fmla="*/ 0 h 67"/>
                <a:gd name="T14" fmla="*/ 0 w 66"/>
                <a:gd name="T15" fmla="*/ 13 h 67"/>
                <a:gd name="T16" fmla="*/ 0 w 66"/>
                <a:gd name="T17" fmla="*/ 55 h 67"/>
                <a:gd name="T18" fmla="*/ 11 w 66"/>
                <a:gd name="T19" fmla="*/ 66 h 67"/>
                <a:gd name="T20" fmla="*/ 24 w 66"/>
                <a:gd name="T21" fmla="*/ 24 h 67"/>
                <a:gd name="T22" fmla="*/ 24 w 66"/>
                <a:gd name="T23" fmla="*/ 24 h 67"/>
                <a:gd name="T24" fmla="*/ 42 w 66"/>
                <a:gd name="T25" fmla="*/ 24 h 67"/>
                <a:gd name="T26" fmla="*/ 42 w 66"/>
                <a:gd name="T27" fmla="*/ 43 h 67"/>
                <a:gd name="T28" fmla="*/ 24 w 66"/>
                <a:gd name="T29" fmla="*/ 43 h 67"/>
                <a:gd name="T30" fmla="*/ 24 w 66"/>
                <a:gd name="T31" fmla="*/ 2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67">
                  <a:moveTo>
                    <a:pt x="11" y="66"/>
                  </a:moveTo>
                  <a:lnTo>
                    <a:pt x="11" y="66"/>
                  </a:lnTo>
                  <a:cubicBezTo>
                    <a:pt x="54" y="66"/>
                    <a:pt x="54" y="66"/>
                    <a:pt x="54" y="66"/>
                  </a:cubicBezTo>
                  <a:cubicBezTo>
                    <a:pt x="60" y="66"/>
                    <a:pt x="65" y="61"/>
                    <a:pt x="65" y="55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5" y="6"/>
                    <a:pt x="60" y="0"/>
                    <a:pt x="5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1"/>
                    <a:pt x="5" y="66"/>
                    <a:pt x="11" y="66"/>
                  </a:cubicBezTo>
                  <a:close/>
                  <a:moveTo>
                    <a:pt x="24" y="24"/>
                  </a:moveTo>
                  <a:lnTo>
                    <a:pt x="24" y="24"/>
                  </a:lnTo>
                  <a:cubicBezTo>
                    <a:pt x="42" y="24"/>
                    <a:pt x="42" y="24"/>
                    <a:pt x="42" y="24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24" y="43"/>
                    <a:pt x="24" y="43"/>
                    <a:pt x="24" y="43"/>
                  </a:cubicBezTo>
                  <a:lnTo>
                    <a:pt x="24" y="2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" name="Freeform 62"/>
            <p:cNvSpPr>
              <a:spLocks noChangeArrowheads="1"/>
            </p:cNvSpPr>
            <p:nvPr/>
          </p:nvSpPr>
          <p:spPr bwMode="auto">
            <a:xfrm>
              <a:off x="6682652" y="2005419"/>
              <a:ext cx="27785" cy="27783"/>
            </a:xfrm>
            <a:custGeom>
              <a:avLst/>
              <a:gdLst>
                <a:gd name="T0" fmla="*/ 11 w 66"/>
                <a:gd name="T1" fmla="*/ 65 h 66"/>
                <a:gd name="T2" fmla="*/ 11 w 66"/>
                <a:gd name="T3" fmla="*/ 65 h 66"/>
                <a:gd name="T4" fmla="*/ 54 w 66"/>
                <a:gd name="T5" fmla="*/ 65 h 66"/>
                <a:gd name="T6" fmla="*/ 65 w 66"/>
                <a:gd name="T7" fmla="*/ 54 h 66"/>
                <a:gd name="T8" fmla="*/ 65 w 66"/>
                <a:gd name="T9" fmla="*/ 12 h 66"/>
                <a:gd name="T10" fmla="*/ 54 w 66"/>
                <a:gd name="T11" fmla="*/ 0 h 66"/>
                <a:gd name="T12" fmla="*/ 11 w 66"/>
                <a:gd name="T13" fmla="*/ 0 h 66"/>
                <a:gd name="T14" fmla="*/ 0 w 66"/>
                <a:gd name="T15" fmla="*/ 12 h 66"/>
                <a:gd name="T16" fmla="*/ 0 w 66"/>
                <a:gd name="T17" fmla="*/ 54 h 66"/>
                <a:gd name="T18" fmla="*/ 11 w 66"/>
                <a:gd name="T19" fmla="*/ 65 h 66"/>
                <a:gd name="T20" fmla="*/ 23 w 66"/>
                <a:gd name="T21" fmla="*/ 23 h 66"/>
                <a:gd name="T22" fmla="*/ 23 w 66"/>
                <a:gd name="T23" fmla="*/ 23 h 66"/>
                <a:gd name="T24" fmla="*/ 41 w 66"/>
                <a:gd name="T25" fmla="*/ 23 h 66"/>
                <a:gd name="T26" fmla="*/ 41 w 66"/>
                <a:gd name="T27" fmla="*/ 42 h 66"/>
                <a:gd name="T28" fmla="*/ 23 w 66"/>
                <a:gd name="T29" fmla="*/ 42 h 66"/>
                <a:gd name="T30" fmla="*/ 23 w 66"/>
                <a:gd name="T31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66">
                  <a:moveTo>
                    <a:pt x="11" y="65"/>
                  </a:moveTo>
                  <a:lnTo>
                    <a:pt x="11" y="65"/>
                  </a:lnTo>
                  <a:cubicBezTo>
                    <a:pt x="54" y="65"/>
                    <a:pt x="54" y="65"/>
                    <a:pt x="54" y="65"/>
                  </a:cubicBezTo>
                  <a:cubicBezTo>
                    <a:pt x="60" y="65"/>
                    <a:pt x="65" y="60"/>
                    <a:pt x="65" y="54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6"/>
                    <a:pt x="60" y="0"/>
                    <a:pt x="5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5" y="65"/>
                    <a:pt x="11" y="65"/>
                  </a:cubicBezTo>
                  <a:close/>
                  <a:moveTo>
                    <a:pt x="23" y="23"/>
                  </a:moveTo>
                  <a:lnTo>
                    <a:pt x="23" y="23"/>
                  </a:lnTo>
                  <a:cubicBezTo>
                    <a:pt x="41" y="23"/>
                    <a:pt x="41" y="23"/>
                    <a:pt x="41" y="23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23" y="42"/>
                    <a:pt x="23" y="42"/>
                    <a:pt x="23" y="42"/>
                  </a:cubicBezTo>
                  <a:lnTo>
                    <a:pt x="23" y="2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8" name="Freeform 63"/>
            <p:cNvSpPr>
              <a:spLocks noChangeArrowheads="1"/>
            </p:cNvSpPr>
            <p:nvPr/>
          </p:nvSpPr>
          <p:spPr bwMode="auto">
            <a:xfrm>
              <a:off x="6790084" y="2005419"/>
              <a:ext cx="27785" cy="27783"/>
            </a:xfrm>
            <a:custGeom>
              <a:avLst/>
              <a:gdLst>
                <a:gd name="T0" fmla="*/ 11 w 65"/>
                <a:gd name="T1" fmla="*/ 65 h 66"/>
                <a:gd name="T2" fmla="*/ 11 w 65"/>
                <a:gd name="T3" fmla="*/ 65 h 66"/>
                <a:gd name="T4" fmla="*/ 53 w 65"/>
                <a:gd name="T5" fmla="*/ 65 h 66"/>
                <a:gd name="T6" fmla="*/ 64 w 65"/>
                <a:gd name="T7" fmla="*/ 54 h 66"/>
                <a:gd name="T8" fmla="*/ 64 w 65"/>
                <a:gd name="T9" fmla="*/ 12 h 66"/>
                <a:gd name="T10" fmla="*/ 53 w 65"/>
                <a:gd name="T11" fmla="*/ 0 h 66"/>
                <a:gd name="T12" fmla="*/ 11 w 65"/>
                <a:gd name="T13" fmla="*/ 0 h 66"/>
                <a:gd name="T14" fmla="*/ 0 w 65"/>
                <a:gd name="T15" fmla="*/ 12 h 66"/>
                <a:gd name="T16" fmla="*/ 0 w 65"/>
                <a:gd name="T17" fmla="*/ 54 h 66"/>
                <a:gd name="T18" fmla="*/ 11 w 65"/>
                <a:gd name="T19" fmla="*/ 65 h 66"/>
                <a:gd name="T20" fmla="*/ 23 w 65"/>
                <a:gd name="T21" fmla="*/ 23 h 66"/>
                <a:gd name="T22" fmla="*/ 23 w 65"/>
                <a:gd name="T23" fmla="*/ 23 h 66"/>
                <a:gd name="T24" fmla="*/ 41 w 65"/>
                <a:gd name="T25" fmla="*/ 23 h 66"/>
                <a:gd name="T26" fmla="*/ 41 w 65"/>
                <a:gd name="T27" fmla="*/ 42 h 66"/>
                <a:gd name="T28" fmla="*/ 23 w 65"/>
                <a:gd name="T29" fmla="*/ 42 h 66"/>
                <a:gd name="T30" fmla="*/ 23 w 65"/>
                <a:gd name="T31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66">
                  <a:moveTo>
                    <a:pt x="11" y="65"/>
                  </a:moveTo>
                  <a:lnTo>
                    <a:pt x="11" y="65"/>
                  </a:lnTo>
                  <a:cubicBezTo>
                    <a:pt x="53" y="65"/>
                    <a:pt x="53" y="65"/>
                    <a:pt x="53" y="65"/>
                  </a:cubicBezTo>
                  <a:cubicBezTo>
                    <a:pt x="59" y="65"/>
                    <a:pt x="64" y="60"/>
                    <a:pt x="64" y="5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6"/>
                    <a:pt x="59" y="0"/>
                    <a:pt x="5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5" y="65"/>
                    <a:pt x="11" y="65"/>
                  </a:cubicBezTo>
                  <a:close/>
                  <a:moveTo>
                    <a:pt x="23" y="23"/>
                  </a:moveTo>
                  <a:lnTo>
                    <a:pt x="23" y="23"/>
                  </a:lnTo>
                  <a:cubicBezTo>
                    <a:pt x="41" y="23"/>
                    <a:pt x="41" y="23"/>
                    <a:pt x="41" y="23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23" y="42"/>
                    <a:pt x="23" y="42"/>
                    <a:pt x="23" y="42"/>
                  </a:cubicBezTo>
                  <a:lnTo>
                    <a:pt x="23" y="2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9" name="Freeform 64"/>
            <p:cNvSpPr>
              <a:spLocks noChangeArrowheads="1"/>
            </p:cNvSpPr>
            <p:nvPr/>
          </p:nvSpPr>
          <p:spPr bwMode="auto">
            <a:xfrm>
              <a:off x="6630789" y="2059134"/>
              <a:ext cx="27785" cy="27785"/>
            </a:xfrm>
            <a:custGeom>
              <a:avLst/>
              <a:gdLst>
                <a:gd name="T0" fmla="*/ 53 w 66"/>
                <a:gd name="T1" fmla="*/ 0 h 67"/>
                <a:gd name="T2" fmla="*/ 53 w 66"/>
                <a:gd name="T3" fmla="*/ 0 h 67"/>
                <a:gd name="T4" fmla="*/ 11 w 66"/>
                <a:gd name="T5" fmla="*/ 0 h 67"/>
                <a:gd name="T6" fmla="*/ 0 w 66"/>
                <a:gd name="T7" fmla="*/ 12 h 67"/>
                <a:gd name="T8" fmla="*/ 0 w 66"/>
                <a:gd name="T9" fmla="*/ 53 h 67"/>
                <a:gd name="T10" fmla="*/ 11 w 66"/>
                <a:gd name="T11" fmla="*/ 66 h 67"/>
                <a:gd name="T12" fmla="*/ 53 w 66"/>
                <a:gd name="T13" fmla="*/ 66 h 67"/>
                <a:gd name="T14" fmla="*/ 65 w 66"/>
                <a:gd name="T15" fmla="*/ 53 h 67"/>
                <a:gd name="T16" fmla="*/ 65 w 66"/>
                <a:gd name="T17" fmla="*/ 12 h 67"/>
                <a:gd name="T18" fmla="*/ 53 w 66"/>
                <a:gd name="T19" fmla="*/ 0 h 67"/>
                <a:gd name="T20" fmla="*/ 41 w 66"/>
                <a:gd name="T21" fmla="*/ 42 h 67"/>
                <a:gd name="T22" fmla="*/ 41 w 66"/>
                <a:gd name="T23" fmla="*/ 42 h 67"/>
                <a:gd name="T24" fmla="*/ 23 w 66"/>
                <a:gd name="T25" fmla="*/ 42 h 67"/>
                <a:gd name="T26" fmla="*/ 23 w 66"/>
                <a:gd name="T27" fmla="*/ 23 h 67"/>
                <a:gd name="T28" fmla="*/ 41 w 66"/>
                <a:gd name="T29" fmla="*/ 23 h 67"/>
                <a:gd name="T30" fmla="*/ 41 w 66"/>
                <a:gd name="T31" fmla="*/ 4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67">
                  <a:moveTo>
                    <a:pt x="53" y="0"/>
                  </a:moveTo>
                  <a:lnTo>
                    <a:pt x="53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1"/>
                    <a:pt x="5" y="66"/>
                    <a:pt x="1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60" y="66"/>
                    <a:pt x="65" y="61"/>
                    <a:pt x="65" y="53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6"/>
                    <a:pt x="60" y="0"/>
                    <a:pt x="53" y="0"/>
                  </a:cubicBezTo>
                  <a:close/>
                  <a:moveTo>
                    <a:pt x="41" y="42"/>
                  </a:moveTo>
                  <a:lnTo>
                    <a:pt x="41" y="42"/>
                  </a:lnTo>
                  <a:cubicBezTo>
                    <a:pt x="23" y="42"/>
                    <a:pt x="23" y="42"/>
                    <a:pt x="23" y="42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41" y="23"/>
                    <a:pt x="41" y="23"/>
                    <a:pt x="41" y="23"/>
                  </a:cubicBezTo>
                  <a:lnTo>
                    <a:pt x="41" y="4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0" name="Freeform 65"/>
            <p:cNvSpPr>
              <a:spLocks noChangeArrowheads="1"/>
            </p:cNvSpPr>
            <p:nvPr/>
          </p:nvSpPr>
          <p:spPr bwMode="auto">
            <a:xfrm>
              <a:off x="6736369" y="2059134"/>
              <a:ext cx="27783" cy="27785"/>
            </a:xfrm>
            <a:custGeom>
              <a:avLst/>
              <a:gdLst>
                <a:gd name="T0" fmla="*/ 54 w 66"/>
                <a:gd name="T1" fmla="*/ 0 h 67"/>
                <a:gd name="T2" fmla="*/ 54 w 66"/>
                <a:gd name="T3" fmla="*/ 0 h 67"/>
                <a:gd name="T4" fmla="*/ 11 w 66"/>
                <a:gd name="T5" fmla="*/ 0 h 67"/>
                <a:gd name="T6" fmla="*/ 0 w 66"/>
                <a:gd name="T7" fmla="*/ 12 h 67"/>
                <a:gd name="T8" fmla="*/ 0 w 66"/>
                <a:gd name="T9" fmla="*/ 53 h 67"/>
                <a:gd name="T10" fmla="*/ 11 w 66"/>
                <a:gd name="T11" fmla="*/ 66 h 67"/>
                <a:gd name="T12" fmla="*/ 54 w 66"/>
                <a:gd name="T13" fmla="*/ 66 h 67"/>
                <a:gd name="T14" fmla="*/ 65 w 66"/>
                <a:gd name="T15" fmla="*/ 53 h 67"/>
                <a:gd name="T16" fmla="*/ 65 w 66"/>
                <a:gd name="T17" fmla="*/ 12 h 67"/>
                <a:gd name="T18" fmla="*/ 54 w 66"/>
                <a:gd name="T19" fmla="*/ 0 h 67"/>
                <a:gd name="T20" fmla="*/ 42 w 66"/>
                <a:gd name="T21" fmla="*/ 42 h 67"/>
                <a:gd name="T22" fmla="*/ 42 w 66"/>
                <a:gd name="T23" fmla="*/ 42 h 67"/>
                <a:gd name="T24" fmla="*/ 24 w 66"/>
                <a:gd name="T25" fmla="*/ 42 h 67"/>
                <a:gd name="T26" fmla="*/ 24 w 66"/>
                <a:gd name="T27" fmla="*/ 23 h 67"/>
                <a:gd name="T28" fmla="*/ 42 w 66"/>
                <a:gd name="T29" fmla="*/ 23 h 67"/>
                <a:gd name="T30" fmla="*/ 42 w 66"/>
                <a:gd name="T31" fmla="*/ 4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67">
                  <a:moveTo>
                    <a:pt x="54" y="0"/>
                  </a:moveTo>
                  <a:lnTo>
                    <a:pt x="54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1"/>
                    <a:pt x="5" y="66"/>
                    <a:pt x="11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60" y="66"/>
                    <a:pt x="65" y="61"/>
                    <a:pt x="65" y="53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6"/>
                    <a:pt x="60" y="0"/>
                    <a:pt x="54" y="0"/>
                  </a:cubicBezTo>
                  <a:close/>
                  <a:moveTo>
                    <a:pt x="42" y="42"/>
                  </a:moveTo>
                  <a:lnTo>
                    <a:pt x="42" y="42"/>
                  </a:lnTo>
                  <a:cubicBezTo>
                    <a:pt x="24" y="42"/>
                    <a:pt x="24" y="42"/>
                    <a:pt x="24" y="4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42" y="23"/>
                    <a:pt x="42" y="23"/>
                    <a:pt x="42" y="23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1" name="Freeform 66"/>
            <p:cNvSpPr>
              <a:spLocks noChangeArrowheads="1"/>
            </p:cNvSpPr>
            <p:nvPr/>
          </p:nvSpPr>
          <p:spPr bwMode="auto">
            <a:xfrm>
              <a:off x="6682652" y="2110997"/>
              <a:ext cx="27785" cy="27785"/>
            </a:xfrm>
            <a:custGeom>
              <a:avLst/>
              <a:gdLst>
                <a:gd name="T0" fmla="*/ 54 w 66"/>
                <a:gd name="T1" fmla="*/ 0 h 67"/>
                <a:gd name="T2" fmla="*/ 54 w 66"/>
                <a:gd name="T3" fmla="*/ 0 h 67"/>
                <a:gd name="T4" fmla="*/ 11 w 66"/>
                <a:gd name="T5" fmla="*/ 0 h 67"/>
                <a:gd name="T6" fmla="*/ 0 w 66"/>
                <a:gd name="T7" fmla="*/ 12 h 67"/>
                <a:gd name="T8" fmla="*/ 0 w 66"/>
                <a:gd name="T9" fmla="*/ 55 h 67"/>
                <a:gd name="T10" fmla="*/ 11 w 66"/>
                <a:gd name="T11" fmla="*/ 66 h 67"/>
                <a:gd name="T12" fmla="*/ 54 w 66"/>
                <a:gd name="T13" fmla="*/ 66 h 67"/>
                <a:gd name="T14" fmla="*/ 65 w 66"/>
                <a:gd name="T15" fmla="*/ 55 h 67"/>
                <a:gd name="T16" fmla="*/ 65 w 66"/>
                <a:gd name="T17" fmla="*/ 12 h 67"/>
                <a:gd name="T18" fmla="*/ 54 w 66"/>
                <a:gd name="T19" fmla="*/ 0 h 67"/>
                <a:gd name="T20" fmla="*/ 41 w 66"/>
                <a:gd name="T21" fmla="*/ 42 h 67"/>
                <a:gd name="T22" fmla="*/ 41 w 66"/>
                <a:gd name="T23" fmla="*/ 42 h 67"/>
                <a:gd name="T24" fmla="*/ 23 w 66"/>
                <a:gd name="T25" fmla="*/ 42 h 67"/>
                <a:gd name="T26" fmla="*/ 23 w 66"/>
                <a:gd name="T27" fmla="*/ 23 h 67"/>
                <a:gd name="T28" fmla="*/ 41 w 66"/>
                <a:gd name="T29" fmla="*/ 23 h 67"/>
                <a:gd name="T30" fmla="*/ 41 w 66"/>
                <a:gd name="T31" fmla="*/ 4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67">
                  <a:moveTo>
                    <a:pt x="54" y="0"/>
                  </a:moveTo>
                  <a:lnTo>
                    <a:pt x="54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1"/>
                    <a:pt x="5" y="66"/>
                    <a:pt x="11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60" y="66"/>
                    <a:pt x="65" y="61"/>
                    <a:pt x="65" y="55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6"/>
                    <a:pt x="60" y="0"/>
                    <a:pt x="54" y="0"/>
                  </a:cubicBezTo>
                  <a:close/>
                  <a:moveTo>
                    <a:pt x="41" y="42"/>
                  </a:moveTo>
                  <a:lnTo>
                    <a:pt x="41" y="42"/>
                  </a:lnTo>
                  <a:cubicBezTo>
                    <a:pt x="23" y="42"/>
                    <a:pt x="23" y="42"/>
                    <a:pt x="23" y="42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41" y="23"/>
                    <a:pt x="41" y="23"/>
                    <a:pt x="41" y="23"/>
                  </a:cubicBezTo>
                  <a:lnTo>
                    <a:pt x="41" y="4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2" name="Freeform 67"/>
            <p:cNvSpPr>
              <a:spLocks noChangeArrowheads="1"/>
            </p:cNvSpPr>
            <p:nvPr/>
          </p:nvSpPr>
          <p:spPr bwMode="auto">
            <a:xfrm>
              <a:off x="6790084" y="2110997"/>
              <a:ext cx="27785" cy="27785"/>
            </a:xfrm>
            <a:custGeom>
              <a:avLst/>
              <a:gdLst>
                <a:gd name="T0" fmla="*/ 11 w 65"/>
                <a:gd name="T1" fmla="*/ 66 h 67"/>
                <a:gd name="T2" fmla="*/ 11 w 65"/>
                <a:gd name="T3" fmla="*/ 66 h 67"/>
                <a:gd name="T4" fmla="*/ 53 w 65"/>
                <a:gd name="T5" fmla="*/ 66 h 67"/>
                <a:gd name="T6" fmla="*/ 64 w 65"/>
                <a:gd name="T7" fmla="*/ 55 h 67"/>
                <a:gd name="T8" fmla="*/ 64 w 65"/>
                <a:gd name="T9" fmla="*/ 12 h 67"/>
                <a:gd name="T10" fmla="*/ 53 w 65"/>
                <a:gd name="T11" fmla="*/ 0 h 67"/>
                <a:gd name="T12" fmla="*/ 11 w 65"/>
                <a:gd name="T13" fmla="*/ 0 h 67"/>
                <a:gd name="T14" fmla="*/ 0 w 65"/>
                <a:gd name="T15" fmla="*/ 12 h 67"/>
                <a:gd name="T16" fmla="*/ 0 w 65"/>
                <a:gd name="T17" fmla="*/ 55 h 67"/>
                <a:gd name="T18" fmla="*/ 11 w 65"/>
                <a:gd name="T19" fmla="*/ 66 h 67"/>
                <a:gd name="T20" fmla="*/ 23 w 65"/>
                <a:gd name="T21" fmla="*/ 23 h 67"/>
                <a:gd name="T22" fmla="*/ 23 w 65"/>
                <a:gd name="T23" fmla="*/ 23 h 67"/>
                <a:gd name="T24" fmla="*/ 41 w 65"/>
                <a:gd name="T25" fmla="*/ 23 h 67"/>
                <a:gd name="T26" fmla="*/ 41 w 65"/>
                <a:gd name="T27" fmla="*/ 42 h 67"/>
                <a:gd name="T28" fmla="*/ 23 w 65"/>
                <a:gd name="T29" fmla="*/ 42 h 67"/>
                <a:gd name="T30" fmla="*/ 23 w 65"/>
                <a:gd name="T31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67">
                  <a:moveTo>
                    <a:pt x="11" y="66"/>
                  </a:moveTo>
                  <a:lnTo>
                    <a:pt x="11" y="66"/>
                  </a:lnTo>
                  <a:cubicBezTo>
                    <a:pt x="53" y="66"/>
                    <a:pt x="53" y="66"/>
                    <a:pt x="53" y="66"/>
                  </a:cubicBezTo>
                  <a:cubicBezTo>
                    <a:pt x="59" y="66"/>
                    <a:pt x="64" y="61"/>
                    <a:pt x="64" y="55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6"/>
                    <a:pt x="59" y="0"/>
                    <a:pt x="5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1"/>
                    <a:pt x="5" y="66"/>
                    <a:pt x="11" y="66"/>
                  </a:cubicBezTo>
                  <a:close/>
                  <a:moveTo>
                    <a:pt x="23" y="23"/>
                  </a:moveTo>
                  <a:lnTo>
                    <a:pt x="23" y="23"/>
                  </a:lnTo>
                  <a:cubicBezTo>
                    <a:pt x="41" y="23"/>
                    <a:pt x="41" y="23"/>
                    <a:pt x="41" y="23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23" y="42"/>
                    <a:pt x="23" y="42"/>
                    <a:pt x="23" y="42"/>
                  </a:cubicBezTo>
                  <a:lnTo>
                    <a:pt x="23" y="2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3" name="Freeform 68"/>
            <p:cNvSpPr>
              <a:spLocks noChangeArrowheads="1"/>
            </p:cNvSpPr>
            <p:nvPr/>
          </p:nvSpPr>
          <p:spPr bwMode="auto">
            <a:xfrm>
              <a:off x="6595597" y="1916510"/>
              <a:ext cx="257464" cy="257464"/>
            </a:xfrm>
            <a:custGeom>
              <a:avLst/>
              <a:gdLst>
                <a:gd name="T0" fmla="*/ 12 w 614"/>
                <a:gd name="T1" fmla="*/ 613 h 614"/>
                <a:gd name="T2" fmla="*/ 12 w 614"/>
                <a:gd name="T3" fmla="*/ 613 h 614"/>
                <a:gd name="T4" fmla="*/ 601 w 614"/>
                <a:gd name="T5" fmla="*/ 613 h 614"/>
                <a:gd name="T6" fmla="*/ 613 w 614"/>
                <a:gd name="T7" fmla="*/ 602 h 614"/>
                <a:gd name="T8" fmla="*/ 613 w 614"/>
                <a:gd name="T9" fmla="*/ 13 h 614"/>
                <a:gd name="T10" fmla="*/ 601 w 614"/>
                <a:gd name="T11" fmla="*/ 0 h 614"/>
                <a:gd name="T12" fmla="*/ 12 w 614"/>
                <a:gd name="T13" fmla="*/ 0 h 614"/>
                <a:gd name="T14" fmla="*/ 0 w 614"/>
                <a:gd name="T15" fmla="*/ 13 h 614"/>
                <a:gd name="T16" fmla="*/ 0 w 614"/>
                <a:gd name="T17" fmla="*/ 602 h 614"/>
                <a:gd name="T18" fmla="*/ 12 w 614"/>
                <a:gd name="T19" fmla="*/ 613 h 614"/>
                <a:gd name="T20" fmla="*/ 23 w 614"/>
                <a:gd name="T21" fmla="*/ 24 h 614"/>
                <a:gd name="T22" fmla="*/ 23 w 614"/>
                <a:gd name="T23" fmla="*/ 24 h 614"/>
                <a:gd name="T24" fmla="*/ 590 w 614"/>
                <a:gd name="T25" fmla="*/ 24 h 614"/>
                <a:gd name="T26" fmla="*/ 590 w 614"/>
                <a:gd name="T27" fmla="*/ 589 h 614"/>
                <a:gd name="T28" fmla="*/ 23 w 614"/>
                <a:gd name="T29" fmla="*/ 589 h 614"/>
                <a:gd name="T30" fmla="*/ 23 w 614"/>
                <a:gd name="T31" fmla="*/ 2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4" h="614">
                  <a:moveTo>
                    <a:pt x="12" y="613"/>
                  </a:moveTo>
                  <a:lnTo>
                    <a:pt x="12" y="613"/>
                  </a:lnTo>
                  <a:cubicBezTo>
                    <a:pt x="601" y="613"/>
                    <a:pt x="601" y="613"/>
                    <a:pt x="601" y="613"/>
                  </a:cubicBezTo>
                  <a:cubicBezTo>
                    <a:pt x="607" y="613"/>
                    <a:pt x="613" y="608"/>
                    <a:pt x="613" y="602"/>
                  </a:cubicBezTo>
                  <a:cubicBezTo>
                    <a:pt x="613" y="13"/>
                    <a:pt x="613" y="13"/>
                    <a:pt x="613" y="13"/>
                  </a:cubicBezTo>
                  <a:cubicBezTo>
                    <a:pt x="613" y="5"/>
                    <a:pt x="607" y="0"/>
                    <a:pt x="60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3"/>
                  </a:cubicBezTo>
                  <a:cubicBezTo>
                    <a:pt x="0" y="602"/>
                    <a:pt x="0" y="602"/>
                    <a:pt x="0" y="602"/>
                  </a:cubicBezTo>
                  <a:cubicBezTo>
                    <a:pt x="0" y="608"/>
                    <a:pt x="6" y="613"/>
                    <a:pt x="12" y="613"/>
                  </a:cubicBezTo>
                  <a:close/>
                  <a:moveTo>
                    <a:pt x="23" y="24"/>
                  </a:moveTo>
                  <a:lnTo>
                    <a:pt x="23" y="24"/>
                  </a:lnTo>
                  <a:cubicBezTo>
                    <a:pt x="590" y="24"/>
                    <a:pt x="590" y="24"/>
                    <a:pt x="590" y="24"/>
                  </a:cubicBezTo>
                  <a:cubicBezTo>
                    <a:pt x="590" y="589"/>
                    <a:pt x="590" y="589"/>
                    <a:pt x="590" y="589"/>
                  </a:cubicBezTo>
                  <a:cubicBezTo>
                    <a:pt x="23" y="589"/>
                    <a:pt x="23" y="589"/>
                    <a:pt x="23" y="589"/>
                  </a:cubicBezTo>
                  <a:lnTo>
                    <a:pt x="23" y="2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4" name="Freeform 69"/>
          <p:cNvSpPr>
            <a:spLocks noChangeArrowheads="1"/>
          </p:cNvSpPr>
          <p:nvPr/>
        </p:nvSpPr>
        <p:spPr bwMode="auto">
          <a:xfrm>
            <a:off x="4917447" y="1903544"/>
            <a:ext cx="214862" cy="285248"/>
          </a:xfrm>
          <a:custGeom>
            <a:avLst/>
            <a:gdLst>
              <a:gd name="T0" fmla="*/ 11 w 511"/>
              <a:gd name="T1" fmla="*/ 678 h 679"/>
              <a:gd name="T2" fmla="*/ 11 w 511"/>
              <a:gd name="T3" fmla="*/ 678 h 679"/>
              <a:gd name="T4" fmla="*/ 498 w 511"/>
              <a:gd name="T5" fmla="*/ 678 h 679"/>
              <a:gd name="T6" fmla="*/ 510 w 511"/>
              <a:gd name="T7" fmla="*/ 666 h 679"/>
              <a:gd name="T8" fmla="*/ 498 w 511"/>
              <a:gd name="T9" fmla="*/ 655 h 679"/>
              <a:gd name="T10" fmla="*/ 445 w 511"/>
              <a:gd name="T11" fmla="*/ 655 h 679"/>
              <a:gd name="T12" fmla="*/ 445 w 511"/>
              <a:gd name="T13" fmla="*/ 619 h 679"/>
              <a:gd name="T14" fmla="*/ 434 w 511"/>
              <a:gd name="T15" fmla="*/ 608 h 679"/>
              <a:gd name="T16" fmla="*/ 384 w 511"/>
              <a:gd name="T17" fmla="*/ 608 h 679"/>
              <a:gd name="T18" fmla="*/ 330 w 511"/>
              <a:gd name="T19" fmla="*/ 351 h 679"/>
              <a:gd name="T20" fmla="*/ 407 w 511"/>
              <a:gd name="T21" fmla="*/ 351 h 679"/>
              <a:gd name="T22" fmla="*/ 418 w 511"/>
              <a:gd name="T23" fmla="*/ 339 h 679"/>
              <a:gd name="T24" fmla="*/ 418 w 511"/>
              <a:gd name="T25" fmla="*/ 246 h 679"/>
              <a:gd name="T26" fmla="*/ 407 w 511"/>
              <a:gd name="T27" fmla="*/ 234 h 679"/>
              <a:gd name="T28" fmla="*/ 331 w 511"/>
              <a:gd name="T29" fmla="*/ 234 h 679"/>
              <a:gd name="T30" fmla="*/ 386 w 511"/>
              <a:gd name="T31" fmla="*/ 129 h 679"/>
              <a:gd name="T32" fmla="*/ 257 w 511"/>
              <a:gd name="T33" fmla="*/ 0 h 679"/>
              <a:gd name="T34" fmla="*/ 129 w 511"/>
              <a:gd name="T35" fmla="*/ 129 h 679"/>
              <a:gd name="T36" fmla="*/ 184 w 511"/>
              <a:gd name="T37" fmla="*/ 234 h 679"/>
              <a:gd name="T38" fmla="*/ 103 w 511"/>
              <a:gd name="T39" fmla="*/ 234 h 679"/>
              <a:gd name="T40" fmla="*/ 91 w 511"/>
              <a:gd name="T41" fmla="*/ 246 h 679"/>
              <a:gd name="T42" fmla="*/ 91 w 511"/>
              <a:gd name="T43" fmla="*/ 339 h 679"/>
              <a:gd name="T44" fmla="*/ 103 w 511"/>
              <a:gd name="T45" fmla="*/ 351 h 679"/>
              <a:gd name="T46" fmla="*/ 184 w 511"/>
              <a:gd name="T47" fmla="*/ 351 h 679"/>
              <a:gd name="T48" fmla="*/ 131 w 511"/>
              <a:gd name="T49" fmla="*/ 608 h 679"/>
              <a:gd name="T50" fmla="*/ 75 w 511"/>
              <a:gd name="T51" fmla="*/ 608 h 679"/>
              <a:gd name="T52" fmla="*/ 63 w 511"/>
              <a:gd name="T53" fmla="*/ 619 h 679"/>
              <a:gd name="T54" fmla="*/ 63 w 511"/>
              <a:gd name="T55" fmla="*/ 655 h 679"/>
              <a:gd name="T56" fmla="*/ 11 w 511"/>
              <a:gd name="T57" fmla="*/ 655 h 679"/>
              <a:gd name="T58" fmla="*/ 0 w 511"/>
              <a:gd name="T59" fmla="*/ 666 h 679"/>
              <a:gd name="T60" fmla="*/ 11 w 511"/>
              <a:gd name="T61" fmla="*/ 678 h 679"/>
              <a:gd name="T62" fmla="*/ 152 w 511"/>
              <a:gd name="T63" fmla="*/ 129 h 679"/>
              <a:gd name="T64" fmla="*/ 152 w 511"/>
              <a:gd name="T65" fmla="*/ 129 h 679"/>
              <a:gd name="T66" fmla="*/ 257 w 511"/>
              <a:gd name="T67" fmla="*/ 23 h 679"/>
              <a:gd name="T68" fmla="*/ 362 w 511"/>
              <a:gd name="T69" fmla="*/ 129 h 679"/>
              <a:gd name="T70" fmla="*/ 257 w 511"/>
              <a:gd name="T71" fmla="*/ 234 h 679"/>
              <a:gd name="T72" fmla="*/ 152 w 511"/>
              <a:gd name="T73" fmla="*/ 129 h 679"/>
              <a:gd name="T74" fmla="*/ 114 w 511"/>
              <a:gd name="T75" fmla="*/ 257 h 679"/>
              <a:gd name="T76" fmla="*/ 114 w 511"/>
              <a:gd name="T77" fmla="*/ 257 h 679"/>
              <a:gd name="T78" fmla="*/ 395 w 511"/>
              <a:gd name="T79" fmla="*/ 257 h 679"/>
              <a:gd name="T80" fmla="*/ 395 w 511"/>
              <a:gd name="T81" fmla="*/ 327 h 679"/>
              <a:gd name="T82" fmla="*/ 316 w 511"/>
              <a:gd name="T83" fmla="*/ 327 h 679"/>
              <a:gd name="T84" fmla="*/ 198 w 511"/>
              <a:gd name="T85" fmla="*/ 327 h 679"/>
              <a:gd name="T86" fmla="*/ 114 w 511"/>
              <a:gd name="T87" fmla="*/ 327 h 679"/>
              <a:gd name="T88" fmla="*/ 114 w 511"/>
              <a:gd name="T89" fmla="*/ 257 h 679"/>
              <a:gd name="T90" fmla="*/ 208 w 511"/>
              <a:gd name="T91" fmla="*/ 351 h 679"/>
              <a:gd name="T92" fmla="*/ 208 w 511"/>
              <a:gd name="T93" fmla="*/ 351 h 679"/>
              <a:gd name="T94" fmla="*/ 306 w 511"/>
              <a:gd name="T95" fmla="*/ 351 h 679"/>
              <a:gd name="T96" fmla="*/ 360 w 511"/>
              <a:gd name="T97" fmla="*/ 608 h 679"/>
              <a:gd name="T98" fmla="*/ 155 w 511"/>
              <a:gd name="T99" fmla="*/ 608 h 679"/>
              <a:gd name="T100" fmla="*/ 208 w 511"/>
              <a:gd name="T101" fmla="*/ 351 h 679"/>
              <a:gd name="T102" fmla="*/ 86 w 511"/>
              <a:gd name="T103" fmla="*/ 631 h 679"/>
              <a:gd name="T104" fmla="*/ 86 w 511"/>
              <a:gd name="T105" fmla="*/ 631 h 679"/>
              <a:gd name="T106" fmla="*/ 140 w 511"/>
              <a:gd name="T107" fmla="*/ 631 h 679"/>
              <a:gd name="T108" fmla="*/ 374 w 511"/>
              <a:gd name="T109" fmla="*/ 631 h 679"/>
              <a:gd name="T110" fmla="*/ 422 w 511"/>
              <a:gd name="T111" fmla="*/ 631 h 679"/>
              <a:gd name="T112" fmla="*/ 422 w 511"/>
              <a:gd name="T113" fmla="*/ 655 h 679"/>
              <a:gd name="T114" fmla="*/ 86 w 511"/>
              <a:gd name="T115" fmla="*/ 655 h 679"/>
              <a:gd name="T116" fmla="*/ 86 w 511"/>
              <a:gd name="T117" fmla="*/ 631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1" h="679">
                <a:moveTo>
                  <a:pt x="11" y="678"/>
                </a:moveTo>
                <a:lnTo>
                  <a:pt x="11" y="678"/>
                </a:lnTo>
                <a:cubicBezTo>
                  <a:pt x="498" y="678"/>
                  <a:pt x="498" y="678"/>
                  <a:pt x="498" y="678"/>
                </a:cubicBezTo>
                <a:cubicBezTo>
                  <a:pt x="505" y="678"/>
                  <a:pt x="510" y="672"/>
                  <a:pt x="510" y="666"/>
                </a:cubicBezTo>
                <a:cubicBezTo>
                  <a:pt x="510" y="660"/>
                  <a:pt x="505" y="655"/>
                  <a:pt x="498" y="655"/>
                </a:cubicBezTo>
                <a:cubicBezTo>
                  <a:pt x="445" y="655"/>
                  <a:pt x="445" y="655"/>
                  <a:pt x="445" y="655"/>
                </a:cubicBezTo>
                <a:cubicBezTo>
                  <a:pt x="445" y="619"/>
                  <a:pt x="445" y="619"/>
                  <a:pt x="445" y="619"/>
                </a:cubicBezTo>
                <a:cubicBezTo>
                  <a:pt x="445" y="613"/>
                  <a:pt x="440" y="608"/>
                  <a:pt x="434" y="608"/>
                </a:cubicBezTo>
                <a:cubicBezTo>
                  <a:pt x="384" y="608"/>
                  <a:pt x="384" y="608"/>
                  <a:pt x="384" y="608"/>
                </a:cubicBezTo>
                <a:cubicBezTo>
                  <a:pt x="330" y="351"/>
                  <a:pt x="330" y="351"/>
                  <a:pt x="330" y="351"/>
                </a:cubicBezTo>
                <a:cubicBezTo>
                  <a:pt x="407" y="351"/>
                  <a:pt x="407" y="351"/>
                  <a:pt x="407" y="351"/>
                </a:cubicBezTo>
                <a:cubicBezTo>
                  <a:pt x="413" y="351"/>
                  <a:pt x="418" y="345"/>
                  <a:pt x="418" y="339"/>
                </a:cubicBezTo>
                <a:cubicBezTo>
                  <a:pt x="418" y="246"/>
                  <a:pt x="418" y="246"/>
                  <a:pt x="418" y="246"/>
                </a:cubicBezTo>
                <a:cubicBezTo>
                  <a:pt x="418" y="239"/>
                  <a:pt x="413" y="234"/>
                  <a:pt x="407" y="234"/>
                </a:cubicBezTo>
                <a:cubicBezTo>
                  <a:pt x="331" y="234"/>
                  <a:pt x="331" y="234"/>
                  <a:pt x="331" y="234"/>
                </a:cubicBezTo>
                <a:cubicBezTo>
                  <a:pt x="364" y="210"/>
                  <a:pt x="386" y="172"/>
                  <a:pt x="386" y="129"/>
                </a:cubicBezTo>
                <a:cubicBezTo>
                  <a:pt x="386" y="57"/>
                  <a:pt x="328" y="0"/>
                  <a:pt x="257" y="0"/>
                </a:cubicBezTo>
                <a:cubicBezTo>
                  <a:pt x="186" y="0"/>
                  <a:pt x="129" y="57"/>
                  <a:pt x="129" y="129"/>
                </a:cubicBezTo>
                <a:cubicBezTo>
                  <a:pt x="129" y="172"/>
                  <a:pt x="151" y="210"/>
                  <a:pt x="184" y="234"/>
                </a:cubicBezTo>
                <a:cubicBezTo>
                  <a:pt x="103" y="234"/>
                  <a:pt x="103" y="234"/>
                  <a:pt x="103" y="234"/>
                </a:cubicBezTo>
                <a:cubicBezTo>
                  <a:pt x="96" y="234"/>
                  <a:pt x="91" y="239"/>
                  <a:pt x="91" y="246"/>
                </a:cubicBezTo>
                <a:cubicBezTo>
                  <a:pt x="91" y="339"/>
                  <a:pt x="91" y="339"/>
                  <a:pt x="91" y="339"/>
                </a:cubicBezTo>
                <a:cubicBezTo>
                  <a:pt x="91" y="345"/>
                  <a:pt x="96" y="351"/>
                  <a:pt x="103" y="351"/>
                </a:cubicBezTo>
                <a:cubicBezTo>
                  <a:pt x="184" y="351"/>
                  <a:pt x="184" y="351"/>
                  <a:pt x="184" y="351"/>
                </a:cubicBezTo>
                <a:cubicBezTo>
                  <a:pt x="131" y="608"/>
                  <a:pt x="131" y="608"/>
                  <a:pt x="131" y="608"/>
                </a:cubicBezTo>
                <a:cubicBezTo>
                  <a:pt x="75" y="608"/>
                  <a:pt x="75" y="608"/>
                  <a:pt x="75" y="608"/>
                </a:cubicBezTo>
                <a:cubicBezTo>
                  <a:pt x="68" y="608"/>
                  <a:pt x="63" y="613"/>
                  <a:pt x="63" y="619"/>
                </a:cubicBezTo>
                <a:cubicBezTo>
                  <a:pt x="63" y="655"/>
                  <a:pt x="63" y="655"/>
                  <a:pt x="63" y="655"/>
                </a:cubicBezTo>
                <a:cubicBezTo>
                  <a:pt x="11" y="655"/>
                  <a:pt x="11" y="655"/>
                  <a:pt x="11" y="655"/>
                </a:cubicBezTo>
                <a:cubicBezTo>
                  <a:pt x="5" y="655"/>
                  <a:pt x="0" y="660"/>
                  <a:pt x="0" y="666"/>
                </a:cubicBezTo>
                <a:cubicBezTo>
                  <a:pt x="0" y="672"/>
                  <a:pt x="5" y="678"/>
                  <a:pt x="11" y="678"/>
                </a:cubicBezTo>
                <a:close/>
                <a:moveTo>
                  <a:pt x="152" y="129"/>
                </a:moveTo>
                <a:lnTo>
                  <a:pt x="152" y="129"/>
                </a:lnTo>
                <a:cubicBezTo>
                  <a:pt x="152" y="71"/>
                  <a:pt x="199" y="23"/>
                  <a:pt x="257" y="23"/>
                </a:cubicBezTo>
                <a:cubicBezTo>
                  <a:pt x="315" y="23"/>
                  <a:pt x="362" y="71"/>
                  <a:pt x="362" y="129"/>
                </a:cubicBezTo>
                <a:cubicBezTo>
                  <a:pt x="362" y="186"/>
                  <a:pt x="315" y="234"/>
                  <a:pt x="257" y="234"/>
                </a:cubicBezTo>
                <a:cubicBezTo>
                  <a:pt x="199" y="234"/>
                  <a:pt x="152" y="186"/>
                  <a:pt x="152" y="129"/>
                </a:cubicBezTo>
                <a:close/>
                <a:moveTo>
                  <a:pt x="114" y="257"/>
                </a:moveTo>
                <a:lnTo>
                  <a:pt x="114" y="257"/>
                </a:lnTo>
                <a:cubicBezTo>
                  <a:pt x="395" y="257"/>
                  <a:pt x="395" y="257"/>
                  <a:pt x="395" y="257"/>
                </a:cubicBezTo>
                <a:cubicBezTo>
                  <a:pt x="395" y="327"/>
                  <a:pt x="395" y="327"/>
                  <a:pt x="395" y="327"/>
                </a:cubicBezTo>
                <a:cubicBezTo>
                  <a:pt x="316" y="327"/>
                  <a:pt x="316" y="327"/>
                  <a:pt x="316" y="327"/>
                </a:cubicBezTo>
                <a:cubicBezTo>
                  <a:pt x="198" y="327"/>
                  <a:pt x="198" y="327"/>
                  <a:pt x="198" y="327"/>
                </a:cubicBezTo>
                <a:cubicBezTo>
                  <a:pt x="114" y="327"/>
                  <a:pt x="114" y="327"/>
                  <a:pt x="114" y="327"/>
                </a:cubicBezTo>
                <a:lnTo>
                  <a:pt x="114" y="257"/>
                </a:lnTo>
                <a:close/>
                <a:moveTo>
                  <a:pt x="208" y="351"/>
                </a:moveTo>
                <a:lnTo>
                  <a:pt x="208" y="351"/>
                </a:lnTo>
                <a:cubicBezTo>
                  <a:pt x="306" y="351"/>
                  <a:pt x="306" y="351"/>
                  <a:pt x="306" y="351"/>
                </a:cubicBezTo>
                <a:cubicBezTo>
                  <a:pt x="360" y="608"/>
                  <a:pt x="360" y="608"/>
                  <a:pt x="360" y="608"/>
                </a:cubicBezTo>
                <a:cubicBezTo>
                  <a:pt x="155" y="608"/>
                  <a:pt x="155" y="608"/>
                  <a:pt x="155" y="608"/>
                </a:cubicBezTo>
                <a:lnTo>
                  <a:pt x="208" y="351"/>
                </a:lnTo>
                <a:close/>
                <a:moveTo>
                  <a:pt x="86" y="631"/>
                </a:moveTo>
                <a:lnTo>
                  <a:pt x="86" y="631"/>
                </a:lnTo>
                <a:cubicBezTo>
                  <a:pt x="140" y="631"/>
                  <a:pt x="140" y="631"/>
                  <a:pt x="140" y="631"/>
                </a:cubicBezTo>
                <a:cubicBezTo>
                  <a:pt x="374" y="631"/>
                  <a:pt x="374" y="631"/>
                  <a:pt x="374" y="631"/>
                </a:cubicBezTo>
                <a:cubicBezTo>
                  <a:pt x="422" y="631"/>
                  <a:pt x="422" y="631"/>
                  <a:pt x="422" y="631"/>
                </a:cubicBezTo>
                <a:cubicBezTo>
                  <a:pt x="422" y="655"/>
                  <a:pt x="422" y="655"/>
                  <a:pt x="422" y="655"/>
                </a:cubicBezTo>
                <a:cubicBezTo>
                  <a:pt x="86" y="655"/>
                  <a:pt x="86" y="655"/>
                  <a:pt x="86" y="655"/>
                </a:cubicBezTo>
                <a:lnTo>
                  <a:pt x="86" y="631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5" name="Freeform 70"/>
          <p:cNvSpPr>
            <a:spLocks noChangeArrowheads="1"/>
          </p:cNvSpPr>
          <p:nvPr/>
        </p:nvSpPr>
        <p:spPr bwMode="auto">
          <a:xfrm>
            <a:off x="3996872" y="1903544"/>
            <a:ext cx="255612" cy="285248"/>
          </a:xfrm>
          <a:custGeom>
            <a:avLst/>
            <a:gdLst>
              <a:gd name="T0" fmla="*/ 37 w 610"/>
              <a:gd name="T1" fmla="*/ 343 h 678"/>
              <a:gd name="T2" fmla="*/ 95 w 610"/>
              <a:gd name="T3" fmla="*/ 363 h 678"/>
              <a:gd name="T4" fmla="*/ 222 w 610"/>
              <a:gd name="T5" fmla="*/ 400 h 678"/>
              <a:gd name="T6" fmla="*/ 135 w 610"/>
              <a:gd name="T7" fmla="*/ 560 h 678"/>
              <a:gd name="T8" fmla="*/ 124 w 610"/>
              <a:gd name="T9" fmla="*/ 607 h 678"/>
              <a:gd name="T10" fmla="*/ 105 w 610"/>
              <a:gd name="T11" fmla="*/ 610 h 678"/>
              <a:gd name="T12" fmla="*/ 102 w 610"/>
              <a:gd name="T13" fmla="*/ 654 h 678"/>
              <a:gd name="T14" fmla="*/ 53 w 610"/>
              <a:gd name="T15" fmla="*/ 665 h 678"/>
              <a:gd name="T16" fmla="*/ 554 w 610"/>
              <a:gd name="T17" fmla="*/ 677 h 678"/>
              <a:gd name="T18" fmla="*/ 598 w 610"/>
              <a:gd name="T19" fmla="*/ 677 h 678"/>
              <a:gd name="T20" fmla="*/ 598 w 610"/>
              <a:gd name="T21" fmla="*/ 654 h 678"/>
              <a:gd name="T22" fmla="*/ 566 w 610"/>
              <a:gd name="T23" fmla="*/ 618 h 678"/>
              <a:gd name="T24" fmla="*/ 554 w 610"/>
              <a:gd name="T25" fmla="*/ 607 h 678"/>
              <a:gd name="T26" fmla="*/ 543 w 610"/>
              <a:gd name="T27" fmla="*/ 571 h 678"/>
              <a:gd name="T28" fmla="*/ 541 w 610"/>
              <a:gd name="T29" fmla="*/ 567 h 678"/>
              <a:gd name="T30" fmla="*/ 539 w 610"/>
              <a:gd name="T31" fmla="*/ 563 h 678"/>
              <a:gd name="T32" fmla="*/ 530 w 610"/>
              <a:gd name="T33" fmla="*/ 499 h 678"/>
              <a:gd name="T34" fmla="*/ 530 w 610"/>
              <a:gd name="T35" fmla="*/ 481 h 678"/>
              <a:gd name="T36" fmla="*/ 529 w 610"/>
              <a:gd name="T37" fmla="*/ 422 h 678"/>
              <a:gd name="T38" fmla="*/ 529 w 610"/>
              <a:gd name="T39" fmla="*/ 405 h 678"/>
              <a:gd name="T40" fmla="*/ 527 w 610"/>
              <a:gd name="T41" fmla="*/ 347 h 678"/>
              <a:gd name="T42" fmla="*/ 526 w 610"/>
              <a:gd name="T43" fmla="*/ 329 h 678"/>
              <a:gd name="T44" fmla="*/ 522 w 610"/>
              <a:gd name="T45" fmla="*/ 269 h 678"/>
              <a:gd name="T46" fmla="*/ 520 w 610"/>
              <a:gd name="T47" fmla="*/ 253 h 678"/>
              <a:gd name="T48" fmla="*/ 512 w 610"/>
              <a:gd name="T49" fmla="*/ 192 h 678"/>
              <a:gd name="T50" fmla="*/ 508 w 610"/>
              <a:gd name="T51" fmla="*/ 176 h 678"/>
              <a:gd name="T52" fmla="*/ 488 w 610"/>
              <a:gd name="T53" fmla="*/ 113 h 678"/>
              <a:gd name="T54" fmla="*/ 478 w 610"/>
              <a:gd name="T55" fmla="*/ 97 h 678"/>
              <a:gd name="T56" fmla="*/ 396 w 610"/>
              <a:gd name="T57" fmla="*/ 37 h 678"/>
              <a:gd name="T58" fmla="*/ 329 w 610"/>
              <a:gd name="T59" fmla="*/ 62 h 678"/>
              <a:gd name="T60" fmla="*/ 240 w 610"/>
              <a:gd name="T61" fmla="*/ 2 h 678"/>
              <a:gd name="T62" fmla="*/ 227 w 610"/>
              <a:gd name="T63" fmla="*/ 92 h 678"/>
              <a:gd name="T64" fmla="*/ 13 w 610"/>
              <a:gd name="T65" fmla="*/ 309 h 678"/>
              <a:gd name="T66" fmla="*/ 125 w 610"/>
              <a:gd name="T67" fmla="*/ 654 h 678"/>
              <a:gd name="T68" fmla="*/ 125 w 610"/>
              <a:gd name="T69" fmla="*/ 630 h 678"/>
              <a:gd name="T70" fmla="*/ 542 w 610"/>
              <a:gd name="T71" fmla="*/ 654 h 678"/>
              <a:gd name="T72" fmla="*/ 147 w 610"/>
              <a:gd name="T73" fmla="*/ 607 h 678"/>
              <a:gd name="T74" fmla="*/ 147 w 610"/>
              <a:gd name="T75" fmla="*/ 583 h 678"/>
              <a:gd name="T76" fmla="*/ 520 w 610"/>
              <a:gd name="T77" fmla="*/ 607 h 678"/>
              <a:gd name="T78" fmla="*/ 36 w 610"/>
              <a:gd name="T79" fmla="*/ 269 h 678"/>
              <a:gd name="T80" fmla="*/ 246 w 610"/>
              <a:gd name="T81" fmla="*/ 107 h 678"/>
              <a:gd name="T82" fmla="*/ 255 w 610"/>
              <a:gd name="T83" fmla="*/ 35 h 678"/>
              <a:gd name="T84" fmla="*/ 323 w 610"/>
              <a:gd name="T85" fmla="*/ 86 h 678"/>
              <a:gd name="T86" fmla="*/ 332 w 610"/>
              <a:gd name="T87" fmla="*/ 87 h 678"/>
              <a:gd name="T88" fmla="*/ 381 w 610"/>
              <a:gd name="T89" fmla="*/ 59 h 678"/>
              <a:gd name="T90" fmla="*/ 423 w 610"/>
              <a:gd name="T91" fmla="*/ 115 h 678"/>
              <a:gd name="T92" fmla="*/ 444 w 610"/>
              <a:gd name="T93" fmla="*/ 154 h 678"/>
              <a:gd name="T94" fmla="*/ 485 w 610"/>
              <a:gd name="T95" fmla="*/ 189 h 678"/>
              <a:gd name="T96" fmla="*/ 458 w 610"/>
              <a:gd name="T97" fmla="*/ 231 h 678"/>
              <a:gd name="T98" fmla="*/ 495 w 610"/>
              <a:gd name="T99" fmla="*/ 263 h 678"/>
              <a:gd name="T100" fmla="*/ 465 w 610"/>
              <a:gd name="T101" fmla="*/ 304 h 678"/>
              <a:gd name="T102" fmla="*/ 501 w 610"/>
              <a:gd name="T103" fmla="*/ 339 h 678"/>
              <a:gd name="T104" fmla="*/ 468 w 610"/>
              <a:gd name="T105" fmla="*/ 378 h 678"/>
              <a:gd name="T106" fmla="*/ 504 w 610"/>
              <a:gd name="T107" fmla="*/ 414 h 678"/>
              <a:gd name="T108" fmla="*/ 469 w 610"/>
              <a:gd name="T109" fmla="*/ 453 h 678"/>
              <a:gd name="T110" fmla="*/ 505 w 610"/>
              <a:gd name="T111" fmla="*/ 490 h 678"/>
              <a:gd name="T112" fmla="*/ 470 w 610"/>
              <a:gd name="T113" fmla="*/ 528 h 678"/>
              <a:gd name="T114" fmla="*/ 501 w 610"/>
              <a:gd name="T115" fmla="*/ 560 h 678"/>
              <a:gd name="T116" fmla="*/ 235 w 610"/>
              <a:gd name="T117" fmla="*/ 418 h 678"/>
              <a:gd name="T118" fmla="*/ 336 w 610"/>
              <a:gd name="T119" fmla="*/ 284 h 678"/>
              <a:gd name="T120" fmla="*/ 329 w 610"/>
              <a:gd name="T121" fmla="*/ 261 h 678"/>
              <a:gd name="T122" fmla="*/ 56 w 610"/>
              <a:gd name="T123" fmla="*/ 330 h 678"/>
              <a:gd name="T124" fmla="*/ 36 w 610"/>
              <a:gd name="T125" fmla="*/ 269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10" h="678">
                <a:moveTo>
                  <a:pt x="37" y="343"/>
                </a:moveTo>
                <a:lnTo>
                  <a:pt x="37" y="343"/>
                </a:lnTo>
                <a:cubicBezTo>
                  <a:pt x="47" y="357"/>
                  <a:pt x="63" y="365"/>
                  <a:pt x="80" y="365"/>
                </a:cubicBezTo>
                <a:cubicBezTo>
                  <a:pt x="85" y="365"/>
                  <a:pt x="89" y="364"/>
                  <a:pt x="95" y="363"/>
                </a:cubicBezTo>
                <a:cubicBezTo>
                  <a:pt x="284" y="301"/>
                  <a:pt x="284" y="301"/>
                  <a:pt x="284" y="301"/>
                </a:cubicBezTo>
                <a:cubicBezTo>
                  <a:pt x="280" y="358"/>
                  <a:pt x="253" y="378"/>
                  <a:pt x="222" y="400"/>
                </a:cubicBezTo>
                <a:cubicBezTo>
                  <a:pt x="183" y="427"/>
                  <a:pt x="140" y="458"/>
                  <a:pt x="138" y="560"/>
                </a:cubicBezTo>
                <a:cubicBezTo>
                  <a:pt x="135" y="560"/>
                  <a:pt x="135" y="560"/>
                  <a:pt x="135" y="560"/>
                </a:cubicBezTo>
                <a:cubicBezTo>
                  <a:pt x="129" y="560"/>
                  <a:pt x="124" y="565"/>
                  <a:pt x="124" y="571"/>
                </a:cubicBezTo>
                <a:cubicBezTo>
                  <a:pt x="124" y="607"/>
                  <a:pt x="124" y="607"/>
                  <a:pt x="124" y="607"/>
                </a:cubicBezTo>
                <a:cubicBezTo>
                  <a:pt x="113" y="607"/>
                  <a:pt x="113" y="607"/>
                  <a:pt x="113" y="607"/>
                </a:cubicBezTo>
                <a:cubicBezTo>
                  <a:pt x="110" y="607"/>
                  <a:pt x="107" y="608"/>
                  <a:pt x="105" y="610"/>
                </a:cubicBezTo>
                <a:cubicBezTo>
                  <a:pt x="103" y="612"/>
                  <a:pt x="102" y="615"/>
                  <a:pt x="102" y="618"/>
                </a:cubicBezTo>
                <a:cubicBezTo>
                  <a:pt x="102" y="654"/>
                  <a:pt x="102" y="654"/>
                  <a:pt x="102" y="654"/>
                </a:cubicBezTo>
                <a:cubicBezTo>
                  <a:pt x="64" y="654"/>
                  <a:pt x="64" y="654"/>
                  <a:pt x="64" y="654"/>
                </a:cubicBezTo>
                <a:cubicBezTo>
                  <a:pt x="58" y="654"/>
                  <a:pt x="53" y="659"/>
                  <a:pt x="53" y="665"/>
                </a:cubicBezTo>
                <a:cubicBezTo>
                  <a:pt x="53" y="671"/>
                  <a:pt x="58" y="677"/>
                  <a:pt x="64" y="677"/>
                </a:cubicBezTo>
                <a:cubicBezTo>
                  <a:pt x="554" y="677"/>
                  <a:pt x="554" y="677"/>
                  <a:pt x="554" y="677"/>
                </a:cubicBezTo>
                <a:lnTo>
                  <a:pt x="554" y="677"/>
                </a:lnTo>
                <a:cubicBezTo>
                  <a:pt x="598" y="677"/>
                  <a:pt x="598" y="677"/>
                  <a:pt x="598" y="677"/>
                </a:cubicBezTo>
                <a:cubicBezTo>
                  <a:pt x="604" y="677"/>
                  <a:pt x="609" y="671"/>
                  <a:pt x="609" y="665"/>
                </a:cubicBezTo>
                <a:cubicBezTo>
                  <a:pt x="609" y="659"/>
                  <a:pt x="604" y="654"/>
                  <a:pt x="598" y="654"/>
                </a:cubicBezTo>
                <a:cubicBezTo>
                  <a:pt x="566" y="654"/>
                  <a:pt x="566" y="654"/>
                  <a:pt x="566" y="654"/>
                </a:cubicBezTo>
                <a:cubicBezTo>
                  <a:pt x="566" y="618"/>
                  <a:pt x="566" y="618"/>
                  <a:pt x="566" y="618"/>
                </a:cubicBezTo>
                <a:cubicBezTo>
                  <a:pt x="566" y="615"/>
                  <a:pt x="564" y="612"/>
                  <a:pt x="562" y="610"/>
                </a:cubicBezTo>
                <a:cubicBezTo>
                  <a:pt x="560" y="608"/>
                  <a:pt x="557" y="607"/>
                  <a:pt x="554" y="607"/>
                </a:cubicBezTo>
                <a:cubicBezTo>
                  <a:pt x="543" y="607"/>
                  <a:pt x="543" y="607"/>
                  <a:pt x="543" y="607"/>
                </a:cubicBezTo>
                <a:cubicBezTo>
                  <a:pt x="543" y="571"/>
                  <a:pt x="543" y="571"/>
                  <a:pt x="543" y="571"/>
                </a:cubicBezTo>
                <a:lnTo>
                  <a:pt x="543" y="571"/>
                </a:lnTo>
                <a:cubicBezTo>
                  <a:pt x="543" y="569"/>
                  <a:pt x="542" y="568"/>
                  <a:pt x="541" y="567"/>
                </a:cubicBezTo>
                <a:cubicBezTo>
                  <a:pt x="541" y="566"/>
                  <a:pt x="541" y="564"/>
                  <a:pt x="540" y="563"/>
                </a:cubicBezTo>
                <a:cubicBezTo>
                  <a:pt x="539" y="563"/>
                  <a:pt x="540" y="563"/>
                  <a:pt x="539" y="563"/>
                </a:cubicBezTo>
                <a:cubicBezTo>
                  <a:pt x="500" y="528"/>
                  <a:pt x="500" y="528"/>
                  <a:pt x="500" y="528"/>
                </a:cubicBezTo>
                <a:cubicBezTo>
                  <a:pt x="530" y="499"/>
                  <a:pt x="530" y="499"/>
                  <a:pt x="530" y="499"/>
                </a:cubicBezTo>
                <a:cubicBezTo>
                  <a:pt x="532" y="496"/>
                  <a:pt x="533" y="493"/>
                  <a:pt x="533" y="490"/>
                </a:cubicBezTo>
                <a:cubicBezTo>
                  <a:pt x="533" y="486"/>
                  <a:pt x="532" y="483"/>
                  <a:pt x="530" y="481"/>
                </a:cubicBezTo>
                <a:cubicBezTo>
                  <a:pt x="499" y="453"/>
                  <a:pt x="499" y="453"/>
                  <a:pt x="499" y="453"/>
                </a:cubicBezTo>
                <a:cubicBezTo>
                  <a:pt x="529" y="422"/>
                  <a:pt x="529" y="422"/>
                  <a:pt x="529" y="422"/>
                </a:cubicBezTo>
                <a:cubicBezTo>
                  <a:pt x="531" y="420"/>
                  <a:pt x="532" y="417"/>
                  <a:pt x="532" y="414"/>
                </a:cubicBezTo>
                <a:cubicBezTo>
                  <a:pt x="532" y="410"/>
                  <a:pt x="531" y="408"/>
                  <a:pt x="529" y="405"/>
                </a:cubicBezTo>
                <a:cubicBezTo>
                  <a:pt x="497" y="377"/>
                  <a:pt x="497" y="377"/>
                  <a:pt x="497" y="377"/>
                </a:cubicBezTo>
                <a:cubicBezTo>
                  <a:pt x="527" y="347"/>
                  <a:pt x="527" y="347"/>
                  <a:pt x="527" y="347"/>
                </a:cubicBezTo>
                <a:cubicBezTo>
                  <a:pt x="529" y="343"/>
                  <a:pt x="530" y="340"/>
                  <a:pt x="530" y="337"/>
                </a:cubicBezTo>
                <a:cubicBezTo>
                  <a:pt x="530" y="334"/>
                  <a:pt x="528" y="331"/>
                  <a:pt x="526" y="329"/>
                </a:cubicBezTo>
                <a:cubicBezTo>
                  <a:pt x="493" y="302"/>
                  <a:pt x="493" y="302"/>
                  <a:pt x="493" y="302"/>
                </a:cubicBezTo>
                <a:cubicBezTo>
                  <a:pt x="522" y="269"/>
                  <a:pt x="522" y="269"/>
                  <a:pt x="522" y="269"/>
                </a:cubicBezTo>
                <a:cubicBezTo>
                  <a:pt x="524" y="267"/>
                  <a:pt x="525" y="264"/>
                  <a:pt x="525" y="261"/>
                </a:cubicBezTo>
                <a:cubicBezTo>
                  <a:pt x="525" y="258"/>
                  <a:pt x="523" y="255"/>
                  <a:pt x="520" y="253"/>
                </a:cubicBezTo>
                <a:cubicBezTo>
                  <a:pt x="486" y="227"/>
                  <a:pt x="486" y="227"/>
                  <a:pt x="486" y="227"/>
                </a:cubicBezTo>
                <a:cubicBezTo>
                  <a:pt x="512" y="192"/>
                  <a:pt x="512" y="192"/>
                  <a:pt x="512" y="192"/>
                </a:cubicBezTo>
                <a:cubicBezTo>
                  <a:pt x="514" y="190"/>
                  <a:pt x="514" y="186"/>
                  <a:pt x="514" y="183"/>
                </a:cubicBezTo>
                <a:cubicBezTo>
                  <a:pt x="513" y="180"/>
                  <a:pt x="511" y="177"/>
                  <a:pt x="508" y="176"/>
                </a:cubicBezTo>
                <a:cubicBezTo>
                  <a:pt x="470" y="154"/>
                  <a:pt x="470" y="154"/>
                  <a:pt x="470" y="154"/>
                </a:cubicBezTo>
                <a:cubicBezTo>
                  <a:pt x="488" y="113"/>
                  <a:pt x="488" y="113"/>
                  <a:pt x="488" y="113"/>
                </a:cubicBezTo>
                <a:cubicBezTo>
                  <a:pt x="489" y="110"/>
                  <a:pt x="489" y="106"/>
                  <a:pt x="487" y="103"/>
                </a:cubicBezTo>
                <a:cubicBezTo>
                  <a:pt x="485" y="100"/>
                  <a:pt x="482" y="98"/>
                  <a:pt x="478" y="97"/>
                </a:cubicBezTo>
                <a:cubicBezTo>
                  <a:pt x="431" y="92"/>
                  <a:pt x="431" y="92"/>
                  <a:pt x="431" y="92"/>
                </a:cubicBezTo>
                <a:cubicBezTo>
                  <a:pt x="396" y="37"/>
                  <a:pt x="396" y="37"/>
                  <a:pt x="396" y="37"/>
                </a:cubicBezTo>
                <a:cubicBezTo>
                  <a:pt x="391" y="32"/>
                  <a:pt x="385" y="30"/>
                  <a:pt x="380" y="33"/>
                </a:cubicBezTo>
                <a:cubicBezTo>
                  <a:pt x="329" y="62"/>
                  <a:pt x="329" y="62"/>
                  <a:pt x="329" y="62"/>
                </a:cubicBezTo>
                <a:cubicBezTo>
                  <a:pt x="252" y="3"/>
                  <a:pt x="252" y="3"/>
                  <a:pt x="252" y="3"/>
                </a:cubicBezTo>
                <a:cubicBezTo>
                  <a:pt x="249" y="1"/>
                  <a:pt x="245" y="0"/>
                  <a:pt x="240" y="2"/>
                </a:cubicBezTo>
                <a:cubicBezTo>
                  <a:pt x="236" y="4"/>
                  <a:pt x="234" y="7"/>
                  <a:pt x="233" y="11"/>
                </a:cubicBezTo>
                <a:cubicBezTo>
                  <a:pt x="227" y="92"/>
                  <a:pt x="227" y="92"/>
                  <a:pt x="227" y="92"/>
                </a:cubicBezTo>
                <a:cubicBezTo>
                  <a:pt x="22" y="252"/>
                  <a:pt x="22" y="252"/>
                  <a:pt x="22" y="252"/>
                </a:cubicBezTo>
                <a:cubicBezTo>
                  <a:pt x="4" y="265"/>
                  <a:pt x="0" y="291"/>
                  <a:pt x="13" y="309"/>
                </a:cubicBezTo>
                <a:lnTo>
                  <a:pt x="37" y="343"/>
                </a:lnTo>
                <a:close/>
                <a:moveTo>
                  <a:pt x="125" y="654"/>
                </a:moveTo>
                <a:lnTo>
                  <a:pt x="125" y="654"/>
                </a:lnTo>
                <a:cubicBezTo>
                  <a:pt x="125" y="630"/>
                  <a:pt x="125" y="630"/>
                  <a:pt x="125" y="630"/>
                </a:cubicBezTo>
                <a:cubicBezTo>
                  <a:pt x="542" y="630"/>
                  <a:pt x="542" y="630"/>
                  <a:pt x="542" y="630"/>
                </a:cubicBezTo>
                <a:cubicBezTo>
                  <a:pt x="542" y="654"/>
                  <a:pt x="542" y="654"/>
                  <a:pt x="542" y="654"/>
                </a:cubicBezTo>
                <a:lnTo>
                  <a:pt x="125" y="654"/>
                </a:lnTo>
                <a:close/>
                <a:moveTo>
                  <a:pt x="147" y="607"/>
                </a:moveTo>
                <a:lnTo>
                  <a:pt x="147" y="607"/>
                </a:lnTo>
                <a:cubicBezTo>
                  <a:pt x="147" y="583"/>
                  <a:pt x="147" y="583"/>
                  <a:pt x="147" y="583"/>
                </a:cubicBezTo>
                <a:cubicBezTo>
                  <a:pt x="520" y="583"/>
                  <a:pt x="520" y="583"/>
                  <a:pt x="520" y="583"/>
                </a:cubicBezTo>
                <a:cubicBezTo>
                  <a:pt x="520" y="607"/>
                  <a:pt x="520" y="607"/>
                  <a:pt x="520" y="607"/>
                </a:cubicBezTo>
                <a:lnTo>
                  <a:pt x="147" y="607"/>
                </a:lnTo>
                <a:close/>
                <a:moveTo>
                  <a:pt x="36" y="269"/>
                </a:moveTo>
                <a:lnTo>
                  <a:pt x="36" y="269"/>
                </a:lnTo>
                <a:cubicBezTo>
                  <a:pt x="246" y="107"/>
                  <a:pt x="246" y="107"/>
                  <a:pt x="246" y="107"/>
                </a:cubicBezTo>
                <a:cubicBezTo>
                  <a:pt x="249" y="105"/>
                  <a:pt x="250" y="103"/>
                  <a:pt x="250" y="99"/>
                </a:cubicBezTo>
                <a:cubicBezTo>
                  <a:pt x="255" y="35"/>
                  <a:pt x="255" y="35"/>
                  <a:pt x="255" y="35"/>
                </a:cubicBezTo>
                <a:cubicBezTo>
                  <a:pt x="321" y="85"/>
                  <a:pt x="321" y="85"/>
                  <a:pt x="321" y="85"/>
                </a:cubicBezTo>
                <a:cubicBezTo>
                  <a:pt x="322" y="86"/>
                  <a:pt x="323" y="86"/>
                  <a:pt x="323" y="86"/>
                </a:cubicBezTo>
                <a:cubicBezTo>
                  <a:pt x="325" y="87"/>
                  <a:pt x="326" y="87"/>
                  <a:pt x="327" y="87"/>
                </a:cubicBezTo>
                <a:cubicBezTo>
                  <a:pt x="329" y="87"/>
                  <a:pt x="330" y="87"/>
                  <a:pt x="332" y="87"/>
                </a:cubicBezTo>
                <a:cubicBezTo>
                  <a:pt x="332" y="86"/>
                  <a:pt x="333" y="87"/>
                  <a:pt x="334" y="86"/>
                </a:cubicBezTo>
                <a:cubicBezTo>
                  <a:pt x="381" y="59"/>
                  <a:pt x="381" y="59"/>
                  <a:pt x="381" y="59"/>
                </a:cubicBezTo>
                <a:cubicBezTo>
                  <a:pt x="414" y="110"/>
                  <a:pt x="414" y="110"/>
                  <a:pt x="414" y="110"/>
                </a:cubicBezTo>
                <a:cubicBezTo>
                  <a:pt x="416" y="113"/>
                  <a:pt x="419" y="115"/>
                  <a:pt x="423" y="115"/>
                </a:cubicBezTo>
                <a:cubicBezTo>
                  <a:pt x="460" y="119"/>
                  <a:pt x="460" y="119"/>
                  <a:pt x="460" y="119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2" y="159"/>
                  <a:pt x="444" y="166"/>
                  <a:pt x="450" y="168"/>
                </a:cubicBezTo>
                <a:cubicBezTo>
                  <a:pt x="485" y="189"/>
                  <a:pt x="485" y="189"/>
                  <a:pt x="485" y="189"/>
                </a:cubicBezTo>
                <a:cubicBezTo>
                  <a:pt x="460" y="222"/>
                  <a:pt x="460" y="222"/>
                  <a:pt x="460" y="222"/>
                </a:cubicBezTo>
                <a:cubicBezTo>
                  <a:pt x="458" y="225"/>
                  <a:pt x="458" y="228"/>
                  <a:pt x="458" y="231"/>
                </a:cubicBezTo>
                <a:cubicBezTo>
                  <a:pt x="458" y="234"/>
                  <a:pt x="460" y="236"/>
                  <a:pt x="462" y="238"/>
                </a:cubicBezTo>
                <a:cubicBezTo>
                  <a:pt x="495" y="263"/>
                  <a:pt x="495" y="263"/>
                  <a:pt x="495" y="263"/>
                </a:cubicBezTo>
                <a:cubicBezTo>
                  <a:pt x="467" y="294"/>
                  <a:pt x="467" y="294"/>
                  <a:pt x="467" y="294"/>
                </a:cubicBezTo>
                <a:cubicBezTo>
                  <a:pt x="465" y="298"/>
                  <a:pt x="464" y="301"/>
                  <a:pt x="465" y="304"/>
                </a:cubicBezTo>
                <a:cubicBezTo>
                  <a:pt x="465" y="307"/>
                  <a:pt x="466" y="310"/>
                  <a:pt x="468" y="312"/>
                </a:cubicBezTo>
                <a:cubicBezTo>
                  <a:pt x="501" y="339"/>
                  <a:pt x="501" y="339"/>
                  <a:pt x="501" y="339"/>
                </a:cubicBezTo>
                <a:cubicBezTo>
                  <a:pt x="472" y="369"/>
                  <a:pt x="472" y="369"/>
                  <a:pt x="472" y="369"/>
                </a:cubicBezTo>
                <a:cubicBezTo>
                  <a:pt x="469" y="371"/>
                  <a:pt x="468" y="375"/>
                  <a:pt x="468" y="378"/>
                </a:cubicBezTo>
                <a:cubicBezTo>
                  <a:pt x="468" y="381"/>
                  <a:pt x="469" y="384"/>
                  <a:pt x="473" y="386"/>
                </a:cubicBezTo>
                <a:cubicBezTo>
                  <a:pt x="504" y="414"/>
                  <a:pt x="504" y="414"/>
                  <a:pt x="504" y="414"/>
                </a:cubicBezTo>
                <a:cubicBezTo>
                  <a:pt x="474" y="444"/>
                  <a:pt x="474" y="444"/>
                  <a:pt x="474" y="444"/>
                </a:cubicBezTo>
                <a:cubicBezTo>
                  <a:pt x="472" y="446"/>
                  <a:pt x="469" y="450"/>
                  <a:pt x="469" y="453"/>
                </a:cubicBezTo>
                <a:cubicBezTo>
                  <a:pt x="470" y="456"/>
                  <a:pt x="472" y="459"/>
                  <a:pt x="474" y="461"/>
                </a:cubicBezTo>
                <a:cubicBezTo>
                  <a:pt x="505" y="490"/>
                  <a:pt x="505" y="490"/>
                  <a:pt x="505" y="490"/>
                </a:cubicBezTo>
                <a:cubicBezTo>
                  <a:pt x="474" y="519"/>
                  <a:pt x="474" y="519"/>
                  <a:pt x="474" y="519"/>
                </a:cubicBezTo>
                <a:cubicBezTo>
                  <a:pt x="472" y="521"/>
                  <a:pt x="470" y="525"/>
                  <a:pt x="470" y="528"/>
                </a:cubicBezTo>
                <a:cubicBezTo>
                  <a:pt x="470" y="532"/>
                  <a:pt x="473" y="535"/>
                  <a:pt x="475" y="537"/>
                </a:cubicBezTo>
                <a:cubicBezTo>
                  <a:pt x="501" y="560"/>
                  <a:pt x="501" y="560"/>
                  <a:pt x="501" y="560"/>
                </a:cubicBezTo>
                <a:cubicBezTo>
                  <a:pt x="161" y="560"/>
                  <a:pt x="161" y="560"/>
                  <a:pt x="161" y="560"/>
                </a:cubicBezTo>
                <a:cubicBezTo>
                  <a:pt x="163" y="470"/>
                  <a:pt x="198" y="445"/>
                  <a:pt x="235" y="418"/>
                </a:cubicBezTo>
                <a:cubicBezTo>
                  <a:pt x="271" y="394"/>
                  <a:pt x="306" y="368"/>
                  <a:pt x="308" y="293"/>
                </a:cubicBezTo>
                <a:cubicBezTo>
                  <a:pt x="336" y="284"/>
                  <a:pt x="336" y="284"/>
                  <a:pt x="336" y="284"/>
                </a:cubicBezTo>
                <a:cubicBezTo>
                  <a:pt x="342" y="282"/>
                  <a:pt x="346" y="276"/>
                  <a:pt x="343" y="269"/>
                </a:cubicBezTo>
                <a:cubicBezTo>
                  <a:pt x="341" y="263"/>
                  <a:pt x="335" y="259"/>
                  <a:pt x="329" y="261"/>
                </a:cubicBezTo>
                <a:cubicBezTo>
                  <a:pt x="87" y="340"/>
                  <a:pt x="87" y="340"/>
                  <a:pt x="87" y="340"/>
                </a:cubicBezTo>
                <a:cubicBezTo>
                  <a:pt x="77" y="344"/>
                  <a:pt x="62" y="339"/>
                  <a:pt x="56" y="330"/>
                </a:cubicBezTo>
                <a:cubicBezTo>
                  <a:pt x="32" y="296"/>
                  <a:pt x="32" y="296"/>
                  <a:pt x="32" y="296"/>
                </a:cubicBezTo>
                <a:cubicBezTo>
                  <a:pt x="27" y="288"/>
                  <a:pt x="28" y="276"/>
                  <a:pt x="36" y="269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6" name="Freeform 71"/>
          <p:cNvSpPr>
            <a:spLocks noChangeArrowheads="1"/>
          </p:cNvSpPr>
          <p:nvPr/>
        </p:nvSpPr>
        <p:spPr bwMode="auto">
          <a:xfrm>
            <a:off x="2300200" y="1907248"/>
            <a:ext cx="251908" cy="275988"/>
          </a:xfrm>
          <a:custGeom>
            <a:avLst/>
            <a:gdLst>
              <a:gd name="T0" fmla="*/ 13 w 599"/>
              <a:gd name="T1" fmla="*/ 137 h 657"/>
              <a:gd name="T2" fmla="*/ 43 w 599"/>
              <a:gd name="T3" fmla="*/ 215 h 657"/>
              <a:gd name="T4" fmla="*/ 108 w 599"/>
              <a:gd name="T5" fmla="*/ 226 h 657"/>
              <a:gd name="T6" fmla="*/ 119 w 599"/>
              <a:gd name="T7" fmla="*/ 272 h 657"/>
              <a:gd name="T8" fmla="*/ 128 w 599"/>
              <a:gd name="T9" fmla="*/ 542 h 657"/>
              <a:gd name="T10" fmla="*/ 115 w 599"/>
              <a:gd name="T11" fmla="*/ 546 h 657"/>
              <a:gd name="T12" fmla="*/ 112 w 599"/>
              <a:gd name="T13" fmla="*/ 587 h 657"/>
              <a:gd name="T14" fmla="*/ 90 w 599"/>
              <a:gd name="T15" fmla="*/ 599 h 657"/>
              <a:gd name="T16" fmla="*/ 66 w 599"/>
              <a:gd name="T17" fmla="*/ 632 h 657"/>
              <a:gd name="T18" fmla="*/ 66 w 599"/>
              <a:gd name="T19" fmla="*/ 656 h 657"/>
              <a:gd name="T20" fmla="*/ 545 w 599"/>
              <a:gd name="T21" fmla="*/ 644 h 657"/>
              <a:gd name="T22" fmla="*/ 508 w 599"/>
              <a:gd name="T23" fmla="*/ 632 h 657"/>
              <a:gd name="T24" fmla="*/ 504 w 599"/>
              <a:gd name="T25" fmla="*/ 591 h 657"/>
              <a:gd name="T26" fmla="*/ 488 w 599"/>
              <a:gd name="T27" fmla="*/ 587 h 657"/>
              <a:gd name="T28" fmla="*/ 476 w 599"/>
              <a:gd name="T29" fmla="*/ 542 h 657"/>
              <a:gd name="T30" fmla="*/ 471 w 599"/>
              <a:gd name="T31" fmla="*/ 272 h 657"/>
              <a:gd name="T32" fmla="*/ 492 w 599"/>
              <a:gd name="T33" fmla="*/ 261 h 657"/>
              <a:gd name="T34" fmla="*/ 544 w 599"/>
              <a:gd name="T35" fmla="*/ 226 h 657"/>
              <a:gd name="T36" fmla="*/ 556 w 599"/>
              <a:gd name="T37" fmla="*/ 137 h 657"/>
              <a:gd name="T38" fmla="*/ 598 w 599"/>
              <a:gd name="T39" fmla="*/ 124 h 657"/>
              <a:gd name="T40" fmla="*/ 586 w 599"/>
              <a:gd name="T41" fmla="*/ 0 h 657"/>
              <a:gd name="T42" fmla="*/ 447 w 599"/>
              <a:gd name="T43" fmla="*/ 12 h 657"/>
              <a:gd name="T44" fmla="*/ 386 w 599"/>
              <a:gd name="T45" fmla="*/ 113 h 657"/>
              <a:gd name="T46" fmla="*/ 374 w 599"/>
              <a:gd name="T47" fmla="*/ 0 h 657"/>
              <a:gd name="T48" fmla="*/ 214 w 599"/>
              <a:gd name="T49" fmla="*/ 12 h 657"/>
              <a:gd name="T50" fmla="*/ 151 w 599"/>
              <a:gd name="T51" fmla="*/ 113 h 657"/>
              <a:gd name="T52" fmla="*/ 140 w 599"/>
              <a:gd name="T53" fmla="*/ 0 h 657"/>
              <a:gd name="T54" fmla="*/ 0 w 599"/>
              <a:gd name="T55" fmla="*/ 12 h 657"/>
              <a:gd name="T56" fmla="*/ 13 w 599"/>
              <a:gd name="T57" fmla="*/ 137 h 657"/>
              <a:gd name="T58" fmla="*/ 114 w 599"/>
              <a:gd name="T59" fmla="*/ 632 h 657"/>
              <a:gd name="T60" fmla="*/ 484 w 599"/>
              <a:gd name="T61" fmla="*/ 610 h 657"/>
              <a:gd name="T62" fmla="*/ 114 w 599"/>
              <a:gd name="T63" fmla="*/ 632 h 657"/>
              <a:gd name="T64" fmla="*/ 136 w 599"/>
              <a:gd name="T65" fmla="*/ 587 h 657"/>
              <a:gd name="T66" fmla="*/ 140 w 599"/>
              <a:gd name="T67" fmla="*/ 566 h 657"/>
              <a:gd name="T68" fmla="*/ 464 w 599"/>
              <a:gd name="T69" fmla="*/ 566 h 657"/>
              <a:gd name="T70" fmla="*/ 136 w 599"/>
              <a:gd name="T71" fmla="*/ 587 h 657"/>
              <a:gd name="T72" fmla="*/ 447 w 599"/>
              <a:gd name="T73" fmla="*/ 542 h 657"/>
              <a:gd name="T74" fmla="*/ 151 w 599"/>
              <a:gd name="T75" fmla="*/ 272 h 657"/>
              <a:gd name="T76" fmla="*/ 447 w 599"/>
              <a:gd name="T77" fmla="*/ 542 h 657"/>
              <a:gd name="T78" fmla="*/ 469 w 599"/>
              <a:gd name="T79" fmla="*/ 248 h 657"/>
              <a:gd name="T80" fmla="*/ 140 w 599"/>
              <a:gd name="T81" fmla="*/ 248 h 657"/>
              <a:gd name="T82" fmla="*/ 130 w 599"/>
              <a:gd name="T83" fmla="*/ 226 h 657"/>
              <a:gd name="T84" fmla="*/ 469 w 599"/>
              <a:gd name="T85" fmla="*/ 248 h 657"/>
              <a:gd name="T86" fmla="*/ 24 w 599"/>
              <a:gd name="T87" fmla="*/ 23 h 657"/>
              <a:gd name="T88" fmla="*/ 128 w 599"/>
              <a:gd name="T89" fmla="*/ 124 h 657"/>
              <a:gd name="T90" fmla="*/ 225 w 599"/>
              <a:gd name="T91" fmla="*/ 137 h 657"/>
              <a:gd name="T92" fmla="*/ 237 w 599"/>
              <a:gd name="T93" fmla="*/ 23 h 657"/>
              <a:gd name="T94" fmla="*/ 363 w 599"/>
              <a:gd name="T95" fmla="*/ 124 h 657"/>
              <a:gd name="T96" fmla="*/ 459 w 599"/>
              <a:gd name="T97" fmla="*/ 137 h 657"/>
              <a:gd name="T98" fmla="*/ 471 w 599"/>
              <a:gd name="T99" fmla="*/ 23 h 657"/>
              <a:gd name="T100" fmla="*/ 575 w 599"/>
              <a:gd name="T101" fmla="*/ 113 h 657"/>
              <a:gd name="T102" fmla="*/ 532 w 599"/>
              <a:gd name="T103" fmla="*/ 124 h 657"/>
              <a:gd name="T104" fmla="*/ 480 w 599"/>
              <a:gd name="T105" fmla="*/ 203 h 657"/>
              <a:gd name="T106" fmla="*/ 67 w 599"/>
              <a:gd name="T107" fmla="*/ 203 h 657"/>
              <a:gd name="T108" fmla="*/ 54 w 599"/>
              <a:gd name="T109" fmla="*/ 113 h 657"/>
              <a:gd name="T110" fmla="*/ 24 w 599"/>
              <a:gd name="T111" fmla="*/ 23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9" h="657">
                <a:moveTo>
                  <a:pt x="13" y="137"/>
                </a:moveTo>
                <a:lnTo>
                  <a:pt x="13" y="137"/>
                </a:lnTo>
                <a:cubicBezTo>
                  <a:pt x="43" y="137"/>
                  <a:pt x="43" y="137"/>
                  <a:pt x="43" y="137"/>
                </a:cubicBezTo>
                <a:cubicBezTo>
                  <a:pt x="43" y="215"/>
                  <a:pt x="43" y="215"/>
                  <a:pt x="43" y="215"/>
                </a:cubicBezTo>
                <a:cubicBezTo>
                  <a:pt x="43" y="221"/>
                  <a:pt x="48" y="226"/>
                  <a:pt x="54" y="226"/>
                </a:cubicBezTo>
                <a:cubicBezTo>
                  <a:pt x="108" y="226"/>
                  <a:pt x="108" y="226"/>
                  <a:pt x="108" y="226"/>
                </a:cubicBezTo>
                <a:cubicBezTo>
                  <a:pt x="108" y="261"/>
                  <a:pt x="108" y="261"/>
                  <a:pt x="108" y="261"/>
                </a:cubicBezTo>
                <a:cubicBezTo>
                  <a:pt x="108" y="267"/>
                  <a:pt x="113" y="272"/>
                  <a:pt x="119" y="272"/>
                </a:cubicBezTo>
                <a:cubicBezTo>
                  <a:pt x="128" y="272"/>
                  <a:pt x="128" y="272"/>
                  <a:pt x="128" y="272"/>
                </a:cubicBezTo>
                <a:cubicBezTo>
                  <a:pt x="128" y="542"/>
                  <a:pt x="128" y="542"/>
                  <a:pt x="128" y="542"/>
                </a:cubicBezTo>
                <a:cubicBezTo>
                  <a:pt x="123" y="542"/>
                  <a:pt x="123" y="542"/>
                  <a:pt x="123" y="542"/>
                </a:cubicBezTo>
                <a:cubicBezTo>
                  <a:pt x="120" y="542"/>
                  <a:pt x="118" y="544"/>
                  <a:pt x="115" y="546"/>
                </a:cubicBezTo>
                <a:cubicBezTo>
                  <a:pt x="113" y="548"/>
                  <a:pt x="112" y="551"/>
                  <a:pt x="112" y="554"/>
                </a:cubicBezTo>
                <a:cubicBezTo>
                  <a:pt x="112" y="587"/>
                  <a:pt x="112" y="587"/>
                  <a:pt x="112" y="587"/>
                </a:cubicBezTo>
                <a:cubicBezTo>
                  <a:pt x="102" y="587"/>
                  <a:pt x="102" y="587"/>
                  <a:pt x="102" y="587"/>
                </a:cubicBezTo>
                <a:cubicBezTo>
                  <a:pt x="95" y="587"/>
                  <a:pt x="90" y="593"/>
                  <a:pt x="90" y="599"/>
                </a:cubicBezTo>
                <a:cubicBezTo>
                  <a:pt x="90" y="632"/>
                  <a:pt x="90" y="632"/>
                  <a:pt x="90" y="632"/>
                </a:cubicBezTo>
                <a:cubicBezTo>
                  <a:pt x="66" y="632"/>
                  <a:pt x="66" y="632"/>
                  <a:pt x="66" y="632"/>
                </a:cubicBezTo>
                <a:cubicBezTo>
                  <a:pt x="59" y="632"/>
                  <a:pt x="53" y="637"/>
                  <a:pt x="53" y="644"/>
                </a:cubicBezTo>
                <a:cubicBezTo>
                  <a:pt x="53" y="651"/>
                  <a:pt x="59" y="656"/>
                  <a:pt x="66" y="656"/>
                </a:cubicBezTo>
                <a:cubicBezTo>
                  <a:pt x="533" y="656"/>
                  <a:pt x="533" y="656"/>
                  <a:pt x="533" y="656"/>
                </a:cubicBezTo>
                <a:cubicBezTo>
                  <a:pt x="540" y="656"/>
                  <a:pt x="545" y="651"/>
                  <a:pt x="545" y="644"/>
                </a:cubicBezTo>
                <a:cubicBezTo>
                  <a:pt x="545" y="637"/>
                  <a:pt x="540" y="632"/>
                  <a:pt x="533" y="632"/>
                </a:cubicBezTo>
                <a:cubicBezTo>
                  <a:pt x="508" y="632"/>
                  <a:pt x="508" y="632"/>
                  <a:pt x="508" y="632"/>
                </a:cubicBezTo>
                <a:cubicBezTo>
                  <a:pt x="508" y="599"/>
                  <a:pt x="508" y="599"/>
                  <a:pt x="508" y="599"/>
                </a:cubicBezTo>
                <a:cubicBezTo>
                  <a:pt x="508" y="596"/>
                  <a:pt x="507" y="593"/>
                  <a:pt x="504" y="591"/>
                </a:cubicBezTo>
                <a:cubicBezTo>
                  <a:pt x="502" y="588"/>
                  <a:pt x="500" y="587"/>
                  <a:pt x="497" y="587"/>
                </a:cubicBezTo>
                <a:cubicBezTo>
                  <a:pt x="488" y="587"/>
                  <a:pt x="488" y="587"/>
                  <a:pt x="488" y="587"/>
                </a:cubicBezTo>
                <a:cubicBezTo>
                  <a:pt x="488" y="554"/>
                  <a:pt x="488" y="554"/>
                  <a:pt x="488" y="554"/>
                </a:cubicBezTo>
                <a:cubicBezTo>
                  <a:pt x="488" y="547"/>
                  <a:pt x="482" y="542"/>
                  <a:pt x="476" y="542"/>
                </a:cubicBezTo>
                <a:cubicBezTo>
                  <a:pt x="471" y="542"/>
                  <a:pt x="471" y="542"/>
                  <a:pt x="471" y="542"/>
                </a:cubicBezTo>
                <a:cubicBezTo>
                  <a:pt x="471" y="272"/>
                  <a:pt x="471" y="272"/>
                  <a:pt x="471" y="272"/>
                </a:cubicBezTo>
                <a:cubicBezTo>
                  <a:pt x="480" y="272"/>
                  <a:pt x="480" y="272"/>
                  <a:pt x="480" y="272"/>
                </a:cubicBezTo>
                <a:cubicBezTo>
                  <a:pt x="487" y="272"/>
                  <a:pt x="492" y="267"/>
                  <a:pt x="492" y="261"/>
                </a:cubicBezTo>
                <a:cubicBezTo>
                  <a:pt x="492" y="226"/>
                  <a:pt x="492" y="226"/>
                  <a:pt x="492" y="226"/>
                </a:cubicBezTo>
                <a:cubicBezTo>
                  <a:pt x="544" y="226"/>
                  <a:pt x="544" y="226"/>
                  <a:pt x="544" y="226"/>
                </a:cubicBezTo>
                <a:cubicBezTo>
                  <a:pt x="551" y="226"/>
                  <a:pt x="556" y="221"/>
                  <a:pt x="556" y="215"/>
                </a:cubicBezTo>
                <a:cubicBezTo>
                  <a:pt x="556" y="137"/>
                  <a:pt x="556" y="137"/>
                  <a:pt x="556" y="137"/>
                </a:cubicBezTo>
                <a:cubicBezTo>
                  <a:pt x="586" y="137"/>
                  <a:pt x="586" y="137"/>
                  <a:pt x="586" y="137"/>
                </a:cubicBezTo>
                <a:cubicBezTo>
                  <a:pt x="593" y="137"/>
                  <a:pt x="598" y="131"/>
                  <a:pt x="598" y="124"/>
                </a:cubicBezTo>
                <a:cubicBezTo>
                  <a:pt x="598" y="12"/>
                  <a:pt x="598" y="12"/>
                  <a:pt x="598" y="12"/>
                </a:cubicBezTo>
                <a:cubicBezTo>
                  <a:pt x="598" y="5"/>
                  <a:pt x="593" y="0"/>
                  <a:pt x="586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52" y="0"/>
                  <a:pt x="447" y="5"/>
                  <a:pt x="447" y="12"/>
                </a:cubicBezTo>
                <a:cubicBezTo>
                  <a:pt x="447" y="113"/>
                  <a:pt x="447" y="113"/>
                  <a:pt x="447" y="113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86" y="12"/>
                  <a:pt x="386" y="12"/>
                  <a:pt x="386" y="12"/>
                </a:cubicBezTo>
                <a:cubicBezTo>
                  <a:pt x="386" y="5"/>
                  <a:pt x="380" y="0"/>
                  <a:pt x="374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19" y="0"/>
                  <a:pt x="214" y="5"/>
                  <a:pt x="214" y="12"/>
                </a:cubicBezTo>
                <a:cubicBezTo>
                  <a:pt x="214" y="113"/>
                  <a:pt x="214" y="113"/>
                  <a:pt x="214" y="113"/>
                </a:cubicBezTo>
                <a:cubicBezTo>
                  <a:pt x="151" y="113"/>
                  <a:pt x="151" y="113"/>
                  <a:pt x="151" y="113"/>
                </a:cubicBezTo>
                <a:cubicBezTo>
                  <a:pt x="151" y="12"/>
                  <a:pt x="151" y="12"/>
                  <a:pt x="151" y="12"/>
                </a:cubicBezTo>
                <a:cubicBezTo>
                  <a:pt x="151" y="5"/>
                  <a:pt x="146" y="0"/>
                  <a:pt x="14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31"/>
                  <a:pt x="5" y="137"/>
                  <a:pt x="13" y="137"/>
                </a:cubicBezTo>
                <a:close/>
                <a:moveTo>
                  <a:pt x="114" y="632"/>
                </a:moveTo>
                <a:lnTo>
                  <a:pt x="114" y="632"/>
                </a:lnTo>
                <a:cubicBezTo>
                  <a:pt x="114" y="610"/>
                  <a:pt x="114" y="610"/>
                  <a:pt x="114" y="610"/>
                </a:cubicBezTo>
                <a:cubicBezTo>
                  <a:pt x="484" y="610"/>
                  <a:pt x="484" y="610"/>
                  <a:pt x="484" y="610"/>
                </a:cubicBezTo>
                <a:cubicBezTo>
                  <a:pt x="484" y="632"/>
                  <a:pt x="484" y="632"/>
                  <a:pt x="484" y="632"/>
                </a:cubicBezTo>
                <a:lnTo>
                  <a:pt x="114" y="632"/>
                </a:lnTo>
                <a:close/>
                <a:moveTo>
                  <a:pt x="136" y="587"/>
                </a:moveTo>
                <a:lnTo>
                  <a:pt x="136" y="587"/>
                </a:lnTo>
                <a:cubicBezTo>
                  <a:pt x="136" y="566"/>
                  <a:pt x="136" y="566"/>
                  <a:pt x="136" y="566"/>
                </a:cubicBezTo>
                <a:cubicBezTo>
                  <a:pt x="140" y="566"/>
                  <a:pt x="140" y="566"/>
                  <a:pt x="140" y="566"/>
                </a:cubicBezTo>
                <a:cubicBezTo>
                  <a:pt x="459" y="566"/>
                  <a:pt x="459" y="566"/>
                  <a:pt x="459" y="566"/>
                </a:cubicBezTo>
                <a:cubicBezTo>
                  <a:pt x="464" y="566"/>
                  <a:pt x="464" y="566"/>
                  <a:pt x="464" y="566"/>
                </a:cubicBezTo>
                <a:cubicBezTo>
                  <a:pt x="464" y="587"/>
                  <a:pt x="464" y="587"/>
                  <a:pt x="464" y="587"/>
                </a:cubicBezTo>
                <a:lnTo>
                  <a:pt x="136" y="587"/>
                </a:lnTo>
                <a:close/>
                <a:moveTo>
                  <a:pt x="447" y="542"/>
                </a:moveTo>
                <a:lnTo>
                  <a:pt x="447" y="542"/>
                </a:lnTo>
                <a:cubicBezTo>
                  <a:pt x="151" y="542"/>
                  <a:pt x="151" y="542"/>
                  <a:pt x="151" y="542"/>
                </a:cubicBezTo>
                <a:cubicBezTo>
                  <a:pt x="151" y="272"/>
                  <a:pt x="151" y="272"/>
                  <a:pt x="151" y="272"/>
                </a:cubicBezTo>
                <a:cubicBezTo>
                  <a:pt x="447" y="272"/>
                  <a:pt x="447" y="272"/>
                  <a:pt x="447" y="272"/>
                </a:cubicBezTo>
                <a:lnTo>
                  <a:pt x="447" y="542"/>
                </a:lnTo>
                <a:close/>
                <a:moveTo>
                  <a:pt x="469" y="248"/>
                </a:moveTo>
                <a:lnTo>
                  <a:pt x="469" y="248"/>
                </a:lnTo>
                <a:cubicBezTo>
                  <a:pt x="459" y="248"/>
                  <a:pt x="459" y="248"/>
                  <a:pt x="459" y="248"/>
                </a:cubicBezTo>
                <a:cubicBezTo>
                  <a:pt x="140" y="248"/>
                  <a:pt x="140" y="248"/>
                  <a:pt x="140" y="248"/>
                </a:cubicBezTo>
                <a:cubicBezTo>
                  <a:pt x="130" y="248"/>
                  <a:pt x="130" y="248"/>
                  <a:pt x="130" y="248"/>
                </a:cubicBezTo>
                <a:cubicBezTo>
                  <a:pt x="130" y="226"/>
                  <a:pt x="130" y="226"/>
                  <a:pt x="130" y="226"/>
                </a:cubicBezTo>
                <a:cubicBezTo>
                  <a:pt x="469" y="226"/>
                  <a:pt x="469" y="226"/>
                  <a:pt x="469" y="226"/>
                </a:cubicBezTo>
                <a:lnTo>
                  <a:pt x="469" y="248"/>
                </a:lnTo>
                <a:close/>
                <a:moveTo>
                  <a:pt x="24" y="23"/>
                </a:moveTo>
                <a:lnTo>
                  <a:pt x="24" y="23"/>
                </a:lnTo>
                <a:cubicBezTo>
                  <a:pt x="128" y="23"/>
                  <a:pt x="128" y="23"/>
                  <a:pt x="128" y="23"/>
                </a:cubicBezTo>
                <a:cubicBezTo>
                  <a:pt x="128" y="124"/>
                  <a:pt x="128" y="124"/>
                  <a:pt x="128" y="124"/>
                </a:cubicBezTo>
                <a:cubicBezTo>
                  <a:pt x="128" y="131"/>
                  <a:pt x="134" y="137"/>
                  <a:pt x="140" y="137"/>
                </a:cubicBezTo>
                <a:cubicBezTo>
                  <a:pt x="225" y="137"/>
                  <a:pt x="225" y="137"/>
                  <a:pt x="225" y="137"/>
                </a:cubicBezTo>
                <a:cubicBezTo>
                  <a:pt x="231" y="137"/>
                  <a:pt x="237" y="131"/>
                  <a:pt x="237" y="124"/>
                </a:cubicBezTo>
                <a:cubicBezTo>
                  <a:pt x="237" y="23"/>
                  <a:pt x="237" y="23"/>
                  <a:pt x="237" y="23"/>
                </a:cubicBezTo>
                <a:cubicBezTo>
                  <a:pt x="363" y="23"/>
                  <a:pt x="363" y="23"/>
                  <a:pt x="363" y="23"/>
                </a:cubicBezTo>
                <a:cubicBezTo>
                  <a:pt x="363" y="124"/>
                  <a:pt x="363" y="124"/>
                  <a:pt x="363" y="124"/>
                </a:cubicBezTo>
                <a:cubicBezTo>
                  <a:pt x="363" y="131"/>
                  <a:pt x="368" y="137"/>
                  <a:pt x="374" y="137"/>
                </a:cubicBezTo>
                <a:cubicBezTo>
                  <a:pt x="459" y="137"/>
                  <a:pt x="459" y="137"/>
                  <a:pt x="459" y="137"/>
                </a:cubicBezTo>
                <a:cubicBezTo>
                  <a:pt x="466" y="137"/>
                  <a:pt x="471" y="131"/>
                  <a:pt x="471" y="124"/>
                </a:cubicBezTo>
                <a:cubicBezTo>
                  <a:pt x="471" y="23"/>
                  <a:pt x="471" y="23"/>
                  <a:pt x="471" y="23"/>
                </a:cubicBezTo>
                <a:cubicBezTo>
                  <a:pt x="575" y="23"/>
                  <a:pt x="575" y="23"/>
                  <a:pt x="575" y="23"/>
                </a:cubicBezTo>
                <a:cubicBezTo>
                  <a:pt x="575" y="113"/>
                  <a:pt x="575" y="113"/>
                  <a:pt x="575" y="113"/>
                </a:cubicBezTo>
                <a:cubicBezTo>
                  <a:pt x="544" y="113"/>
                  <a:pt x="544" y="113"/>
                  <a:pt x="544" y="113"/>
                </a:cubicBezTo>
                <a:cubicBezTo>
                  <a:pt x="538" y="113"/>
                  <a:pt x="532" y="118"/>
                  <a:pt x="532" y="124"/>
                </a:cubicBezTo>
                <a:cubicBezTo>
                  <a:pt x="532" y="203"/>
                  <a:pt x="532" y="203"/>
                  <a:pt x="532" y="203"/>
                </a:cubicBezTo>
                <a:cubicBezTo>
                  <a:pt x="480" y="203"/>
                  <a:pt x="480" y="203"/>
                  <a:pt x="480" y="203"/>
                </a:cubicBezTo>
                <a:cubicBezTo>
                  <a:pt x="119" y="203"/>
                  <a:pt x="119" y="203"/>
                  <a:pt x="119" y="203"/>
                </a:cubicBezTo>
                <a:cubicBezTo>
                  <a:pt x="67" y="203"/>
                  <a:pt x="67" y="203"/>
                  <a:pt x="67" y="203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18"/>
                  <a:pt x="62" y="113"/>
                  <a:pt x="54" y="113"/>
                </a:cubicBezTo>
                <a:cubicBezTo>
                  <a:pt x="24" y="113"/>
                  <a:pt x="24" y="113"/>
                  <a:pt x="24" y="113"/>
                </a:cubicBezTo>
                <a:lnTo>
                  <a:pt x="24" y="23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57" name="Group 1156"/>
          <p:cNvGrpSpPr/>
          <p:nvPr/>
        </p:nvGrpSpPr>
        <p:grpSpPr>
          <a:xfrm>
            <a:off x="7471716" y="3600216"/>
            <a:ext cx="277839" cy="240794"/>
            <a:chOff x="7471716" y="3600216"/>
            <a:chExt cx="277839" cy="240794"/>
          </a:xfrm>
          <a:solidFill>
            <a:srgbClr val="02D35F"/>
          </a:solidFill>
        </p:grpSpPr>
        <p:sp>
          <p:nvSpPr>
            <p:cNvPr id="1158" name="Freeform 72"/>
            <p:cNvSpPr>
              <a:spLocks noChangeArrowheads="1"/>
            </p:cNvSpPr>
            <p:nvPr/>
          </p:nvSpPr>
          <p:spPr bwMode="auto">
            <a:xfrm>
              <a:off x="7471716" y="3600216"/>
              <a:ext cx="277839" cy="240794"/>
            </a:xfrm>
            <a:custGeom>
              <a:avLst/>
              <a:gdLst>
                <a:gd name="T0" fmla="*/ 658 w 663"/>
                <a:gd name="T1" fmla="*/ 237 h 574"/>
                <a:gd name="T2" fmla="*/ 523 w 663"/>
                <a:gd name="T3" fmla="*/ 216 h 574"/>
                <a:gd name="T4" fmla="*/ 537 w 663"/>
                <a:gd name="T5" fmla="*/ 198 h 574"/>
                <a:gd name="T6" fmla="*/ 501 w 663"/>
                <a:gd name="T7" fmla="*/ 156 h 574"/>
                <a:gd name="T8" fmla="*/ 575 w 663"/>
                <a:gd name="T9" fmla="*/ 66 h 574"/>
                <a:gd name="T10" fmla="*/ 505 w 663"/>
                <a:gd name="T11" fmla="*/ 0 h 574"/>
                <a:gd name="T12" fmla="*/ 232 w 663"/>
                <a:gd name="T13" fmla="*/ 268 h 574"/>
                <a:gd name="T14" fmla="*/ 231 w 663"/>
                <a:gd name="T15" fmla="*/ 252 h 574"/>
                <a:gd name="T16" fmla="*/ 170 w 663"/>
                <a:gd name="T17" fmla="*/ 171 h 574"/>
                <a:gd name="T18" fmla="*/ 74 w 663"/>
                <a:gd name="T19" fmla="*/ 262 h 574"/>
                <a:gd name="T20" fmla="*/ 75 w 663"/>
                <a:gd name="T21" fmla="*/ 279 h 574"/>
                <a:gd name="T22" fmla="*/ 155 w 663"/>
                <a:gd name="T23" fmla="*/ 335 h 574"/>
                <a:gd name="T24" fmla="*/ 96 w 663"/>
                <a:gd name="T25" fmla="*/ 399 h 574"/>
                <a:gd name="T26" fmla="*/ 78 w 663"/>
                <a:gd name="T27" fmla="*/ 453 h 574"/>
                <a:gd name="T28" fmla="*/ 0 w 663"/>
                <a:gd name="T29" fmla="*/ 536 h 574"/>
                <a:gd name="T30" fmla="*/ 30 w 663"/>
                <a:gd name="T31" fmla="*/ 570 h 574"/>
                <a:gd name="T32" fmla="*/ 46 w 663"/>
                <a:gd name="T33" fmla="*/ 570 h 574"/>
                <a:gd name="T34" fmla="*/ 136 w 663"/>
                <a:gd name="T35" fmla="*/ 501 h 574"/>
                <a:gd name="T36" fmla="*/ 180 w 663"/>
                <a:gd name="T37" fmla="*/ 483 h 574"/>
                <a:gd name="T38" fmla="*/ 477 w 663"/>
                <a:gd name="T39" fmla="*/ 247 h 574"/>
                <a:gd name="T40" fmla="*/ 507 w 663"/>
                <a:gd name="T41" fmla="*/ 232 h 574"/>
                <a:gd name="T42" fmla="*/ 657 w 663"/>
                <a:gd name="T43" fmla="*/ 253 h 574"/>
                <a:gd name="T44" fmla="*/ 160 w 663"/>
                <a:gd name="T45" fmla="*/ 313 h 574"/>
                <a:gd name="T46" fmla="*/ 100 w 663"/>
                <a:gd name="T47" fmla="*/ 269 h 574"/>
                <a:gd name="T48" fmla="*/ 209 w 663"/>
                <a:gd name="T49" fmla="*/ 262 h 574"/>
                <a:gd name="T50" fmla="*/ 200 w 663"/>
                <a:gd name="T51" fmla="*/ 300 h 574"/>
                <a:gd name="T52" fmla="*/ 160 w 663"/>
                <a:gd name="T53" fmla="*/ 313 h 574"/>
                <a:gd name="T54" fmla="*/ 38 w 663"/>
                <a:gd name="T55" fmla="*/ 546 h 574"/>
                <a:gd name="T56" fmla="*/ 87 w 663"/>
                <a:gd name="T57" fmla="*/ 477 h 574"/>
                <a:gd name="T58" fmla="*/ 99 w 663"/>
                <a:gd name="T59" fmla="*/ 488 h 574"/>
                <a:gd name="T60" fmla="*/ 484 w 663"/>
                <a:gd name="T61" fmla="*/ 222 h 574"/>
                <a:gd name="T62" fmla="*/ 452 w 663"/>
                <a:gd name="T63" fmla="*/ 190 h 574"/>
                <a:gd name="T64" fmla="*/ 443 w 663"/>
                <a:gd name="T65" fmla="*/ 186 h 574"/>
                <a:gd name="T66" fmla="*/ 163 w 663"/>
                <a:gd name="T67" fmla="*/ 467 h 574"/>
                <a:gd name="T68" fmla="*/ 110 w 663"/>
                <a:gd name="T69" fmla="*/ 468 h 574"/>
                <a:gd name="T70" fmla="*/ 112 w 663"/>
                <a:gd name="T71" fmla="*/ 415 h 574"/>
                <a:gd name="T72" fmla="*/ 505 w 663"/>
                <a:gd name="T73" fmla="*/ 28 h 574"/>
                <a:gd name="T74" fmla="*/ 477 w 663"/>
                <a:gd name="T75" fmla="*/ 148 h 574"/>
                <a:gd name="T76" fmla="*/ 509 w 663"/>
                <a:gd name="T77" fmla="*/ 198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63" h="574">
                  <a:moveTo>
                    <a:pt x="658" y="237"/>
                  </a:moveTo>
                  <a:lnTo>
                    <a:pt x="658" y="237"/>
                  </a:lnTo>
                  <a:cubicBezTo>
                    <a:pt x="655" y="231"/>
                    <a:pt x="647" y="230"/>
                    <a:pt x="642" y="234"/>
                  </a:cubicBezTo>
                  <a:cubicBezTo>
                    <a:pt x="598" y="269"/>
                    <a:pt x="546" y="234"/>
                    <a:pt x="523" y="216"/>
                  </a:cubicBezTo>
                  <a:cubicBezTo>
                    <a:pt x="534" y="206"/>
                    <a:pt x="534" y="206"/>
                    <a:pt x="534" y="206"/>
                  </a:cubicBezTo>
                  <a:cubicBezTo>
                    <a:pt x="536" y="203"/>
                    <a:pt x="537" y="201"/>
                    <a:pt x="537" y="198"/>
                  </a:cubicBezTo>
                  <a:cubicBezTo>
                    <a:pt x="537" y="195"/>
                    <a:pt x="536" y="192"/>
                    <a:pt x="534" y="190"/>
                  </a:cubicBezTo>
                  <a:cubicBezTo>
                    <a:pt x="501" y="156"/>
                    <a:pt x="501" y="156"/>
                    <a:pt x="501" y="156"/>
                  </a:cubicBezTo>
                  <a:cubicBezTo>
                    <a:pt x="575" y="81"/>
                    <a:pt x="575" y="81"/>
                    <a:pt x="575" y="81"/>
                  </a:cubicBezTo>
                  <a:cubicBezTo>
                    <a:pt x="580" y="77"/>
                    <a:pt x="580" y="70"/>
                    <a:pt x="575" y="66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1" y="1"/>
                    <a:pt x="508" y="0"/>
                    <a:pt x="505" y="0"/>
                  </a:cubicBezTo>
                  <a:cubicBezTo>
                    <a:pt x="502" y="0"/>
                    <a:pt x="498" y="1"/>
                    <a:pt x="496" y="3"/>
                  </a:cubicBezTo>
                  <a:cubicBezTo>
                    <a:pt x="232" y="268"/>
                    <a:pt x="232" y="268"/>
                    <a:pt x="232" y="268"/>
                  </a:cubicBezTo>
                  <a:cubicBezTo>
                    <a:pt x="233" y="259"/>
                    <a:pt x="233" y="259"/>
                    <a:pt x="233" y="259"/>
                  </a:cubicBezTo>
                  <a:cubicBezTo>
                    <a:pt x="234" y="257"/>
                    <a:pt x="233" y="254"/>
                    <a:pt x="231" y="252"/>
                  </a:cubicBezTo>
                  <a:cubicBezTo>
                    <a:pt x="179" y="175"/>
                    <a:pt x="179" y="175"/>
                    <a:pt x="179" y="175"/>
                  </a:cubicBezTo>
                  <a:cubicBezTo>
                    <a:pt x="177" y="173"/>
                    <a:pt x="174" y="171"/>
                    <a:pt x="170" y="171"/>
                  </a:cubicBezTo>
                  <a:cubicBezTo>
                    <a:pt x="166" y="170"/>
                    <a:pt x="163" y="171"/>
                    <a:pt x="161" y="174"/>
                  </a:cubicBezTo>
                  <a:cubicBezTo>
                    <a:pt x="74" y="262"/>
                    <a:pt x="74" y="262"/>
                    <a:pt x="74" y="262"/>
                  </a:cubicBezTo>
                  <a:cubicBezTo>
                    <a:pt x="71" y="264"/>
                    <a:pt x="70" y="268"/>
                    <a:pt x="70" y="271"/>
                  </a:cubicBezTo>
                  <a:cubicBezTo>
                    <a:pt x="70" y="274"/>
                    <a:pt x="72" y="277"/>
                    <a:pt x="75" y="279"/>
                  </a:cubicBezTo>
                  <a:cubicBezTo>
                    <a:pt x="149" y="333"/>
                    <a:pt x="149" y="333"/>
                    <a:pt x="149" y="333"/>
                  </a:cubicBezTo>
                  <a:cubicBezTo>
                    <a:pt x="151" y="334"/>
                    <a:pt x="153" y="335"/>
                    <a:pt x="155" y="335"/>
                  </a:cubicBezTo>
                  <a:cubicBezTo>
                    <a:pt x="161" y="337"/>
                    <a:pt x="161" y="337"/>
                    <a:pt x="161" y="337"/>
                  </a:cubicBezTo>
                  <a:cubicBezTo>
                    <a:pt x="133" y="363"/>
                    <a:pt x="100" y="395"/>
                    <a:pt x="96" y="399"/>
                  </a:cubicBezTo>
                  <a:cubicBezTo>
                    <a:pt x="84" y="410"/>
                    <a:pt x="77" y="425"/>
                    <a:pt x="77" y="442"/>
                  </a:cubicBezTo>
                  <a:cubicBezTo>
                    <a:pt x="77" y="446"/>
                    <a:pt x="77" y="449"/>
                    <a:pt x="78" y="453"/>
                  </a:cubicBezTo>
                  <a:cubicBezTo>
                    <a:pt x="3" y="528"/>
                    <a:pt x="3" y="528"/>
                    <a:pt x="3" y="528"/>
                  </a:cubicBezTo>
                  <a:cubicBezTo>
                    <a:pt x="1" y="530"/>
                    <a:pt x="0" y="533"/>
                    <a:pt x="0" y="536"/>
                  </a:cubicBezTo>
                  <a:cubicBezTo>
                    <a:pt x="0" y="539"/>
                    <a:pt x="1" y="543"/>
                    <a:pt x="3" y="545"/>
                  </a:cubicBezTo>
                  <a:cubicBezTo>
                    <a:pt x="30" y="570"/>
                    <a:pt x="30" y="570"/>
                    <a:pt x="30" y="570"/>
                  </a:cubicBezTo>
                  <a:cubicBezTo>
                    <a:pt x="32" y="572"/>
                    <a:pt x="35" y="573"/>
                    <a:pt x="38" y="573"/>
                  </a:cubicBezTo>
                  <a:cubicBezTo>
                    <a:pt x="40" y="573"/>
                    <a:pt x="43" y="572"/>
                    <a:pt x="46" y="570"/>
                  </a:cubicBezTo>
                  <a:cubicBezTo>
                    <a:pt x="122" y="500"/>
                    <a:pt x="122" y="500"/>
                    <a:pt x="122" y="500"/>
                  </a:cubicBezTo>
                  <a:cubicBezTo>
                    <a:pt x="126" y="501"/>
                    <a:pt x="131" y="501"/>
                    <a:pt x="136" y="501"/>
                  </a:cubicBezTo>
                  <a:lnTo>
                    <a:pt x="136" y="501"/>
                  </a:lnTo>
                  <a:cubicBezTo>
                    <a:pt x="153" y="501"/>
                    <a:pt x="168" y="495"/>
                    <a:pt x="180" y="483"/>
                  </a:cubicBezTo>
                  <a:cubicBezTo>
                    <a:pt x="186" y="477"/>
                    <a:pt x="397" y="260"/>
                    <a:pt x="443" y="215"/>
                  </a:cubicBezTo>
                  <a:cubicBezTo>
                    <a:pt x="477" y="247"/>
                    <a:pt x="477" y="247"/>
                    <a:pt x="477" y="247"/>
                  </a:cubicBezTo>
                  <a:cubicBezTo>
                    <a:pt x="481" y="252"/>
                    <a:pt x="488" y="252"/>
                    <a:pt x="492" y="247"/>
                  </a:cubicBezTo>
                  <a:cubicBezTo>
                    <a:pt x="507" y="232"/>
                    <a:pt x="507" y="232"/>
                    <a:pt x="507" y="232"/>
                  </a:cubicBezTo>
                  <a:cubicBezTo>
                    <a:pt x="524" y="247"/>
                    <a:pt x="561" y="272"/>
                    <a:pt x="600" y="272"/>
                  </a:cubicBezTo>
                  <a:cubicBezTo>
                    <a:pt x="619" y="272"/>
                    <a:pt x="638" y="267"/>
                    <a:pt x="657" y="253"/>
                  </a:cubicBezTo>
                  <a:cubicBezTo>
                    <a:pt x="661" y="249"/>
                    <a:pt x="662" y="242"/>
                    <a:pt x="658" y="237"/>
                  </a:cubicBezTo>
                  <a:close/>
                  <a:moveTo>
                    <a:pt x="160" y="313"/>
                  </a:moveTo>
                  <a:lnTo>
                    <a:pt x="160" y="313"/>
                  </a:lnTo>
                  <a:cubicBezTo>
                    <a:pt x="100" y="269"/>
                    <a:pt x="100" y="269"/>
                    <a:pt x="100" y="269"/>
                  </a:cubicBezTo>
                  <a:cubicBezTo>
                    <a:pt x="167" y="200"/>
                    <a:pt x="167" y="200"/>
                    <a:pt x="167" y="200"/>
                  </a:cubicBezTo>
                  <a:cubicBezTo>
                    <a:pt x="209" y="262"/>
                    <a:pt x="209" y="262"/>
                    <a:pt x="209" y="262"/>
                  </a:cubicBezTo>
                  <a:cubicBezTo>
                    <a:pt x="206" y="295"/>
                    <a:pt x="206" y="295"/>
                    <a:pt x="206" y="295"/>
                  </a:cubicBezTo>
                  <a:cubicBezTo>
                    <a:pt x="200" y="300"/>
                    <a:pt x="200" y="300"/>
                    <a:pt x="200" y="300"/>
                  </a:cubicBezTo>
                  <a:cubicBezTo>
                    <a:pt x="199" y="301"/>
                    <a:pt x="192" y="307"/>
                    <a:pt x="184" y="316"/>
                  </a:cubicBezTo>
                  <a:lnTo>
                    <a:pt x="160" y="313"/>
                  </a:lnTo>
                  <a:close/>
                  <a:moveTo>
                    <a:pt x="38" y="546"/>
                  </a:moveTo>
                  <a:lnTo>
                    <a:pt x="38" y="546"/>
                  </a:lnTo>
                  <a:cubicBezTo>
                    <a:pt x="28" y="535"/>
                    <a:pt x="28" y="535"/>
                    <a:pt x="28" y="535"/>
                  </a:cubicBezTo>
                  <a:cubicBezTo>
                    <a:pt x="87" y="477"/>
                    <a:pt x="87" y="477"/>
                    <a:pt x="87" y="477"/>
                  </a:cubicBezTo>
                  <a:cubicBezTo>
                    <a:pt x="89" y="479"/>
                    <a:pt x="91" y="482"/>
                    <a:pt x="93" y="484"/>
                  </a:cubicBezTo>
                  <a:cubicBezTo>
                    <a:pt x="94" y="486"/>
                    <a:pt x="97" y="487"/>
                    <a:pt x="99" y="488"/>
                  </a:cubicBezTo>
                  <a:lnTo>
                    <a:pt x="38" y="546"/>
                  </a:lnTo>
                  <a:close/>
                  <a:moveTo>
                    <a:pt x="484" y="222"/>
                  </a:moveTo>
                  <a:lnTo>
                    <a:pt x="484" y="222"/>
                  </a:lnTo>
                  <a:cubicBezTo>
                    <a:pt x="452" y="190"/>
                    <a:pt x="452" y="190"/>
                    <a:pt x="452" y="190"/>
                  </a:cubicBezTo>
                  <a:cubicBezTo>
                    <a:pt x="450" y="188"/>
                    <a:pt x="446" y="186"/>
                    <a:pt x="443" y="186"/>
                  </a:cubicBezTo>
                  <a:lnTo>
                    <a:pt x="443" y="186"/>
                  </a:lnTo>
                  <a:cubicBezTo>
                    <a:pt x="440" y="186"/>
                    <a:pt x="437" y="188"/>
                    <a:pt x="435" y="190"/>
                  </a:cubicBezTo>
                  <a:cubicBezTo>
                    <a:pt x="432" y="192"/>
                    <a:pt x="170" y="460"/>
                    <a:pt x="163" y="467"/>
                  </a:cubicBezTo>
                  <a:cubicBezTo>
                    <a:pt x="156" y="474"/>
                    <a:pt x="147" y="478"/>
                    <a:pt x="136" y="478"/>
                  </a:cubicBezTo>
                  <a:cubicBezTo>
                    <a:pt x="126" y="478"/>
                    <a:pt x="116" y="474"/>
                    <a:pt x="110" y="468"/>
                  </a:cubicBezTo>
                  <a:cubicBezTo>
                    <a:pt x="103" y="461"/>
                    <a:pt x="100" y="452"/>
                    <a:pt x="100" y="443"/>
                  </a:cubicBezTo>
                  <a:cubicBezTo>
                    <a:pt x="101" y="432"/>
                    <a:pt x="105" y="422"/>
                    <a:pt x="112" y="415"/>
                  </a:cubicBezTo>
                  <a:cubicBezTo>
                    <a:pt x="117" y="409"/>
                    <a:pt x="182" y="349"/>
                    <a:pt x="216" y="318"/>
                  </a:cubicBezTo>
                  <a:cubicBezTo>
                    <a:pt x="505" y="28"/>
                    <a:pt x="505" y="28"/>
                    <a:pt x="505" y="28"/>
                  </a:cubicBezTo>
                  <a:cubicBezTo>
                    <a:pt x="550" y="74"/>
                    <a:pt x="550" y="74"/>
                    <a:pt x="550" y="74"/>
                  </a:cubicBezTo>
                  <a:cubicBezTo>
                    <a:pt x="477" y="148"/>
                    <a:pt x="477" y="148"/>
                    <a:pt x="477" y="148"/>
                  </a:cubicBezTo>
                  <a:cubicBezTo>
                    <a:pt x="471" y="152"/>
                    <a:pt x="471" y="160"/>
                    <a:pt x="476" y="165"/>
                  </a:cubicBezTo>
                  <a:cubicBezTo>
                    <a:pt x="509" y="198"/>
                    <a:pt x="509" y="198"/>
                    <a:pt x="509" y="198"/>
                  </a:cubicBezTo>
                  <a:lnTo>
                    <a:pt x="484" y="2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9" name="Freeform 73"/>
            <p:cNvSpPr>
              <a:spLocks noChangeArrowheads="1"/>
            </p:cNvSpPr>
            <p:nvPr/>
          </p:nvSpPr>
          <p:spPr bwMode="auto">
            <a:xfrm>
              <a:off x="7482830" y="3653932"/>
              <a:ext cx="55568" cy="53715"/>
            </a:xfrm>
            <a:custGeom>
              <a:avLst/>
              <a:gdLst>
                <a:gd name="T0" fmla="*/ 109 w 131"/>
                <a:gd name="T1" fmla="*/ 5 h 129"/>
                <a:gd name="T2" fmla="*/ 109 w 131"/>
                <a:gd name="T3" fmla="*/ 5 h 129"/>
                <a:gd name="T4" fmla="*/ 4 w 131"/>
                <a:gd name="T5" fmla="*/ 109 h 129"/>
                <a:gd name="T6" fmla="*/ 4 w 131"/>
                <a:gd name="T7" fmla="*/ 125 h 129"/>
                <a:gd name="T8" fmla="*/ 12 w 131"/>
                <a:gd name="T9" fmla="*/ 128 h 129"/>
                <a:gd name="T10" fmla="*/ 21 w 131"/>
                <a:gd name="T11" fmla="*/ 125 h 129"/>
                <a:gd name="T12" fmla="*/ 126 w 131"/>
                <a:gd name="T13" fmla="*/ 21 h 129"/>
                <a:gd name="T14" fmla="*/ 126 w 131"/>
                <a:gd name="T15" fmla="*/ 5 h 129"/>
                <a:gd name="T16" fmla="*/ 109 w 131"/>
                <a:gd name="T17" fmla="*/ 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29">
                  <a:moveTo>
                    <a:pt x="109" y="5"/>
                  </a:moveTo>
                  <a:lnTo>
                    <a:pt x="109" y="5"/>
                  </a:lnTo>
                  <a:cubicBezTo>
                    <a:pt x="4" y="109"/>
                    <a:pt x="4" y="109"/>
                    <a:pt x="4" y="109"/>
                  </a:cubicBezTo>
                  <a:cubicBezTo>
                    <a:pt x="0" y="113"/>
                    <a:pt x="0" y="121"/>
                    <a:pt x="4" y="125"/>
                  </a:cubicBezTo>
                  <a:cubicBezTo>
                    <a:pt x="6" y="127"/>
                    <a:pt x="9" y="128"/>
                    <a:pt x="12" y="128"/>
                  </a:cubicBezTo>
                  <a:cubicBezTo>
                    <a:pt x="16" y="128"/>
                    <a:pt x="19" y="127"/>
                    <a:pt x="21" y="125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30" y="17"/>
                    <a:pt x="130" y="10"/>
                    <a:pt x="126" y="5"/>
                  </a:cubicBezTo>
                  <a:cubicBezTo>
                    <a:pt x="122" y="0"/>
                    <a:pt x="114" y="0"/>
                    <a:pt x="109" y="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60" name="Group 1159"/>
          <p:cNvGrpSpPr/>
          <p:nvPr/>
        </p:nvGrpSpPr>
        <p:grpSpPr>
          <a:xfrm>
            <a:off x="3963532" y="4359643"/>
            <a:ext cx="324146" cy="324146"/>
            <a:chOff x="3963532" y="4359643"/>
            <a:chExt cx="324146" cy="324146"/>
          </a:xfrm>
          <a:solidFill>
            <a:srgbClr val="02D35F"/>
          </a:solidFill>
        </p:grpSpPr>
        <p:sp>
          <p:nvSpPr>
            <p:cNvPr id="1161" name="Freeform 74"/>
            <p:cNvSpPr>
              <a:spLocks noChangeArrowheads="1"/>
            </p:cNvSpPr>
            <p:nvPr/>
          </p:nvSpPr>
          <p:spPr bwMode="auto">
            <a:xfrm>
              <a:off x="4059849" y="4454109"/>
              <a:ext cx="133363" cy="133363"/>
            </a:xfrm>
            <a:custGeom>
              <a:avLst/>
              <a:gdLst>
                <a:gd name="T0" fmla="*/ 158 w 318"/>
                <a:gd name="T1" fmla="*/ 0 h 318"/>
                <a:gd name="T2" fmla="*/ 158 w 318"/>
                <a:gd name="T3" fmla="*/ 0 h 318"/>
                <a:gd name="T4" fmla="*/ 0 w 318"/>
                <a:gd name="T5" fmla="*/ 159 h 318"/>
                <a:gd name="T6" fmla="*/ 158 w 318"/>
                <a:gd name="T7" fmla="*/ 317 h 318"/>
                <a:gd name="T8" fmla="*/ 317 w 318"/>
                <a:gd name="T9" fmla="*/ 159 h 318"/>
                <a:gd name="T10" fmla="*/ 158 w 318"/>
                <a:gd name="T11" fmla="*/ 0 h 318"/>
                <a:gd name="T12" fmla="*/ 158 w 318"/>
                <a:gd name="T13" fmla="*/ 294 h 318"/>
                <a:gd name="T14" fmla="*/ 158 w 318"/>
                <a:gd name="T15" fmla="*/ 294 h 318"/>
                <a:gd name="T16" fmla="*/ 23 w 318"/>
                <a:gd name="T17" fmla="*/ 159 h 318"/>
                <a:gd name="T18" fmla="*/ 158 w 318"/>
                <a:gd name="T19" fmla="*/ 23 h 318"/>
                <a:gd name="T20" fmla="*/ 294 w 318"/>
                <a:gd name="T21" fmla="*/ 159 h 318"/>
                <a:gd name="T22" fmla="*/ 158 w 318"/>
                <a:gd name="T23" fmla="*/ 294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318">
                  <a:moveTo>
                    <a:pt x="158" y="0"/>
                  </a:move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cubicBezTo>
                    <a:pt x="0" y="246"/>
                    <a:pt x="71" y="317"/>
                    <a:pt x="158" y="317"/>
                  </a:cubicBezTo>
                  <a:cubicBezTo>
                    <a:pt x="247" y="317"/>
                    <a:pt x="317" y="246"/>
                    <a:pt x="317" y="159"/>
                  </a:cubicBezTo>
                  <a:cubicBezTo>
                    <a:pt x="317" y="71"/>
                    <a:pt x="247" y="0"/>
                    <a:pt x="158" y="0"/>
                  </a:cubicBezTo>
                  <a:close/>
                  <a:moveTo>
                    <a:pt x="158" y="294"/>
                  </a:moveTo>
                  <a:lnTo>
                    <a:pt x="158" y="294"/>
                  </a:lnTo>
                  <a:cubicBezTo>
                    <a:pt x="84" y="294"/>
                    <a:pt x="23" y="234"/>
                    <a:pt x="23" y="159"/>
                  </a:cubicBezTo>
                  <a:cubicBezTo>
                    <a:pt x="23" y="84"/>
                    <a:pt x="84" y="23"/>
                    <a:pt x="158" y="23"/>
                  </a:cubicBezTo>
                  <a:cubicBezTo>
                    <a:pt x="233" y="23"/>
                    <a:pt x="294" y="84"/>
                    <a:pt x="294" y="159"/>
                  </a:cubicBezTo>
                  <a:cubicBezTo>
                    <a:pt x="294" y="234"/>
                    <a:pt x="233" y="294"/>
                    <a:pt x="158" y="2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2" name="Freeform 75"/>
            <p:cNvSpPr>
              <a:spLocks noChangeArrowheads="1"/>
            </p:cNvSpPr>
            <p:nvPr/>
          </p:nvSpPr>
          <p:spPr bwMode="auto">
            <a:xfrm>
              <a:off x="3963532" y="4359643"/>
              <a:ext cx="324146" cy="324146"/>
            </a:xfrm>
            <a:custGeom>
              <a:avLst/>
              <a:gdLst>
                <a:gd name="T0" fmla="*/ 738 w 773"/>
                <a:gd name="T1" fmla="*/ 315 h 773"/>
                <a:gd name="T2" fmla="*/ 644 w 773"/>
                <a:gd name="T3" fmla="*/ 227 h 773"/>
                <a:gd name="T4" fmla="*/ 694 w 773"/>
                <a:gd name="T5" fmla="*/ 162 h 773"/>
                <a:gd name="T6" fmla="*/ 635 w 773"/>
                <a:gd name="T7" fmla="*/ 88 h 773"/>
                <a:gd name="T8" fmla="*/ 610 w 773"/>
                <a:gd name="T9" fmla="*/ 78 h 773"/>
                <a:gd name="T10" fmla="*/ 545 w 773"/>
                <a:gd name="T11" fmla="*/ 128 h 773"/>
                <a:gd name="T12" fmla="*/ 457 w 773"/>
                <a:gd name="T13" fmla="*/ 35 h 773"/>
                <a:gd name="T14" fmla="*/ 352 w 773"/>
                <a:gd name="T15" fmla="*/ 0 h 773"/>
                <a:gd name="T16" fmla="*/ 316 w 773"/>
                <a:gd name="T17" fmla="*/ 91 h 773"/>
                <a:gd name="T18" fmla="*/ 188 w 773"/>
                <a:gd name="T19" fmla="*/ 88 h 773"/>
                <a:gd name="T20" fmla="*/ 163 w 773"/>
                <a:gd name="T21" fmla="*/ 78 h 773"/>
                <a:gd name="T22" fmla="*/ 88 w 773"/>
                <a:gd name="T23" fmla="*/ 137 h 773"/>
                <a:gd name="T24" fmla="*/ 88 w 773"/>
                <a:gd name="T25" fmla="*/ 187 h 773"/>
                <a:gd name="T26" fmla="*/ 91 w 773"/>
                <a:gd name="T27" fmla="*/ 315 h 773"/>
                <a:gd name="T28" fmla="*/ 0 w 773"/>
                <a:gd name="T29" fmla="*/ 350 h 773"/>
                <a:gd name="T30" fmla="*/ 35 w 773"/>
                <a:gd name="T31" fmla="*/ 456 h 773"/>
                <a:gd name="T32" fmla="*/ 128 w 773"/>
                <a:gd name="T33" fmla="*/ 544 h 773"/>
                <a:gd name="T34" fmla="*/ 88 w 773"/>
                <a:gd name="T35" fmla="*/ 634 h 773"/>
                <a:gd name="T36" fmla="*/ 188 w 773"/>
                <a:gd name="T37" fmla="*/ 684 h 773"/>
                <a:gd name="T38" fmla="*/ 316 w 773"/>
                <a:gd name="T39" fmla="*/ 680 h 773"/>
                <a:gd name="T40" fmla="*/ 352 w 773"/>
                <a:gd name="T41" fmla="*/ 772 h 773"/>
                <a:gd name="T42" fmla="*/ 457 w 773"/>
                <a:gd name="T43" fmla="*/ 737 h 773"/>
                <a:gd name="T44" fmla="*/ 545 w 773"/>
                <a:gd name="T45" fmla="*/ 644 h 773"/>
                <a:gd name="T46" fmla="*/ 635 w 773"/>
                <a:gd name="T47" fmla="*/ 684 h 773"/>
                <a:gd name="T48" fmla="*/ 685 w 773"/>
                <a:gd name="T49" fmla="*/ 585 h 773"/>
                <a:gd name="T50" fmla="*/ 682 w 773"/>
                <a:gd name="T51" fmla="*/ 456 h 773"/>
                <a:gd name="T52" fmla="*/ 772 w 773"/>
                <a:gd name="T53" fmla="*/ 421 h 773"/>
                <a:gd name="T54" fmla="*/ 738 w 773"/>
                <a:gd name="T55" fmla="*/ 315 h 773"/>
                <a:gd name="T56" fmla="*/ 749 w 773"/>
                <a:gd name="T57" fmla="*/ 421 h 773"/>
                <a:gd name="T58" fmla="*/ 662 w 773"/>
                <a:gd name="T59" fmla="*/ 433 h 773"/>
                <a:gd name="T60" fmla="*/ 620 w 773"/>
                <a:gd name="T61" fmla="*/ 540 h 773"/>
                <a:gd name="T62" fmla="*/ 668 w 773"/>
                <a:gd name="T63" fmla="*/ 600 h 773"/>
                <a:gd name="T64" fmla="*/ 618 w 773"/>
                <a:gd name="T65" fmla="*/ 667 h 773"/>
                <a:gd name="T66" fmla="*/ 548 w 773"/>
                <a:gd name="T67" fmla="*/ 614 h 773"/>
                <a:gd name="T68" fmla="*/ 442 w 773"/>
                <a:gd name="T69" fmla="*/ 660 h 773"/>
                <a:gd name="T70" fmla="*/ 433 w 773"/>
                <a:gd name="T71" fmla="*/ 737 h 773"/>
                <a:gd name="T72" fmla="*/ 352 w 773"/>
                <a:gd name="T73" fmla="*/ 748 h 773"/>
                <a:gd name="T74" fmla="*/ 339 w 773"/>
                <a:gd name="T75" fmla="*/ 662 h 773"/>
                <a:gd name="T76" fmla="*/ 232 w 773"/>
                <a:gd name="T77" fmla="*/ 619 h 773"/>
                <a:gd name="T78" fmla="*/ 172 w 773"/>
                <a:gd name="T79" fmla="*/ 667 h 773"/>
                <a:gd name="T80" fmla="*/ 105 w 773"/>
                <a:gd name="T81" fmla="*/ 617 h 773"/>
                <a:gd name="T82" fmla="*/ 158 w 773"/>
                <a:gd name="T83" fmla="*/ 547 h 773"/>
                <a:gd name="T84" fmla="*/ 112 w 773"/>
                <a:gd name="T85" fmla="*/ 442 h 773"/>
                <a:gd name="T86" fmla="*/ 35 w 773"/>
                <a:gd name="T87" fmla="*/ 433 h 773"/>
                <a:gd name="T88" fmla="*/ 24 w 773"/>
                <a:gd name="T89" fmla="*/ 350 h 773"/>
                <a:gd name="T90" fmla="*/ 110 w 773"/>
                <a:gd name="T91" fmla="*/ 339 h 773"/>
                <a:gd name="T92" fmla="*/ 153 w 773"/>
                <a:gd name="T93" fmla="*/ 232 h 773"/>
                <a:gd name="T94" fmla="*/ 105 w 773"/>
                <a:gd name="T95" fmla="*/ 170 h 773"/>
                <a:gd name="T96" fmla="*/ 105 w 773"/>
                <a:gd name="T97" fmla="*/ 154 h 773"/>
                <a:gd name="T98" fmla="*/ 163 w 773"/>
                <a:gd name="T99" fmla="*/ 101 h 773"/>
                <a:gd name="T100" fmla="*/ 225 w 773"/>
                <a:gd name="T101" fmla="*/ 158 h 773"/>
                <a:gd name="T102" fmla="*/ 330 w 773"/>
                <a:gd name="T103" fmla="*/ 112 h 773"/>
                <a:gd name="T104" fmla="*/ 339 w 773"/>
                <a:gd name="T105" fmla="*/ 35 h 773"/>
                <a:gd name="T106" fmla="*/ 421 w 773"/>
                <a:gd name="T107" fmla="*/ 23 h 773"/>
                <a:gd name="T108" fmla="*/ 433 w 773"/>
                <a:gd name="T109" fmla="*/ 110 h 773"/>
                <a:gd name="T110" fmla="*/ 540 w 773"/>
                <a:gd name="T111" fmla="*/ 153 h 773"/>
                <a:gd name="T112" fmla="*/ 602 w 773"/>
                <a:gd name="T113" fmla="*/ 104 h 773"/>
                <a:gd name="T114" fmla="*/ 668 w 773"/>
                <a:gd name="T115" fmla="*/ 154 h 773"/>
                <a:gd name="T116" fmla="*/ 668 w 773"/>
                <a:gd name="T117" fmla="*/ 170 h 773"/>
                <a:gd name="T118" fmla="*/ 620 w 773"/>
                <a:gd name="T119" fmla="*/ 232 h 773"/>
                <a:gd name="T120" fmla="*/ 662 w 773"/>
                <a:gd name="T121" fmla="*/ 339 h 773"/>
                <a:gd name="T122" fmla="*/ 749 w 773"/>
                <a:gd name="T123" fmla="*/ 35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3" h="773">
                  <a:moveTo>
                    <a:pt x="738" y="315"/>
                  </a:moveTo>
                  <a:lnTo>
                    <a:pt x="738" y="315"/>
                  </a:lnTo>
                  <a:cubicBezTo>
                    <a:pt x="682" y="315"/>
                    <a:pt x="682" y="315"/>
                    <a:pt x="682" y="315"/>
                  </a:cubicBezTo>
                  <a:cubicBezTo>
                    <a:pt x="674" y="284"/>
                    <a:pt x="662" y="255"/>
                    <a:pt x="644" y="227"/>
                  </a:cubicBezTo>
                  <a:cubicBezTo>
                    <a:pt x="685" y="187"/>
                    <a:pt x="685" y="187"/>
                    <a:pt x="685" y="187"/>
                  </a:cubicBezTo>
                  <a:cubicBezTo>
                    <a:pt x="691" y="181"/>
                    <a:pt x="694" y="171"/>
                    <a:pt x="694" y="162"/>
                  </a:cubicBezTo>
                  <a:cubicBezTo>
                    <a:pt x="694" y="153"/>
                    <a:pt x="691" y="144"/>
                    <a:pt x="685" y="137"/>
                  </a:cubicBezTo>
                  <a:cubicBezTo>
                    <a:pt x="635" y="88"/>
                    <a:pt x="635" y="88"/>
                    <a:pt x="635" y="88"/>
                  </a:cubicBezTo>
                  <a:cubicBezTo>
                    <a:pt x="629" y="81"/>
                    <a:pt x="619" y="78"/>
                    <a:pt x="610" y="78"/>
                  </a:cubicBezTo>
                  <a:lnTo>
                    <a:pt x="610" y="78"/>
                  </a:lnTo>
                  <a:cubicBezTo>
                    <a:pt x="601" y="78"/>
                    <a:pt x="592" y="81"/>
                    <a:pt x="585" y="88"/>
                  </a:cubicBezTo>
                  <a:cubicBezTo>
                    <a:pt x="545" y="128"/>
                    <a:pt x="545" y="128"/>
                    <a:pt x="545" y="128"/>
                  </a:cubicBezTo>
                  <a:cubicBezTo>
                    <a:pt x="518" y="111"/>
                    <a:pt x="488" y="98"/>
                    <a:pt x="457" y="91"/>
                  </a:cubicBezTo>
                  <a:cubicBezTo>
                    <a:pt x="457" y="35"/>
                    <a:pt x="457" y="35"/>
                    <a:pt x="457" y="35"/>
                  </a:cubicBezTo>
                  <a:cubicBezTo>
                    <a:pt x="457" y="15"/>
                    <a:pt x="441" y="0"/>
                    <a:pt x="421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32" y="0"/>
                    <a:pt x="316" y="15"/>
                    <a:pt x="316" y="35"/>
                  </a:cubicBezTo>
                  <a:cubicBezTo>
                    <a:pt x="316" y="91"/>
                    <a:pt x="316" y="91"/>
                    <a:pt x="316" y="91"/>
                  </a:cubicBezTo>
                  <a:cubicBezTo>
                    <a:pt x="285" y="98"/>
                    <a:pt x="255" y="111"/>
                    <a:pt x="228" y="12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1" y="81"/>
                    <a:pt x="173" y="78"/>
                    <a:pt x="163" y="78"/>
                  </a:cubicBezTo>
                  <a:lnTo>
                    <a:pt x="163" y="78"/>
                  </a:lnTo>
                  <a:cubicBezTo>
                    <a:pt x="154" y="78"/>
                    <a:pt x="144" y="81"/>
                    <a:pt x="138" y="88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82" y="144"/>
                    <a:pt x="78" y="153"/>
                    <a:pt x="78" y="162"/>
                  </a:cubicBezTo>
                  <a:cubicBezTo>
                    <a:pt x="78" y="171"/>
                    <a:pt x="82" y="181"/>
                    <a:pt x="88" y="187"/>
                  </a:cubicBezTo>
                  <a:cubicBezTo>
                    <a:pt x="128" y="227"/>
                    <a:pt x="128" y="227"/>
                    <a:pt x="128" y="227"/>
                  </a:cubicBezTo>
                  <a:cubicBezTo>
                    <a:pt x="111" y="255"/>
                    <a:pt x="99" y="284"/>
                    <a:pt x="91" y="315"/>
                  </a:cubicBezTo>
                  <a:cubicBezTo>
                    <a:pt x="35" y="315"/>
                    <a:pt x="35" y="315"/>
                    <a:pt x="35" y="315"/>
                  </a:cubicBezTo>
                  <a:cubicBezTo>
                    <a:pt x="16" y="315"/>
                    <a:pt x="0" y="331"/>
                    <a:pt x="0" y="350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40"/>
                    <a:pt x="16" y="456"/>
                    <a:pt x="35" y="456"/>
                  </a:cubicBezTo>
                  <a:cubicBezTo>
                    <a:pt x="91" y="456"/>
                    <a:pt x="91" y="456"/>
                    <a:pt x="91" y="456"/>
                  </a:cubicBezTo>
                  <a:cubicBezTo>
                    <a:pt x="99" y="487"/>
                    <a:pt x="111" y="517"/>
                    <a:pt x="128" y="544"/>
                  </a:cubicBezTo>
                  <a:cubicBezTo>
                    <a:pt x="88" y="585"/>
                    <a:pt x="88" y="585"/>
                    <a:pt x="88" y="585"/>
                  </a:cubicBezTo>
                  <a:cubicBezTo>
                    <a:pt x="75" y="598"/>
                    <a:pt x="75" y="620"/>
                    <a:pt x="88" y="634"/>
                  </a:cubicBezTo>
                  <a:cubicBezTo>
                    <a:pt x="138" y="684"/>
                    <a:pt x="138" y="684"/>
                    <a:pt x="138" y="684"/>
                  </a:cubicBezTo>
                  <a:cubicBezTo>
                    <a:pt x="152" y="697"/>
                    <a:pt x="175" y="697"/>
                    <a:pt x="188" y="684"/>
                  </a:cubicBezTo>
                  <a:cubicBezTo>
                    <a:pt x="228" y="644"/>
                    <a:pt x="228" y="644"/>
                    <a:pt x="228" y="644"/>
                  </a:cubicBezTo>
                  <a:cubicBezTo>
                    <a:pt x="255" y="661"/>
                    <a:pt x="285" y="673"/>
                    <a:pt x="316" y="680"/>
                  </a:cubicBezTo>
                  <a:cubicBezTo>
                    <a:pt x="316" y="737"/>
                    <a:pt x="316" y="737"/>
                    <a:pt x="316" y="737"/>
                  </a:cubicBezTo>
                  <a:cubicBezTo>
                    <a:pt x="316" y="756"/>
                    <a:pt x="332" y="772"/>
                    <a:pt x="352" y="772"/>
                  </a:cubicBezTo>
                  <a:cubicBezTo>
                    <a:pt x="421" y="772"/>
                    <a:pt x="421" y="772"/>
                    <a:pt x="421" y="772"/>
                  </a:cubicBezTo>
                  <a:cubicBezTo>
                    <a:pt x="441" y="772"/>
                    <a:pt x="457" y="756"/>
                    <a:pt x="457" y="737"/>
                  </a:cubicBezTo>
                  <a:cubicBezTo>
                    <a:pt x="457" y="680"/>
                    <a:pt x="457" y="680"/>
                    <a:pt x="457" y="680"/>
                  </a:cubicBezTo>
                  <a:cubicBezTo>
                    <a:pt x="488" y="673"/>
                    <a:pt x="517" y="661"/>
                    <a:pt x="545" y="644"/>
                  </a:cubicBezTo>
                  <a:cubicBezTo>
                    <a:pt x="585" y="684"/>
                    <a:pt x="585" y="684"/>
                    <a:pt x="585" y="684"/>
                  </a:cubicBezTo>
                  <a:cubicBezTo>
                    <a:pt x="598" y="697"/>
                    <a:pt x="621" y="697"/>
                    <a:pt x="635" y="684"/>
                  </a:cubicBezTo>
                  <a:cubicBezTo>
                    <a:pt x="685" y="634"/>
                    <a:pt x="685" y="634"/>
                    <a:pt x="685" y="634"/>
                  </a:cubicBezTo>
                  <a:cubicBezTo>
                    <a:pt x="698" y="620"/>
                    <a:pt x="698" y="598"/>
                    <a:pt x="685" y="585"/>
                  </a:cubicBezTo>
                  <a:cubicBezTo>
                    <a:pt x="644" y="544"/>
                    <a:pt x="644" y="544"/>
                    <a:pt x="644" y="544"/>
                  </a:cubicBezTo>
                  <a:cubicBezTo>
                    <a:pt x="662" y="517"/>
                    <a:pt x="674" y="487"/>
                    <a:pt x="682" y="456"/>
                  </a:cubicBezTo>
                  <a:cubicBezTo>
                    <a:pt x="738" y="456"/>
                    <a:pt x="738" y="456"/>
                    <a:pt x="738" y="456"/>
                  </a:cubicBezTo>
                  <a:cubicBezTo>
                    <a:pt x="757" y="456"/>
                    <a:pt x="772" y="440"/>
                    <a:pt x="772" y="421"/>
                  </a:cubicBezTo>
                  <a:cubicBezTo>
                    <a:pt x="772" y="350"/>
                    <a:pt x="772" y="350"/>
                    <a:pt x="772" y="350"/>
                  </a:cubicBezTo>
                  <a:cubicBezTo>
                    <a:pt x="772" y="331"/>
                    <a:pt x="757" y="315"/>
                    <a:pt x="738" y="315"/>
                  </a:cubicBezTo>
                  <a:close/>
                  <a:moveTo>
                    <a:pt x="749" y="421"/>
                  </a:moveTo>
                  <a:lnTo>
                    <a:pt x="749" y="421"/>
                  </a:lnTo>
                  <a:cubicBezTo>
                    <a:pt x="749" y="427"/>
                    <a:pt x="744" y="433"/>
                    <a:pt x="738" y="433"/>
                  </a:cubicBezTo>
                  <a:cubicBezTo>
                    <a:pt x="662" y="433"/>
                    <a:pt x="662" y="433"/>
                    <a:pt x="662" y="433"/>
                  </a:cubicBezTo>
                  <a:cubicBezTo>
                    <a:pt x="661" y="442"/>
                    <a:pt x="661" y="442"/>
                    <a:pt x="661" y="442"/>
                  </a:cubicBezTo>
                  <a:cubicBezTo>
                    <a:pt x="654" y="476"/>
                    <a:pt x="640" y="510"/>
                    <a:pt x="620" y="540"/>
                  </a:cubicBezTo>
                  <a:cubicBezTo>
                    <a:pt x="615" y="547"/>
                    <a:pt x="615" y="547"/>
                    <a:pt x="615" y="547"/>
                  </a:cubicBezTo>
                  <a:cubicBezTo>
                    <a:pt x="668" y="600"/>
                    <a:pt x="668" y="600"/>
                    <a:pt x="668" y="600"/>
                  </a:cubicBezTo>
                  <a:cubicBezTo>
                    <a:pt x="672" y="606"/>
                    <a:pt x="672" y="613"/>
                    <a:pt x="668" y="617"/>
                  </a:cubicBezTo>
                  <a:cubicBezTo>
                    <a:pt x="618" y="667"/>
                    <a:pt x="618" y="667"/>
                    <a:pt x="618" y="667"/>
                  </a:cubicBezTo>
                  <a:cubicBezTo>
                    <a:pt x="614" y="671"/>
                    <a:pt x="606" y="671"/>
                    <a:pt x="602" y="667"/>
                  </a:cubicBezTo>
                  <a:cubicBezTo>
                    <a:pt x="548" y="614"/>
                    <a:pt x="548" y="614"/>
                    <a:pt x="548" y="614"/>
                  </a:cubicBezTo>
                  <a:cubicBezTo>
                    <a:pt x="540" y="619"/>
                    <a:pt x="540" y="619"/>
                    <a:pt x="540" y="619"/>
                  </a:cubicBezTo>
                  <a:cubicBezTo>
                    <a:pt x="510" y="639"/>
                    <a:pt x="478" y="652"/>
                    <a:pt x="442" y="660"/>
                  </a:cubicBezTo>
                  <a:cubicBezTo>
                    <a:pt x="433" y="662"/>
                    <a:pt x="433" y="662"/>
                    <a:pt x="433" y="662"/>
                  </a:cubicBezTo>
                  <a:cubicBezTo>
                    <a:pt x="433" y="737"/>
                    <a:pt x="433" y="737"/>
                    <a:pt x="433" y="737"/>
                  </a:cubicBezTo>
                  <a:cubicBezTo>
                    <a:pt x="433" y="743"/>
                    <a:pt x="428" y="748"/>
                    <a:pt x="421" y="748"/>
                  </a:cubicBezTo>
                  <a:cubicBezTo>
                    <a:pt x="352" y="748"/>
                    <a:pt x="352" y="748"/>
                    <a:pt x="352" y="748"/>
                  </a:cubicBezTo>
                  <a:cubicBezTo>
                    <a:pt x="344" y="748"/>
                    <a:pt x="339" y="743"/>
                    <a:pt x="339" y="737"/>
                  </a:cubicBezTo>
                  <a:cubicBezTo>
                    <a:pt x="339" y="662"/>
                    <a:pt x="339" y="662"/>
                    <a:pt x="339" y="662"/>
                  </a:cubicBezTo>
                  <a:cubicBezTo>
                    <a:pt x="330" y="660"/>
                    <a:pt x="330" y="660"/>
                    <a:pt x="330" y="660"/>
                  </a:cubicBezTo>
                  <a:cubicBezTo>
                    <a:pt x="295" y="652"/>
                    <a:pt x="262" y="639"/>
                    <a:pt x="232" y="619"/>
                  </a:cubicBezTo>
                  <a:cubicBezTo>
                    <a:pt x="225" y="614"/>
                    <a:pt x="225" y="614"/>
                    <a:pt x="225" y="614"/>
                  </a:cubicBezTo>
                  <a:cubicBezTo>
                    <a:pt x="172" y="667"/>
                    <a:pt x="172" y="667"/>
                    <a:pt x="172" y="667"/>
                  </a:cubicBezTo>
                  <a:cubicBezTo>
                    <a:pt x="167" y="671"/>
                    <a:pt x="159" y="671"/>
                    <a:pt x="155" y="667"/>
                  </a:cubicBezTo>
                  <a:cubicBezTo>
                    <a:pt x="105" y="617"/>
                    <a:pt x="105" y="617"/>
                    <a:pt x="105" y="617"/>
                  </a:cubicBezTo>
                  <a:cubicBezTo>
                    <a:pt x="101" y="613"/>
                    <a:pt x="101" y="606"/>
                    <a:pt x="105" y="600"/>
                  </a:cubicBezTo>
                  <a:cubicBezTo>
                    <a:pt x="158" y="547"/>
                    <a:pt x="158" y="547"/>
                    <a:pt x="158" y="547"/>
                  </a:cubicBezTo>
                  <a:cubicBezTo>
                    <a:pt x="153" y="540"/>
                    <a:pt x="153" y="540"/>
                    <a:pt x="153" y="540"/>
                  </a:cubicBezTo>
                  <a:cubicBezTo>
                    <a:pt x="133" y="510"/>
                    <a:pt x="119" y="476"/>
                    <a:pt x="112" y="442"/>
                  </a:cubicBezTo>
                  <a:cubicBezTo>
                    <a:pt x="110" y="433"/>
                    <a:pt x="110" y="433"/>
                    <a:pt x="110" y="433"/>
                  </a:cubicBezTo>
                  <a:cubicBezTo>
                    <a:pt x="35" y="433"/>
                    <a:pt x="35" y="433"/>
                    <a:pt x="35" y="433"/>
                  </a:cubicBezTo>
                  <a:cubicBezTo>
                    <a:pt x="29" y="433"/>
                    <a:pt x="24" y="427"/>
                    <a:pt x="24" y="421"/>
                  </a:cubicBezTo>
                  <a:cubicBezTo>
                    <a:pt x="24" y="350"/>
                    <a:pt x="24" y="350"/>
                    <a:pt x="24" y="350"/>
                  </a:cubicBezTo>
                  <a:cubicBezTo>
                    <a:pt x="24" y="344"/>
                    <a:pt x="29" y="339"/>
                    <a:pt x="35" y="339"/>
                  </a:cubicBezTo>
                  <a:cubicBezTo>
                    <a:pt x="110" y="339"/>
                    <a:pt x="110" y="339"/>
                    <a:pt x="110" y="339"/>
                  </a:cubicBezTo>
                  <a:cubicBezTo>
                    <a:pt x="112" y="330"/>
                    <a:pt x="112" y="330"/>
                    <a:pt x="112" y="330"/>
                  </a:cubicBezTo>
                  <a:cubicBezTo>
                    <a:pt x="119" y="294"/>
                    <a:pt x="133" y="262"/>
                    <a:pt x="153" y="232"/>
                  </a:cubicBezTo>
                  <a:cubicBezTo>
                    <a:pt x="158" y="223"/>
                    <a:pt x="158" y="223"/>
                    <a:pt x="158" y="223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3" y="168"/>
                    <a:pt x="102" y="165"/>
                    <a:pt x="102" y="162"/>
                  </a:cubicBezTo>
                  <a:cubicBezTo>
                    <a:pt x="102" y="159"/>
                    <a:pt x="103" y="156"/>
                    <a:pt x="105" y="154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7" y="102"/>
                    <a:pt x="160" y="101"/>
                    <a:pt x="163" y="101"/>
                  </a:cubicBezTo>
                  <a:cubicBezTo>
                    <a:pt x="166" y="101"/>
                    <a:pt x="169" y="102"/>
                    <a:pt x="172" y="105"/>
                  </a:cubicBezTo>
                  <a:cubicBezTo>
                    <a:pt x="225" y="158"/>
                    <a:pt x="225" y="158"/>
                    <a:pt x="225" y="158"/>
                  </a:cubicBezTo>
                  <a:cubicBezTo>
                    <a:pt x="232" y="153"/>
                    <a:pt x="232" y="153"/>
                    <a:pt x="232" y="153"/>
                  </a:cubicBezTo>
                  <a:cubicBezTo>
                    <a:pt x="262" y="133"/>
                    <a:pt x="295" y="118"/>
                    <a:pt x="330" y="112"/>
                  </a:cubicBezTo>
                  <a:cubicBezTo>
                    <a:pt x="339" y="110"/>
                    <a:pt x="339" y="110"/>
                    <a:pt x="339" y="110"/>
                  </a:cubicBezTo>
                  <a:cubicBezTo>
                    <a:pt x="339" y="35"/>
                    <a:pt x="339" y="35"/>
                    <a:pt x="339" y="35"/>
                  </a:cubicBezTo>
                  <a:cubicBezTo>
                    <a:pt x="339" y="28"/>
                    <a:pt x="345" y="23"/>
                    <a:pt x="352" y="23"/>
                  </a:cubicBezTo>
                  <a:cubicBezTo>
                    <a:pt x="421" y="23"/>
                    <a:pt x="421" y="23"/>
                    <a:pt x="421" y="23"/>
                  </a:cubicBezTo>
                  <a:cubicBezTo>
                    <a:pt x="428" y="23"/>
                    <a:pt x="433" y="28"/>
                    <a:pt x="433" y="35"/>
                  </a:cubicBezTo>
                  <a:cubicBezTo>
                    <a:pt x="433" y="110"/>
                    <a:pt x="433" y="110"/>
                    <a:pt x="433" y="110"/>
                  </a:cubicBezTo>
                  <a:cubicBezTo>
                    <a:pt x="442" y="112"/>
                    <a:pt x="442" y="112"/>
                    <a:pt x="442" y="112"/>
                  </a:cubicBezTo>
                  <a:cubicBezTo>
                    <a:pt x="478" y="118"/>
                    <a:pt x="511" y="133"/>
                    <a:pt x="540" y="153"/>
                  </a:cubicBezTo>
                  <a:cubicBezTo>
                    <a:pt x="548" y="158"/>
                    <a:pt x="548" y="158"/>
                    <a:pt x="548" y="158"/>
                  </a:cubicBezTo>
                  <a:cubicBezTo>
                    <a:pt x="602" y="104"/>
                    <a:pt x="602" y="104"/>
                    <a:pt x="602" y="104"/>
                  </a:cubicBezTo>
                  <a:cubicBezTo>
                    <a:pt x="606" y="100"/>
                    <a:pt x="614" y="100"/>
                    <a:pt x="618" y="105"/>
                  </a:cubicBezTo>
                  <a:cubicBezTo>
                    <a:pt x="668" y="154"/>
                    <a:pt x="668" y="154"/>
                    <a:pt x="668" y="154"/>
                  </a:cubicBezTo>
                  <a:cubicBezTo>
                    <a:pt x="670" y="156"/>
                    <a:pt x="671" y="159"/>
                    <a:pt x="671" y="162"/>
                  </a:cubicBezTo>
                  <a:cubicBezTo>
                    <a:pt x="671" y="165"/>
                    <a:pt x="670" y="168"/>
                    <a:pt x="668" y="170"/>
                  </a:cubicBezTo>
                  <a:cubicBezTo>
                    <a:pt x="615" y="223"/>
                    <a:pt x="615" y="223"/>
                    <a:pt x="615" y="223"/>
                  </a:cubicBezTo>
                  <a:cubicBezTo>
                    <a:pt x="620" y="232"/>
                    <a:pt x="620" y="232"/>
                    <a:pt x="620" y="232"/>
                  </a:cubicBezTo>
                  <a:cubicBezTo>
                    <a:pt x="640" y="262"/>
                    <a:pt x="654" y="294"/>
                    <a:pt x="661" y="330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738" y="339"/>
                    <a:pt x="738" y="339"/>
                    <a:pt x="738" y="339"/>
                  </a:cubicBezTo>
                  <a:cubicBezTo>
                    <a:pt x="744" y="339"/>
                    <a:pt x="749" y="344"/>
                    <a:pt x="749" y="350"/>
                  </a:cubicBezTo>
                  <a:lnTo>
                    <a:pt x="749" y="4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3" name="Freeform 80"/>
          <p:cNvSpPr>
            <a:spLocks noChangeArrowheads="1"/>
          </p:cNvSpPr>
          <p:nvPr/>
        </p:nvSpPr>
        <p:spPr bwMode="auto">
          <a:xfrm>
            <a:off x="2290939" y="4387428"/>
            <a:ext cx="270430" cy="270430"/>
          </a:xfrm>
          <a:custGeom>
            <a:avLst/>
            <a:gdLst>
              <a:gd name="T0" fmla="*/ 630 w 644"/>
              <a:gd name="T1" fmla="*/ 0 h 642"/>
              <a:gd name="T2" fmla="*/ 630 w 644"/>
              <a:gd name="T3" fmla="*/ 0 h 642"/>
              <a:gd name="T4" fmla="*/ 503 w 644"/>
              <a:gd name="T5" fmla="*/ 0 h 642"/>
              <a:gd name="T6" fmla="*/ 491 w 644"/>
              <a:gd name="T7" fmla="*/ 12 h 642"/>
              <a:gd name="T8" fmla="*/ 491 w 644"/>
              <a:gd name="T9" fmla="*/ 134 h 642"/>
              <a:gd name="T10" fmla="*/ 136 w 644"/>
              <a:gd name="T11" fmla="*/ 491 h 642"/>
              <a:gd name="T12" fmla="*/ 12 w 644"/>
              <a:gd name="T13" fmla="*/ 491 h 642"/>
              <a:gd name="T14" fmla="*/ 0 w 644"/>
              <a:gd name="T15" fmla="*/ 502 h 642"/>
              <a:gd name="T16" fmla="*/ 0 w 644"/>
              <a:gd name="T17" fmla="*/ 630 h 642"/>
              <a:gd name="T18" fmla="*/ 12 w 644"/>
              <a:gd name="T19" fmla="*/ 641 h 642"/>
              <a:gd name="T20" fmla="*/ 140 w 644"/>
              <a:gd name="T21" fmla="*/ 641 h 642"/>
              <a:gd name="T22" fmla="*/ 152 w 644"/>
              <a:gd name="T23" fmla="*/ 630 h 642"/>
              <a:gd name="T24" fmla="*/ 152 w 644"/>
              <a:gd name="T25" fmla="*/ 507 h 642"/>
              <a:gd name="T26" fmla="*/ 507 w 644"/>
              <a:gd name="T27" fmla="*/ 151 h 642"/>
              <a:gd name="T28" fmla="*/ 630 w 644"/>
              <a:gd name="T29" fmla="*/ 151 h 642"/>
              <a:gd name="T30" fmla="*/ 643 w 644"/>
              <a:gd name="T31" fmla="*/ 140 h 642"/>
              <a:gd name="T32" fmla="*/ 643 w 644"/>
              <a:gd name="T33" fmla="*/ 12 h 642"/>
              <a:gd name="T34" fmla="*/ 630 w 644"/>
              <a:gd name="T35" fmla="*/ 0 h 642"/>
              <a:gd name="T36" fmla="*/ 128 w 644"/>
              <a:gd name="T37" fmla="*/ 619 h 642"/>
              <a:gd name="T38" fmla="*/ 128 w 644"/>
              <a:gd name="T39" fmla="*/ 619 h 642"/>
              <a:gd name="T40" fmla="*/ 24 w 644"/>
              <a:gd name="T41" fmla="*/ 619 h 642"/>
              <a:gd name="T42" fmla="*/ 24 w 644"/>
              <a:gd name="T43" fmla="*/ 513 h 642"/>
              <a:gd name="T44" fmla="*/ 128 w 644"/>
              <a:gd name="T45" fmla="*/ 513 h 642"/>
              <a:gd name="T46" fmla="*/ 128 w 644"/>
              <a:gd name="T47" fmla="*/ 619 h 642"/>
              <a:gd name="T48" fmla="*/ 619 w 644"/>
              <a:gd name="T49" fmla="*/ 127 h 642"/>
              <a:gd name="T50" fmla="*/ 619 w 644"/>
              <a:gd name="T51" fmla="*/ 127 h 642"/>
              <a:gd name="T52" fmla="*/ 515 w 644"/>
              <a:gd name="T53" fmla="*/ 127 h 642"/>
              <a:gd name="T54" fmla="*/ 515 w 644"/>
              <a:gd name="T55" fmla="*/ 23 h 642"/>
              <a:gd name="T56" fmla="*/ 619 w 644"/>
              <a:gd name="T57" fmla="*/ 23 h 642"/>
              <a:gd name="T58" fmla="*/ 619 w 644"/>
              <a:gd name="T59" fmla="*/ 127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44" h="642">
                <a:moveTo>
                  <a:pt x="630" y="0"/>
                </a:moveTo>
                <a:lnTo>
                  <a:pt x="630" y="0"/>
                </a:lnTo>
                <a:cubicBezTo>
                  <a:pt x="503" y="0"/>
                  <a:pt x="503" y="0"/>
                  <a:pt x="503" y="0"/>
                </a:cubicBezTo>
                <a:cubicBezTo>
                  <a:pt x="496" y="0"/>
                  <a:pt x="491" y="5"/>
                  <a:pt x="491" y="12"/>
                </a:cubicBezTo>
                <a:cubicBezTo>
                  <a:pt x="491" y="134"/>
                  <a:pt x="491" y="134"/>
                  <a:pt x="491" y="134"/>
                </a:cubicBezTo>
                <a:cubicBezTo>
                  <a:pt x="136" y="491"/>
                  <a:pt x="136" y="491"/>
                  <a:pt x="136" y="491"/>
                </a:cubicBezTo>
                <a:cubicBezTo>
                  <a:pt x="12" y="491"/>
                  <a:pt x="12" y="491"/>
                  <a:pt x="12" y="491"/>
                </a:cubicBezTo>
                <a:cubicBezTo>
                  <a:pt x="6" y="491"/>
                  <a:pt x="0" y="496"/>
                  <a:pt x="0" y="502"/>
                </a:cubicBezTo>
                <a:cubicBezTo>
                  <a:pt x="0" y="630"/>
                  <a:pt x="0" y="630"/>
                  <a:pt x="0" y="630"/>
                </a:cubicBezTo>
                <a:cubicBezTo>
                  <a:pt x="0" y="636"/>
                  <a:pt x="6" y="641"/>
                  <a:pt x="12" y="641"/>
                </a:cubicBezTo>
                <a:cubicBezTo>
                  <a:pt x="140" y="641"/>
                  <a:pt x="140" y="641"/>
                  <a:pt x="140" y="641"/>
                </a:cubicBezTo>
                <a:cubicBezTo>
                  <a:pt x="147" y="641"/>
                  <a:pt x="152" y="636"/>
                  <a:pt x="152" y="630"/>
                </a:cubicBezTo>
                <a:cubicBezTo>
                  <a:pt x="152" y="507"/>
                  <a:pt x="152" y="507"/>
                  <a:pt x="152" y="507"/>
                </a:cubicBezTo>
                <a:cubicBezTo>
                  <a:pt x="507" y="151"/>
                  <a:pt x="507" y="151"/>
                  <a:pt x="507" y="151"/>
                </a:cubicBezTo>
                <a:cubicBezTo>
                  <a:pt x="630" y="151"/>
                  <a:pt x="630" y="151"/>
                  <a:pt x="630" y="151"/>
                </a:cubicBezTo>
                <a:cubicBezTo>
                  <a:pt x="638" y="151"/>
                  <a:pt x="643" y="146"/>
                  <a:pt x="643" y="140"/>
                </a:cubicBezTo>
                <a:cubicBezTo>
                  <a:pt x="643" y="12"/>
                  <a:pt x="643" y="12"/>
                  <a:pt x="643" y="12"/>
                </a:cubicBezTo>
                <a:cubicBezTo>
                  <a:pt x="643" y="5"/>
                  <a:pt x="638" y="0"/>
                  <a:pt x="630" y="0"/>
                </a:cubicBezTo>
                <a:close/>
                <a:moveTo>
                  <a:pt x="128" y="619"/>
                </a:moveTo>
                <a:lnTo>
                  <a:pt x="128" y="619"/>
                </a:lnTo>
                <a:cubicBezTo>
                  <a:pt x="24" y="619"/>
                  <a:pt x="24" y="619"/>
                  <a:pt x="24" y="619"/>
                </a:cubicBezTo>
                <a:cubicBezTo>
                  <a:pt x="24" y="513"/>
                  <a:pt x="24" y="513"/>
                  <a:pt x="24" y="513"/>
                </a:cubicBezTo>
                <a:cubicBezTo>
                  <a:pt x="128" y="513"/>
                  <a:pt x="128" y="513"/>
                  <a:pt x="128" y="513"/>
                </a:cubicBezTo>
                <a:lnTo>
                  <a:pt x="128" y="619"/>
                </a:lnTo>
                <a:close/>
                <a:moveTo>
                  <a:pt x="619" y="127"/>
                </a:moveTo>
                <a:lnTo>
                  <a:pt x="619" y="127"/>
                </a:lnTo>
                <a:cubicBezTo>
                  <a:pt x="515" y="127"/>
                  <a:pt x="515" y="127"/>
                  <a:pt x="515" y="127"/>
                </a:cubicBezTo>
                <a:cubicBezTo>
                  <a:pt x="515" y="23"/>
                  <a:pt x="515" y="23"/>
                  <a:pt x="515" y="23"/>
                </a:cubicBezTo>
                <a:cubicBezTo>
                  <a:pt x="619" y="23"/>
                  <a:pt x="619" y="23"/>
                  <a:pt x="619" y="23"/>
                </a:cubicBezTo>
                <a:lnTo>
                  <a:pt x="619" y="127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4" name="Freeform 81"/>
          <p:cNvSpPr>
            <a:spLocks noChangeArrowheads="1"/>
          </p:cNvSpPr>
          <p:nvPr/>
        </p:nvSpPr>
        <p:spPr bwMode="auto">
          <a:xfrm>
            <a:off x="1416672" y="4398541"/>
            <a:ext cx="238941" cy="246350"/>
          </a:xfrm>
          <a:custGeom>
            <a:avLst/>
            <a:gdLst>
              <a:gd name="T0" fmla="*/ 554 w 568"/>
              <a:gd name="T1" fmla="*/ 0 h 586"/>
              <a:gd name="T2" fmla="*/ 554 w 568"/>
              <a:gd name="T3" fmla="*/ 0 h 586"/>
              <a:gd name="T4" fmla="*/ 439 w 568"/>
              <a:gd name="T5" fmla="*/ 0 h 586"/>
              <a:gd name="T6" fmla="*/ 426 w 568"/>
              <a:gd name="T7" fmla="*/ 12 h 586"/>
              <a:gd name="T8" fmla="*/ 426 w 568"/>
              <a:gd name="T9" fmla="*/ 59 h 586"/>
              <a:gd name="T10" fmla="*/ 59 w 568"/>
              <a:gd name="T11" fmla="*/ 446 h 586"/>
              <a:gd name="T12" fmla="*/ 12 w 568"/>
              <a:gd name="T13" fmla="*/ 446 h 586"/>
              <a:gd name="T14" fmla="*/ 0 w 568"/>
              <a:gd name="T15" fmla="*/ 457 h 586"/>
              <a:gd name="T16" fmla="*/ 0 w 568"/>
              <a:gd name="T17" fmla="*/ 574 h 586"/>
              <a:gd name="T18" fmla="*/ 12 w 568"/>
              <a:gd name="T19" fmla="*/ 585 h 586"/>
              <a:gd name="T20" fmla="*/ 128 w 568"/>
              <a:gd name="T21" fmla="*/ 585 h 586"/>
              <a:gd name="T22" fmla="*/ 140 w 568"/>
              <a:gd name="T23" fmla="*/ 574 h 586"/>
              <a:gd name="T24" fmla="*/ 140 w 568"/>
              <a:gd name="T25" fmla="*/ 457 h 586"/>
              <a:gd name="T26" fmla="*/ 128 w 568"/>
              <a:gd name="T27" fmla="*/ 446 h 586"/>
              <a:gd name="T28" fmla="*/ 83 w 568"/>
              <a:gd name="T29" fmla="*/ 446 h 586"/>
              <a:gd name="T30" fmla="*/ 426 w 568"/>
              <a:gd name="T31" fmla="*/ 81 h 586"/>
              <a:gd name="T32" fmla="*/ 426 w 568"/>
              <a:gd name="T33" fmla="*/ 128 h 586"/>
              <a:gd name="T34" fmla="*/ 439 w 568"/>
              <a:gd name="T35" fmla="*/ 140 h 586"/>
              <a:gd name="T36" fmla="*/ 554 w 568"/>
              <a:gd name="T37" fmla="*/ 140 h 586"/>
              <a:gd name="T38" fmla="*/ 567 w 568"/>
              <a:gd name="T39" fmla="*/ 128 h 586"/>
              <a:gd name="T40" fmla="*/ 567 w 568"/>
              <a:gd name="T41" fmla="*/ 12 h 586"/>
              <a:gd name="T42" fmla="*/ 554 w 568"/>
              <a:gd name="T43" fmla="*/ 0 h 586"/>
              <a:gd name="T44" fmla="*/ 117 w 568"/>
              <a:gd name="T45" fmla="*/ 561 h 586"/>
              <a:gd name="T46" fmla="*/ 117 w 568"/>
              <a:gd name="T47" fmla="*/ 561 h 586"/>
              <a:gd name="T48" fmla="*/ 23 w 568"/>
              <a:gd name="T49" fmla="*/ 561 h 586"/>
              <a:gd name="T50" fmla="*/ 23 w 568"/>
              <a:gd name="T51" fmla="*/ 469 h 586"/>
              <a:gd name="T52" fmla="*/ 117 w 568"/>
              <a:gd name="T53" fmla="*/ 469 h 586"/>
              <a:gd name="T54" fmla="*/ 117 w 568"/>
              <a:gd name="T55" fmla="*/ 561 h 586"/>
              <a:gd name="T56" fmla="*/ 543 w 568"/>
              <a:gd name="T57" fmla="*/ 116 h 586"/>
              <a:gd name="T58" fmla="*/ 543 w 568"/>
              <a:gd name="T59" fmla="*/ 116 h 586"/>
              <a:gd name="T60" fmla="*/ 450 w 568"/>
              <a:gd name="T61" fmla="*/ 116 h 586"/>
              <a:gd name="T62" fmla="*/ 450 w 568"/>
              <a:gd name="T63" fmla="*/ 23 h 586"/>
              <a:gd name="T64" fmla="*/ 543 w 568"/>
              <a:gd name="T65" fmla="*/ 23 h 586"/>
              <a:gd name="T66" fmla="*/ 543 w 568"/>
              <a:gd name="T67" fmla="*/ 116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68" h="586">
                <a:moveTo>
                  <a:pt x="554" y="0"/>
                </a:moveTo>
                <a:lnTo>
                  <a:pt x="554" y="0"/>
                </a:lnTo>
                <a:cubicBezTo>
                  <a:pt x="439" y="0"/>
                  <a:pt x="439" y="0"/>
                  <a:pt x="439" y="0"/>
                </a:cubicBezTo>
                <a:cubicBezTo>
                  <a:pt x="431" y="0"/>
                  <a:pt x="426" y="5"/>
                  <a:pt x="426" y="12"/>
                </a:cubicBezTo>
                <a:cubicBezTo>
                  <a:pt x="426" y="59"/>
                  <a:pt x="426" y="59"/>
                  <a:pt x="426" y="59"/>
                </a:cubicBezTo>
                <a:cubicBezTo>
                  <a:pt x="223" y="63"/>
                  <a:pt x="64" y="230"/>
                  <a:pt x="59" y="446"/>
                </a:cubicBezTo>
                <a:cubicBezTo>
                  <a:pt x="12" y="446"/>
                  <a:pt x="12" y="446"/>
                  <a:pt x="12" y="446"/>
                </a:cubicBezTo>
                <a:cubicBezTo>
                  <a:pt x="5" y="446"/>
                  <a:pt x="0" y="451"/>
                  <a:pt x="0" y="457"/>
                </a:cubicBezTo>
                <a:cubicBezTo>
                  <a:pt x="0" y="574"/>
                  <a:pt x="0" y="574"/>
                  <a:pt x="0" y="574"/>
                </a:cubicBezTo>
                <a:cubicBezTo>
                  <a:pt x="0" y="580"/>
                  <a:pt x="5" y="585"/>
                  <a:pt x="12" y="585"/>
                </a:cubicBezTo>
                <a:cubicBezTo>
                  <a:pt x="128" y="585"/>
                  <a:pt x="128" y="585"/>
                  <a:pt x="128" y="585"/>
                </a:cubicBezTo>
                <a:cubicBezTo>
                  <a:pt x="135" y="585"/>
                  <a:pt x="140" y="580"/>
                  <a:pt x="140" y="574"/>
                </a:cubicBezTo>
                <a:cubicBezTo>
                  <a:pt x="140" y="457"/>
                  <a:pt x="140" y="457"/>
                  <a:pt x="140" y="457"/>
                </a:cubicBezTo>
                <a:cubicBezTo>
                  <a:pt x="140" y="451"/>
                  <a:pt x="135" y="446"/>
                  <a:pt x="128" y="446"/>
                </a:cubicBezTo>
                <a:cubicBezTo>
                  <a:pt x="83" y="446"/>
                  <a:pt x="83" y="446"/>
                  <a:pt x="83" y="446"/>
                </a:cubicBezTo>
                <a:cubicBezTo>
                  <a:pt x="88" y="244"/>
                  <a:pt x="236" y="87"/>
                  <a:pt x="426" y="81"/>
                </a:cubicBezTo>
                <a:cubicBezTo>
                  <a:pt x="426" y="128"/>
                  <a:pt x="426" y="128"/>
                  <a:pt x="426" y="128"/>
                </a:cubicBezTo>
                <a:cubicBezTo>
                  <a:pt x="426" y="135"/>
                  <a:pt x="431" y="140"/>
                  <a:pt x="439" y="140"/>
                </a:cubicBezTo>
                <a:cubicBezTo>
                  <a:pt x="554" y="140"/>
                  <a:pt x="554" y="140"/>
                  <a:pt x="554" y="140"/>
                </a:cubicBezTo>
                <a:cubicBezTo>
                  <a:pt x="561" y="140"/>
                  <a:pt x="567" y="135"/>
                  <a:pt x="567" y="128"/>
                </a:cubicBezTo>
                <a:cubicBezTo>
                  <a:pt x="567" y="12"/>
                  <a:pt x="567" y="12"/>
                  <a:pt x="567" y="12"/>
                </a:cubicBezTo>
                <a:cubicBezTo>
                  <a:pt x="567" y="5"/>
                  <a:pt x="561" y="0"/>
                  <a:pt x="554" y="0"/>
                </a:cubicBezTo>
                <a:close/>
                <a:moveTo>
                  <a:pt x="117" y="561"/>
                </a:moveTo>
                <a:lnTo>
                  <a:pt x="117" y="561"/>
                </a:lnTo>
                <a:cubicBezTo>
                  <a:pt x="23" y="561"/>
                  <a:pt x="23" y="561"/>
                  <a:pt x="23" y="561"/>
                </a:cubicBezTo>
                <a:cubicBezTo>
                  <a:pt x="23" y="469"/>
                  <a:pt x="23" y="469"/>
                  <a:pt x="23" y="469"/>
                </a:cubicBezTo>
                <a:cubicBezTo>
                  <a:pt x="117" y="469"/>
                  <a:pt x="117" y="469"/>
                  <a:pt x="117" y="469"/>
                </a:cubicBezTo>
                <a:lnTo>
                  <a:pt x="117" y="561"/>
                </a:lnTo>
                <a:close/>
                <a:moveTo>
                  <a:pt x="543" y="116"/>
                </a:moveTo>
                <a:lnTo>
                  <a:pt x="543" y="116"/>
                </a:lnTo>
                <a:cubicBezTo>
                  <a:pt x="450" y="116"/>
                  <a:pt x="450" y="116"/>
                  <a:pt x="450" y="116"/>
                </a:cubicBezTo>
                <a:cubicBezTo>
                  <a:pt x="450" y="23"/>
                  <a:pt x="450" y="23"/>
                  <a:pt x="450" y="23"/>
                </a:cubicBezTo>
                <a:cubicBezTo>
                  <a:pt x="543" y="23"/>
                  <a:pt x="543" y="23"/>
                  <a:pt x="543" y="23"/>
                </a:cubicBezTo>
                <a:lnTo>
                  <a:pt x="543" y="116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5" name="Freeform 82"/>
          <p:cNvSpPr>
            <a:spLocks noChangeArrowheads="1"/>
          </p:cNvSpPr>
          <p:nvPr/>
        </p:nvSpPr>
        <p:spPr bwMode="auto">
          <a:xfrm>
            <a:off x="555369" y="4404097"/>
            <a:ext cx="235238" cy="235238"/>
          </a:xfrm>
          <a:custGeom>
            <a:avLst/>
            <a:gdLst>
              <a:gd name="T0" fmla="*/ 549 w 562"/>
              <a:gd name="T1" fmla="*/ 0 h 562"/>
              <a:gd name="T2" fmla="*/ 426 w 562"/>
              <a:gd name="T3" fmla="*/ 12 h 562"/>
              <a:gd name="T4" fmla="*/ 134 w 562"/>
              <a:gd name="T5" fmla="*/ 56 h 562"/>
              <a:gd name="T6" fmla="*/ 123 w 562"/>
              <a:gd name="T7" fmla="*/ 0 h 562"/>
              <a:gd name="T8" fmla="*/ 0 w 562"/>
              <a:gd name="T9" fmla="*/ 12 h 562"/>
              <a:gd name="T10" fmla="*/ 12 w 562"/>
              <a:gd name="T11" fmla="*/ 135 h 562"/>
              <a:gd name="T12" fmla="*/ 55 w 562"/>
              <a:gd name="T13" fmla="*/ 427 h 562"/>
              <a:gd name="T14" fmla="*/ 0 w 562"/>
              <a:gd name="T15" fmla="*/ 438 h 562"/>
              <a:gd name="T16" fmla="*/ 12 w 562"/>
              <a:gd name="T17" fmla="*/ 561 h 562"/>
              <a:gd name="T18" fmla="*/ 134 w 562"/>
              <a:gd name="T19" fmla="*/ 549 h 562"/>
              <a:gd name="T20" fmla="*/ 426 w 562"/>
              <a:gd name="T21" fmla="*/ 506 h 562"/>
              <a:gd name="T22" fmla="*/ 438 w 562"/>
              <a:gd name="T23" fmla="*/ 561 h 562"/>
              <a:gd name="T24" fmla="*/ 561 w 562"/>
              <a:gd name="T25" fmla="*/ 549 h 562"/>
              <a:gd name="T26" fmla="*/ 549 w 562"/>
              <a:gd name="T27" fmla="*/ 427 h 562"/>
              <a:gd name="T28" fmla="*/ 505 w 562"/>
              <a:gd name="T29" fmla="*/ 135 h 562"/>
              <a:gd name="T30" fmla="*/ 561 w 562"/>
              <a:gd name="T31" fmla="*/ 123 h 562"/>
              <a:gd name="T32" fmla="*/ 549 w 562"/>
              <a:gd name="T33" fmla="*/ 0 h 562"/>
              <a:gd name="T34" fmla="*/ 23 w 562"/>
              <a:gd name="T35" fmla="*/ 24 h 562"/>
              <a:gd name="T36" fmla="*/ 112 w 562"/>
              <a:gd name="T37" fmla="*/ 111 h 562"/>
              <a:gd name="T38" fmla="*/ 23 w 562"/>
              <a:gd name="T39" fmla="*/ 24 h 562"/>
              <a:gd name="T40" fmla="*/ 112 w 562"/>
              <a:gd name="T41" fmla="*/ 538 h 562"/>
              <a:gd name="T42" fmla="*/ 23 w 562"/>
              <a:gd name="T43" fmla="*/ 449 h 562"/>
              <a:gd name="T44" fmla="*/ 112 w 562"/>
              <a:gd name="T45" fmla="*/ 538 h 562"/>
              <a:gd name="T46" fmla="*/ 537 w 562"/>
              <a:gd name="T47" fmla="*/ 538 h 562"/>
              <a:gd name="T48" fmla="*/ 450 w 562"/>
              <a:gd name="T49" fmla="*/ 449 h 562"/>
              <a:gd name="T50" fmla="*/ 537 w 562"/>
              <a:gd name="T51" fmla="*/ 538 h 562"/>
              <a:gd name="T52" fmla="*/ 482 w 562"/>
              <a:gd name="T53" fmla="*/ 427 h 562"/>
              <a:gd name="T54" fmla="*/ 426 w 562"/>
              <a:gd name="T55" fmla="*/ 438 h 562"/>
              <a:gd name="T56" fmla="*/ 134 w 562"/>
              <a:gd name="T57" fmla="*/ 482 h 562"/>
              <a:gd name="T58" fmla="*/ 123 w 562"/>
              <a:gd name="T59" fmla="*/ 427 h 562"/>
              <a:gd name="T60" fmla="*/ 79 w 562"/>
              <a:gd name="T61" fmla="*/ 135 h 562"/>
              <a:gd name="T62" fmla="*/ 134 w 562"/>
              <a:gd name="T63" fmla="*/ 123 h 562"/>
              <a:gd name="T64" fmla="*/ 426 w 562"/>
              <a:gd name="T65" fmla="*/ 79 h 562"/>
              <a:gd name="T66" fmla="*/ 438 w 562"/>
              <a:gd name="T67" fmla="*/ 135 h 562"/>
              <a:gd name="T68" fmla="*/ 482 w 562"/>
              <a:gd name="T69" fmla="*/ 427 h 562"/>
              <a:gd name="T70" fmla="*/ 537 w 562"/>
              <a:gd name="T71" fmla="*/ 111 h 562"/>
              <a:gd name="T72" fmla="*/ 450 w 562"/>
              <a:gd name="T73" fmla="*/ 24 h 562"/>
              <a:gd name="T74" fmla="*/ 537 w 562"/>
              <a:gd name="T75" fmla="*/ 11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2" h="562">
                <a:moveTo>
                  <a:pt x="549" y="0"/>
                </a:moveTo>
                <a:lnTo>
                  <a:pt x="549" y="0"/>
                </a:lnTo>
                <a:cubicBezTo>
                  <a:pt x="438" y="0"/>
                  <a:pt x="438" y="0"/>
                  <a:pt x="438" y="0"/>
                </a:cubicBezTo>
                <a:cubicBezTo>
                  <a:pt x="431" y="0"/>
                  <a:pt x="426" y="5"/>
                  <a:pt x="426" y="12"/>
                </a:cubicBezTo>
                <a:cubicBezTo>
                  <a:pt x="426" y="56"/>
                  <a:pt x="426" y="56"/>
                  <a:pt x="426" y="56"/>
                </a:cubicBezTo>
                <a:cubicBezTo>
                  <a:pt x="134" y="56"/>
                  <a:pt x="134" y="56"/>
                  <a:pt x="134" y="56"/>
                </a:cubicBezTo>
                <a:cubicBezTo>
                  <a:pt x="134" y="12"/>
                  <a:pt x="134" y="12"/>
                  <a:pt x="134" y="12"/>
                </a:cubicBezTo>
                <a:cubicBezTo>
                  <a:pt x="134" y="5"/>
                  <a:pt x="129" y="0"/>
                  <a:pt x="12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30"/>
                  <a:pt x="5" y="135"/>
                  <a:pt x="12" y="135"/>
                </a:cubicBezTo>
                <a:cubicBezTo>
                  <a:pt x="55" y="135"/>
                  <a:pt x="55" y="135"/>
                  <a:pt x="55" y="135"/>
                </a:cubicBezTo>
                <a:cubicBezTo>
                  <a:pt x="55" y="427"/>
                  <a:pt x="55" y="427"/>
                  <a:pt x="55" y="427"/>
                </a:cubicBezTo>
                <a:cubicBezTo>
                  <a:pt x="12" y="427"/>
                  <a:pt x="12" y="427"/>
                  <a:pt x="12" y="427"/>
                </a:cubicBezTo>
                <a:cubicBezTo>
                  <a:pt x="5" y="427"/>
                  <a:pt x="0" y="432"/>
                  <a:pt x="0" y="438"/>
                </a:cubicBezTo>
                <a:cubicBezTo>
                  <a:pt x="0" y="549"/>
                  <a:pt x="0" y="549"/>
                  <a:pt x="0" y="549"/>
                </a:cubicBezTo>
                <a:cubicBezTo>
                  <a:pt x="0" y="556"/>
                  <a:pt x="5" y="561"/>
                  <a:pt x="12" y="561"/>
                </a:cubicBezTo>
                <a:cubicBezTo>
                  <a:pt x="123" y="561"/>
                  <a:pt x="123" y="561"/>
                  <a:pt x="123" y="561"/>
                </a:cubicBezTo>
                <a:cubicBezTo>
                  <a:pt x="129" y="561"/>
                  <a:pt x="134" y="556"/>
                  <a:pt x="134" y="549"/>
                </a:cubicBezTo>
                <a:cubicBezTo>
                  <a:pt x="134" y="506"/>
                  <a:pt x="134" y="506"/>
                  <a:pt x="134" y="506"/>
                </a:cubicBezTo>
                <a:cubicBezTo>
                  <a:pt x="426" y="506"/>
                  <a:pt x="426" y="506"/>
                  <a:pt x="426" y="506"/>
                </a:cubicBezTo>
                <a:cubicBezTo>
                  <a:pt x="426" y="549"/>
                  <a:pt x="426" y="549"/>
                  <a:pt x="426" y="549"/>
                </a:cubicBezTo>
                <a:cubicBezTo>
                  <a:pt x="426" y="556"/>
                  <a:pt x="431" y="561"/>
                  <a:pt x="438" y="561"/>
                </a:cubicBezTo>
                <a:cubicBezTo>
                  <a:pt x="549" y="561"/>
                  <a:pt x="549" y="561"/>
                  <a:pt x="549" y="561"/>
                </a:cubicBezTo>
                <a:cubicBezTo>
                  <a:pt x="556" y="561"/>
                  <a:pt x="561" y="556"/>
                  <a:pt x="561" y="549"/>
                </a:cubicBezTo>
                <a:cubicBezTo>
                  <a:pt x="561" y="438"/>
                  <a:pt x="561" y="438"/>
                  <a:pt x="561" y="438"/>
                </a:cubicBezTo>
                <a:cubicBezTo>
                  <a:pt x="561" y="432"/>
                  <a:pt x="556" y="427"/>
                  <a:pt x="549" y="427"/>
                </a:cubicBezTo>
                <a:cubicBezTo>
                  <a:pt x="505" y="427"/>
                  <a:pt x="505" y="427"/>
                  <a:pt x="505" y="427"/>
                </a:cubicBezTo>
                <a:cubicBezTo>
                  <a:pt x="505" y="135"/>
                  <a:pt x="505" y="135"/>
                  <a:pt x="505" y="135"/>
                </a:cubicBezTo>
                <a:cubicBezTo>
                  <a:pt x="549" y="135"/>
                  <a:pt x="549" y="135"/>
                  <a:pt x="549" y="135"/>
                </a:cubicBezTo>
                <a:cubicBezTo>
                  <a:pt x="556" y="135"/>
                  <a:pt x="561" y="130"/>
                  <a:pt x="561" y="123"/>
                </a:cubicBezTo>
                <a:cubicBezTo>
                  <a:pt x="561" y="12"/>
                  <a:pt x="561" y="12"/>
                  <a:pt x="561" y="12"/>
                </a:cubicBezTo>
                <a:cubicBezTo>
                  <a:pt x="561" y="5"/>
                  <a:pt x="556" y="0"/>
                  <a:pt x="549" y="0"/>
                </a:cubicBezTo>
                <a:close/>
                <a:moveTo>
                  <a:pt x="23" y="24"/>
                </a:moveTo>
                <a:lnTo>
                  <a:pt x="23" y="24"/>
                </a:lnTo>
                <a:cubicBezTo>
                  <a:pt x="112" y="24"/>
                  <a:pt x="112" y="24"/>
                  <a:pt x="112" y="24"/>
                </a:cubicBezTo>
                <a:cubicBezTo>
                  <a:pt x="112" y="111"/>
                  <a:pt x="112" y="111"/>
                  <a:pt x="112" y="111"/>
                </a:cubicBezTo>
                <a:cubicBezTo>
                  <a:pt x="23" y="111"/>
                  <a:pt x="23" y="111"/>
                  <a:pt x="23" y="111"/>
                </a:cubicBezTo>
                <a:lnTo>
                  <a:pt x="23" y="24"/>
                </a:lnTo>
                <a:close/>
                <a:moveTo>
                  <a:pt x="112" y="538"/>
                </a:moveTo>
                <a:lnTo>
                  <a:pt x="112" y="538"/>
                </a:lnTo>
                <a:cubicBezTo>
                  <a:pt x="23" y="538"/>
                  <a:pt x="23" y="538"/>
                  <a:pt x="23" y="538"/>
                </a:cubicBezTo>
                <a:cubicBezTo>
                  <a:pt x="23" y="449"/>
                  <a:pt x="23" y="449"/>
                  <a:pt x="23" y="449"/>
                </a:cubicBezTo>
                <a:cubicBezTo>
                  <a:pt x="112" y="449"/>
                  <a:pt x="112" y="449"/>
                  <a:pt x="112" y="449"/>
                </a:cubicBezTo>
                <a:lnTo>
                  <a:pt x="112" y="538"/>
                </a:lnTo>
                <a:close/>
                <a:moveTo>
                  <a:pt x="537" y="538"/>
                </a:moveTo>
                <a:lnTo>
                  <a:pt x="537" y="538"/>
                </a:lnTo>
                <a:cubicBezTo>
                  <a:pt x="450" y="538"/>
                  <a:pt x="450" y="538"/>
                  <a:pt x="450" y="538"/>
                </a:cubicBezTo>
                <a:cubicBezTo>
                  <a:pt x="450" y="449"/>
                  <a:pt x="450" y="449"/>
                  <a:pt x="450" y="449"/>
                </a:cubicBezTo>
                <a:cubicBezTo>
                  <a:pt x="537" y="449"/>
                  <a:pt x="537" y="449"/>
                  <a:pt x="537" y="449"/>
                </a:cubicBezTo>
                <a:lnTo>
                  <a:pt x="537" y="538"/>
                </a:lnTo>
                <a:close/>
                <a:moveTo>
                  <a:pt x="482" y="427"/>
                </a:moveTo>
                <a:lnTo>
                  <a:pt x="482" y="427"/>
                </a:lnTo>
                <a:cubicBezTo>
                  <a:pt x="438" y="427"/>
                  <a:pt x="438" y="427"/>
                  <a:pt x="438" y="427"/>
                </a:cubicBezTo>
                <a:cubicBezTo>
                  <a:pt x="431" y="427"/>
                  <a:pt x="426" y="432"/>
                  <a:pt x="426" y="438"/>
                </a:cubicBezTo>
                <a:cubicBezTo>
                  <a:pt x="426" y="482"/>
                  <a:pt x="426" y="482"/>
                  <a:pt x="426" y="482"/>
                </a:cubicBezTo>
                <a:cubicBezTo>
                  <a:pt x="134" y="482"/>
                  <a:pt x="134" y="482"/>
                  <a:pt x="134" y="482"/>
                </a:cubicBezTo>
                <a:cubicBezTo>
                  <a:pt x="134" y="438"/>
                  <a:pt x="134" y="438"/>
                  <a:pt x="134" y="438"/>
                </a:cubicBezTo>
                <a:cubicBezTo>
                  <a:pt x="134" y="432"/>
                  <a:pt x="129" y="427"/>
                  <a:pt x="123" y="427"/>
                </a:cubicBezTo>
                <a:cubicBezTo>
                  <a:pt x="79" y="427"/>
                  <a:pt x="79" y="427"/>
                  <a:pt x="79" y="427"/>
                </a:cubicBezTo>
                <a:cubicBezTo>
                  <a:pt x="79" y="135"/>
                  <a:pt x="79" y="135"/>
                  <a:pt x="79" y="135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9" y="135"/>
                  <a:pt x="134" y="130"/>
                  <a:pt x="134" y="123"/>
                </a:cubicBezTo>
                <a:cubicBezTo>
                  <a:pt x="134" y="79"/>
                  <a:pt x="134" y="79"/>
                  <a:pt x="134" y="79"/>
                </a:cubicBezTo>
                <a:cubicBezTo>
                  <a:pt x="426" y="79"/>
                  <a:pt x="426" y="79"/>
                  <a:pt x="426" y="79"/>
                </a:cubicBezTo>
                <a:cubicBezTo>
                  <a:pt x="426" y="123"/>
                  <a:pt x="426" y="123"/>
                  <a:pt x="426" y="123"/>
                </a:cubicBezTo>
                <a:cubicBezTo>
                  <a:pt x="426" y="130"/>
                  <a:pt x="431" y="135"/>
                  <a:pt x="438" y="135"/>
                </a:cubicBezTo>
                <a:cubicBezTo>
                  <a:pt x="482" y="135"/>
                  <a:pt x="482" y="135"/>
                  <a:pt x="482" y="135"/>
                </a:cubicBezTo>
                <a:lnTo>
                  <a:pt x="482" y="427"/>
                </a:lnTo>
                <a:close/>
                <a:moveTo>
                  <a:pt x="537" y="111"/>
                </a:moveTo>
                <a:lnTo>
                  <a:pt x="537" y="111"/>
                </a:lnTo>
                <a:cubicBezTo>
                  <a:pt x="450" y="111"/>
                  <a:pt x="450" y="111"/>
                  <a:pt x="450" y="111"/>
                </a:cubicBezTo>
                <a:cubicBezTo>
                  <a:pt x="450" y="24"/>
                  <a:pt x="450" y="24"/>
                  <a:pt x="450" y="24"/>
                </a:cubicBezTo>
                <a:cubicBezTo>
                  <a:pt x="537" y="24"/>
                  <a:pt x="537" y="24"/>
                  <a:pt x="537" y="24"/>
                </a:cubicBezTo>
                <a:lnTo>
                  <a:pt x="537" y="111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66" name="Group 1165"/>
          <p:cNvGrpSpPr/>
          <p:nvPr/>
        </p:nvGrpSpPr>
        <p:grpSpPr>
          <a:xfrm>
            <a:off x="2320576" y="3587250"/>
            <a:ext cx="209305" cy="264873"/>
            <a:chOff x="2320576" y="3587250"/>
            <a:chExt cx="209305" cy="264873"/>
          </a:xfrm>
          <a:solidFill>
            <a:srgbClr val="02D35F"/>
          </a:solidFill>
        </p:grpSpPr>
        <p:sp>
          <p:nvSpPr>
            <p:cNvPr id="1167" name="Freeform 83"/>
            <p:cNvSpPr>
              <a:spLocks noChangeArrowheads="1"/>
            </p:cNvSpPr>
            <p:nvPr/>
          </p:nvSpPr>
          <p:spPr bwMode="auto">
            <a:xfrm>
              <a:off x="2320576" y="3605773"/>
              <a:ext cx="118545" cy="246350"/>
            </a:xfrm>
            <a:custGeom>
              <a:avLst/>
              <a:gdLst>
                <a:gd name="T0" fmla="*/ 154 w 281"/>
                <a:gd name="T1" fmla="*/ 0 h 585"/>
                <a:gd name="T2" fmla="*/ 154 w 281"/>
                <a:gd name="T3" fmla="*/ 0 h 585"/>
                <a:gd name="T4" fmla="*/ 126 w 281"/>
                <a:gd name="T5" fmla="*/ 0 h 585"/>
                <a:gd name="T6" fmla="*/ 94 w 281"/>
                <a:gd name="T7" fmla="*/ 32 h 585"/>
                <a:gd name="T8" fmla="*/ 94 w 281"/>
                <a:gd name="T9" fmla="*/ 116 h 585"/>
                <a:gd name="T10" fmla="*/ 12 w 281"/>
                <a:gd name="T11" fmla="*/ 116 h 585"/>
                <a:gd name="T12" fmla="*/ 0 w 281"/>
                <a:gd name="T13" fmla="*/ 128 h 585"/>
                <a:gd name="T14" fmla="*/ 0 w 281"/>
                <a:gd name="T15" fmla="*/ 572 h 585"/>
                <a:gd name="T16" fmla="*/ 12 w 281"/>
                <a:gd name="T17" fmla="*/ 584 h 585"/>
                <a:gd name="T18" fmla="*/ 269 w 281"/>
                <a:gd name="T19" fmla="*/ 584 h 585"/>
                <a:gd name="T20" fmla="*/ 280 w 281"/>
                <a:gd name="T21" fmla="*/ 572 h 585"/>
                <a:gd name="T22" fmla="*/ 280 w 281"/>
                <a:gd name="T23" fmla="*/ 128 h 585"/>
                <a:gd name="T24" fmla="*/ 269 w 281"/>
                <a:gd name="T25" fmla="*/ 116 h 585"/>
                <a:gd name="T26" fmla="*/ 187 w 281"/>
                <a:gd name="T27" fmla="*/ 116 h 585"/>
                <a:gd name="T28" fmla="*/ 187 w 281"/>
                <a:gd name="T29" fmla="*/ 32 h 585"/>
                <a:gd name="T30" fmla="*/ 154 w 281"/>
                <a:gd name="T31" fmla="*/ 0 h 585"/>
                <a:gd name="T32" fmla="*/ 117 w 281"/>
                <a:gd name="T33" fmla="*/ 32 h 585"/>
                <a:gd name="T34" fmla="*/ 117 w 281"/>
                <a:gd name="T35" fmla="*/ 32 h 585"/>
                <a:gd name="T36" fmla="*/ 126 w 281"/>
                <a:gd name="T37" fmla="*/ 23 h 585"/>
                <a:gd name="T38" fmla="*/ 154 w 281"/>
                <a:gd name="T39" fmla="*/ 23 h 585"/>
                <a:gd name="T40" fmla="*/ 164 w 281"/>
                <a:gd name="T41" fmla="*/ 32 h 585"/>
                <a:gd name="T42" fmla="*/ 164 w 281"/>
                <a:gd name="T43" fmla="*/ 116 h 585"/>
                <a:gd name="T44" fmla="*/ 117 w 281"/>
                <a:gd name="T45" fmla="*/ 116 h 585"/>
                <a:gd name="T46" fmla="*/ 117 w 281"/>
                <a:gd name="T47" fmla="*/ 32 h 585"/>
                <a:gd name="T48" fmla="*/ 258 w 281"/>
                <a:gd name="T49" fmla="*/ 444 h 585"/>
                <a:gd name="T50" fmla="*/ 258 w 281"/>
                <a:gd name="T51" fmla="*/ 444 h 585"/>
                <a:gd name="T52" fmla="*/ 23 w 281"/>
                <a:gd name="T53" fmla="*/ 444 h 585"/>
                <a:gd name="T54" fmla="*/ 23 w 281"/>
                <a:gd name="T55" fmla="*/ 257 h 585"/>
                <a:gd name="T56" fmla="*/ 258 w 281"/>
                <a:gd name="T57" fmla="*/ 257 h 585"/>
                <a:gd name="T58" fmla="*/ 258 w 281"/>
                <a:gd name="T59" fmla="*/ 444 h 585"/>
                <a:gd name="T60" fmla="*/ 258 w 281"/>
                <a:gd name="T61" fmla="*/ 561 h 585"/>
                <a:gd name="T62" fmla="*/ 258 w 281"/>
                <a:gd name="T63" fmla="*/ 561 h 585"/>
                <a:gd name="T64" fmla="*/ 23 w 281"/>
                <a:gd name="T65" fmla="*/ 561 h 585"/>
                <a:gd name="T66" fmla="*/ 23 w 281"/>
                <a:gd name="T67" fmla="*/ 467 h 585"/>
                <a:gd name="T68" fmla="*/ 258 w 281"/>
                <a:gd name="T69" fmla="*/ 467 h 585"/>
                <a:gd name="T70" fmla="*/ 258 w 281"/>
                <a:gd name="T71" fmla="*/ 561 h 585"/>
                <a:gd name="T72" fmla="*/ 258 w 281"/>
                <a:gd name="T73" fmla="*/ 233 h 585"/>
                <a:gd name="T74" fmla="*/ 258 w 281"/>
                <a:gd name="T75" fmla="*/ 233 h 585"/>
                <a:gd name="T76" fmla="*/ 23 w 281"/>
                <a:gd name="T77" fmla="*/ 233 h 585"/>
                <a:gd name="T78" fmla="*/ 23 w 281"/>
                <a:gd name="T79" fmla="*/ 140 h 585"/>
                <a:gd name="T80" fmla="*/ 106 w 281"/>
                <a:gd name="T81" fmla="*/ 140 h 585"/>
                <a:gd name="T82" fmla="*/ 175 w 281"/>
                <a:gd name="T83" fmla="*/ 140 h 585"/>
                <a:gd name="T84" fmla="*/ 258 w 281"/>
                <a:gd name="T85" fmla="*/ 140 h 585"/>
                <a:gd name="T86" fmla="*/ 258 w 281"/>
                <a:gd name="T87" fmla="*/ 233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1" h="585">
                  <a:moveTo>
                    <a:pt x="154" y="0"/>
                  </a:moveTo>
                  <a:lnTo>
                    <a:pt x="154" y="0"/>
                  </a:lnTo>
                  <a:cubicBezTo>
                    <a:pt x="126" y="0"/>
                    <a:pt x="126" y="0"/>
                    <a:pt x="126" y="0"/>
                  </a:cubicBezTo>
                  <a:cubicBezTo>
                    <a:pt x="109" y="0"/>
                    <a:pt x="94" y="14"/>
                    <a:pt x="94" y="32"/>
                  </a:cubicBezTo>
                  <a:cubicBezTo>
                    <a:pt x="94" y="116"/>
                    <a:pt x="94" y="116"/>
                    <a:pt x="94" y="116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6" y="116"/>
                    <a:pt x="0" y="122"/>
                    <a:pt x="0" y="128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0" y="579"/>
                    <a:pt x="6" y="584"/>
                    <a:pt x="12" y="584"/>
                  </a:cubicBezTo>
                  <a:cubicBezTo>
                    <a:pt x="269" y="584"/>
                    <a:pt x="269" y="584"/>
                    <a:pt x="269" y="584"/>
                  </a:cubicBezTo>
                  <a:cubicBezTo>
                    <a:pt x="275" y="584"/>
                    <a:pt x="280" y="579"/>
                    <a:pt x="280" y="572"/>
                  </a:cubicBezTo>
                  <a:cubicBezTo>
                    <a:pt x="280" y="128"/>
                    <a:pt x="280" y="128"/>
                    <a:pt x="280" y="128"/>
                  </a:cubicBezTo>
                  <a:cubicBezTo>
                    <a:pt x="280" y="122"/>
                    <a:pt x="275" y="116"/>
                    <a:pt x="269" y="116"/>
                  </a:cubicBezTo>
                  <a:cubicBezTo>
                    <a:pt x="187" y="116"/>
                    <a:pt x="187" y="116"/>
                    <a:pt x="187" y="116"/>
                  </a:cubicBezTo>
                  <a:cubicBezTo>
                    <a:pt x="187" y="32"/>
                    <a:pt x="187" y="32"/>
                    <a:pt x="187" y="32"/>
                  </a:cubicBezTo>
                  <a:cubicBezTo>
                    <a:pt x="187" y="14"/>
                    <a:pt x="172" y="0"/>
                    <a:pt x="154" y="0"/>
                  </a:cubicBezTo>
                  <a:close/>
                  <a:moveTo>
                    <a:pt x="117" y="32"/>
                  </a:moveTo>
                  <a:lnTo>
                    <a:pt x="117" y="32"/>
                  </a:lnTo>
                  <a:cubicBezTo>
                    <a:pt x="117" y="27"/>
                    <a:pt x="121" y="23"/>
                    <a:pt x="126" y="23"/>
                  </a:cubicBezTo>
                  <a:cubicBezTo>
                    <a:pt x="154" y="23"/>
                    <a:pt x="154" y="23"/>
                    <a:pt x="154" y="23"/>
                  </a:cubicBezTo>
                  <a:cubicBezTo>
                    <a:pt x="160" y="23"/>
                    <a:pt x="164" y="27"/>
                    <a:pt x="164" y="32"/>
                  </a:cubicBezTo>
                  <a:cubicBezTo>
                    <a:pt x="164" y="116"/>
                    <a:pt x="164" y="116"/>
                    <a:pt x="164" y="116"/>
                  </a:cubicBezTo>
                  <a:cubicBezTo>
                    <a:pt x="117" y="116"/>
                    <a:pt x="117" y="116"/>
                    <a:pt x="117" y="116"/>
                  </a:cubicBezTo>
                  <a:lnTo>
                    <a:pt x="117" y="32"/>
                  </a:lnTo>
                  <a:close/>
                  <a:moveTo>
                    <a:pt x="258" y="444"/>
                  </a:moveTo>
                  <a:lnTo>
                    <a:pt x="258" y="444"/>
                  </a:lnTo>
                  <a:cubicBezTo>
                    <a:pt x="23" y="444"/>
                    <a:pt x="23" y="444"/>
                    <a:pt x="23" y="444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58" y="257"/>
                    <a:pt x="258" y="257"/>
                    <a:pt x="258" y="257"/>
                  </a:cubicBezTo>
                  <a:lnTo>
                    <a:pt x="258" y="444"/>
                  </a:lnTo>
                  <a:close/>
                  <a:moveTo>
                    <a:pt x="258" y="561"/>
                  </a:moveTo>
                  <a:lnTo>
                    <a:pt x="258" y="561"/>
                  </a:lnTo>
                  <a:cubicBezTo>
                    <a:pt x="23" y="561"/>
                    <a:pt x="23" y="561"/>
                    <a:pt x="23" y="561"/>
                  </a:cubicBezTo>
                  <a:cubicBezTo>
                    <a:pt x="23" y="467"/>
                    <a:pt x="23" y="467"/>
                    <a:pt x="23" y="467"/>
                  </a:cubicBezTo>
                  <a:cubicBezTo>
                    <a:pt x="258" y="467"/>
                    <a:pt x="258" y="467"/>
                    <a:pt x="258" y="467"/>
                  </a:cubicBezTo>
                  <a:lnTo>
                    <a:pt x="258" y="561"/>
                  </a:lnTo>
                  <a:close/>
                  <a:moveTo>
                    <a:pt x="258" y="233"/>
                  </a:moveTo>
                  <a:lnTo>
                    <a:pt x="258" y="233"/>
                  </a:lnTo>
                  <a:cubicBezTo>
                    <a:pt x="23" y="233"/>
                    <a:pt x="23" y="233"/>
                    <a:pt x="23" y="233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06" y="140"/>
                    <a:pt x="106" y="140"/>
                    <a:pt x="106" y="140"/>
                  </a:cubicBezTo>
                  <a:cubicBezTo>
                    <a:pt x="175" y="140"/>
                    <a:pt x="175" y="140"/>
                    <a:pt x="175" y="140"/>
                  </a:cubicBezTo>
                  <a:cubicBezTo>
                    <a:pt x="258" y="140"/>
                    <a:pt x="258" y="140"/>
                    <a:pt x="258" y="140"/>
                  </a:cubicBezTo>
                  <a:lnTo>
                    <a:pt x="258" y="23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" name="Freeform 84"/>
            <p:cNvSpPr>
              <a:spLocks noChangeArrowheads="1"/>
            </p:cNvSpPr>
            <p:nvPr/>
          </p:nvSpPr>
          <p:spPr bwMode="auto">
            <a:xfrm>
              <a:off x="2413189" y="3587250"/>
              <a:ext cx="116692" cy="109283"/>
            </a:xfrm>
            <a:custGeom>
              <a:avLst/>
              <a:gdLst>
                <a:gd name="T0" fmla="*/ 263 w 278"/>
                <a:gd name="T1" fmla="*/ 258 h 259"/>
                <a:gd name="T2" fmla="*/ 263 w 278"/>
                <a:gd name="T3" fmla="*/ 258 h 259"/>
                <a:gd name="T4" fmla="*/ 274 w 278"/>
                <a:gd name="T5" fmla="*/ 252 h 259"/>
                <a:gd name="T6" fmla="*/ 270 w 278"/>
                <a:gd name="T7" fmla="*/ 236 h 259"/>
                <a:gd name="T8" fmla="*/ 33 w 278"/>
                <a:gd name="T9" fmla="*/ 93 h 259"/>
                <a:gd name="T10" fmla="*/ 132 w 278"/>
                <a:gd name="T11" fmla="*/ 23 h 259"/>
                <a:gd name="T12" fmla="*/ 135 w 278"/>
                <a:gd name="T13" fmla="*/ 7 h 259"/>
                <a:gd name="T14" fmla="*/ 119 w 278"/>
                <a:gd name="T15" fmla="*/ 4 h 259"/>
                <a:gd name="T16" fmla="*/ 5 w 278"/>
                <a:gd name="T17" fmla="*/ 84 h 259"/>
                <a:gd name="T18" fmla="*/ 0 w 278"/>
                <a:gd name="T19" fmla="*/ 94 h 259"/>
                <a:gd name="T20" fmla="*/ 5 w 278"/>
                <a:gd name="T21" fmla="*/ 103 h 259"/>
                <a:gd name="T22" fmla="*/ 257 w 278"/>
                <a:gd name="T23" fmla="*/ 256 h 259"/>
                <a:gd name="T24" fmla="*/ 263 w 278"/>
                <a:gd name="T25" fmla="*/ 25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259">
                  <a:moveTo>
                    <a:pt x="263" y="258"/>
                  </a:moveTo>
                  <a:lnTo>
                    <a:pt x="263" y="258"/>
                  </a:lnTo>
                  <a:cubicBezTo>
                    <a:pt x="268" y="258"/>
                    <a:pt x="271" y="256"/>
                    <a:pt x="274" y="252"/>
                  </a:cubicBezTo>
                  <a:cubicBezTo>
                    <a:pt x="277" y="247"/>
                    <a:pt x="275" y="239"/>
                    <a:pt x="270" y="236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132" y="23"/>
                    <a:pt x="132" y="23"/>
                    <a:pt x="132" y="23"/>
                  </a:cubicBezTo>
                  <a:cubicBezTo>
                    <a:pt x="137" y="20"/>
                    <a:pt x="139" y="13"/>
                    <a:pt x="135" y="7"/>
                  </a:cubicBezTo>
                  <a:cubicBezTo>
                    <a:pt x="131" y="2"/>
                    <a:pt x="124" y="0"/>
                    <a:pt x="119" y="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1" y="86"/>
                    <a:pt x="0" y="90"/>
                    <a:pt x="0" y="94"/>
                  </a:cubicBezTo>
                  <a:cubicBezTo>
                    <a:pt x="0" y="98"/>
                    <a:pt x="2" y="101"/>
                    <a:pt x="5" y="103"/>
                  </a:cubicBezTo>
                  <a:cubicBezTo>
                    <a:pt x="257" y="256"/>
                    <a:pt x="257" y="256"/>
                    <a:pt x="257" y="256"/>
                  </a:cubicBezTo>
                  <a:cubicBezTo>
                    <a:pt x="259" y="257"/>
                    <a:pt x="261" y="258"/>
                    <a:pt x="263" y="2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" name="Freeform 85"/>
            <p:cNvSpPr>
              <a:spLocks noChangeArrowheads="1"/>
            </p:cNvSpPr>
            <p:nvPr/>
          </p:nvSpPr>
          <p:spPr bwMode="auto">
            <a:xfrm>
              <a:off x="2478017" y="3600216"/>
              <a:ext cx="12966" cy="12966"/>
            </a:xfrm>
            <a:custGeom>
              <a:avLst/>
              <a:gdLst>
                <a:gd name="T0" fmla="*/ 15 w 30"/>
                <a:gd name="T1" fmla="*/ 30 h 31"/>
                <a:gd name="T2" fmla="*/ 15 w 30"/>
                <a:gd name="T3" fmla="*/ 30 h 31"/>
                <a:gd name="T4" fmla="*/ 29 w 30"/>
                <a:gd name="T5" fmla="*/ 15 h 31"/>
                <a:gd name="T6" fmla="*/ 15 w 30"/>
                <a:gd name="T7" fmla="*/ 0 h 31"/>
                <a:gd name="T8" fmla="*/ 0 w 30"/>
                <a:gd name="T9" fmla="*/ 15 h 31"/>
                <a:gd name="T10" fmla="*/ 15 w 30"/>
                <a:gd name="T1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lnTo>
                    <a:pt x="15" y="30"/>
                  </a:lnTo>
                  <a:cubicBezTo>
                    <a:pt x="23" y="30"/>
                    <a:pt x="29" y="23"/>
                    <a:pt x="29" y="15"/>
                  </a:cubicBezTo>
                  <a:cubicBezTo>
                    <a:pt x="29" y="7"/>
                    <a:pt x="23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6" y="30"/>
                    <a:pt x="15" y="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0" name="Freeform 86"/>
            <p:cNvSpPr>
              <a:spLocks noChangeArrowheads="1"/>
            </p:cNvSpPr>
            <p:nvPr/>
          </p:nvSpPr>
          <p:spPr bwMode="auto">
            <a:xfrm>
              <a:off x="2457643" y="3620591"/>
              <a:ext cx="12965" cy="12965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0 w 30"/>
                <a:gd name="T5" fmla="*/ 15 h 30"/>
                <a:gd name="T6" fmla="*/ 15 w 30"/>
                <a:gd name="T7" fmla="*/ 29 h 30"/>
                <a:gd name="T8" fmla="*/ 29 w 30"/>
                <a:gd name="T9" fmla="*/ 15 h 30"/>
                <a:gd name="T10" fmla="*/ 15 w 30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lnTo>
                    <a:pt x="15" y="0"/>
                  </a:lnTo>
                  <a:cubicBezTo>
                    <a:pt x="6" y="0"/>
                    <a:pt x="0" y="6"/>
                    <a:pt x="0" y="15"/>
                  </a:cubicBezTo>
                  <a:cubicBezTo>
                    <a:pt x="0" y="23"/>
                    <a:pt x="6" y="29"/>
                    <a:pt x="15" y="29"/>
                  </a:cubicBezTo>
                  <a:cubicBezTo>
                    <a:pt x="23" y="29"/>
                    <a:pt x="29" y="23"/>
                    <a:pt x="29" y="15"/>
                  </a:cubicBezTo>
                  <a:cubicBezTo>
                    <a:pt x="29" y="6"/>
                    <a:pt x="23" y="0"/>
                    <a:pt x="1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1" name="Freeform 87"/>
            <p:cNvSpPr>
              <a:spLocks noChangeArrowheads="1"/>
            </p:cNvSpPr>
            <p:nvPr/>
          </p:nvSpPr>
          <p:spPr bwMode="auto">
            <a:xfrm>
              <a:off x="2478017" y="3631705"/>
              <a:ext cx="12966" cy="12965"/>
            </a:xfrm>
            <a:custGeom>
              <a:avLst/>
              <a:gdLst>
                <a:gd name="T0" fmla="*/ 15 w 30"/>
                <a:gd name="T1" fmla="*/ 30 h 31"/>
                <a:gd name="T2" fmla="*/ 15 w 30"/>
                <a:gd name="T3" fmla="*/ 30 h 31"/>
                <a:gd name="T4" fmla="*/ 29 w 30"/>
                <a:gd name="T5" fmla="*/ 15 h 31"/>
                <a:gd name="T6" fmla="*/ 15 w 30"/>
                <a:gd name="T7" fmla="*/ 0 h 31"/>
                <a:gd name="T8" fmla="*/ 0 w 30"/>
                <a:gd name="T9" fmla="*/ 15 h 31"/>
                <a:gd name="T10" fmla="*/ 15 w 30"/>
                <a:gd name="T1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lnTo>
                    <a:pt x="15" y="30"/>
                  </a:lnTo>
                  <a:cubicBezTo>
                    <a:pt x="23" y="30"/>
                    <a:pt x="29" y="23"/>
                    <a:pt x="29" y="15"/>
                  </a:cubicBezTo>
                  <a:cubicBezTo>
                    <a:pt x="29" y="7"/>
                    <a:pt x="23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6" y="30"/>
                    <a:pt x="15" y="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2" name="Group 1171"/>
          <p:cNvGrpSpPr/>
          <p:nvPr/>
        </p:nvGrpSpPr>
        <p:grpSpPr>
          <a:xfrm>
            <a:off x="5797271" y="3572432"/>
            <a:ext cx="157443" cy="294509"/>
            <a:chOff x="5797271" y="3572432"/>
            <a:chExt cx="157443" cy="294509"/>
          </a:xfrm>
          <a:solidFill>
            <a:srgbClr val="02D35F"/>
          </a:solidFill>
        </p:grpSpPr>
        <p:sp>
          <p:nvSpPr>
            <p:cNvPr id="1173" name="Freeform 88"/>
            <p:cNvSpPr>
              <a:spLocks noChangeArrowheads="1"/>
            </p:cNvSpPr>
            <p:nvPr/>
          </p:nvSpPr>
          <p:spPr bwMode="auto">
            <a:xfrm>
              <a:off x="5886180" y="3572432"/>
              <a:ext cx="68534" cy="294509"/>
            </a:xfrm>
            <a:custGeom>
              <a:avLst/>
              <a:gdLst>
                <a:gd name="T0" fmla="*/ 152 w 164"/>
                <a:gd name="T1" fmla="*/ 0 h 702"/>
                <a:gd name="T2" fmla="*/ 0 w 164"/>
                <a:gd name="T3" fmla="*/ 12 h 702"/>
                <a:gd name="T4" fmla="*/ 11 w 164"/>
                <a:gd name="T5" fmla="*/ 701 h 702"/>
                <a:gd name="T6" fmla="*/ 163 w 164"/>
                <a:gd name="T7" fmla="*/ 690 h 702"/>
                <a:gd name="T8" fmla="*/ 152 w 164"/>
                <a:gd name="T9" fmla="*/ 0 h 702"/>
                <a:gd name="T10" fmla="*/ 139 w 164"/>
                <a:gd name="T11" fmla="*/ 677 h 702"/>
                <a:gd name="T12" fmla="*/ 23 w 164"/>
                <a:gd name="T13" fmla="*/ 632 h 702"/>
                <a:gd name="T14" fmla="*/ 58 w 164"/>
                <a:gd name="T15" fmla="*/ 619 h 702"/>
                <a:gd name="T16" fmla="*/ 23 w 164"/>
                <a:gd name="T17" fmla="*/ 608 h 702"/>
                <a:gd name="T18" fmla="*/ 69 w 164"/>
                <a:gd name="T19" fmla="*/ 585 h 702"/>
                <a:gd name="T20" fmla="*/ 69 w 164"/>
                <a:gd name="T21" fmla="*/ 561 h 702"/>
                <a:gd name="T22" fmla="*/ 23 w 164"/>
                <a:gd name="T23" fmla="*/ 538 h 702"/>
                <a:gd name="T24" fmla="*/ 58 w 164"/>
                <a:gd name="T25" fmla="*/ 526 h 702"/>
                <a:gd name="T26" fmla="*/ 23 w 164"/>
                <a:gd name="T27" fmla="*/ 514 h 702"/>
                <a:gd name="T28" fmla="*/ 69 w 164"/>
                <a:gd name="T29" fmla="*/ 491 h 702"/>
                <a:gd name="T30" fmla="*/ 69 w 164"/>
                <a:gd name="T31" fmla="*/ 467 h 702"/>
                <a:gd name="T32" fmla="*/ 23 w 164"/>
                <a:gd name="T33" fmla="*/ 444 h 702"/>
                <a:gd name="T34" fmla="*/ 58 w 164"/>
                <a:gd name="T35" fmla="*/ 433 h 702"/>
                <a:gd name="T36" fmla="*/ 23 w 164"/>
                <a:gd name="T37" fmla="*/ 420 h 702"/>
                <a:gd name="T38" fmla="*/ 69 w 164"/>
                <a:gd name="T39" fmla="*/ 397 h 702"/>
                <a:gd name="T40" fmla="*/ 69 w 164"/>
                <a:gd name="T41" fmla="*/ 374 h 702"/>
                <a:gd name="T42" fmla="*/ 23 w 164"/>
                <a:gd name="T43" fmla="*/ 351 h 702"/>
                <a:gd name="T44" fmla="*/ 58 w 164"/>
                <a:gd name="T45" fmla="*/ 339 h 702"/>
                <a:gd name="T46" fmla="*/ 23 w 164"/>
                <a:gd name="T47" fmla="*/ 328 h 702"/>
                <a:gd name="T48" fmla="*/ 69 w 164"/>
                <a:gd name="T49" fmla="*/ 304 h 702"/>
                <a:gd name="T50" fmla="*/ 69 w 164"/>
                <a:gd name="T51" fmla="*/ 281 h 702"/>
                <a:gd name="T52" fmla="*/ 23 w 164"/>
                <a:gd name="T53" fmla="*/ 257 h 702"/>
                <a:gd name="T54" fmla="*/ 58 w 164"/>
                <a:gd name="T55" fmla="*/ 245 h 702"/>
                <a:gd name="T56" fmla="*/ 23 w 164"/>
                <a:gd name="T57" fmla="*/ 234 h 702"/>
                <a:gd name="T58" fmla="*/ 69 w 164"/>
                <a:gd name="T59" fmla="*/ 210 h 702"/>
                <a:gd name="T60" fmla="*/ 69 w 164"/>
                <a:gd name="T61" fmla="*/ 187 h 702"/>
                <a:gd name="T62" fmla="*/ 23 w 164"/>
                <a:gd name="T63" fmla="*/ 163 h 702"/>
                <a:gd name="T64" fmla="*/ 58 w 164"/>
                <a:gd name="T65" fmla="*/ 152 h 702"/>
                <a:gd name="T66" fmla="*/ 23 w 164"/>
                <a:gd name="T67" fmla="*/ 140 h 702"/>
                <a:gd name="T68" fmla="*/ 69 w 164"/>
                <a:gd name="T69" fmla="*/ 117 h 702"/>
                <a:gd name="T70" fmla="*/ 69 w 164"/>
                <a:gd name="T71" fmla="*/ 93 h 702"/>
                <a:gd name="T72" fmla="*/ 23 w 164"/>
                <a:gd name="T73" fmla="*/ 24 h 702"/>
                <a:gd name="T74" fmla="*/ 139 w 164"/>
                <a:gd name="T75" fmla="*/ 677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4" h="702">
                  <a:moveTo>
                    <a:pt x="152" y="0"/>
                  </a:moveTo>
                  <a:lnTo>
                    <a:pt x="152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690"/>
                    <a:pt x="0" y="690"/>
                    <a:pt x="0" y="690"/>
                  </a:cubicBezTo>
                  <a:cubicBezTo>
                    <a:pt x="0" y="696"/>
                    <a:pt x="5" y="701"/>
                    <a:pt x="11" y="701"/>
                  </a:cubicBezTo>
                  <a:cubicBezTo>
                    <a:pt x="152" y="701"/>
                    <a:pt x="152" y="701"/>
                    <a:pt x="152" y="701"/>
                  </a:cubicBezTo>
                  <a:cubicBezTo>
                    <a:pt x="158" y="701"/>
                    <a:pt x="163" y="696"/>
                    <a:pt x="163" y="690"/>
                  </a:cubicBezTo>
                  <a:cubicBezTo>
                    <a:pt x="163" y="12"/>
                    <a:pt x="163" y="12"/>
                    <a:pt x="163" y="12"/>
                  </a:cubicBezTo>
                  <a:cubicBezTo>
                    <a:pt x="163" y="5"/>
                    <a:pt x="158" y="0"/>
                    <a:pt x="152" y="0"/>
                  </a:cubicBezTo>
                  <a:close/>
                  <a:moveTo>
                    <a:pt x="139" y="677"/>
                  </a:moveTo>
                  <a:lnTo>
                    <a:pt x="139" y="677"/>
                  </a:lnTo>
                  <a:cubicBezTo>
                    <a:pt x="23" y="677"/>
                    <a:pt x="23" y="677"/>
                    <a:pt x="23" y="677"/>
                  </a:cubicBezTo>
                  <a:cubicBezTo>
                    <a:pt x="23" y="632"/>
                    <a:pt x="23" y="632"/>
                    <a:pt x="23" y="632"/>
                  </a:cubicBezTo>
                  <a:cubicBezTo>
                    <a:pt x="46" y="632"/>
                    <a:pt x="46" y="632"/>
                    <a:pt x="46" y="632"/>
                  </a:cubicBezTo>
                  <a:cubicBezTo>
                    <a:pt x="53" y="632"/>
                    <a:pt x="58" y="626"/>
                    <a:pt x="58" y="619"/>
                  </a:cubicBezTo>
                  <a:cubicBezTo>
                    <a:pt x="58" y="613"/>
                    <a:pt x="53" y="608"/>
                    <a:pt x="46" y="608"/>
                  </a:cubicBezTo>
                  <a:cubicBezTo>
                    <a:pt x="23" y="608"/>
                    <a:pt x="23" y="608"/>
                    <a:pt x="23" y="608"/>
                  </a:cubicBezTo>
                  <a:cubicBezTo>
                    <a:pt x="23" y="585"/>
                    <a:pt x="23" y="585"/>
                    <a:pt x="23" y="585"/>
                  </a:cubicBezTo>
                  <a:cubicBezTo>
                    <a:pt x="69" y="585"/>
                    <a:pt x="69" y="585"/>
                    <a:pt x="69" y="585"/>
                  </a:cubicBezTo>
                  <a:cubicBezTo>
                    <a:pt x="76" y="585"/>
                    <a:pt x="81" y="580"/>
                    <a:pt x="81" y="572"/>
                  </a:cubicBezTo>
                  <a:cubicBezTo>
                    <a:pt x="81" y="566"/>
                    <a:pt x="76" y="561"/>
                    <a:pt x="69" y="561"/>
                  </a:cubicBezTo>
                  <a:cubicBezTo>
                    <a:pt x="23" y="561"/>
                    <a:pt x="23" y="561"/>
                    <a:pt x="23" y="561"/>
                  </a:cubicBezTo>
                  <a:cubicBezTo>
                    <a:pt x="23" y="538"/>
                    <a:pt x="23" y="538"/>
                    <a:pt x="23" y="538"/>
                  </a:cubicBezTo>
                  <a:cubicBezTo>
                    <a:pt x="46" y="538"/>
                    <a:pt x="46" y="538"/>
                    <a:pt x="46" y="538"/>
                  </a:cubicBezTo>
                  <a:cubicBezTo>
                    <a:pt x="53" y="538"/>
                    <a:pt x="58" y="533"/>
                    <a:pt x="58" y="526"/>
                  </a:cubicBezTo>
                  <a:cubicBezTo>
                    <a:pt x="58" y="519"/>
                    <a:pt x="53" y="514"/>
                    <a:pt x="46" y="514"/>
                  </a:cubicBezTo>
                  <a:cubicBezTo>
                    <a:pt x="23" y="514"/>
                    <a:pt x="23" y="514"/>
                    <a:pt x="23" y="514"/>
                  </a:cubicBezTo>
                  <a:cubicBezTo>
                    <a:pt x="23" y="491"/>
                    <a:pt x="23" y="491"/>
                    <a:pt x="23" y="491"/>
                  </a:cubicBezTo>
                  <a:cubicBezTo>
                    <a:pt x="69" y="491"/>
                    <a:pt x="69" y="491"/>
                    <a:pt x="69" y="491"/>
                  </a:cubicBezTo>
                  <a:cubicBezTo>
                    <a:pt x="76" y="491"/>
                    <a:pt x="81" y="486"/>
                    <a:pt x="81" y="480"/>
                  </a:cubicBezTo>
                  <a:cubicBezTo>
                    <a:pt x="81" y="472"/>
                    <a:pt x="76" y="467"/>
                    <a:pt x="69" y="467"/>
                  </a:cubicBezTo>
                  <a:cubicBezTo>
                    <a:pt x="23" y="467"/>
                    <a:pt x="23" y="467"/>
                    <a:pt x="23" y="467"/>
                  </a:cubicBezTo>
                  <a:cubicBezTo>
                    <a:pt x="23" y="444"/>
                    <a:pt x="23" y="444"/>
                    <a:pt x="23" y="444"/>
                  </a:cubicBezTo>
                  <a:cubicBezTo>
                    <a:pt x="46" y="444"/>
                    <a:pt x="46" y="444"/>
                    <a:pt x="46" y="444"/>
                  </a:cubicBezTo>
                  <a:cubicBezTo>
                    <a:pt x="53" y="444"/>
                    <a:pt x="58" y="439"/>
                    <a:pt x="58" y="433"/>
                  </a:cubicBezTo>
                  <a:cubicBezTo>
                    <a:pt x="58" y="427"/>
                    <a:pt x="53" y="420"/>
                    <a:pt x="46" y="420"/>
                  </a:cubicBezTo>
                  <a:cubicBezTo>
                    <a:pt x="23" y="420"/>
                    <a:pt x="23" y="420"/>
                    <a:pt x="23" y="420"/>
                  </a:cubicBezTo>
                  <a:cubicBezTo>
                    <a:pt x="23" y="397"/>
                    <a:pt x="23" y="397"/>
                    <a:pt x="23" y="397"/>
                  </a:cubicBezTo>
                  <a:cubicBezTo>
                    <a:pt x="69" y="397"/>
                    <a:pt x="69" y="397"/>
                    <a:pt x="69" y="397"/>
                  </a:cubicBezTo>
                  <a:cubicBezTo>
                    <a:pt x="76" y="397"/>
                    <a:pt x="81" y="392"/>
                    <a:pt x="81" y="386"/>
                  </a:cubicBezTo>
                  <a:cubicBezTo>
                    <a:pt x="81" y="380"/>
                    <a:pt x="76" y="374"/>
                    <a:pt x="69" y="374"/>
                  </a:cubicBezTo>
                  <a:cubicBezTo>
                    <a:pt x="23" y="374"/>
                    <a:pt x="23" y="374"/>
                    <a:pt x="23" y="374"/>
                  </a:cubicBezTo>
                  <a:cubicBezTo>
                    <a:pt x="23" y="351"/>
                    <a:pt x="23" y="351"/>
                    <a:pt x="23" y="351"/>
                  </a:cubicBezTo>
                  <a:cubicBezTo>
                    <a:pt x="46" y="351"/>
                    <a:pt x="46" y="351"/>
                    <a:pt x="46" y="351"/>
                  </a:cubicBezTo>
                  <a:cubicBezTo>
                    <a:pt x="53" y="351"/>
                    <a:pt x="58" y="345"/>
                    <a:pt x="58" y="339"/>
                  </a:cubicBezTo>
                  <a:cubicBezTo>
                    <a:pt x="58" y="333"/>
                    <a:pt x="53" y="328"/>
                    <a:pt x="46" y="328"/>
                  </a:cubicBezTo>
                  <a:cubicBezTo>
                    <a:pt x="23" y="328"/>
                    <a:pt x="23" y="328"/>
                    <a:pt x="23" y="328"/>
                  </a:cubicBezTo>
                  <a:cubicBezTo>
                    <a:pt x="23" y="304"/>
                    <a:pt x="23" y="304"/>
                    <a:pt x="23" y="304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76" y="304"/>
                    <a:pt x="81" y="298"/>
                    <a:pt x="81" y="292"/>
                  </a:cubicBezTo>
                  <a:cubicBezTo>
                    <a:pt x="81" y="286"/>
                    <a:pt x="76" y="281"/>
                    <a:pt x="69" y="281"/>
                  </a:cubicBezTo>
                  <a:cubicBezTo>
                    <a:pt x="23" y="281"/>
                    <a:pt x="23" y="281"/>
                    <a:pt x="23" y="281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46" y="257"/>
                    <a:pt x="46" y="257"/>
                    <a:pt x="46" y="257"/>
                  </a:cubicBezTo>
                  <a:cubicBezTo>
                    <a:pt x="53" y="257"/>
                    <a:pt x="58" y="252"/>
                    <a:pt x="58" y="245"/>
                  </a:cubicBezTo>
                  <a:cubicBezTo>
                    <a:pt x="58" y="239"/>
                    <a:pt x="53" y="234"/>
                    <a:pt x="46" y="234"/>
                  </a:cubicBezTo>
                  <a:cubicBezTo>
                    <a:pt x="23" y="234"/>
                    <a:pt x="23" y="234"/>
                    <a:pt x="23" y="234"/>
                  </a:cubicBezTo>
                  <a:cubicBezTo>
                    <a:pt x="23" y="210"/>
                    <a:pt x="23" y="210"/>
                    <a:pt x="23" y="210"/>
                  </a:cubicBezTo>
                  <a:cubicBezTo>
                    <a:pt x="69" y="210"/>
                    <a:pt x="69" y="210"/>
                    <a:pt x="69" y="210"/>
                  </a:cubicBezTo>
                  <a:cubicBezTo>
                    <a:pt x="76" y="210"/>
                    <a:pt x="81" y="205"/>
                    <a:pt x="81" y="199"/>
                  </a:cubicBezTo>
                  <a:cubicBezTo>
                    <a:pt x="81" y="192"/>
                    <a:pt x="76" y="187"/>
                    <a:pt x="69" y="187"/>
                  </a:cubicBezTo>
                  <a:cubicBezTo>
                    <a:pt x="23" y="187"/>
                    <a:pt x="23" y="187"/>
                    <a:pt x="23" y="187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53" y="163"/>
                    <a:pt x="58" y="158"/>
                    <a:pt x="58" y="152"/>
                  </a:cubicBezTo>
                  <a:cubicBezTo>
                    <a:pt x="58" y="145"/>
                    <a:pt x="53" y="140"/>
                    <a:pt x="46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17"/>
                    <a:pt x="23" y="117"/>
                    <a:pt x="23" y="117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76" y="117"/>
                    <a:pt x="81" y="112"/>
                    <a:pt x="81" y="105"/>
                  </a:cubicBezTo>
                  <a:cubicBezTo>
                    <a:pt x="81" y="99"/>
                    <a:pt x="76" y="93"/>
                    <a:pt x="69" y="93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9" y="24"/>
                    <a:pt x="139" y="24"/>
                    <a:pt x="139" y="24"/>
                  </a:cubicBezTo>
                  <a:lnTo>
                    <a:pt x="139" y="67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4" name="Freeform 89"/>
            <p:cNvSpPr>
              <a:spLocks noChangeArrowheads="1"/>
            </p:cNvSpPr>
            <p:nvPr/>
          </p:nvSpPr>
          <p:spPr bwMode="auto">
            <a:xfrm>
              <a:off x="5797271" y="3574284"/>
              <a:ext cx="68534" cy="281544"/>
            </a:xfrm>
            <a:custGeom>
              <a:avLst/>
              <a:gdLst>
                <a:gd name="T0" fmla="*/ 117 w 165"/>
                <a:gd name="T1" fmla="*/ 0 h 672"/>
                <a:gd name="T2" fmla="*/ 117 w 165"/>
                <a:gd name="T3" fmla="*/ 0 h 672"/>
                <a:gd name="T4" fmla="*/ 70 w 165"/>
                <a:gd name="T5" fmla="*/ 70 h 672"/>
                <a:gd name="T6" fmla="*/ 70 w 165"/>
                <a:gd name="T7" fmla="*/ 135 h 672"/>
                <a:gd name="T8" fmla="*/ 12 w 165"/>
                <a:gd name="T9" fmla="*/ 135 h 672"/>
                <a:gd name="T10" fmla="*/ 0 w 165"/>
                <a:gd name="T11" fmla="*/ 147 h 672"/>
                <a:gd name="T12" fmla="*/ 0 w 165"/>
                <a:gd name="T13" fmla="*/ 346 h 672"/>
                <a:gd name="T14" fmla="*/ 12 w 165"/>
                <a:gd name="T15" fmla="*/ 357 h 672"/>
                <a:gd name="T16" fmla="*/ 23 w 165"/>
                <a:gd name="T17" fmla="*/ 346 h 672"/>
                <a:gd name="T18" fmla="*/ 23 w 165"/>
                <a:gd name="T19" fmla="*/ 158 h 672"/>
                <a:gd name="T20" fmla="*/ 70 w 165"/>
                <a:gd name="T21" fmla="*/ 158 h 672"/>
                <a:gd name="T22" fmla="*/ 70 w 165"/>
                <a:gd name="T23" fmla="*/ 515 h 672"/>
                <a:gd name="T24" fmla="*/ 105 w 165"/>
                <a:gd name="T25" fmla="*/ 662 h 672"/>
                <a:gd name="T26" fmla="*/ 117 w 165"/>
                <a:gd name="T27" fmla="*/ 671 h 672"/>
                <a:gd name="T28" fmla="*/ 128 w 165"/>
                <a:gd name="T29" fmla="*/ 662 h 672"/>
                <a:gd name="T30" fmla="*/ 164 w 165"/>
                <a:gd name="T31" fmla="*/ 512 h 672"/>
                <a:gd name="T32" fmla="*/ 164 w 165"/>
                <a:gd name="T33" fmla="*/ 70 h 672"/>
                <a:gd name="T34" fmla="*/ 117 w 165"/>
                <a:gd name="T35" fmla="*/ 0 h 672"/>
                <a:gd name="T36" fmla="*/ 93 w 165"/>
                <a:gd name="T37" fmla="*/ 70 h 672"/>
                <a:gd name="T38" fmla="*/ 93 w 165"/>
                <a:gd name="T39" fmla="*/ 70 h 672"/>
                <a:gd name="T40" fmla="*/ 117 w 165"/>
                <a:gd name="T41" fmla="*/ 23 h 672"/>
                <a:gd name="T42" fmla="*/ 140 w 165"/>
                <a:gd name="T43" fmla="*/ 70 h 672"/>
                <a:gd name="T44" fmla="*/ 140 w 165"/>
                <a:gd name="T45" fmla="*/ 135 h 672"/>
                <a:gd name="T46" fmla="*/ 93 w 165"/>
                <a:gd name="T47" fmla="*/ 135 h 672"/>
                <a:gd name="T48" fmla="*/ 93 w 165"/>
                <a:gd name="T49" fmla="*/ 70 h 672"/>
                <a:gd name="T50" fmla="*/ 140 w 165"/>
                <a:gd name="T51" fmla="*/ 158 h 672"/>
                <a:gd name="T52" fmla="*/ 140 w 165"/>
                <a:gd name="T53" fmla="*/ 158 h 672"/>
                <a:gd name="T54" fmla="*/ 141 w 165"/>
                <a:gd name="T55" fmla="*/ 486 h 672"/>
                <a:gd name="T56" fmla="*/ 140 w 165"/>
                <a:gd name="T57" fmla="*/ 486 h 672"/>
                <a:gd name="T58" fmla="*/ 93 w 165"/>
                <a:gd name="T59" fmla="*/ 486 h 672"/>
                <a:gd name="T60" fmla="*/ 93 w 165"/>
                <a:gd name="T61" fmla="*/ 158 h 672"/>
                <a:gd name="T62" fmla="*/ 140 w 165"/>
                <a:gd name="T63" fmla="*/ 158 h 672"/>
                <a:gd name="T64" fmla="*/ 117 w 165"/>
                <a:gd name="T65" fmla="*/ 610 h 672"/>
                <a:gd name="T66" fmla="*/ 117 w 165"/>
                <a:gd name="T67" fmla="*/ 610 h 672"/>
                <a:gd name="T68" fmla="*/ 93 w 165"/>
                <a:gd name="T69" fmla="*/ 512 h 672"/>
                <a:gd name="T70" fmla="*/ 93 w 165"/>
                <a:gd name="T71" fmla="*/ 509 h 672"/>
                <a:gd name="T72" fmla="*/ 140 w 165"/>
                <a:gd name="T73" fmla="*/ 509 h 672"/>
                <a:gd name="T74" fmla="*/ 141 w 165"/>
                <a:gd name="T75" fmla="*/ 509 h 672"/>
                <a:gd name="T76" fmla="*/ 141 w 165"/>
                <a:gd name="T77" fmla="*/ 510 h 672"/>
                <a:gd name="T78" fmla="*/ 117 w 165"/>
                <a:gd name="T79" fmla="*/ 61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672">
                  <a:moveTo>
                    <a:pt x="117" y="0"/>
                  </a:moveTo>
                  <a:lnTo>
                    <a:pt x="117" y="0"/>
                  </a:lnTo>
                  <a:cubicBezTo>
                    <a:pt x="102" y="0"/>
                    <a:pt x="70" y="6"/>
                    <a:pt x="70" y="70"/>
                  </a:cubicBezTo>
                  <a:cubicBezTo>
                    <a:pt x="70" y="135"/>
                    <a:pt x="70" y="135"/>
                    <a:pt x="70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6" y="135"/>
                    <a:pt x="0" y="140"/>
                    <a:pt x="0" y="147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0" y="352"/>
                    <a:pt x="6" y="357"/>
                    <a:pt x="12" y="357"/>
                  </a:cubicBezTo>
                  <a:cubicBezTo>
                    <a:pt x="18" y="357"/>
                    <a:pt x="23" y="352"/>
                    <a:pt x="23" y="346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70" y="158"/>
                    <a:pt x="70" y="158"/>
                    <a:pt x="70" y="158"/>
                  </a:cubicBezTo>
                  <a:cubicBezTo>
                    <a:pt x="70" y="515"/>
                    <a:pt x="70" y="515"/>
                    <a:pt x="70" y="515"/>
                  </a:cubicBezTo>
                  <a:cubicBezTo>
                    <a:pt x="105" y="662"/>
                    <a:pt x="105" y="662"/>
                    <a:pt x="105" y="662"/>
                  </a:cubicBezTo>
                  <a:cubicBezTo>
                    <a:pt x="107" y="667"/>
                    <a:pt x="112" y="671"/>
                    <a:pt x="117" y="671"/>
                  </a:cubicBezTo>
                  <a:cubicBezTo>
                    <a:pt x="122" y="671"/>
                    <a:pt x="127" y="667"/>
                    <a:pt x="128" y="662"/>
                  </a:cubicBezTo>
                  <a:cubicBezTo>
                    <a:pt x="164" y="512"/>
                    <a:pt x="164" y="512"/>
                    <a:pt x="164" y="512"/>
                  </a:cubicBezTo>
                  <a:cubicBezTo>
                    <a:pt x="164" y="70"/>
                    <a:pt x="164" y="70"/>
                    <a:pt x="164" y="70"/>
                  </a:cubicBezTo>
                  <a:cubicBezTo>
                    <a:pt x="164" y="6"/>
                    <a:pt x="130" y="0"/>
                    <a:pt x="117" y="0"/>
                  </a:cubicBezTo>
                  <a:close/>
                  <a:moveTo>
                    <a:pt x="93" y="70"/>
                  </a:moveTo>
                  <a:lnTo>
                    <a:pt x="93" y="70"/>
                  </a:lnTo>
                  <a:cubicBezTo>
                    <a:pt x="93" y="52"/>
                    <a:pt x="96" y="23"/>
                    <a:pt x="117" y="23"/>
                  </a:cubicBezTo>
                  <a:cubicBezTo>
                    <a:pt x="137" y="23"/>
                    <a:pt x="140" y="52"/>
                    <a:pt x="140" y="70"/>
                  </a:cubicBezTo>
                  <a:cubicBezTo>
                    <a:pt x="140" y="135"/>
                    <a:pt x="140" y="135"/>
                    <a:pt x="140" y="135"/>
                  </a:cubicBezTo>
                  <a:cubicBezTo>
                    <a:pt x="93" y="135"/>
                    <a:pt x="93" y="135"/>
                    <a:pt x="93" y="135"/>
                  </a:cubicBezTo>
                  <a:lnTo>
                    <a:pt x="93" y="70"/>
                  </a:lnTo>
                  <a:close/>
                  <a:moveTo>
                    <a:pt x="140" y="158"/>
                  </a:moveTo>
                  <a:lnTo>
                    <a:pt x="140" y="158"/>
                  </a:lnTo>
                  <a:cubicBezTo>
                    <a:pt x="141" y="486"/>
                    <a:pt x="141" y="486"/>
                    <a:pt x="141" y="486"/>
                  </a:cubicBezTo>
                  <a:cubicBezTo>
                    <a:pt x="140" y="486"/>
                    <a:pt x="140" y="486"/>
                    <a:pt x="140" y="486"/>
                  </a:cubicBezTo>
                  <a:cubicBezTo>
                    <a:pt x="93" y="486"/>
                    <a:pt x="93" y="486"/>
                    <a:pt x="93" y="486"/>
                  </a:cubicBezTo>
                  <a:cubicBezTo>
                    <a:pt x="93" y="158"/>
                    <a:pt x="93" y="158"/>
                    <a:pt x="93" y="158"/>
                  </a:cubicBezTo>
                  <a:lnTo>
                    <a:pt x="140" y="158"/>
                  </a:lnTo>
                  <a:close/>
                  <a:moveTo>
                    <a:pt x="117" y="610"/>
                  </a:moveTo>
                  <a:lnTo>
                    <a:pt x="117" y="610"/>
                  </a:lnTo>
                  <a:cubicBezTo>
                    <a:pt x="93" y="512"/>
                    <a:pt x="93" y="512"/>
                    <a:pt x="93" y="512"/>
                  </a:cubicBezTo>
                  <a:cubicBezTo>
                    <a:pt x="93" y="509"/>
                    <a:pt x="93" y="509"/>
                    <a:pt x="93" y="509"/>
                  </a:cubicBezTo>
                  <a:cubicBezTo>
                    <a:pt x="140" y="509"/>
                    <a:pt x="140" y="509"/>
                    <a:pt x="140" y="509"/>
                  </a:cubicBezTo>
                  <a:cubicBezTo>
                    <a:pt x="140" y="509"/>
                    <a:pt x="140" y="509"/>
                    <a:pt x="141" y="509"/>
                  </a:cubicBezTo>
                  <a:cubicBezTo>
                    <a:pt x="141" y="510"/>
                    <a:pt x="141" y="510"/>
                    <a:pt x="141" y="510"/>
                  </a:cubicBezTo>
                  <a:lnTo>
                    <a:pt x="117" y="61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75" name="Freeform 90"/>
          <p:cNvSpPr>
            <a:spLocks noChangeArrowheads="1"/>
          </p:cNvSpPr>
          <p:nvPr/>
        </p:nvSpPr>
        <p:spPr bwMode="auto">
          <a:xfrm>
            <a:off x="4091338" y="3572432"/>
            <a:ext cx="68533" cy="294509"/>
          </a:xfrm>
          <a:custGeom>
            <a:avLst/>
            <a:gdLst>
              <a:gd name="T0" fmla="*/ 11 w 164"/>
              <a:gd name="T1" fmla="*/ 0 h 702"/>
              <a:gd name="T2" fmla="*/ 0 w 164"/>
              <a:gd name="T3" fmla="*/ 690 h 702"/>
              <a:gd name="T4" fmla="*/ 152 w 164"/>
              <a:gd name="T5" fmla="*/ 701 h 702"/>
              <a:gd name="T6" fmla="*/ 163 w 164"/>
              <a:gd name="T7" fmla="*/ 12 h 702"/>
              <a:gd name="T8" fmla="*/ 11 w 164"/>
              <a:gd name="T9" fmla="*/ 0 h 702"/>
              <a:gd name="T10" fmla="*/ 140 w 164"/>
              <a:gd name="T11" fmla="*/ 677 h 702"/>
              <a:gd name="T12" fmla="*/ 23 w 164"/>
              <a:gd name="T13" fmla="*/ 632 h 702"/>
              <a:gd name="T14" fmla="*/ 58 w 164"/>
              <a:gd name="T15" fmla="*/ 619 h 702"/>
              <a:gd name="T16" fmla="*/ 23 w 164"/>
              <a:gd name="T17" fmla="*/ 608 h 702"/>
              <a:gd name="T18" fmla="*/ 94 w 164"/>
              <a:gd name="T19" fmla="*/ 585 h 702"/>
              <a:gd name="T20" fmla="*/ 94 w 164"/>
              <a:gd name="T21" fmla="*/ 561 h 702"/>
              <a:gd name="T22" fmla="*/ 23 w 164"/>
              <a:gd name="T23" fmla="*/ 538 h 702"/>
              <a:gd name="T24" fmla="*/ 58 w 164"/>
              <a:gd name="T25" fmla="*/ 526 h 702"/>
              <a:gd name="T26" fmla="*/ 23 w 164"/>
              <a:gd name="T27" fmla="*/ 514 h 702"/>
              <a:gd name="T28" fmla="*/ 94 w 164"/>
              <a:gd name="T29" fmla="*/ 491 h 702"/>
              <a:gd name="T30" fmla="*/ 94 w 164"/>
              <a:gd name="T31" fmla="*/ 467 h 702"/>
              <a:gd name="T32" fmla="*/ 23 w 164"/>
              <a:gd name="T33" fmla="*/ 444 h 702"/>
              <a:gd name="T34" fmla="*/ 58 w 164"/>
              <a:gd name="T35" fmla="*/ 433 h 702"/>
              <a:gd name="T36" fmla="*/ 23 w 164"/>
              <a:gd name="T37" fmla="*/ 420 h 702"/>
              <a:gd name="T38" fmla="*/ 94 w 164"/>
              <a:gd name="T39" fmla="*/ 397 h 702"/>
              <a:gd name="T40" fmla="*/ 94 w 164"/>
              <a:gd name="T41" fmla="*/ 374 h 702"/>
              <a:gd name="T42" fmla="*/ 23 w 164"/>
              <a:gd name="T43" fmla="*/ 351 h 702"/>
              <a:gd name="T44" fmla="*/ 58 w 164"/>
              <a:gd name="T45" fmla="*/ 339 h 702"/>
              <a:gd name="T46" fmla="*/ 23 w 164"/>
              <a:gd name="T47" fmla="*/ 328 h 702"/>
              <a:gd name="T48" fmla="*/ 94 w 164"/>
              <a:gd name="T49" fmla="*/ 304 h 702"/>
              <a:gd name="T50" fmla="*/ 94 w 164"/>
              <a:gd name="T51" fmla="*/ 281 h 702"/>
              <a:gd name="T52" fmla="*/ 23 w 164"/>
              <a:gd name="T53" fmla="*/ 257 h 702"/>
              <a:gd name="T54" fmla="*/ 58 w 164"/>
              <a:gd name="T55" fmla="*/ 245 h 702"/>
              <a:gd name="T56" fmla="*/ 23 w 164"/>
              <a:gd name="T57" fmla="*/ 234 h 702"/>
              <a:gd name="T58" fmla="*/ 94 w 164"/>
              <a:gd name="T59" fmla="*/ 210 h 702"/>
              <a:gd name="T60" fmla="*/ 94 w 164"/>
              <a:gd name="T61" fmla="*/ 187 h 702"/>
              <a:gd name="T62" fmla="*/ 23 w 164"/>
              <a:gd name="T63" fmla="*/ 163 h 702"/>
              <a:gd name="T64" fmla="*/ 58 w 164"/>
              <a:gd name="T65" fmla="*/ 152 h 702"/>
              <a:gd name="T66" fmla="*/ 23 w 164"/>
              <a:gd name="T67" fmla="*/ 140 h 702"/>
              <a:gd name="T68" fmla="*/ 94 w 164"/>
              <a:gd name="T69" fmla="*/ 117 h 702"/>
              <a:gd name="T70" fmla="*/ 94 w 164"/>
              <a:gd name="T71" fmla="*/ 93 h 702"/>
              <a:gd name="T72" fmla="*/ 23 w 164"/>
              <a:gd name="T73" fmla="*/ 24 h 702"/>
              <a:gd name="T74" fmla="*/ 140 w 164"/>
              <a:gd name="T75" fmla="*/ 677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4" h="702">
                <a:moveTo>
                  <a:pt x="11" y="0"/>
                </a:moveTo>
                <a:lnTo>
                  <a:pt x="11" y="0"/>
                </a:lnTo>
                <a:cubicBezTo>
                  <a:pt x="5" y="0"/>
                  <a:pt x="0" y="5"/>
                  <a:pt x="0" y="12"/>
                </a:cubicBezTo>
                <a:cubicBezTo>
                  <a:pt x="0" y="690"/>
                  <a:pt x="0" y="690"/>
                  <a:pt x="0" y="690"/>
                </a:cubicBezTo>
                <a:cubicBezTo>
                  <a:pt x="0" y="696"/>
                  <a:pt x="5" y="701"/>
                  <a:pt x="11" y="701"/>
                </a:cubicBezTo>
                <a:cubicBezTo>
                  <a:pt x="152" y="701"/>
                  <a:pt x="152" y="701"/>
                  <a:pt x="152" y="701"/>
                </a:cubicBezTo>
                <a:cubicBezTo>
                  <a:pt x="158" y="701"/>
                  <a:pt x="163" y="696"/>
                  <a:pt x="163" y="690"/>
                </a:cubicBezTo>
                <a:cubicBezTo>
                  <a:pt x="163" y="12"/>
                  <a:pt x="163" y="12"/>
                  <a:pt x="163" y="12"/>
                </a:cubicBezTo>
                <a:cubicBezTo>
                  <a:pt x="163" y="5"/>
                  <a:pt x="158" y="0"/>
                  <a:pt x="152" y="0"/>
                </a:cubicBezTo>
                <a:lnTo>
                  <a:pt x="11" y="0"/>
                </a:lnTo>
                <a:close/>
                <a:moveTo>
                  <a:pt x="140" y="677"/>
                </a:moveTo>
                <a:lnTo>
                  <a:pt x="140" y="677"/>
                </a:lnTo>
                <a:cubicBezTo>
                  <a:pt x="23" y="677"/>
                  <a:pt x="23" y="677"/>
                  <a:pt x="23" y="677"/>
                </a:cubicBezTo>
                <a:cubicBezTo>
                  <a:pt x="23" y="632"/>
                  <a:pt x="23" y="632"/>
                  <a:pt x="23" y="632"/>
                </a:cubicBezTo>
                <a:cubicBezTo>
                  <a:pt x="47" y="632"/>
                  <a:pt x="47" y="632"/>
                  <a:pt x="47" y="632"/>
                </a:cubicBezTo>
                <a:cubicBezTo>
                  <a:pt x="53" y="632"/>
                  <a:pt x="58" y="626"/>
                  <a:pt x="58" y="619"/>
                </a:cubicBezTo>
                <a:cubicBezTo>
                  <a:pt x="58" y="613"/>
                  <a:pt x="53" y="608"/>
                  <a:pt x="47" y="608"/>
                </a:cubicBezTo>
                <a:cubicBezTo>
                  <a:pt x="23" y="608"/>
                  <a:pt x="23" y="608"/>
                  <a:pt x="23" y="608"/>
                </a:cubicBezTo>
                <a:cubicBezTo>
                  <a:pt x="23" y="585"/>
                  <a:pt x="23" y="585"/>
                  <a:pt x="23" y="585"/>
                </a:cubicBezTo>
                <a:cubicBezTo>
                  <a:pt x="94" y="585"/>
                  <a:pt x="94" y="585"/>
                  <a:pt x="94" y="585"/>
                </a:cubicBezTo>
                <a:cubicBezTo>
                  <a:pt x="100" y="585"/>
                  <a:pt x="105" y="580"/>
                  <a:pt x="105" y="572"/>
                </a:cubicBezTo>
                <a:cubicBezTo>
                  <a:pt x="105" y="566"/>
                  <a:pt x="100" y="561"/>
                  <a:pt x="94" y="561"/>
                </a:cubicBezTo>
                <a:cubicBezTo>
                  <a:pt x="23" y="561"/>
                  <a:pt x="23" y="561"/>
                  <a:pt x="23" y="561"/>
                </a:cubicBezTo>
                <a:cubicBezTo>
                  <a:pt x="23" y="538"/>
                  <a:pt x="23" y="538"/>
                  <a:pt x="23" y="538"/>
                </a:cubicBezTo>
                <a:cubicBezTo>
                  <a:pt x="47" y="538"/>
                  <a:pt x="47" y="538"/>
                  <a:pt x="47" y="538"/>
                </a:cubicBezTo>
                <a:cubicBezTo>
                  <a:pt x="53" y="538"/>
                  <a:pt x="58" y="533"/>
                  <a:pt x="58" y="526"/>
                </a:cubicBezTo>
                <a:cubicBezTo>
                  <a:pt x="58" y="519"/>
                  <a:pt x="53" y="514"/>
                  <a:pt x="47" y="514"/>
                </a:cubicBezTo>
                <a:cubicBezTo>
                  <a:pt x="23" y="514"/>
                  <a:pt x="23" y="514"/>
                  <a:pt x="23" y="514"/>
                </a:cubicBezTo>
                <a:cubicBezTo>
                  <a:pt x="23" y="491"/>
                  <a:pt x="23" y="491"/>
                  <a:pt x="23" y="491"/>
                </a:cubicBezTo>
                <a:cubicBezTo>
                  <a:pt x="94" y="491"/>
                  <a:pt x="94" y="491"/>
                  <a:pt x="94" y="491"/>
                </a:cubicBezTo>
                <a:cubicBezTo>
                  <a:pt x="100" y="491"/>
                  <a:pt x="105" y="486"/>
                  <a:pt x="105" y="480"/>
                </a:cubicBezTo>
                <a:cubicBezTo>
                  <a:pt x="105" y="472"/>
                  <a:pt x="100" y="467"/>
                  <a:pt x="94" y="467"/>
                </a:cubicBezTo>
                <a:cubicBezTo>
                  <a:pt x="23" y="467"/>
                  <a:pt x="23" y="467"/>
                  <a:pt x="23" y="467"/>
                </a:cubicBezTo>
                <a:cubicBezTo>
                  <a:pt x="23" y="444"/>
                  <a:pt x="23" y="444"/>
                  <a:pt x="23" y="444"/>
                </a:cubicBezTo>
                <a:cubicBezTo>
                  <a:pt x="47" y="444"/>
                  <a:pt x="47" y="444"/>
                  <a:pt x="47" y="444"/>
                </a:cubicBezTo>
                <a:cubicBezTo>
                  <a:pt x="53" y="444"/>
                  <a:pt x="58" y="439"/>
                  <a:pt x="58" y="433"/>
                </a:cubicBezTo>
                <a:cubicBezTo>
                  <a:pt x="58" y="427"/>
                  <a:pt x="53" y="420"/>
                  <a:pt x="47" y="420"/>
                </a:cubicBezTo>
                <a:cubicBezTo>
                  <a:pt x="23" y="420"/>
                  <a:pt x="23" y="420"/>
                  <a:pt x="23" y="420"/>
                </a:cubicBezTo>
                <a:cubicBezTo>
                  <a:pt x="23" y="397"/>
                  <a:pt x="23" y="397"/>
                  <a:pt x="23" y="397"/>
                </a:cubicBezTo>
                <a:cubicBezTo>
                  <a:pt x="94" y="397"/>
                  <a:pt x="94" y="397"/>
                  <a:pt x="94" y="397"/>
                </a:cubicBezTo>
                <a:cubicBezTo>
                  <a:pt x="100" y="397"/>
                  <a:pt x="105" y="392"/>
                  <a:pt x="105" y="386"/>
                </a:cubicBezTo>
                <a:cubicBezTo>
                  <a:pt x="105" y="380"/>
                  <a:pt x="100" y="374"/>
                  <a:pt x="94" y="374"/>
                </a:cubicBezTo>
                <a:cubicBezTo>
                  <a:pt x="23" y="374"/>
                  <a:pt x="23" y="374"/>
                  <a:pt x="23" y="374"/>
                </a:cubicBezTo>
                <a:cubicBezTo>
                  <a:pt x="23" y="351"/>
                  <a:pt x="23" y="351"/>
                  <a:pt x="23" y="351"/>
                </a:cubicBezTo>
                <a:cubicBezTo>
                  <a:pt x="47" y="351"/>
                  <a:pt x="47" y="351"/>
                  <a:pt x="47" y="351"/>
                </a:cubicBezTo>
                <a:cubicBezTo>
                  <a:pt x="53" y="351"/>
                  <a:pt x="58" y="345"/>
                  <a:pt x="58" y="339"/>
                </a:cubicBezTo>
                <a:cubicBezTo>
                  <a:pt x="58" y="333"/>
                  <a:pt x="53" y="328"/>
                  <a:pt x="47" y="328"/>
                </a:cubicBezTo>
                <a:cubicBezTo>
                  <a:pt x="23" y="328"/>
                  <a:pt x="23" y="328"/>
                  <a:pt x="23" y="328"/>
                </a:cubicBezTo>
                <a:cubicBezTo>
                  <a:pt x="23" y="304"/>
                  <a:pt x="23" y="304"/>
                  <a:pt x="23" y="304"/>
                </a:cubicBezTo>
                <a:cubicBezTo>
                  <a:pt x="94" y="304"/>
                  <a:pt x="94" y="304"/>
                  <a:pt x="94" y="304"/>
                </a:cubicBezTo>
                <a:cubicBezTo>
                  <a:pt x="100" y="304"/>
                  <a:pt x="105" y="298"/>
                  <a:pt x="105" y="292"/>
                </a:cubicBezTo>
                <a:cubicBezTo>
                  <a:pt x="105" y="286"/>
                  <a:pt x="100" y="281"/>
                  <a:pt x="94" y="281"/>
                </a:cubicBezTo>
                <a:cubicBezTo>
                  <a:pt x="23" y="281"/>
                  <a:pt x="23" y="281"/>
                  <a:pt x="23" y="281"/>
                </a:cubicBezTo>
                <a:cubicBezTo>
                  <a:pt x="23" y="257"/>
                  <a:pt x="23" y="257"/>
                  <a:pt x="23" y="257"/>
                </a:cubicBezTo>
                <a:cubicBezTo>
                  <a:pt x="47" y="257"/>
                  <a:pt x="47" y="257"/>
                  <a:pt x="47" y="257"/>
                </a:cubicBezTo>
                <a:cubicBezTo>
                  <a:pt x="53" y="257"/>
                  <a:pt x="58" y="252"/>
                  <a:pt x="58" y="245"/>
                </a:cubicBezTo>
                <a:cubicBezTo>
                  <a:pt x="58" y="239"/>
                  <a:pt x="53" y="234"/>
                  <a:pt x="47" y="234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3" y="210"/>
                  <a:pt x="23" y="210"/>
                  <a:pt x="23" y="210"/>
                </a:cubicBezTo>
                <a:cubicBezTo>
                  <a:pt x="94" y="210"/>
                  <a:pt x="94" y="210"/>
                  <a:pt x="94" y="210"/>
                </a:cubicBezTo>
                <a:cubicBezTo>
                  <a:pt x="100" y="210"/>
                  <a:pt x="105" y="205"/>
                  <a:pt x="105" y="199"/>
                </a:cubicBezTo>
                <a:cubicBezTo>
                  <a:pt x="105" y="192"/>
                  <a:pt x="100" y="187"/>
                  <a:pt x="94" y="187"/>
                </a:cubicBezTo>
                <a:cubicBezTo>
                  <a:pt x="23" y="187"/>
                  <a:pt x="23" y="187"/>
                  <a:pt x="23" y="187"/>
                </a:cubicBezTo>
                <a:cubicBezTo>
                  <a:pt x="23" y="163"/>
                  <a:pt x="23" y="163"/>
                  <a:pt x="23" y="163"/>
                </a:cubicBezTo>
                <a:cubicBezTo>
                  <a:pt x="47" y="163"/>
                  <a:pt x="47" y="163"/>
                  <a:pt x="47" y="163"/>
                </a:cubicBezTo>
                <a:cubicBezTo>
                  <a:pt x="53" y="163"/>
                  <a:pt x="58" y="158"/>
                  <a:pt x="58" y="152"/>
                </a:cubicBezTo>
                <a:cubicBezTo>
                  <a:pt x="58" y="145"/>
                  <a:pt x="53" y="140"/>
                  <a:pt x="47" y="140"/>
                </a:cubicBezTo>
                <a:cubicBezTo>
                  <a:pt x="23" y="140"/>
                  <a:pt x="23" y="140"/>
                  <a:pt x="23" y="140"/>
                </a:cubicBezTo>
                <a:cubicBezTo>
                  <a:pt x="23" y="117"/>
                  <a:pt x="23" y="117"/>
                  <a:pt x="23" y="117"/>
                </a:cubicBezTo>
                <a:cubicBezTo>
                  <a:pt x="94" y="117"/>
                  <a:pt x="94" y="117"/>
                  <a:pt x="94" y="117"/>
                </a:cubicBezTo>
                <a:cubicBezTo>
                  <a:pt x="100" y="117"/>
                  <a:pt x="105" y="112"/>
                  <a:pt x="105" y="105"/>
                </a:cubicBezTo>
                <a:cubicBezTo>
                  <a:pt x="105" y="99"/>
                  <a:pt x="100" y="93"/>
                  <a:pt x="94" y="93"/>
                </a:cubicBezTo>
                <a:cubicBezTo>
                  <a:pt x="23" y="93"/>
                  <a:pt x="23" y="93"/>
                  <a:pt x="23" y="93"/>
                </a:cubicBezTo>
                <a:cubicBezTo>
                  <a:pt x="23" y="24"/>
                  <a:pt x="23" y="24"/>
                  <a:pt x="23" y="24"/>
                </a:cubicBezTo>
                <a:cubicBezTo>
                  <a:pt x="140" y="24"/>
                  <a:pt x="140" y="24"/>
                  <a:pt x="140" y="24"/>
                </a:cubicBezTo>
                <a:lnTo>
                  <a:pt x="140" y="677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76" name="Group 1175"/>
          <p:cNvGrpSpPr/>
          <p:nvPr/>
        </p:nvGrpSpPr>
        <p:grpSpPr>
          <a:xfrm>
            <a:off x="1403705" y="3622443"/>
            <a:ext cx="266726" cy="196340"/>
            <a:chOff x="1403705" y="3622443"/>
            <a:chExt cx="266726" cy="196340"/>
          </a:xfrm>
          <a:solidFill>
            <a:srgbClr val="02D35F"/>
          </a:solidFill>
        </p:grpSpPr>
        <p:sp>
          <p:nvSpPr>
            <p:cNvPr id="1177" name="Freeform 92"/>
            <p:cNvSpPr>
              <a:spLocks noChangeArrowheads="1"/>
            </p:cNvSpPr>
            <p:nvPr/>
          </p:nvSpPr>
          <p:spPr bwMode="auto">
            <a:xfrm>
              <a:off x="1403705" y="3622443"/>
              <a:ext cx="266726" cy="196340"/>
            </a:xfrm>
            <a:custGeom>
              <a:avLst/>
              <a:gdLst>
                <a:gd name="T0" fmla="*/ 612 w 633"/>
                <a:gd name="T1" fmla="*/ 0 h 466"/>
                <a:gd name="T2" fmla="*/ 612 w 633"/>
                <a:gd name="T3" fmla="*/ 0 h 466"/>
                <a:gd name="T4" fmla="*/ 21 w 633"/>
                <a:gd name="T5" fmla="*/ 0 h 466"/>
                <a:gd name="T6" fmla="*/ 0 w 633"/>
                <a:gd name="T7" fmla="*/ 21 h 466"/>
                <a:gd name="T8" fmla="*/ 0 w 633"/>
                <a:gd name="T9" fmla="*/ 336 h 466"/>
                <a:gd name="T10" fmla="*/ 3 w 633"/>
                <a:gd name="T11" fmla="*/ 343 h 466"/>
                <a:gd name="T12" fmla="*/ 105 w 633"/>
                <a:gd name="T13" fmla="*/ 461 h 466"/>
                <a:gd name="T14" fmla="*/ 114 w 633"/>
                <a:gd name="T15" fmla="*/ 465 h 466"/>
                <a:gd name="T16" fmla="*/ 612 w 633"/>
                <a:gd name="T17" fmla="*/ 465 h 466"/>
                <a:gd name="T18" fmla="*/ 632 w 633"/>
                <a:gd name="T19" fmla="*/ 444 h 466"/>
                <a:gd name="T20" fmla="*/ 632 w 633"/>
                <a:gd name="T21" fmla="*/ 21 h 466"/>
                <a:gd name="T22" fmla="*/ 612 w 633"/>
                <a:gd name="T23" fmla="*/ 0 h 466"/>
                <a:gd name="T24" fmla="*/ 30 w 633"/>
                <a:gd name="T25" fmla="*/ 339 h 466"/>
                <a:gd name="T26" fmla="*/ 30 w 633"/>
                <a:gd name="T27" fmla="*/ 339 h 466"/>
                <a:gd name="T28" fmla="*/ 105 w 633"/>
                <a:gd name="T29" fmla="*/ 339 h 466"/>
                <a:gd name="T30" fmla="*/ 105 w 633"/>
                <a:gd name="T31" fmla="*/ 425 h 466"/>
                <a:gd name="T32" fmla="*/ 30 w 633"/>
                <a:gd name="T33" fmla="*/ 339 h 466"/>
                <a:gd name="T34" fmla="*/ 609 w 633"/>
                <a:gd name="T35" fmla="*/ 441 h 466"/>
                <a:gd name="T36" fmla="*/ 609 w 633"/>
                <a:gd name="T37" fmla="*/ 441 h 466"/>
                <a:gd name="T38" fmla="*/ 129 w 633"/>
                <a:gd name="T39" fmla="*/ 441 h 466"/>
                <a:gd name="T40" fmla="*/ 129 w 633"/>
                <a:gd name="T41" fmla="*/ 327 h 466"/>
                <a:gd name="T42" fmla="*/ 117 w 633"/>
                <a:gd name="T43" fmla="*/ 316 h 466"/>
                <a:gd name="T44" fmla="*/ 24 w 633"/>
                <a:gd name="T45" fmla="*/ 316 h 466"/>
                <a:gd name="T46" fmla="*/ 24 w 633"/>
                <a:gd name="T47" fmla="*/ 24 h 466"/>
                <a:gd name="T48" fmla="*/ 609 w 633"/>
                <a:gd name="T49" fmla="*/ 24 h 466"/>
                <a:gd name="T50" fmla="*/ 609 w 633"/>
                <a:gd name="T51" fmla="*/ 44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3" h="466">
                  <a:moveTo>
                    <a:pt x="612" y="0"/>
                  </a:moveTo>
                  <a:lnTo>
                    <a:pt x="612" y="0"/>
                  </a:ln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0" y="339"/>
                    <a:pt x="1" y="341"/>
                    <a:pt x="3" y="343"/>
                  </a:cubicBezTo>
                  <a:cubicBezTo>
                    <a:pt x="105" y="461"/>
                    <a:pt x="105" y="461"/>
                    <a:pt x="105" y="461"/>
                  </a:cubicBezTo>
                  <a:cubicBezTo>
                    <a:pt x="107" y="463"/>
                    <a:pt x="110" y="465"/>
                    <a:pt x="114" y="465"/>
                  </a:cubicBezTo>
                  <a:cubicBezTo>
                    <a:pt x="612" y="465"/>
                    <a:pt x="612" y="465"/>
                    <a:pt x="612" y="465"/>
                  </a:cubicBezTo>
                  <a:cubicBezTo>
                    <a:pt x="623" y="465"/>
                    <a:pt x="632" y="455"/>
                    <a:pt x="632" y="444"/>
                  </a:cubicBezTo>
                  <a:cubicBezTo>
                    <a:pt x="632" y="21"/>
                    <a:pt x="632" y="21"/>
                    <a:pt x="632" y="21"/>
                  </a:cubicBezTo>
                  <a:cubicBezTo>
                    <a:pt x="632" y="10"/>
                    <a:pt x="623" y="0"/>
                    <a:pt x="612" y="0"/>
                  </a:cubicBezTo>
                  <a:close/>
                  <a:moveTo>
                    <a:pt x="30" y="339"/>
                  </a:moveTo>
                  <a:lnTo>
                    <a:pt x="30" y="339"/>
                  </a:lnTo>
                  <a:cubicBezTo>
                    <a:pt x="105" y="339"/>
                    <a:pt x="105" y="339"/>
                    <a:pt x="105" y="339"/>
                  </a:cubicBezTo>
                  <a:cubicBezTo>
                    <a:pt x="105" y="425"/>
                    <a:pt x="105" y="425"/>
                    <a:pt x="105" y="425"/>
                  </a:cubicBezTo>
                  <a:lnTo>
                    <a:pt x="30" y="339"/>
                  </a:lnTo>
                  <a:close/>
                  <a:moveTo>
                    <a:pt x="609" y="441"/>
                  </a:moveTo>
                  <a:lnTo>
                    <a:pt x="609" y="441"/>
                  </a:lnTo>
                  <a:cubicBezTo>
                    <a:pt x="129" y="441"/>
                    <a:pt x="129" y="441"/>
                    <a:pt x="129" y="441"/>
                  </a:cubicBezTo>
                  <a:cubicBezTo>
                    <a:pt x="129" y="327"/>
                    <a:pt x="129" y="327"/>
                    <a:pt x="129" y="327"/>
                  </a:cubicBezTo>
                  <a:cubicBezTo>
                    <a:pt x="129" y="321"/>
                    <a:pt x="124" y="316"/>
                    <a:pt x="117" y="316"/>
                  </a:cubicBezTo>
                  <a:cubicBezTo>
                    <a:pt x="24" y="316"/>
                    <a:pt x="24" y="316"/>
                    <a:pt x="24" y="31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609" y="24"/>
                    <a:pt x="609" y="24"/>
                    <a:pt x="609" y="24"/>
                  </a:cubicBezTo>
                  <a:lnTo>
                    <a:pt x="609" y="44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" name="Freeform 93"/>
            <p:cNvSpPr>
              <a:spLocks noChangeArrowheads="1"/>
            </p:cNvSpPr>
            <p:nvPr/>
          </p:nvSpPr>
          <p:spPr bwMode="auto">
            <a:xfrm>
              <a:off x="1442603" y="3666897"/>
              <a:ext cx="194487" cy="9262"/>
            </a:xfrm>
            <a:custGeom>
              <a:avLst/>
              <a:gdLst>
                <a:gd name="T0" fmla="*/ 11 w 465"/>
                <a:gd name="T1" fmla="*/ 23 h 24"/>
                <a:gd name="T2" fmla="*/ 11 w 465"/>
                <a:gd name="T3" fmla="*/ 23 h 24"/>
                <a:gd name="T4" fmla="*/ 452 w 465"/>
                <a:gd name="T5" fmla="*/ 23 h 24"/>
                <a:gd name="T6" fmla="*/ 464 w 465"/>
                <a:gd name="T7" fmla="*/ 11 h 24"/>
                <a:gd name="T8" fmla="*/ 452 w 465"/>
                <a:gd name="T9" fmla="*/ 0 h 24"/>
                <a:gd name="T10" fmla="*/ 11 w 465"/>
                <a:gd name="T11" fmla="*/ 0 h 24"/>
                <a:gd name="T12" fmla="*/ 0 w 465"/>
                <a:gd name="T13" fmla="*/ 11 h 24"/>
                <a:gd name="T14" fmla="*/ 11 w 465"/>
                <a:gd name="T1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5" h="24">
                  <a:moveTo>
                    <a:pt x="11" y="23"/>
                  </a:moveTo>
                  <a:lnTo>
                    <a:pt x="11" y="23"/>
                  </a:lnTo>
                  <a:cubicBezTo>
                    <a:pt x="452" y="23"/>
                    <a:pt x="452" y="23"/>
                    <a:pt x="452" y="23"/>
                  </a:cubicBezTo>
                  <a:cubicBezTo>
                    <a:pt x="459" y="23"/>
                    <a:pt x="464" y="18"/>
                    <a:pt x="464" y="11"/>
                  </a:cubicBezTo>
                  <a:cubicBezTo>
                    <a:pt x="464" y="5"/>
                    <a:pt x="459" y="0"/>
                    <a:pt x="45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9" name="Freeform 94"/>
            <p:cNvSpPr>
              <a:spLocks noChangeArrowheads="1"/>
            </p:cNvSpPr>
            <p:nvPr/>
          </p:nvSpPr>
          <p:spPr bwMode="auto">
            <a:xfrm>
              <a:off x="1442603" y="3702091"/>
              <a:ext cx="151885" cy="9261"/>
            </a:xfrm>
            <a:custGeom>
              <a:avLst/>
              <a:gdLst>
                <a:gd name="T0" fmla="*/ 11 w 360"/>
                <a:gd name="T1" fmla="*/ 23 h 24"/>
                <a:gd name="T2" fmla="*/ 11 w 360"/>
                <a:gd name="T3" fmla="*/ 23 h 24"/>
                <a:gd name="T4" fmla="*/ 347 w 360"/>
                <a:gd name="T5" fmla="*/ 23 h 24"/>
                <a:gd name="T6" fmla="*/ 359 w 360"/>
                <a:gd name="T7" fmla="*/ 11 h 24"/>
                <a:gd name="T8" fmla="*/ 347 w 360"/>
                <a:gd name="T9" fmla="*/ 0 h 24"/>
                <a:gd name="T10" fmla="*/ 11 w 360"/>
                <a:gd name="T11" fmla="*/ 0 h 24"/>
                <a:gd name="T12" fmla="*/ 0 w 360"/>
                <a:gd name="T13" fmla="*/ 11 h 24"/>
                <a:gd name="T14" fmla="*/ 11 w 360"/>
                <a:gd name="T1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4">
                  <a:moveTo>
                    <a:pt x="11" y="23"/>
                  </a:moveTo>
                  <a:lnTo>
                    <a:pt x="11" y="23"/>
                  </a:lnTo>
                  <a:cubicBezTo>
                    <a:pt x="347" y="23"/>
                    <a:pt x="347" y="23"/>
                    <a:pt x="347" y="23"/>
                  </a:cubicBezTo>
                  <a:cubicBezTo>
                    <a:pt x="354" y="23"/>
                    <a:pt x="359" y="18"/>
                    <a:pt x="359" y="11"/>
                  </a:cubicBezTo>
                  <a:cubicBezTo>
                    <a:pt x="359" y="5"/>
                    <a:pt x="354" y="0"/>
                    <a:pt x="34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0" name="Freeform 95"/>
          <p:cNvSpPr>
            <a:spLocks noChangeArrowheads="1"/>
          </p:cNvSpPr>
          <p:nvPr/>
        </p:nvSpPr>
        <p:spPr bwMode="auto">
          <a:xfrm>
            <a:off x="579449" y="3594660"/>
            <a:ext cx="185226" cy="251908"/>
          </a:xfrm>
          <a:custGeom>
            <a:avLst/>
            <a:gdLst>
              <a:gd name="T0" fmla="*/ 103 w 440"/>
              <a:gd name="T1" fmla="*/ 0 h 598"/>
              <a:gd name="T2" fmla="*/ 103 w 440"/>
              <a:gd name="T3" fmla="*/ 0 h 598"/>
              <a:gd name="T4" fmla="*/ 94 w 440"/>
              <a:gd name="T5" fmla="*/ 4 h 598"/>
              <a:gd name="T6" fmla="*/ 3 w 440"/>
              <a:gd name="T7" fmla="*/ 115 h 598"/>
              <a:gd name="T8" fmla="*/ 0 w 440"/>
              <a:gd name="T9" fmla="*/ 123 h 598"/>
              <a:gd name="T10" fmla="*/ 0 w 440"/>
              <a:gd name="T11" fmla="*/ 573 h 598"/>
              <a:gd name="T12" fmla="*/ 24 w 440"/>
              <a:gd name="T13" fmla="*/ 597 h 598"/>
              <a:gd name="T14" fmla="*/ 415 w 440"/>
              <a:gd name="T15" fmla="*/ 597 h 598"/>
              <a:gd name="T16" fmla="*/ 439 w 440"/>
              <a:gd name="T17" fmla="*/ 573 h 598"/>
              <a:gd name="T18" fmla="*/ 439 w 440"/>
              <a:gd name="T19" fmla="*/ 24 h 598"/>
              <a:gd name="T20" fmla="*/ 415 w 440"/>
              <a:gd name="T21" fmla="*/ 0 h 598"/>
              <a:gd name="T22" fmla="*/ 103 w 440"/>
              <a:gd name="T23" fmla="*/ 0 h 598"/>
              <a:gd name="T24" fmla="*/ 98 w 440"/>
              <a:gd name="T25" fmla="*/ 35 h 598"/>
              <a:gd name="T26" fmla="*/ 98 w 440"/>
              <a:gd name="T27" fmla="*/ 35 h 598"/>
              <a:gd name="T28" fmla="*/ 98 w 440"/>
              <a:gd name="T29" fmla="*/ 118 h 598"/>
              <a:gd name="T30" fmla="*/ 30 w 440"/>
              <a:gd name="T31" fmla="*/ 118 h 598"/>
              <a:gd name="T32" fmla="*/ 98 w 440"/>
              <a:gd name="T33" fmla="*/ 35 h 598"/>
              <a:gd name="T34" fmla="*/ 415 w 440"/>
              <a:gd name="T35" fmla="*/ 573 h 598"/>
              <a:gd name="T36" fmla="*/ 415 w 440"/>
              <a:gd name="T37" fmla="*/ 573 h 598"/>
              <a:gd name="T38" fmla="*/ 415 w 440"/>
              <a:gd name="T39" fmla="*/ 573 h 598"/>
              <a:gd name="T40" fmla="*/ 24 w 440"/>
              <a:gd name="T41" fmla="*/ 573 h 598"/>
              <a:gd name="T42" fmla="*/ 24 w 440"/>
              <a:gd name="T43" fmla="*/ 142 h 598"/>
              <a:gd name="T44" fmla="*/ 111 w 440"/>
              <a:gd name="T45" fmla="*/ 142 h 598"/>
              <a:gd name="T46" fmla="*/ 122 w 440"/>
              <a:gd name="T47" fmla="*/ 131 h 598"/>
              <a:gd name="T48" fmla="*/ 122 w 440"/>
              <a:gd name="T49" fmla="*/ 24 h 598"/>
              <a:gd name="T50" fmla="*/ 415 w 440"/>
              <a:gd name="T51" fmla="*/ 24 h 598"/>
              <a:gd name="T52" fmla="*/ 415 w 440"/>
              <a:gd name="T53" fmla="*/ 573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40" h="598">
                <a:moveTo>
                  <a:pt x="103" y="0"/>
                </a:moveTo>
                <a:lnTo>
                  <a:pt x="103" y="0"/>
                </a:lnTo>
                <a:cubicBezTo>
                  <a:pt x="99" y="0"/>
                  <a:pt x="96" y="2"/>
                  <a:pt x="94" y="4"/>
                </a:cubicBezTo>
                <a:cubicBezTo>
                  <a:pt x="3" y="115"/>
                  <a:pt x="3" y="115"/>
                  <a:pt x="3" y="115"/>
                </a:cubicBezTo>
                <a:cubicBezTo>
                  <a:pt x="1" y="117"/>
                  <a:pt x="0" y="119"/>
                  <a:pt x="0" y="123"/>
                </a:cubicBezTo>
                <a:cubicBezTo>
                  <a:pt x="0" y="573"/>
                  <a:pt x="0" y="573"/>
                  <a:pt x="0" y="573"/>
                </a:cubicBezTo>
                <a:cubicBezTo>
                  <a:pt x="0" y="587"/>
                  <a:pt x="11" y="597"/>
                  <a:pt x="24" y="597"/>
                </a:cubicBezTo>
                <a:cubicBezTo>
                  <a:pt x="415" y="597"/>
                  <a:pt x="415" y="597"/>
                  <a:pt x="415" y="597"/>
                </a:cubicBezTo>
                <a:cubicBezTo>
                  <a:pt x="428" y="597"/>
                  <a:pt x="439" y="587"/>
                  <a:pt x="439" y="573"/>
                </a:cubicBezTo>
                <a:cubicBezTo>
                  <a:pt x="439" y="24"/>
                  <a:pt x="439" y="24"/>
                  <a:pt x="439" y="24"/>
                </a:cubicBezTo>
                <a:cubicBezTo>
                  <a:pt x="439" y="11"/>
                  <a:pt x="428" y="0"/>
                  <a:pt x="415" y="0"/>
                </a:cubicBezTo>
                <a:lnTo>
                  <a:pt x="103" y="0"/>
                </a:lnTo>
                <a:close/>
                <a:moveTo>
                  <a:pt x="98" y="35"/>
                </a:moveTo>
                <a:lnTo>
                  <a:pt x="98" y="35"/>
                </a:lnTo>
                <a:cubicBezTo>
                  <a:pt x="98" y="118"/>
                  <a:pt x="98" y="118"/>
                  <a:pt x="98" y="118"/>
                </a:cubicBezTo>
                <a:cubicBezTo>
                  <a:pt x="30" y="118"/>
                  <a:pt x="30" y="118"/>
                  <a:pt x="30" y="118"/>
                </a:cubicBezTo>
                <a:lnTo>
                  <a:pt x="98" y="35"/>
                </a:lnTo>
                <a:close/>
                <a:moveTo>
                  <a:pt x="415" y="573"/>
                </a:moveTo>
                <a:lnTo>
                  <a:pt x="415" y="573"/>
                </a:lnTo>
                <a:lnTo>
                  <a:pt x="415" y="573"/>
                </a:lnTo>
                <a:cubicBezTo>
                  <a:pt x="24" y="573"/>
                  <a:pt x="24" y="573"/>
                  <a:pt x="24" y="573"/>
                </a:cubicBezTo>
                <a:cubicBezTo>
                  <a:pt x="24" y="142"/>
                  <a:pt x="24" y="142"/>
                  <a:pt x="24" y="142"/>
                </a:cubicBezTo>
                <a:cubicBezTo>
                  <a:pt x="111" y="142"/>
                  <a:pt x="111" y="142"/>
                  <a:pt x="111" y="142"/>
                </a:cubicBezTo>
                <a:cubicBezTo>
                  <a:pt x="117" y="142"/>
                  <a:pt x="122" y="137"/>
                  <a:pt x="122" y="131"/>
                </a:cubicBezTo>
                <a:cubicBezTo>
                  <a:pt x="122" y="24"/>
                  <a:pt x="122" y="24"/>
                  <a:pt x="122" y="24"/>
                </a:cubicBezTo>
                <a:cubicBezTo>
                  <a:pt x="415" y="24"/>
                  <a:pt x="415" y="24"/>
                  <a:pt x="415" y="24"/>
                </a:cubicBezTo>
                <a:lnTo>
                  <a:pt x="415" y="573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81" name="Group 1180"/>
          <p:cNvGrpSpPr/>
          <p:nvPr/>
        </p:nvGrpSpPr>
        <p:grpSpPr>
          <a:xfrm>
            <a:off x="2285382" y="2787073"/>
            <a:ext cx="270430" cy="259317"/>
            <a:chOff x="2285382" y="2787073"/>
            <a:chExt cx="270430" cy="259317"/>
          </a:xfrm>
          <a:solidFill>
            <a:srgbClr val="02D35F"/>
          </a:solidFill>
        </p:grpSpPr>
        <p:sp>
          <p:nvSpPr>
            <p:cNvPr id="1182" name="Freeform 96"/>
            <p:cNvSpPr>
              <a:spLocks noChangeArrowheads="1"/>
            </p:cNvSpPr>
            <p:nvPr/>
          </p:nvSpPr>
          <p:spPr bwMode="auto">
            <a:xfrm>
              <a:off x="2285382" y="2787073"/>
              <a:ext cx="270430" cy="259317"/>
            </a:xfrm>
            <a:custGeom>
              <a:avLst/>
              <a:gdLst>
                <a:gd name="T0" fmla="*/ 60 w 646"/>
                <a:gd name="T1" fmla="*/ 489 h 618"/>
                <a:gd name="T2" fmla="*/ 60 w 646"/>
                <a:gd name="T3" fmla="*/ 489 h 618"/>
                <a:gd name="T4" fmla="*/ 70 w 646"/>
                <a:gd name="T5" fmla="*/ 487 h 618"/>
                <a:gd name="T6" fmla="*/ 129 w 646"/>
                <a:gd name="T7" fmla="*/ 469 h 618"/>
                <a:gd name="T8" fmla="*/ 234 w 646"/>
                <a:gd name="T9" fmla="*/ 575 h 618"/>
                <a:gd name="T10" fmla="*/ 230 w 646"/>
                <a:gd name="T11" fmla="*/ 601 h 618"/>
                <a:gd name="T12" fmla="*/ 232 w 646"/>
                <a:gd name="T13" fmla="*/ 610 h 618"/>
                <a:gd name="T14" fmla="*/ 240 w 646"/>
                <a:gd name="T15" fmla="*/ 615 h 618"/>
                <a:gd name="T16" fmla="*/ 276 w 646"/>
                <a:gd name="T17" fmla="*/ 617 h 618"/>
                <a:gd name="T18" fmla="*/ 528 w 646"/>
                <a:gd name="T19" fmla="*/ 506 h 618"/>
                <a:gd name="T20" fmla="*/ 637 w 646"/>
                <a:gd name="T21" fmla="*/ 284 h 618"/>
                <a:gd name="T22" fmla="*/ 568 w 646"/>
                <a:gd name="T23" fmla="*/ 76 h 618"/>
                <a:gd name="T24" fmla="*/ 568 w 646"/>
                <a:gd name="T25" fmla="*/ 76 h 618"/>
                <a:gd name="T26" fmla="*/ 361 w 646"/>
                <a:gd name="T27" fmla="*/ 8 h 618"/>
                <a:gd name="T28" fmla="*/ 139 w 646"/>
                <a:gd name="T29" fmla="*/ 118 h 618"/>
                <a:gd name="T30" fmla="*/ 53 w 646"/>
                <a:gd name="T31" fmla="*/ 483 h 618"/>
                <a:gd name="T32" fmla="*/ 60 w 646"/>
                <a:gd name="T33" fmla="*/ 489 h 618"/>
                <a:gd name="T34" fmla="*/ 156 w 646"/>
                <a:gd name="T35" fmla="*/ 134 h 618"/>
                <a:gd name="T36" fmla="*/ 156 w 646"/>
                <a:gd name="T37" fmla="*/ 134 h 618"/>
                <a:gd name="T38" fmla="*/ 363 w 646"/>
                <a:gd name="T39" fmla="*/ 31 h 618"/>
                <a:gd name="T40" fmla="*/ 553 w 646"/>
                <a:gd name="T41" fmla="*/ 93 h 618"/>
                <a:gd name="T42" fmla="*/ 614 w 646"/>
                <a:gd name="T43" fmla="*/ 281 h 618"/>
                <a:gd name="T44" fmla="*/ 511 w 646"/>
                <a:gd name="T45" fmla="*/ 489 h 618"/>
                <a:gd name="T46" fmla="*/ 256 w 646"/>
                <a:gd name="T47" fmla="*/ 593 h 618"/>
                <a:gd name="T48" fmla="*/ 257 w 646"/>
                <a:gd name="T49" fmla="*/ 575 h 618"/>
                <a:gd name="T50" fmla="*/ 129 w 646"/>
                <a:gd name="T51" fmla="*/ 447 h 618"/>
                <a:gd name="T52" fmla="*/ 69 w 646"/>
                <a:gd name="T53" fmla="*/ 461 h 618"/>
                <a:gd name="T54" fmla="*/ 156 w 646"/>
                <a:gd name="T55" fmla="*/ 134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6" h="618">
                  <a:moveTo>
                    <a:pt x="60" y="489"/>
                  </a:moveTo>
                  <a:lnTo>
                    <a:pt x="60" y="489"/>
                  </a:lnTo>
                  <a:cubicBezTo>
                    <a:pt x="63" y="490"/>
                    <a:pt x="67" y="489"/>
                    <a:pt x="70" y="487"/>
                  </a:cubicBezTo>
                  <a:cubicBezTo>
                    <a:pt x="87" y="476"/>
                    <a:pt x="107" y="469"/>
                    <a:pt x="129" y="469"/>
                  </a:cubicBezTo>
                  <a:cubicBezTo>
                    <a:pt x="186" y="469"/>
                    <a:pt x="234" y="516"/>
                    <a:pt x="234" y="575"/>
                  </a:cubicBezTo>
                  <a:cubicBezTo>
                    <a:pt x="234" y="583"/>
                    <a:pt x="233" y="591"/>
                    <a:pt x="230" y="601"/>
                  </a:cubicBezTo>
                  <a:cubicBezTo>
                    <a:pt x="230" y="604"/>
                    <a:pt x="230" y="607"/>
                    <a:pt x="232" y="610"/>
                  </a:cubicBezTo>
                  <a:cubicBezTo>
                    <a:pt x="234" y="612"/>
                    <a:pt x="237" y="614"/>
                    <a:pt x="240" y="615"/>
                  </a:cubicBezTo>
                  <a:cubicBezTo>
                    <a:pt x="252" y="616"/>
                    <a:pt x="263" y="617"/>
                    <a:pt x="276" y="617"/>
                  </a:cubicBezTo>
                  <a:cubicBezTo>
                    <a:pt x="364" y="617"/>
                    <a:pt x="457" y="577"/>
                    <a:pt x="528" y="506"/>
                  </a:cubicBezTo>
                  <a:cubicBezTo>
                    <a:pt x="590" y="443"/>
                    <a:pt x="629" y="364"/>
                    <a:pt x="637" y="284"/>
                  </a:cubicBezTo>
                  <a:cubicBezTo>
                    <a:pt x="645" y="202"/>
                    <a:pt x="621" y="128"/>
                    <a:pt x="568" y="76"/>
                  </a:cubicBezTo>
                  <a:lnTo>
                    <a:pt x="568" y="76"/>
                  </a:lnTo>
                  <a:cubicBezTo>
                    <a:pt x="516" y="24"/>
                    <a:pt x="443" y="0"/>
                    <a:pt x="361" y="8"/>
                  </a:cubicBezTo>
                  <a:cubicBezTo>
                    <a:pt x="281" y="16"/>
                    <a:pt x="202" y="55"/>
                    <a:pt x="139" y="118"/>
                  </a:cubicBezTo>
                  <a:cubicBezTo>
                    <a:pt x="35" y="222"/>
                    <a:pt x="0" y="372"/>
                    <a:pt x="53" y="483"/>
                  </a:cubicBezTo>
                  <a:cubicBezTo>
                    <a:pt x="54" y="486"/>
                    <a:pt x="57" y="488"/>
                    <a:pt x="60" y="489"/>
                  </a:cubicBezTo>
                  <a:close/>
                  <a:moveTo>
                    <a:pt x="156" y="134"/>
                  </a:moveTo>
                  <a:lnTo>
                    <a:pt x="156" y="134"/>
                  </a:lnTo>
                  <a:cubicBezTo>
                    <a:pt x="214" y="75"/>
                    <a:pt x="288" y="38"/>
                    <a:pt x="363" y="31"/>
                  </a:cubicBezTo>
                  <a:cubicBezTo>
                    <a:pt x="438" y="24"/>
                    <a:pt x="505" y="46"/>
                    <a:pt x="553" y="93"/>
                  </a:cubicBezTo>
                  <a:cubicBezTo>
                    <a:pt x="600" y="139"/>
                    <a:pt x="621" y="207"/>
                    <a:pt x="614" y="281"/>
                  </a:cubicBezTo>
                  <a:cubicBezTo>
                    <a:pt x="606" y="357"/>
                    <a:pt x="569" y="431"/>
                    <a:pt x="511" y="489"/>
                  </a:cubicBezTo>
                  <a:cubicBezTo>
                    <a:pt x="439" y="561"/>
                    <a:pt x="345" y="600"/>
                    <a:pt x="256" y="593"/>
                  </a:cubicBezTo>
                  <a:cubicBezTo>
                    <a:pt x="257" y="587"/>
                    <a:pt x="257" y="581"/>
                    <a:pt x="257" y="575"/>
                  </a:cubicBezTo>
                  <a:cubicBezTo>
                    <a:pt x="257" y="504"/>
                    <a:pt x="200" y="447"/>
                    <a:pt x="129" y="447"/>
                  </a:cubicBezTo>
                  <a:cubicBezTo>
                    <a:pt x="107" y="447"/>
                    <a:pt x="87" y="452"/>
                    <a:pt x="69" y="461"/>
                  </a:cubicBezTo>
                  <a:cubicBezTo>
                    <a:pt x="28" y="360"/>
                    <a:pt x="62" y="228"/>
                    <a:pt x="156" y="13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3" name="Freeform 97"/>
            <p:cNvSpPr>
              <a:spLocks noChangeArrowheads="1"/>
            </p:cNvSpPr>
            <p:nvPr/>
          </p:nvSpPr>
          <p:spPr bwMode="auto">
            <a:xfrm>
              <a:off x="2359473" y="2913027"/>
              <a:ext cx="59272" cy="59272"/>
            </a:xfrm>
            <a:custGeom>
              <a:avLst/>
              <a:gdLst>
                <a:gd name="T0" fmla="*/ 70 w 140"/>
                <a:gd name="T1" fmla="*/ 140 h 141"/>
                <a:gd name="T2" fmla="*/ 70 w 140"/>
                <a:gd name="T3" fmla="*/ 140 h 141"/>
                <a:gd name="T4" fmla="*/ 139 w 140"/>
                <a:gd name="T5" fmla="*/ 71 h 141"/>
                <a:gd name="T6" fmla="*/ 70 w 140"/>
                <a:gd name="T7" fmla="*/ 0 h 141"/>
                <a:gd name="T8" fmla="*/ 0 w 140"/>
                <a:gd name="T9" fmla="*/ 71 h 141"/>
                <a:gd name="T10" fmla="*/ 70 w 140"/>
                <a:gd name="T11" fmla="*/ 140 h 141"/>
                <a:gd name="T12" fmla="*/ 70 w 140"/>
                <a:gd name="T13" fmla="*/ 24 h 141"/>
                <a:gd name="T14" fmla="*/ 70 w 140"/>
                <a:gd name="T15" fmla="*/ 24 h 141"/>
                <a:gd name="T16" fmla="*/ 116 w 140"/>
                <a:gd name="T17" fmla="*/ 71 h 141"/>
                <a:gd name="T18" fmla="*/ 70 w 140"/>
                <a:gd name="T19" fmla="*/ 117 h 141"/>
                <a:gd name="T20" fmla="*/ 23 w 140"/>
                <a:gd name="T21" fmla="*/ 71 h 141"/>
                <a:gd name="T22" fmla="*/ 70 w 140"/>
                <a:gd name="T23" fmla="*/ 2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141">
                  <a:moveTo>
                    <a:pt x="70" y="140"/>
                  </a:moveTo>
                  <a:lnTo>
                    <a:pt x="70" y="140"/>
                  </a:lnTo>
                  <a:cubicBezTo>
                    <a:pt x="108" y="140"/>
                    <a:pt x="139" y="109"/>
                    <a:pt x="139" y="71"/>
                  </a:cubicBezTo>
                  <a:cubicBezTo>
                    <a:pt x="139" y="32"/>
                    <a:pt x="108" y="0"/>
                    <a:pt x="70" y="0"/>
                  </a:cubicBezTo>
                  <a:cubicBezTo>
                    <a:pt x="31" y="0"/>
                    <a:pt x="0" y="32"/>
                    <a:pt x="0" y="71"/>
                  </a:cubicBezTo>
                  <a:cubicBezTo>
                    <a:pt x="0" y="109"/>
                    <a:pt x="31" y="140"/>
                    <a:pt x="70" y="140"/>
                  </a:cubicBezTo>
                  <a:close/>
                  <a:moveTo>
                    <a:pt x="70" y="24"/>
                  </a:moveTo>
                  <a:lnTo>
                    <a:pt x="70" y="24"/>
                  </a:lnTo>
                  <a:cubicBezTo>
                    <a:pt x="96" y="24"/>
                    <a:pt x="116" y="45"/>
                    <a:pt x="116" y="71"/>
                  </a:cubicBezTo>
                  <a:cubicBezTo>
                    <a:pt x="116" y="96"/>
                    <a:pt x="96" y="117"/>
                    <a:pt x="70" y="117"/>
                  </a:cubicBezTo>
                  <a:cubicBezTo>
                    <a:pt x="44" y="117"/>
                    <a:pt x="23" y="96"/>
                    <a:pt x="23" y="71"/>
                  </a:cubicBezTo>
                  <a:cubicBezTo>
                    <a:pt x="23" y="45"/>
                    <a:pt x="44" y="24"/>
                    <a:pt x="70" y="2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" name="Freeform 98"/>
            <p:cNvSpPr>
              <a:spLocks noChangeArrowheads="1"/>
            </p:cNvSpPr>
            <p:nvPr/>
          </p:nvSpPr>
          <p:spPr bwMode="auto">
            <a:xfrm>
              <a:off x="2370586" y="2840788"/>
              <a:ext cx="35194" cy="35194"/>
            </a:xfrm>
            <a:custGeom>
              <a:avLst/>
              <a:gdLst>
                <a:gd name="T0" fmla="*/ 41 w 82"/>
                <a:gd name="T1" fmla="*/ 82 h 83"/>
                <a:gd name="T2" fmla="*/ 41 w 82"/>
                <a:gd name="T3" fmla="*/ 82 h 83"/>
                <a:gd name="T4" fmla="*/ 81 w 82"/>
                <a:gd name="T5" fmla="*/ 40 h 83"/>
                <a:gd name="T6" fmla="*/ 41 w 82"/>
                <a:gd name="T7" fmla="*/ 0 h 83"/>
                <a:gd name="T8" fmla="*/ 0 w 82"/>
                <a:gd name="T9" fmla="*/ 40 h 83"/>
                <a:gd name="T10" fmla="*/ 41 w 82"/>
                <a:gd name="T11" fmla="*/ 82 h 83"/>
                <a:gd name="T12" fmla="*/ 41 w 82"/>
                <a:gd name="T13" fmla="*/ 23 h 83"/>
                <a:gd name="T14" fmla="*/ 41 w 82"/>
                <a:gd name="T15" fmla="*/ 23 h 83"/>
                <a:gd name="T16" fmla="*/ 58 w 82"/>
                <a:gd name="T17" fmla="*/ 40 h 83"/>
                <a:gd name="T18" fmla="*/ 41 w 82"/>
                <a:gd name="T19" fmla="*/ 58 h 83"/>
                <a:gd name="T20" fmla="*/ 23 w 82"/>
                <a:gd name="T21" fmla="*/ 40 h 83"/>
                <a:gd name="T22" fmla="*/ 41 w 82"/>
                <a:gd name="T23" fmla="*/ 2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83">
                  <a:moveTo>
                    <a:pt x="41" y="82"/>
                  </a:moveTo>
                  <a:lnTo>
                    <a:pt x="41" y="82"/>
                  </a:lnTo>
                  <a:cubicBezTo>
                    <a:pt x="64" y="82"/>
                    <a:pt x="81" y="63"/>
                    <a:pt x="81" y="40"/>
                  </a:cubicBezTo>
                  <a:cubicBezTo>
                    <a:pt x="81" y="19"/>
                    <a:pt x="64" y="0"/>
                    <a:pt x="41" y="0"/>
                  </a:cubicBezTo>
                  <a:cubicBezTo>
                    <a:pt x="18" y="0"/>
                    <a:pt x="0" y="19"/>
                    <a:pt x="0" y="40"/>
                  </a:cubicBezTo>
                  <a:cubicBezTo>
                    <a:pt x="0" y="63"/>
                    <a:pt x="18" y="82"/>
                    <a:pt x="41" y="82"/>
                  </a:cubicBezTo>
                  <a:close/>
                  <a:moveTo>
                    <a:pt x="41" y="23"/>
                  </a:moveTo>
                  <a:lnTo>
                    <a:pt x="41" y="23"/>
                  </a:lnTo>
                  <a:cubicBezTo>
                    <a:pt x="50" y="23"/>
                    <a:pt x="58" y="31"/>
                    <a:pt x="58" y="40"/>
                  </a:cubicBezTo>
                  <a:cubicBezTo>
                    <a:pt x="58" y="51"/>
                    <a:pt x="50" y="58"/>
                    <a:pt x="41" y="58"/>
                  </a:cubicBezTo>
                  <a:cubicBezTo>
                    <a:pt x="31" y="58"/>
                    <a:pt x="23" y="51"/>
                    <a:pt x="23" y="40"/>
                  </a:cubicBezTo>
                  <a:cubicBezTo>
                    <a:pt x="23" y="31"/>
                    <a:pt x="31" y="23"/>
                    <a:pt x="41" y="2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5" name="Freeform 99"/>
            <p:cNvSpPr>
              <a:spLocks noChangeArrowheads="1"/>
            </p:cNvSpPr>
            <p:nvPr/>
          </p:nvSpPr>
          <p:spPr bwMode="auto">
            <a:xfrm>
              <a:off x="2420598" y="2816709"/>
              <a:ext cx="35192" cy="35192"/>
            </a:xfrm>
            <a:custGeom>
              <a:avLst/>
              <a:gdLst>
                <a:gd name="T0" fmla="*/ 40 w 83"/>
                <a:gd name="T1" fmla="*/ 81 h 82"/>
                <a:gd name="T2" fmla="*/ 40 w 83"/>
                <a:gd name="T3" fmla="*/ 81 h 82"/>
                <a:gd name="T4" fmla="*/ 82 w 83"/>
                <a:gd name="T5" fmla="*/ 40 h 82"/>
                <a:gd name="T6" fmla="*/ 40 w 83"/>
                <a:gd name="T7" fmla="*/ 0 h 82"/>
                <a:gd name="T8" fmla="*/ 0 w 83"/>
                <a:gd name="T9" fmla="*/ 40 h 82"/>
                <a:gd name="T10" fmla="*/ 40 w 83"/>
                <a:gd name="T11" fmla="*/ 81 h 82"/>
                <a:gd name="T12" fmla="*/ 40 w 83"/>
                <a:gd name="T13" fmla="*/ 22 h 82"/>
                <a:gd name="T14" fmla="*/ 40 w 83"/>
                <a:gd name="T15" fmla="*/ 22 h 82"/>
                <a:gd name="T16" fmla="*/ 58 w 83"/>
                <a:gd name="T17" fmla="*/ 40 h 82"/>
                <a:gd name="T18" fmla="*/ 40 w 83"/>
                <a:gd name="T19" fmla="*/ 58 h 82"/>
                <a:gd name="T20" fmla="*/ 23 w 83"/>
                <a:gd name="T21" fmla="*/ 40 h 82"/>
                <a:gd name="T22" fmla="*/ 40 w 83"/>
                <a:gd name="T23" fmla="*/ 2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2">
                  <a:moveTo>
                    <a:pt x="40" y="81"/>
                  </a:moveTo>
                  <a:lnTo>
                    <a:pt x="40" y="81"/>
                  </a:lnTo>
                  <a:cubicBezTo>
                    <a:pt x="63" y="81"/>
                    <a:pt x="82" y="63"/>
                    <a:pt x="82" y="40"/>
                  </a:cubicBezTo>
                  <a:cubicBezTo>
                    <a:pt x="82" y="17"/>
                    <a:pt x="63" y="0"/>
                    <a:pt x="40" y="0"/>
                  </a:cubicBezTo>
                  <a:cubicBezTo>
                    <a:pt x="18" y="0"/>
                    <a:pt x="0" y="17"/>
                    <a:pt x="0" y="40"/>
                  </a:cubicBezTo>
                  <a:cubicBezTo>
                    <a:pt x="0" y="63"/>
                    <a:pt x="18" y="81"/>
                    <a:pt x="40" y="81"/>
                  </a:cubicBezTo>
                  <a:close/>
                  <a:moveTo>
                    <a:pt x="40" y="22"/>
                  </a:moveTo>
                  <a:lnTo>
                    <a:pt x="40" y="22"/>
                  </a:lnTo>
                  <a:cubicBezTo>
                    <a:pt x="51" y="22"/>
                    <a:pt x="58" y="31"/>
                    <a:pt x="58" y="40"/>
                  </a:cubicBezTo>
                  <a:cubicBezTo>
                    <a:pt x="58" y="50"/>
                    <a:pt x="51" y="58"/>
                    <a:pt x="40" y="58"/>
                  </a:cubicBezTo>
                  <a:cubicBezTo>
                    <a:pt x="31" y="58"/>
                    <a:pt x="23" y="50"/>
                    <a:pt x="23" y="40"/>
                  </a:cubicBezTo>
                  <a:cubicBezTo>
                    <a:pt x="23" y="31"/>
                    <a:pt x="31" y="22"/>
                    <a:pt x="40" y="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6" name="Freeform 100"/>
            <p:cNvSpPr>
              <a:spLocks noChangeArrowheads="1"/>
            </p:cNvSpPr>
            <p:nvPr/>
          </p:nvSpPr>
          <p:spPr bwMode="auto">
            <a:xfrm>
              <a:off x="2468757" y="2827823"/>
              <a:ext cx="35192" cy="35192"/>
            </a:xfrm>
            <a:custGeom>
              <a:avLst/>
              <a:gdLst>
                <a:gd name="T0" fmla="*/ 42 w 84"/>
                <a:gd name="T1" fmla="*/ 81 h 82"/>
                <a:gd name="T2" fmla="*/ 42 w 84"/>
                <a:gd name="T3" fmla="*/ 81 h 82"/>
                <a:gd name="T4" fmla="*/ 83 w 84"/>
                <a:gd name="T5" fmla="*/ 40 h 82"/>
                <a:gd name="T6" fmla="*/ 42 w 84"/>
                <a:gd name="T7" fmla="*/ 0 h 82"/>
                <a:gd name="T8" fmla="*/ 0 w 84"/>
                <a:gd name="T9" fmla="*/ 40 h 82"/>
                <a:gd name="T10" fmla="*/ 42 w 84"/>
                <a:gd name="T11" fmla="*/ 81 h 82"/>
                <a:gd name="T12" fmla="*/ 42 w 84"/>
                <a:gd name="T13" fmla="*/ 23 h 82"/>
                <a:gd name="T14" fmla="*/ 42 w 84"/>
                <a:gd name="T15" fmla="*/ 23 h 82"/>
                <a:gd name="T16" fmla="*/ 59 w 84"/>
                <a:gd name="T17" fmla="*/ 40 h 82"/>
                <a:gd name="T18" fmla="*/ 42 w 84"/>
                <a:gd name="T19" fmla="*/ 58 h 82"/>
                <a:gd name="T20" fmla="*/ 24 w 84"/>
                <a:gd name="T21" fmla="*/ 40 h 82"/>
                <a:gd name="T22" fmla="*/ 42 w 84"/>
                <a:gd name="T23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82">
                  <a:moveTo>
                    <a:pt x="42" y="81"/>
                  </a:moveTo>
                  <a:lnTo>
                    <a:pt x="42" y="81"/>
                  </a:lnTo>
                  <a:cubicBezTo>
                    <a:pt x="64" y="81"/>
                    <a:pt x="83" y="63"/>
                    <a:pt x="83" y="40"/>
                  </a:cubicBezTo>
                  <a:cubicBezTo>
                    <a:pt x="83" y="18"/>
                    <a:pt x="64" y="0"/>
                    <a:pt x="42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63"/>
                    <a:pt x="19" y="81"/>
                    <a:pt x="42" y="81"/>
                  </a:cubicBezTo>
                  <a:close/>
                  <a:moveTo>
                    <a:pt x="42" y="23"/>
                  </a:moveTo>
                  <a:lnTo>
                    <a:pt x="42" y="23"/>
                  </a:lnTo>
                  <a:cubicBezTo>
                    <a:pt x="51" y="23"/>
                    <a:pt x="59" y="31"/>
                    <a:pt x="59" y="40"/>
                  </a:cubicBezTo>
                  <a:cubicBezTo>
                    <a:pt x="59" y="50"/>
                    <a:pt x="51" y="58"/>
                    <a:pt x="42" y="58"/>
                  </a:cubicBezTo>
                  <a:cubicBezTo>
                    <a:pt x="31" y="58"/>
                    <a:pt x="24" y="50"/>
                    <a:pt x="24" y="40"/>
                  </a:cubicBezTo>
                  <a:cubicBezTo>
                    <a:pt x="24" y="31"/>
                    <a:pt x="31" y="23"/>
                    <a:pt x="42" y="2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" name="Freeform 101"/>
            <p:cNvSpPr>
              <a:spLocks noChangeArrowheads="1"/>
            </p:cNvSpPr>
            <p:nvPr/>
          </p:nvSpPr>
          <p:spPr bwMode="auto">
            <a:xfrm>
              <a:off x="2494688" y="2875982"/>
              <a:ext cx="35192" cy="35192"/>
            </a:xfrm>
            <a:custGeom>
              <a:avLst/>
              <a:gdLst>
                <a:gd name="T0" fmla="*/ 0 w 83"/>
                <a:gd name="T1" fmla="*/ 41 h 84"/>
                <a:gd name="T2" fmla="*/ 0 w 83"/>
                <a:gd name="T3" fmla="*/ 41 h 84"/>
                <a:gd name="T4" fmla="*/ 41 w 83"/>
                <a:gd name="T5" fmla="*/ 83 h 84"/>
                <a:gd name="T6" fmla="*/ 82 w 83"/>
                <a:gd name="T7" fmla="*/ 41 h 84"/>
                <a:gd name="T8" fmla="*/ 41 w 83"/>
                <a:gd name="T9" fmla="*/ 0 h 84"/>
                <a:gd name="T10" fmla="*/ 0 w 83"/>
                <a:gd name="T11" fmla="*/ 41 h 84"/>
                <a:gd name="T12" fmla="*/ 41 w 83"/>
                <a:gd name="T13" fmla="*/ 24 h 84"/>
                <a:gd name="T14" fmla="*/ 41 w 83"/>
                <a:gd name="T15" fmla="*/ 24 h 84"/>
                <a:gd name="T16" fmla="*/ 59 w 83"/>
                <a:gd name="T17" fmla="*/ 41 h 84"/>
                <a:gd name="T18" fmla="*/ 41 w 83"/>
                <a:gd name="T19" fmla="*/ 59 h 84"/>
                <a:gd name="T20" fmla="*/ 24 w 83"/>
                <a:gd name="T21" fmla="*/ 41 h 84"/>
                <a:gd name="T22" fmla="*/ 41 w 83"/>
                <a:gd name="T23" fmla="*/ 2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4">
                  <a:moveTo>
                    <a:pt x="0" y="41"/>
                  </a:moveTo>
                  <a:lnTo>
                    <a:pt x="0" y="41"/>
                  </a:lnTo>
                  <a:cubicBezTo>
                    <a:pt x="0" y="64"/>
                    <a:pt x="18" y="83"/>
                    <a:pt x="41" y="83"/>
                  </a:cubicBezTo>
                  <a:cubicBezTo>
                    <a:pt x="63" y="83"/>
                    <a:pt x="82" y="64"/>
                    <a:pt x="82" y="41"/>
                  </a:cubicBezTo>
                  <a:cubicBezTo>
                    <a:pt x="82" y="19"/>
                    <a:pt x="63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lose/>
                  <a:moveTo>
                    <a:pt x="41" y="24"/>
                  </a:moveTo>
                  <a:lnTo>
                    <a:pt x="41" y="24"/>
                  </a:lnTo>
                  <a:cubicBezTo>
                    <a:pt x="51" y="24"/>
                    <a:pt x="59" y="32"/>
                    <a:pt x="59" y="41"/>
                  </a:cubicBezTo>
                  <a:cubicBezTo>
                    <a:pt x="59" y="51"/>
                    <a:pt x="51" y="59"/>
                    <a:pt x="41" y="59"/>
                  </a:cubicBezTo>
                  <a:cubicBezTo>
                    <a:pt x="31" y="59"/>
                    <a:pt x="24" y="51"/>
                    <a:pt x="24" y="41"/>
                  </a:cubicBezTo>
                  <a:cubicBezTo>
                    <a:pt x="24" y="32"/>
                    <a:pt x="31" y="24"/>
                    <a:pt x="41" y="2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" name="Freeform 102"/>
            <p:cNvSpPr>
              <a:spLocks noChangeArrowheads="1"/>
            </p:cNvSpPr>
            <p:nvPr/>
          </p:nvSpPr>
          <p:spPr bwMode="auto">
            <a:xfrm>
              <a:off x="2481722" y="2925992"/>
              <a:ext cx="35194" cy="35194"/>
            </a:xfrm>
            <a:custGeom>
              <a:avLst/>
              <a:gdLst>
                <a:gd name="T0" fmla="*/ 42 w 84"/>
                <a:gd name="T1" fmla="*/ 0 h 83"/>
                <a:gd name="T2" fmla="*/ 42 w 84"/>
                <a:gd name="T3" fmla="*/ 0 h 83"/>
                <a:gd name="T4" fmla="*/ 0 w 84"/>
                <a:gd name="T5" fmla="*/ 42 h 83"/>
                <a:gd name="T6" fmla="*/ 42 w 84"/>
                <a:gd name="T7" fmla="*/ 82 h 83"/>
                <a:gd name="T8" fmla="*/ 83 w 84"/>
                <a:gd name="T9" fmla="*/ 42 h 83"/>
                <a:gd name="T10" fmla="*/ 42 w 84"/>
                <a:gd name="T11" fmla="*/ 0 h 83"/>
                <a:gd name="T12" fmla="*/ 42 w 84"/>
                <a:gd name="T13" fmla="*/ 59 h 83"/>
                <a:gd name="T14" fmla="*/ 42 w 84"/>
                <a:gd name="T15" fmla="*/ 59 h 83"/>
                <a:gd name="T16" fmla="*/ 24 w 84"/>
                <a:gd name="T17" fmla="*/ 42 h 83"/>
                <a:gd name="T18" fmla="*/ 42 w 84"/>
                <a:gd name="T19" fmla="*/ 24 h 83"/>
                <a:gd name="T20" fmla="*/ 59 w 84"/>
                <a:gd name="T21" fmla="*/ 42 h 83"/>
                <a:gd name="T22" fmla="*/ 42 w 84"/>
                <a:gd name="T23" fmla="*/ 5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83">
                  <a:moveTo>
                    <a:pt x="42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cubicBezTo>
                    <a:pt x="0" y="63"/>
                    <a:pt x="19" y="82"/>
                    <a:pt x="42" y="82"/>
                  </a:cubicBezTo>
                  <a:cubicBezTo>
                    <a:pt x="64" y="82"/>
                    <a:pt x="83" y="63"/>
                    <a:pt x="83" y="42"/>
                  </a:cubicBezTo>
                  <a:cubicBezTo>
                    <a:pt x="83" y="19"/>
                    <a:pt x="64" y="0"/>
                    <a:pt x="42" y="0"/>
                  </a:cubicBezTo>
                  <a:close/>
                  <a:moveTo>
                    <a:pt x="42" y="59"/>
                  </a:moveTo>
                  <a:lnTo>
                    <a:pt x="42" y="59"/>
                  </a:lnTo>
                  <a:cubicBezTo>
                    <a:pt x="32" y="59"/>
                    <a:pt x="24" y="51"/>
                    <a:pt x="24" y="42"/>
                  </a:cubicBezTo>
                  <a:cubicBezTo>
                    <a:pt x="24" y="31"/>
                    <a:pt x="32" y="24"/>
                    <a:pt x="42" y="24"/>
                  </a:cubicBezTo>
                  <a:cubicBezTo>
                    <a:pt x="51" y="24"/>
                    <a:pt x="59" y="31"/>
                    <a:pt x="59" y="42"/>
                  </a:cubicBezTo>
                  <a:cubicBezTo>
                    <a:pt x="59" y="51"/>
                    <a:pt x="51" y="59"/>
                    <a:pt x="42" y="5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89" name="Group 1188"/>
          <p:cNvGrpSpPr/>
          <p:nvPr/>
        </p:nvGrpSpPr>
        <p:grpSpPr>
          <a:xfrm>
            <a:off x="570187" y="2772255"/>
            <a:ext cx="207453" cy="294509"/>
            <a:chOff x="570187" y="2772255"/>
            <a:chExt cx="207453" cy="294509"/>
          </a:xfrm>
          <a:solidFill>
            <a:srgbClr val="02D35F"/>
          </a:solidFill>
        </p:grpSpPr>
        <p:sp>
          <p:nvSpPr>
            <p:cNvPr id="1190" name="Freeform 103"/>
            <p:cNvSpPr>
              <a:spLocks noChangeArrowheads="1"/>
            </p:cNvSpPr>
            <p:nvPr/>
          </p:nvSpPr>
          <p:spPr bwMode="auto">
            <a:xfrm>
              <a:off x="657244" y="2801891"/>
              <a:ext cx="35192" cy="35192"/>
            </a:xfrm>
            <a:custGeom>
              <a:avLst/>
              <a:gdLst>
                <a:gd name="T0" fmla="*/ 42 w 83"/>
                <a:gd name="T1" fmla="*/ 81 h 82"/>
                <a:gd name="T2" fmla="*/ 42 w 83"/>
                <a:gd name="T3" fmla="*/ 81 h 82"/>
                <a:gd name="T4" fmla="*/ 82 w 83"/>
                <a:gd name="T5" fmla="*/ 41 h 82"/>
                <a:gd name="T6" fmla="*/ 42 w 83"/>
                <a:gd name="T7" fmla="*/ 0 h 82"/>
                <a:gd name="T8" fmla="*/ 0 w 83"/>
                <a:gd name="T9" fmla="*/ 41 h 82"/>
                <a:gd name="T10" fmla="*/ 42 w 83"/>
                <a:gd name="T11" fmla="*/ 81 h 82"/>
                <a:gd name="T12" fmla="*/ 42 w 83"/>
                <a:gd name="T13" fmla="*/ 23 h 82"/>
                <a:gd name="T14" fmla="*/ 42 w 83"/>
                <a:gd name="T15" fmla="*/ 23 h 82"/>
                <a:gd name="T16" fmla="*/ 58 w 83"/>
                <a:gd name="T17" fmla="*/ 41 h 82"/>
                <a:gd name="T18" fmla="*/ 42 w 83"/>
                <a:gd name="T19" fmla="*/ 59 h 82"/>
                <a:gd name="T20" fmla="*/ 24 w 83"/>
                <a:gd name="T21" fmla="*/ 41 h 82"/>
                <a:gd name="T22" fmla="*/ 42 w 83"/>
                <a:gd name="T23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2">
                  <a:moveTo>
                    <a:pt x="42" y="81"/>
                  </a:moveTo>
                  <a:lnTo>
                    <a:pt x="42" y="81"/>
                  </a:lnTo>
                  <a:cubicBezTo>
                    <a:pt x="63" y="81"/>
                    <a:pt x="82" y="64"/>
                    <a:pt x="82" y="41"/>
                  </a:cubicBezTo>
                  <a:cubicBezTo>
                    <a:pt x="82" y="18"/>
                    <a:pt x="63" y="0"/>
                    <a:pt x="42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64"/>
                    <a:pt x="19" y="81"/>
                    <a:pt x="42" y="81"/>
                  </a:cubicBezTo>
                  <a:close/>
                  <a:moveTo>
                    <a:pt x="42" y="23"/>
                  </a:moveTo>
                  <a:lnTo>
                    <a:pt x="42" y="23"/>
                  </a:lnTo>
                  <a:cubicBezTo>
                    <a:pt x="51" y="23"/>
                    <a:pt x="58" y="32"/>
                    <a:pt x="58" y="41"/>
                  </a:cubicBezTo>
                  <a:cubicBezTo>
                    <a:pt x="58" y="50"/>
                    <a:pt x="51" y="59"/>
                    <a:pt x="42" y="59"/>
                  </a:cubicBezTo>
                  <a:cubicBezTo>
                    <a:pt x="31" y="59"/>
                    <a:pt x="24" y="50"/>
                    <a:pt x="24" y="41"/>
                  </a:cubicBezTo>
                  <a:cubicBezTo>
                    <a:pt x="24" y="32"/>
                    <a:pt x="31" y="23"/>
                    <a:pt x="42" y="2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1" name="Freeform 104"/>
            <p:cNvSpPr>
              <a:spLocks noChangeArrowheads="1"/>
            </p:cNvSpPr>
            <p:nvPr/>
          </p:nvSpPr>
          <p:spPr bwMode="auto">
            <a:xfrm>
              <a:off x="570187" y="2772255"/>
              <a:ext cx="207453" cy="294509"/>
            </a:xfrm>
            <a:custGeom>
              <a:avLst/>
              <a:gdLst>
                <a:gd name="T0" fmla="*/ 491 w 492"/>
                <a:gd name="T1" fmla="*/ 410 h 702"/>
                <a:gd name="T2" fmla="*/ 412 w 492"/>
                <a:gd name="T3" fmla="*/ 340 h 702"/>
                <a:gd name="T4" fmla="*/ 256 w 492"/>
                <a:gd name="T5" fmla="*/ 0 h 702"/>
                <a:gd name="T6" fmla="*/ 159 w 492"/>
                <a:gd name="T7" fmla="*/ 107 h 702"/>
                <a:gd name="T8" fmla="*/ 64 w 492"/>
                <a:gd name="T9" fmla="*/ 344 h 702"/>
                <a:gd name="T10" fmla="*/ 0 w 492"/>
                <a:gd name="T11" fmla="*/ 455 h 702"/>
                <a:gd name="T12" fmla="*/ 0 w 492"/>
                <a:gd name="T13" fmla="*/ 690 h 702"/>
                <a:gd name="T14" fmla="*/ 479 w 492"/>
                <a:gd name="T15" fmla="*/ 701 h 702"/>
                <a:gd name="T16" fmla="*/ 491 w 492"/>
                <a:gd name="T17" fmla="*/ 690 h 702"/>
                <a:gd name="T18" fmla="*/ 491 w 492"/>
                <a:gd name="T19" fmla="*/ 502 h 702"/>
                <a:gd name="T20" fmla="*/ 23 w 492"/>
                <a:gd name="T21" fmla="*/ 491 h 702"/>
                <a:gd name="T22" fmla="*/ 23 w 492"/>
                <a:gd name="T23" fmla="*/ 468 h 702"/>
                <a:gd name="T24" fmla="*/ 467 w 492"/>
                <a:gd name="T25" fmla="*/ 491 h 702"/>
                <a:gd name="T26" fmla="*/ 68 w 492"/>
                <a:gd name="T27" fmla="*/ 367 h 702"/>
                <a:gd name="T28" fmla="*/ 88 w 492"/>
                <a:gd name="T29" fmla="*/ 363 h 702"/>
                <a:gd name="T30" fmla="*/ 244 w 492"/>
                <a:gd name="T31" fmla="*/ 23 h 702"/>
                <a:gd name="T32" fmla="*/ 313 w 492"/>
                <a:gd name="T33" fmla="*/ 107 h 702"/>
                <a:gd name="T34" fmla="*/ 431 w 492"/>
                <a:gd name="T35" fmla="*/ 369 h 702"/>
                <a:gd name="T36" fmla="*/ 467 w 492"/>
                <a:gd name="T37" fmla="*/ 444 h 702"/>
                <a:gd name="T38" fmla="*/ 23 w 492"/>
                <a:gd name="T39" fmla="*/ 410 h 702"/>
                <a:gd name="T40" fmla="*/ 23 w 492"/>
                <a:gd name="T41" fmla="*/ 678 h 702"/>
                <a:gd name="T42" fmla="*/ 23 w 492"/>
                <a:gd name="T43" fmla="*/ 515 h 702"/>
                <a:gd name="T44" fmla="*/ 93 w 492"/>
                <a:gd name="T45" fmla="*/ 678 h 702"/>
                <a:gd name="T46" fmla="*/ 117 w 492"/>
                <a:gd name="T47" fmla="*/ 678 h 702"/>
                <a:gd name="T48" fmla="*/ 117 w 492"/>
                <a:gd name="T49" fmla="*/ 515 h 702"/>
                <a:gd name="T50" fmla="*/ 187 w 492"/>
                <a:gd name="T51" fmla="*/ 678 h 702"/>
                <a:gd name="T52" fmla="*/ 210 w 492"/>
                <a:gd name="T53" fmla="*/ 678 h 702"/>
                <a:gd name="T54" fmla="*/ 210 w 492"/>
                <a:gd name="T55" fmla="*/ 515 h 702"/>
                <a:gd name="T56" fmla="*/ 281 w 492"/>
                <a:gd name="T57" fmla="*/ 678 h 702"/>
                <a:gd name="T58" fmla="*/ 304 w 492"/>
                <a:gd name="T59" fmla="*/ 678 h 702"/>
                <a:gd name="T60" fmla="*/ 304 w 492"/>
                <a:gd name="T61" fmla="*/ 515 h 702"/>
                <a:gd name="T62" fmla="*/ 374 w 492"/>
                <a:gd name="T63" fmla="*/ 678 h 702"/>
                <a:gd name="T64" fmla="*/ 397 w 492"/>
                <a:gd name="T65" fmla="*/ 678 h 702"/>
                <a:gd name="T66" fmla="*/ 397 w 492"/>
                <a:gd name="T67" fmla="*/ 515 h 702"/>
                <a:gd name="T68" fmla="*/ 467 w 492"/>
                <a:gd name="T69" fmla="*/ 678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2" h="702">
                  <a:moveTo>
                    <a:pt x="491" y="410"/>
                  </a:moveTo>
                  <a:lnTo>
                    <a:pt x="491" y="410"/>
                  </a:lnTo>
                  <a:cubicBezTo>
                    <a:pt x="491" y="359"/>
                    <a:pt x="462" y="352"/>
                    <a:pt x="436" y="346"/>
                  </a:cubicBezTo>
                  <a:cubicBezTo>
                    <a:pt x="428" y="345"/>
                    <a:pt x="420" y="343"/>
                    <a:pt x="412" y="340"/>
                  </a:cubicBezTo>
                  <a:cubicBezTo>
                    <a:pt x="339" y="314"/>
                    <a:pt x="337" y="292"/>
                    <a:pt x="337" y="107"/>
                  </a:cubicBezTo>
                  <a:cubicBezTo>
                    <a:pt x="337" y="46"/>
                    <a:pt x="301" y="0"/>
                    <a:pt x="256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196" y="0"/>
                    <a:pt x="159" y="48"/>
                    <a:pt x="159" y="107"/>
                  </a:cubicBezTo>
                  <a:cubicBezTo>
                    <a:pt x="159" y="293"/>
                    <a:pt x="149" y="321"/>
                    <a:pt x="82" y="340"/>
                  </a:cubicBezTo>
                  <a:cubicBezTo>
                    <a:pt x="76" y="341"/>
                    <a:pt x="69" y="343"/>
                    <a:pt x="64" y="344"/>
                  </a:cubicBezTo>
                  <a:cubicBezTo>
                    <a:pt x="34" y="350"/>
                    <a:pt x="0" y="358"/>
                    <a:pt x="0" y="410"/>
                  </a:cubicBezTo>
                  <a:cubicBezTo>
                    <a:pt x="1" y="421"/>
                    <a:pt x="0" y="455"/>
                    <a:pt x="0" y="455"/>
                  </a:cubicBezTo>
                  <a:cubicBezTo>
                    <a:pt x="0" y="502"/>
                    <a:pt x="0" y="502"/>
                    <a:pt x="0" y="502"/>
                  </a:cubicBezTo>
                  <a:cubicBezTo>
                    <a:pt x="0" y="690"/>
                    <a:pt x="0" y="690"/>
                    <a:pt x="0" y="690"/>
                  </a:cubicBezTo>
                  <a:cubicBezTo>
                    <a:pt x="0" y="696"/>
                    <a:pt x="5" y="701"/>
                    <a:pt x="12" y="701"/>
                  </a:cubicBezTo>
                  <a:cubicBezTo>
                    <a:pt x="479" y="701"/>
                    <a:pt x="479" y="701"/>
                    <a:pt x="479" y="701"/>
                  </a:cubicBezTo>
                  <a:cubicBezTo>
                    <a:pt x="483" y="701"/>
                    <a:pt x="486" y="700"/>
                    <a:pt x="488" y="698"/>
                  </a:cubicBezTo>
                  <a:cubicBezTo>
                    <a:pt x="490" y="696"/>
                    <a:pt x="491" y="693"/>
                    <a:pt x="491" y="690"/>
                  </a:cubicBezTo>
                  <a:cubicBezTo>
                    <a:pt x="491" y="502"/>
                    <a:pt x="491" y="502"/>
                    <a:pt x="491" y="502"/>
                  </a:cubicBezTo>
                  <a:lnTo>
                    <a:pt x="491" y="502"/>
                  </a:lnTo>
                  <a:lnTo>
                    <a:pt x="491" y="410"/>
                  </a:lnTo>
                  <a:close/>
                  <a:moveTo>
                    <a:pt x="23" y="491"/>
                  </a:moveTo>
                  <a:lnTo>
                    <a:pt x="23" y="491"/>
                  </a:lnTo>
                  <a:cubicBezTo>
                    <a:pt x="23" y="468"/>
                    <a:pt x="23" y="468"/>
                    <a:pt x="23" y="468"/>
                  </a:cubicBezTo>
                  <a:cubicBezTo>
                    <a:pt x="467" y="468"/>
                    <a:pt x="467" y="468"/>
                    <a:pt x="467" y="468"/>
                  </a:cubicBezTo>
                  <a:cubicBezTo>
                    <a:pt x="467" y="491"/>
                    <a:pt x="467" y="491"/>
                    <a:pt x="467" y="491"/>
                  </a:cubicBezTo>
                  <a:lnTo>
                    <a:pt x="23" y="491"/>
                  </a:lnTo>
                  <a:close/>
                  <a:moveTo>
                    <a:pt x="68" y="367"/>
                  </a:moveTo>
                  <a:lnTo>
                    <a:pt x="68" y="367"/>
                  </a:lnTo>
                  <a:cubicBezTo>
                    <a:pt x="74" y="366"/>
                    <a:pt x="82" y="364"/>
                    <a:pt x="88" y="363"/>
                  </a:cubicBezTo>
                  <a:cubicBezTo>
                    <a:pt x="173" y="339"/>
                    <a:pt x="182" y="293"/>
                    <a:pt x="182" y="107"/>
                  </a:cubicBezTo>
                  <a:cubicBezTo>
                    <a:pt x="182" y="62"/>
                    <a:pt x="210" y="23"/>
                    <a:pt x="244" y="23"/>
                  </a:cubicBezTo>
                  <a:cubicBezTo>
                    <a:pt x="256" y="23"/>
                    <a:pt x="256" y="23"/>
                    <a:pt x="256" y="23"/>
                  </a:cubicBezTo>
                  <a:cubicBezTo>
                    <a:pt x="288" y="23"/>
                    <a:pt x="313" y="60"/>
                    <a:pt x="313" y="107"/>
                  </a:cubicBezTo>
                  <a:cubicBezTo>
                    <a:pt x="313" y="291"/>
                    <a:pt x="313" y="329"/>
                    <a:pt x="403" y="362"/>
                  </a:cubicBezTo>
                  <a:cubicBezTo>
                    <a:pt x="413" y="365"/>
                    <a:pt x="422" y="367"/>
                    <a:pt x="431" y="369"/>
                  </a:cubicBezTo>
                  <a:cubicBezTo>
                    <a:pt x="456" y="374"/>
                    <a:pt x="467" y="377"/>
                    <a:pt x="467" y="410"/>
                  </a:cubicBezTo>
                  <a:cubicBezTo>
                    <a:pt x="467" y="444"/>
                    <a:pt x="467" y="444"/>
                    <a:pt x="467" y="444"/>
                  </a:cubicBezTo>
                  <a:cubicBezTo>
                    <a:pt x="23" y="444"/>
                    <a:pt x="23" y="444"/>
                    <a:pt x="23" y="444"/>
                  </a:cubicBezTo>
                  <a:cubicBezTo>
                    <a:pt x="23" y="433"/>
                    <a:pt x="23" y="417"/>
                    <a:pt x="23" y="410"/>
                  </a:cubicBezTo>
                  <a:cubicBezTo>
                    <a:pt x="22" y="376"/>
                    <a:pt x="38" y="373"/>
                    <a:pt x="68" y="367"/>
                  </a:cubicBezTo>
                  <a:close/>
                  <a:moveTo>
                    <a:pt x="23" y="678"/>
                  </a:moveTo>
                  <a:lnTo>
                    <a:pt x="23" y="678"/>
                  </a:lnTo>
                  <a:cubicBezTo>
                    <a:pt x="23" y="515"/>
                    <a:pt x="23" y="515"/>
                    <a:pt x="23" y="515"/>
                  </a:cubicBezTo>
                  <a:cubicBezTo>
                    <a:pt x="93" y="515"/>
                    <a:pt x="93" y="515"/>
                    <a:pt x="93" y="515"/>
                  </a:cubicBezTo>
                  <a:cubicBezTo>
                    <a:pt x="93" y="678"/>
                    <a:pt x="93" y="678"/>
                    <a:pt x="93" y="678"/>
                  </a:cubicBezTo>
                  <a:lnTo>
                    <a:pt x="23" y="678"/>
                  </a:lnTo>
                  <a:close/>
                  <a:moveTo>
                    <a:pt x="117" y="678"/>
                  </a:moveTo>
                  <a:lnTo>
                    <a:pt x="117" y="678"/>
                  </a:lnTo>
                  <a:cubicBezTo>
                    <a:pt x="117" y="515"/>
                    <a:pt x="117" y="515"/>
                    <a:pt x="117" y="515"/>
                  </a:cubicBezTo>
                  <a:cubicBezTo>
                    <a:pt x="187" y="515"/>
                    <a:pt x="187" y="515"/>
                    <a:pt x="187" y="515"/>
                  </a:cubicBezTo>
                  <a:cubicBezTo>
                    <a:pt x="187" y="678"/>
                    <a:pt x="187" y="678"/>
                    <a:pt x="187" y="678"/>
                  </a:cubicBezTo>
                  <a:lnTo>
                    <a:pt x="117" y="678"/>
                  </a:lnTo>
                  <a:close/>
                  <a:moveTo>
                    <a:pt x="210" y="678"/>
                  </a:moveTo>
                  <a:lnTo>
                    <a:pt x="210" y="678"/>
                  </a:lnTo>
                  <a:cubicBezTo>
                    <a:pt x="210" y="515"/>
                    <a:pt x="210" y="515"/>
                    <a:pt x="210" y="515"/>
                  </a:cubicBezTo>
                  <a:cubicBezTo>
                    <a:pt x="281" y="515"/>
                    <a:pt x="281" y="515"/>
                    <a:pt x="281" y="515"/>
                  </a:cubicBezTo>
                  <a:cubicBezTo>
                    <a:pt x="281" y="678"/>
                    <a:pt x="281" y="678"/>
                    <a:pt x="281" y="678"/>
                  </a:cubicBezTo>
                  <a:lnTo>
                    <a:pt x="210" y="678"/>
                  </a:lnTo>
                  <a:close/>
                  <a:moveTo>
                    <a:pt x="304" y="678"/>
                  </a:moveTo>
                  <a:lnTo>
                    <a:pt x="304" y="678"/>
                  </a:lnTo>
                  <a:cubicBezTo>
                    <a:pt x="304" y="515"/>
                    <a:pt x="304" y="515"/>
                    <a:pt x="304" y="515"/>
                  </a:cubicBezTo>
                  <a:cubicBezTo>
                    <a:pt x="374" y="515"/>
                    <a:pt x="374" y="515"/>
                    <a:pt x="374" y="515"/>
                  </a:cubicBezTo>
                  <a:cubicBezTo>
                    <a:pt x="374" y="678"/>
                    <a:pt x="374" y="678"/>
                    <a:pt x="374" y="678"/>
                  </a:cubicBezTo>
                  <a:lnTo>
                    <a:pt x="304" y="678"/>
                  </a:lnTo>
                  <a:close/>
                  <a:moveTo>
                    <a:pt x="397" y="678"/>
                  </a:moveTo>
                  <a:lnTo>
                    <a:pt x="397" y="678"/>
                  </a:lnTo>
                  <a:cubicBezTo>
                    <a:pt x="397" y="515"/>
                    <a:pt x="397" y="515"/>
                    <a:pt x="397" y="515"/>
                  </a:cubicBezTo>
                  <a:cubicBezTo>
                    <a:pt x="467" y="515"/>
                    <a:pt x="467" y="515"/>
                    <a:pt x="467" y="515"/>
                  </a:cubicBezTo>
                  <a:cubicBezTo>
                    <a:pt x="467" y="678"/>
                    <a:pt x="467" y="678"/>
                    <a:pt x="467" y="678"/>
                  </a:cubicBezTo>
                  <a:lnTo>
                    <a:pt x="397" y="67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2" name="Group 1191"/>
          <p:cNvGrpSpPr/>
          <p:nvPr/>
        </p:nvGrpSpPr>
        <p:grpSpPr>
          <a:xfrm>
            <a:off x="7477273" y="2796334"/>
            <a:ext cx="264873" cy="244498"/>
            <a:chOff x="7477273" y="2796334"/>
            <a:chExt cx="264873" cy="244498"/>
          </a:xfrm>
          <a:solidFill>
            <a:srgbClr val="02D35F"/>
          </a:solidFill>
        </p:grpSpPr>
        <p:sp>
          <p:nvSpPr>
            <p:cNvPr id="1193" name="Freeform 105"/>
            <p:cNvSpPr>
              <a:spLocks noChangeArrowheads="1"/>
            </p:cNvSpPr>
            <p:nvPr/>
          </p:nvSpPr>
          <p:spPr bwMode="auto">
            <a:xfrm>
              <a:off x="7477273" y="2796334"/>
              <a:ext cx="264873" cy="151885"/>
            </a:xfrm>
            <a:custGeom>
              <a:avLst/>
              <a:gdLst>
                <a:gd name="T0" fmla="*/ 41 w 632"/>
                <a:gd name="T1" fmla="*/ 123 h 360"/>
                <a:gd name="T2" fmla="*/ 41 w 632"/>
                <a:gd name="T3" fmla="*/ 123 h 360"/>
                <a:gd name="T4" fmla="*/ 79 w 632"/>
                <a:gd name="T5" fmla="*/ 93 h 360"/>
                <a:gd name="T6" fmla="*/ 183 w 632"/>
                <a:gd name="T7" fmla="*/ 93 h 360"/>
                <a:gd name="T8" fmla="*/ 4 w 632"/>
                <a:gd name="T9" fmla="*/ 346 h 360"/>
                <a:gd name="T10" fmla="*/ 16 w 632"/>
                <a:gd name="T11" fmla="*/ 359 h 360"/>
                <a:gd name="T12" fmla="*/ 28 w 632"/>
                <a:gd name="T13" fmla="*/ 346 h 360"/>
                <a:gd name="T14" fmla="*/ 230 w 632"/>
                <a:gd name="T15" fmla="*/ 104 h 360"/>
                <a:gd name="T16" fmla="*/ 230 w 632"/>
                <a:gd name="T17" fmla="*/ 152 h 360"/>
                <a:gd name="T18" fmla="*/ 243 w 632"/>
                <a:gd name="T19" fmla="*/ 163 h 360"/>
                <a:gd name="T20" fmla="*/ 382 w 632"/>
                <a:gd name="T21" fmla="*/ 163 h 360"/>
                <a:gd name="T22" fmla="*/ 395 w 632"/>
                <a:gd name="T23" fmla="*/ 152 h 360"/>
                <a:gd name="T24" fmla="*/ 395 w 632"/>
                <a:gd name="T25" fmla="*/ 101 h 360"/>
                <a:gd name="T26" fmla="*/ 399 w 632"/>
                <a:gd name="T27" fmla="*/ 104 h 360"/>
                <a:gd name="T28" fmla="*/ 603 w 632"/>
                <a:gd name="T29" fmla="*/ 346 h 360"/>
                <a:gd name="T30" fmla="*/ 615 w 632"/>
                <a:gd name="T31" fmla="*/ 359 h 360"/>
                <a:gd name="T32" fmla="*/ 626 w 632"/>
                <a:gd name="T33" fmla="*/ 346 h 360"/>
                <a:gd name="T34" fmla="*/ 448 w 632"/>
                <a:gd name="T35" fmla="*/ 93 h 360"/>
                <a:gd name="T36" fmla="*/ 552 w 632"/>
                <a:gd name="T37" fmla="*/ 93 h 360"/>
                <a:gd name="T38" fmla="*/ 591 w 632"/>
                <a:gd name="T39" fmla="*/ 123 h 360"/>
                <a:gd name="T40" fmla="*/ 631 w 632"/>
                <a:gd name="T41" fmla="*/ 81 h 360"/>
                <a:gd name="T42" fmla="*/ 591 w 632"/>
                <a:gd name="T43" fmla="*/ 40 h 360"/>
                <a:gd name="T44" fmla="*/ 552 w 632"/>
                <a:gd name="T45" fmla="*/ 69 h 360"/>
                <a:gd name="T46" fmla="*/ 395 w 632"/>
                <a:gd name="T47" fmla="*/ 69 h 360"/>
                <a:gd name="T48" fmla="*/ 395 w 632"/>
                <a:gd name="T49" fmla="*/ 11 h 360"/>
                <a:gd name="T50" fmla="*/ 382 w 632"/>
                <a:gd name="T51" fmla="*/ 0 h 360"/>
                <a:gd name="T52" fmla="*/ 243 w 632"/>
                <a:gd name="T53" fmla="*/ 0 h 360"/>
                <a:gd name="T54" fmla="*/ 230 w 632"/>
                <a:gd name="T55" fmla="*/ 11 h 360"/>
                <a:gd name="T56" fmla="*/ 230 w 632"/>
                <a:gd name="T57" fmla="*/ 69 h 360"/>
                <a:gd name="T58" fmla="*/ 79 w 632"/>
                <a:gd name="T59" fmla="*/ 69 h 360"/>
                <a:gd name="T60" fmla="*/ 41 w 632"/>
                <a:gd name="T61" fmla="*/ 40 h 360"/>
                <a:gd name="T62" fmla="*/ 0 w 632"/>
                <a:gd name="T63" fmla="*/ 81 h 360"/>
                <a:gd name="T64" fmla="*/ 41 w 632"/>
                <a:gd name="T65" fmla="*/ 123 h 360"/>
                <a:gd name="T66" fmla="*/ 591 w 632"/>
                <a:gd name="T67" fmla="*/ 64 h 360"/>
                <a:gd name="T68" fmla="*/ 591 w 632"/>
                <a:gd name="T69" fmla="*/ 64 h 360"/>
                <a:gd name="T70" fmla="*/ 608 w 632"/>
                <a:gd name="T71" fmla="*/ 81 h 360"/>
                <a:gd name="T72" fmla="*/ 591 w 632"/>
                <a:gd name="T73" fmla="*/ 99 h 360"/>
                <a:gd name="T74" fmla="*/ 573 w 632"/>
                <a:gd name="T75" fmla="*/ 81 h 360"/>
                <a:gd name="T76" fmla="*/ 591 w 632"/>
                <a:gd name="T77" fmla="*/ 64 h 360"/>
                <a:gd name="T78" fmla="*/ 254 w 632"/>
                <a:gd name="T79" fmla="*/ 23 h 360"/>
                <a:gd name="T80" fmla="*/ 254 w 632"/>
                <a:gd name="T81" fmla="*/ 23 h 360"/>
                <a:gd name="T82" fmla="*/ 371 w 632"/>
                <a:gd name="T83" fmla="*/ 23 h 360"/>
                <a:gd name="T84" fmla="*/ 371 w 632"/>
                <a:gd name="T85" fmla="*/ 140 h 360"/>
                <a:gd name="T86" fmla="*/ 254 w 632"/>
                <a:gd name="T87" fmla="*/ 140 h 360"/>
                <a:gd name="T88" fmla="*/ 254 w 632"/>
                <a:gd name="T89" fmla="*/ 23 h 360"/>
                <a:gd name="T90" fmla="*/ 41 w 632"/>
                <a:gd name="T91" fmla="*/ 64 h 360"/>
                <a:gd name="T92" fmla="*/ 41 w 632"/>
                <a:gd name="T93" fmla="*/ 64 h 360"/>
                <a:gd name="T94" fmla="*/ 59 w 632"/>
                <a:gd name="T95" fmla="*/ 81 h 360"/>
                <a:gd name="T96" fmla="*/ 41 w 632"/>
                <a:gd name="T97" fmla="*/ 99 h 360"/>
                <a:gd name="T98" fmla="*/ 24 w 632"/>
                <a:gd name="T99" fmla="*/ 81 h 360"/>
                <a:gd name="T100" fmla="*/ 41 w 632"/>
                <a:gd name="T101" fmla="*/ 64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2" h="360">
                  <a:moveTo>
                    <a:pt x="41" y="123"/>
                  </a:moveTo>
                  <a:lnTo>
                    <a:pt x="41" y="123"/>
                  </a:lnTo>
                  <a:cubicBezTo>
                    <a:pt x="60" y="123"/>
                    <a:pt x="75" y="110"/>
                    <a:pt x="79" y="93"/>
                  </a:cubicBezTo>
                  <a:cubicBezTo>
                    <a:pt x="183" y="93"/>
                    <a:pt x="183" y="93"/>
                    <a:pt x="183" y="93"/>
                  </a:cubicBezTo>
                  <a:cubicBezTo>
                    <a:pt x="77" y="131"/>
                    <a:pt x="4" y="231"/>
                    <a:pt x="4" y="346"/>
                  </a:cubicBezTo>
                  <a:cubicBezTo>
                    <a:pt x="4" y="354"/>
                    <a:pt x="10" y="359"/>
                    <a:pt x="16" y="359"/>
                  </a:cubicBezTo>
                  <a:cubicBezTo>
                    <a:pt x="23" y="359"/>
                    <a:pt x="28" y="354"/>
                    <a:pt x="28" y="346"/>
                  </a:cubicBezTo>
                  <a:cubicBezTo>
                    <a:pt x="28" y="227"/>
                    <a:pt x="114" y="126"/>
                    <a:pt x="230" y="104"/>
                  </a:cubicBezTo>
                  <a:cubicBezTo>
                    <a:pt x="230" y="152"/>
                    <a:pt x="230" y="152"/>
                    <a:pt x="230" y="152"/>
                  </a:cubicBezTo>
                  <a:cubicBezTo>
                    <a:pt x="230" y="158"/>
                    <a:pt x="236" y="163"/>
                    <a:pt x="243" y="163"/>
                  </a:cubicBezTo>
                  <a:cubicBezTo>
                    <a:pt x="382" y="163"/>
                    <a:pt x="382" y="163"/>
                    <a:pt x="382" y="163"/>
                  </a:cubicBezTo>
                  <a:cubicBezTo>
                    <a:pt x="390" y="163"/>
                    <a:pt x="395" y="158"/>
                    <a:pt x="395" y="152"/>
                  </a:cubicBezTo>
                  <a:cubicBezTo>
                    <a:pt x="395" y="101"/>
                    <a:pt x="395" y="101"/>
                    <a:pt x="395" y="101"/>
                  </a:cubicBezTo>
                  <a:cubicBezTo>
                    <a:pt x="396" y="103"/>
                    <a:pt x="397" y="104"/>
                    <a:pt x="399" y="104"/>
                  </a:cubicBezTo>
                  <a:cubicBezTo>
                    <a:pt x="517" y="125"/>
                    <a:pt x="603" y="227"/>
                    <a:pt x="603" y="346"/>
                  </a:cubicBezTo>
                  <a:cubicBezTo>
                    <a:pt x="603" y="354"/>
                    <a:pt x="608" y="359"/>
                    <a:pt x="615" y="359"/>
                  </a:cubicBezTo>
                  <a:cubicBezTo>
                    <a:pt x="621" y="359"/>
                    <a:pt x="626" y="354"/>
                    <a:pt x="626" y="346"/>
                  </a:cubicBezTo>
                  <a:cubicBezTo>
                    <a:pt x="626" y="231"/>
                    <a:pt x="553" y="131"/>
                    <a:pt x="448" y="93"/>
                  </a:cubicBezTo>
                  <a:cubicBezTo>
                    <a:pt x="552" y="93"/>
                    <a:pt x="552" y="93"/>
                    <a:pt x="552" y="93"/>
                  </a:cubicBezTo>
                  <a:cubicBezTo>
                    <a:pt x="557" y="110"/>
                    <a:pt x="572" y="123"/>
                    <a:pt x="591" y="123"/>
                  </a:cubicBezTo>
                  <a:cubicBezTo>
                    <a:pt x="614" y="123"/>
                    <a:pt x="631" y="104"/>
                    <a:pt x="631" y="81"/>
                  </a:cubicBezTo>
                  <a:cubicBezTo>
                    <a:pt x="631" y="59"/>
                    <a:pt x="614" y="40"/>
                    <a:pt x="591" y="40"/>
                  </a:cubicBezTo>
                  <a:cubicBezTo>
                    <a:pt x="572" y="40"/>
                    <a:pt x="557" y="53"/>
                    <a:pt x="552" y="69"/>
                  </a:cubicBezTo>
                  <a:cubicBezTo>
                    <a:pt x="395" y="69"/>
                    <a:pt x="395" y="69"/>
                    <a:pt x="395" y="69"/>
                  </a:cubicBezTo>
                  <a:cubicBezTo>
                    <a:pt x="395" y="11"/>
                    <a:pt x="395" y="11"/>
                    <a:pt x="395" y="11"/>
                  </a:cubicBezTo>
                  <a:cubicBezTo>
                    <a:pt x="395" y="5"/>
                    <a:pt x="390" y="0"/>
                    <a:pt x="382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36" y="0"/>
                    <a:pt x="230" y="5"/>
                    <a:pt x="230" y="11"/>
                  </a:cubicBezTo>
                  <a:cubicBezTo>
                    <a:pt x="230" y="69"/>
                    <a:pt x="230" y="69"/>
                    <a:pt x="230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5" y="53"/>
                    <a:pt x="60" y="40"/>
                    <a:pt x="41" y="40"/>
                  </a:cubicBezTo>
                  <a:cubicBezTo>
                    <a:pt x="19" y="40"/>
                    <a:pt x="0" y="59"/>
                    <a:pt x="0" y="81"/>
                  </a:cubicBezTo>
                  <a:cubicBezTo>
                    <a:pt x="0" y="104"/>
                    <a:pt x="19" y="123"/>
                    <a:pt x="41" y="123"/>
                  </a:cubicBezTo>
                  <a:close/>
                  <a:moveTo>
                    <a:pt x="591" y="64"/>
                  </a:moveTo>
                  <a:lnTo>
                    <a:pt x="591" y="64"/>
                  </a:lnTo>
                  <a:cubicBezTo>
                    <a:pt x="600" y="64"/>
                    <a:pt x="608" y="72"/>
                    <a:pt x="608" y="81"/>
                  </a:cubicBezTo>
                  <a:cubicBezTo>
                    <a:pt x="608" y="91"/>
                    <a:pt x="600" y="99"/>
                    <a:pt x="591" y="99"/>
                  </a:cubicBezTo>
                  <a:cubicBezTo>
                    <a:pt x="581" y="99"/>
                    <a:pt x="573" y="91"/>
                    <a:pt x="573" y="81"/>
                  </a:cubicBezTo>
                  <a:cubicBezTo>
                    <a:pt x="573" y="72"/>
                    <a:pt x="581" y="64"/>
                    <a:pt x="591" y="64"/>
                  </a:cubicBezTo>
                  <a:close/>
                  <a:moveTo>
                    <a:pt x="254" y="23"/>
                  </a:moveTo>
                  <a:lnTo>
                    <a:pt x="254" y="23"/>
                  </a:lnTo>
                  <a:cubicBezTo>
                    <a:pt x="371" y="23"/>
                    <a:pt x="371" y="23"/>
                    <a:pt x="371" y="23"/>
                  </a:cubicBezTo>
                  <a:cubicBezTo>
                    <a:pt x="371" y="140"/>
                    <a:pt x="371" y="140"/>
                    <a:pt x="371" y="140"/>
                  </a:cubicBezTo>
                  <a:cubicBezTo>
                    <a:pt x="254" y="140"/>
                    <a:pt x="254" y="140"/>
                    <a:pt x="254" y="140"/>
                  </a:cubicBezTo>
                  <a:lnTo>
                    <a:pt x="254" y="23"/>
                  </a:lnTo>
                  <a:close/>
                  <a:moveTo>
                    <a:pt x="41" y="64"/>
                  </a:moveTo>
                  <a:lnTo>
                    <a:pt x="41" y="64"/>
                  </a:lnTo>
                  <a:cubicBezTo>
                    <a:pt x="51" y="64"/>
                    <a:pt x="59" y="72"/>
                    <a:pt x="59" y="81"/>
                  </a:cubicBezTo>
                  <a:cubicBezTo>
                    <a:pt x="59" y="91"/>
                    <a:pt x="51" y="99"/>
                    <a:pt x="41" y="99"/>
                  </a:cubicBezTo>
                  <a:cubicBezTo>
                    <a:pt x="32" y="99"/>
                    <a:pt x="24" y="91"/>
                    <a:pt x="24" y="81"/>
                  </a:cubicBezTo>
                  <a:cubicBezTo>
                    <a:pt x="24" y="72"/>
                    <a:pt x="32" y="64"/>
                    <a:pt x="41" y="6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4" name="Freeform 106"/>
            <p:cNvSpPr>
              <a:spLocks noChangeArrowheads="1"/>
            </p:cNvSpPr>
            <p:nvPr/>
          </p:nvSpPr>
          <p:spPr bwMode="auto">
            <a:xfrm>
              <a:off x="7549511" y="2872277"/>
              <a:ext cx="118545" cy="168555"/>
            </a:xfrm>
            <a:custGeom>
              <a:avLst/>
              <a:gdLst>
                <a:gd name="T0" fmla="*/ 0 w 282"/>
                <a:gd name="T1" fmla="*/ 390 h 403"/>
                <a:gd name="T2" fmla="*/ 0 w 282"/>
                <a:gd name="T3" fmla="*/ 390 h 403"/>
                <a:gd name="T4" fmla="*/ 13 w 282"/>
                <a:gd name="T5" fmla="*/ 402 h 403"/>
                <a:gd name="T6" fmla="*/ 270 w 282"/>
                <a:gd name="T7" fmla="*/ 402 h 403"/>
                <a:gd name="T8" fmla="*/ 281 w 282"/>
                <a:gd name="T9" fmla="*/ 390 h 403"/>
                <a:gd name="T10" fmla="*/ 270 w 282"/>
                <a:gd name="T11" fmla="*/ 379 h 403"/>
                <a:gd name="T12" fmla="*/ 240 w 282"/>
                <a:gd name="T13" fmla="*/ 379 h 403"/>
                <a:gd name="T14" fmla="*/ 275 w 282"/>
                <a:gd name="T15" fmla="*/ 241 h 403"/>
                <a:gd name="T16" fmla="*/ 274 w 282"/>
                <a:gd name="T17" fmla="*/ 233 h 403"/>
                <a:gd name="T18" fmla="*/ 151 w 282"/>
                <a:gd name="T19" fmla="*/ 7 h 403"/>
                <a:gd name="T20" fmla="*/ 130 w 282"/>
                <a:gd name="T21" fmla="*/ 7 h 403"/>
                <a:gd name="T22" fmla="*/ 8 w 282"/>
                <a:gd name="T23" fmla="*/ 233 h 403"/>
                <a:gd name="T24" fmla="*/ 7 w 282"/>
                <a:gd name="T25" fmla="*/ 241 h 403"/>
                <a:gd name="T26" fmla="*/ 42 w 282"/>
                <a:gd name="T27" fmla="*/ 379 h 403"/>
                <a:gd name="T28" fmla="*/ 13 w 282"/>
                <a:gd name="T29" fmla="*/ 379 h 403"/>
                <a:gd name="T30" fmla="*/ 0 w 282"/>
                <a:gd name="T31" fmla="*/ 390 h 403"/>
                <a:gd name="T32" fmla="*/ 141 w 282"/>
                <a:gd name="T33" fmla="*/ 280 h 403"/>
                <a:gd name="T34" fmla="*/ 141 w 282"/>
                <a:gd name="T35" fmla="*/ 280 h 403"/>
                <a:gd name="T36" fmla="*/ 158 w 282"/>
                <a:gd name="T37" fmla="*/ 298 h 403"/>
                <a:gd name="T38" fmla="*/ 141 w 282"/>
                <a:gd name="T39" fmla="*/ 314 h 403"/>
                <a:gd name="T40" fmla="*/ 123 w 282"/>
                <a:gd name="T41" fmla="*/ 298 h 403"/>
                <a:gd name="T42" fmla="*/ 141 w 282"/>
                <a:gd name="T43" fmla="*/ 280 h 403"/>
                <a:gd name="T44" fmla="*/ 30 w 282"/>
                <a:gd name="T45" fmla="*/ 240 h 403"/>
                <a:gd name="T46" fmla="*/ 30 w 282"/>
                <a:gd name="T47" fmla="*/ 240 h 403"/>
                <a:gd name="T48" fmla="*/ 129 w 282"/>
                <a:gd name="T49" fmla="*/ 59 h 403"/>
                <a:gd name="T50" fmla="*/ 129 w 282"/>
                <a:gd name="T51" fmla="*/ 259 h 403"/>
                <a:gd name="T52" fmla="*/ 100 w 282"/>
                <a:gd name="T53" fmla="*/ 298 h 403"/>
                <a:gd name="T54" fmla="*/ 141 w 282"/>
                <a:gd name="T55" fmla="*/ 338 h 403"/>
                <a:gd name="T56" fmla="*/ 181 w 282"/>
                <a:gd name="T57" fmla="*/ 298 h 403"/>
                <a:gd name="T58" fmla="*/ 152 w 282"/>
                <a:gd name="T59" fmla="*/ 259 h 403"/>
                <a:gd name="T60" fmla="*/ 152 w 282"/>
                <a:gd name="T61" fmla="*/ 59 h 403"/>
                <a:gd name="T62" fmla="*/ 251 w 282"/>
                <a:gd name="T63" fmla="*/ 240 h 403"/>
                <a:gd name="T64" fmla="*/ 216 w 282"/>
                <a:gd name="T65" fmla="*/ 379 h 403"/>
                <a:gd name="T66" fmla="*/ 66 w 282"/>
                <a:gd name="T67" fmla="*/ 379 h 403"/>
                <a:gd name="T68" fmla="*/ 30 w 282"/>
                <a:gd name="T69" fmla="*/ 24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2" h="403">
                  <a:moveTo>
                    <a:pt x="0" y="390"/>
                  </a:moveTo>
                  <a:lnTo>
                    <a:pt x="0" y="390"/>
                  </a:lnTo>
                  <a:cubicBezTo>
                    <a:pt x="0" y="397"/>
                    <a:pt x="5" y="402"/>
                    <a:pt x="13" y="402"/>
                  </a:cubicBezTo>
                  <a:cubicBezTo>
                    <a:pt x="270" y="402"/>
                    <a:pt x="270" y="402"/>
                    <a:pt x="270" y="402"/>
                  </a:cubicBezTo>
                  <a:cubicBezTo>
                    <a:pt x="276" y="402"/>
                    <a:pt x="281" y="397"/>
                    <a:pt x="281" y="390"/>
                  </a:cubicBezTo>
                  <a:cubicBezTo>
                    <a:pt x="281" y="384"/>
                    <a:pt x="276" y="379"/>
                    <a:pt x="270" y="379"/>
                  </a:cubicBezTo>
                  <a:cubicBezTo>
                    <a:pt x="240" y="379"/>
                    <a:pt x="240" y="379"/>
                    <a:pt x="240" y="379"/>
                  </a:cubicBezTo>
                  <a:cubicBezTo>
                    <a:pt x="275" y="241"/>
                    <a:pt x="275" y="241"/>
                    <a:pt x="275" y="241"/>
                  </a:cubicBezTo>
                  <a:cubicBezTo>
                    <a:pt x="275" y="238"/>
                    <a:pt x="275" y="236"/>
                    <a:pt x="274" y="233"/>
                  </a:cubicBezTo>
                  <a:cubicBezTo>
                    <a:pt x="151" y="7"/>
                    <a:pt x="151" y="7"/>
                    <a:pt x="151" y="7"/>
                  </a:cubicBezTo>
                  <a:cubicBezTo>
                    <a:pt x="147" y="0"/>
                    <a:pt x="134" y="0"/>
                    <a:pt x="130" y="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6" y="236"/>
                    <a:pt x="6" y="238"/>
                    <a:pt x="7" y="241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13" y="379"/>
                    <a:pt x="13" y="379"/>
                    <a:pt x="13" y="379"/>
                  </a:cubicBezTo>
                  <a:cubicBezTo>
                    <a:pt x="5" y="379"/>
                    <a:pt x="0" y="384"/>
                    <a:pt x="0" y="390"/>
                  </a:cubicBezTo>
                  <a:close/>
                  <a:moveTo>
                    <a:pt x="141" y="280"/>
                  </a:moveTo>
                  <a:lnTo>
                    <a:pt x="141" y="280"/>
                  </a:lnTo>
                  <a:cubicBezTo>
                    <a:pt x="150" y="280"/>
                    <a:pt x="158" y="287"/>
                    <a:pt x="158" y="298"/>
                  </a:cubicBezTo>
                  <a:cubicBezTo>
                    <a:pt x="158" y="307"/>
                    <a:pt x="150" y="314"/>
                    <a:pt x="141" y="314"/>
                  </a:cubicBezTo>
                  <a:cubicBezTo>
                    <a:pt x="131" y="314"/>
                    <a:pt x="123" y="307"/>
                    <a:pt x="123" y="298"/>
                  </a:cubicBezTo>
                  <a:cubicBezTo>
                    <a:pt x="123" y="287"/>
                    <a:pt x="131" y="280"/>
                    <a:pt x="141" y="280"/>
                  </a:cubicBezTo>
                  <a:close/>
                  <a:moveTo>
                    <a:pt x="30" y="240"/>
                  </a:moveTo>
                  <a:lnTo>
                    <a:pt x="30" y="240"/>
                  </a:lnTo>
                  <a:cubicBezTo>
                    <a:pt x="129" y="59"/>
                    <a:pt x="129" y="59"/>
                    <a:pt x="129" y="59"/>
                  </a:cubicBezTo>
                  <a:cubicBezTo>
                    <a:pt x="129" y="259"/>
                    <a:pt x="129" y="259"/>
                    <a:pt x="129" y="259"/>
                  </a:cubicBezTo>
                  <a:cubicBezTo>
                    <a:pt x="113" y="263"/>
                    <a:pt x="100" y="279"/>
                    <a:pt x="100" y="298"/>
                  </a:cubicBezTo>
                  <a:cubicBezTo>
                    <a:pt x="100" y="320"/>
                    <a:pt x="118" y="338"/>
                    <a:pt x="141" y="338"/>
                  </a:cubicBezTo>
                  <a:cubicBezTo>
                    <a:pt x="164" y="338"/>
                    <a:pt x="181" y="320"/>
                    <a:pt x="181" y="298"/>
                  </a:cubicBezTo>
                  <a:cubicBezTo>
                    <a:pt x="181" y="279"/>
                    <a:pt x="169" y="263"/>
                    <a:pt x="152" y="259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251" y="240"/>
                    <a:pt x="251" y="240"/>
                    <a:pt x="251" y="240"/>
                  </a:cubicBezTo>
                  <a:cubicBezTo>
                    <a:pt x="216" y="379"/>
                    <a:pt x="216" y="379"/>
                    <a:pt x="216" y="379"/>
                  </a:cubicBezTo>
                  <a:cubicBezTo>
                    <a:pt x="66" y="379"/>
                    <a:pt x="66" y="379"/>
                    <a:pt x="66" y="379"/>
                  </a:cubicBezTo>
                  <a:lnTo>
                    <a:pt x="30" y="2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5" name="Group 1194"/>
          <p:cNvGrpSpPr/>
          <p:nvPr/>
        </p:nvGrpSpPr>
        <p:grpSpPr>
          <a:xfrm>
            <a:off x="6567812" y="2818561"/>
            <a:ext cx="311180" cy="201897"/>
            <a:chOff x="6567812" y="2818561"/>
            <a:chExt cx="311180" cy="201897"/>
          </a:xfrm>
          <a:solidFill>
            <a:srgbClr val="02D35F"/>
          </a:solidFill>
        </p:grpSpPr>
        <p:sp>
          <p:nvSpPr>
            <p:cNvPr id="1196" name="Freeform 107"/>
            <p:cNvSpPr>
              <a:spLocks noChangeArrowheads="1"/>
            </p:cNvSpPr>
            <p:nvPr/>
          </p:nvSpPr>
          <p:spPr bwMode="auto">
            <a:xfrm>
              <a:off x="6567812" y="2818561"/>
              <a:ext cx="311180" cy="174113"/>
            </a:xfrm>
            <a:custGeom>
              <a:avLst/>
              <a:gdLst>
                <a:gd name="T0" fmla="*/ 692 w 740"/>
                <a:gd name="T1" fmla="*/ 143 h 413"/>
                <a:gd name="T2" fmla="*/ 692 w 740"/>
                <a:gd name="T3" fmla="*/ 143 h 413"/>
                <a:gd name="T4" fmla="*/ 739 w 740"/>
                <a:gd name="T5" fmla="*/ 96 h 413"/>
                <a:gd name="T6" fmla="*/ 692 w 740"/>
                <a:gd name="T7" fmla="*/ 49 h 413"/>
                <a:gd name="T8" fmla="*/ 647 w 740"/>
                <a:gd name="T9" fmla="*/ 84 h 413"/>
                <a:gd name="T10" fmla="*/ 479 w 740"/>
                <a:gd name="T11" fmla="*/ 84 h 413"/>
                <a:gd name="T12" fmla="*/ 479 w 740"/>
                <a:gd name="T13" fmla="*/ 11 h 413"/>
                <a:gd name="T14" fmla="*/ 467 w 740"/>
                <a:gd name="T15" fmla="*/ 0 h 413"/>
                <a:gd name="T16" fmla="*/ 299 w 740"/>
                <a:gd name="T17" fmla="*/ 0 h 413"/>
                <a:gd name="T18" fmla="*/ 287 w 740"/>
                <a:gd name="T19" fmla="*/ 11 h 413"/>
                <a:gd name="T20" fmla="*/ 287 w 740"/>
                <a:gd name="T21" fmla="*/ 85 h 413"/>
                <a:gd name="T22" fmla="*/ 285 w 740"/>
                <a:gd name="T23" fmla="*/ 84 h 413"/>
                <a:gd name="T24" fmla="*/ 282 w 740"/>
                <a:gd name="T25" fmla="*/ 84 h 413"/>
                <a:gd name="T26" fmla="*/ 281 w 740"/>
                <a:gd name="T27" fmla="*/ 84 h 413"/>
                <a:gd name="T28" fmla="*/ 280 w 740"/>
                <a:gd name="T29" fmla="*/ 84 h 413"/>
                <a:gd name="T30" fmla="*/ 91 w 740"/>
                <a:gd name="T31" fmla="*/ 84 h 413"/>
                <a:gd name="T32" fmla="*/ 47 w 740"/>
                <a:gd name="T33" fmla="*/ 49 h 413"/>
                <a:gd name="T34" fmla="*/ 0 w 740"/>
                <a:gd name="T35" fmla="*/ 96 h 413"/>
                <a:gd name="T36" fmla="*/ 47 w 740"/>
                <a:gd name="T37" fmla="*/ 143 h 413"/>
                <a:gd name="T38" fmla="*/ 91 w 740"/>
                <a:gd name="T39" fmla="*/ 107 h 413"/>
                <a:gd name="T40" fmla="*/ 205 w 740"/>
                <a:gd name="T41" fmla="*/ 107 h 413"/>
                <a:gd name="T42" fmla="*/ 15 w 740"/>
                <a:gd name="T43" fmla="*/ 401 h 413"/>
                <a:gd name="T44" fmla="*/ 27 w 740"/>
                <a:gd name="T45" fmla="*/ 412 h 413"/>
                <a:gd name="T46" fmla="*/ 38 w 740"/>
                <a:gd name="T47" fmla="*/ 401 h 413"/>
                <a:gd name="T48" fmla="*/ 282 w 740"/>
                <a:gd name="T49" fmla="*/ 107 h 413"/>
                <a:gd name="T50" fmla="*/ 285 w 740"/>
                <a:gd name="T51" fmla="*/ 107 h 413"/>
                <a:gd name="T52" fmla="*/ 287 w 740"/>
                <a:gd name="T53" fmla="*/ 106 h 413"/>
                <a:gd name="T54" fmla="*/ 287 w 740"/>
                <a:gd name="T55" fmla="*/ 180 h 413"/>
                <a:gd name="T56" fmla="*/ 299 w 740"/>
                <a:gd name="T57" fmla="*/ 191 h 413"/>
                <a:gd name="T58" fmla="*/ 467 w 740"/>
                <a:gd name="T59" fmla="*/ 191 h 413"/>
                <a:gd name="T60" fmla="*/ 479 w 740"/>
                <a:gd name="T61" fmla="*/ 180 h 413"/>
                <a:gd name="T62" fmla="*/ 479 w 740"/>
                <a:gd name="T63" fmla="*/ 111 h 413"/>
                <a:gd name="T64" fmla="*/ 706 w 740"/>
                <a:gd name="T65" fmla="*/ 401 h 413"/>
                <a:gd name="T66" fmla="*/ 717 w 740"/>
                <a:gd name="T67" fmla="*/ 412 h 413"/>
                <a:gd name="T68" fmla="*/ 729 w 740"/>
                <a:gd name="T69" fmla="*/ 401 h 413"/>
                <a:gd name="T70" fmla="*/ 539 w 740"/>
                <a:gd name="T71" fmla="*/ 107 h 413"/>
                <a:gd name="T72" fmla="*/ 647 w 740"/>
                <a:gd name="T73" fmla="*/ 107 h 413"/>
                <a:gd name="T74" fmla="*/ 692 w 740"/>
                <a:gd name="T75" fmla="*/ 143 h 413"/>
                <a:gd name="T76" fmla="*/ 47 w 740"/>
                <a:gd name="T77" fmla="*/ 120 h 413"/>
                <a:gd name="T78" fmla="*/ 47 w 740"/>
                <a:gd name="T79" fmla="*/ 120 h 413"/>
                <a:gd name="T80" fmla="*/ 24 w 740"/>
                <a:gd name="T81" fmla="*/ 96 h 413"/>
                <a:gd name="T82" fmla="*/ 47 w 740"/>
                <a:gd name="T83" fmla="*/ 73 h 413"/>
                <a:gd name="T84" fmla="*/ 71 w 740"/>
                <a:gd name="T85" fmla="*/ 96 h 413"/>
                <a:gd name="T86" fmla="*/ 47 w 740"/>
                <a:gd name="T87" fmla="*/ 120 h 413"/>
                <a:gd name="T88" fmla="*/ 692 w 740"/>
                <a:gd name="T89" fmla="*/ 73 h 413"/>
                <a:gd name="T90" fmla="*/ 692 w 740"/>
                <a:gd name="T91" fmla="*/ 73 h 413"/>
                <a:gd name="T92" fmla="*/ 715 w 740"/>
                <a:gd name="T93" fmla="*/ 96 h 413"/>
                <a:gd name="T94" fmla="*/ 692 w 740"/>
                <a:gd name="T95" fmla="*/ 120 h 413"/>
                <a:gd name="T96" fmla="*/ 668 w 740"/>
                <a:gd name="T97" fmla="*/ 96 h 413"/>
                <a:gd name="T98" fmla="*/ 692 w 740"/>
                <a:gd name="T99" fmla="*/ 73 h 413"/>
                <a:gd name="T100" fmla="*/ 456 w 740"/>
                <a:gd name="T101" fmla="*/ 169 h 413"/>
                <a:gd name="T102" fmla="*/ 456 w 740"/>
                <a:gd name="T103" fmla="*/ 169 h 413"/>
                <a:gd name="T104" fmla="*/ 310 w 740"/>
                <a:gd name="T105" fmla="*/ 169 h 413"/>
                <a:gd name="T106" fmla="*/ 310 w 740"/>
                <a:gd name="T107" fmla="*/ 23 h 413"/>
                <a:gd name="T108" fmla="*/ 456 w 740"/>
                <a:gd name="T109" fmla="*/ 23 h 413"/>
                <a:gd name="T110" fmla="*/ 456 w 740"/>
                <a:gd name="T111" fmla="*/ 169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40" h="413">
                  <a:moveTo>
                    <a:pt x="692" y="143"/>
                  </a:moveTo>
                  <a:lnTo>
                    <a:pt x="692" y="143"/>
                  </a:lnTo>
                  <a:cubicBezTo>
                    <a:pt x="718" y="143"/>
                    <a:pt x="739" y="122"/>
                    <a:pt x="739" y="96"/>
                  </a:cubicBezTo>
                  <a:cubicBezTo>
                    <a:pt x="739" y="70"/>
                    <a:pt x="718" y="49"/>
                    <a:pt x="692" y="49"/>
                  </a:cubicBezTo>
                  <a:cubicBezTo>
                    <a:pt x="670" y="49"/>
                    <a:pt x="653" y="64"/>
                    <a:pt x="647" y="84"/>
                  </a:cubicBezTo>
                  <a:cubicBezTo>
                    <a:pt x="479" y="84"/>
                    <a:pt x="479" y="84"/>
                    <a:pt x="479" y="84"/>
                  </a:cubicBezTo>
                  <a:cubicBezTo>
                    <a:pt x="479" y="11"/>
                    <a:pt x="479" y="11"/>
                    <a:pt x="479" y="11"/>
                  </a:cubicBezTo>
                  <a:cubicBezTo>
                    <a:pt x="479" y="5"/>
                    <a:pt x="474" y="0"/>
                    <a:pt x="467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2" y="0"/>
                    <a:pt x="287" y="5"/>
                    <a:pt x="287" y="11"/>
                  </a:cubicBezTo>
                  <a:cubicBezTo>
                    <a:pt x="287" y="85"/>
                    <a:pt x="287" y="85"/>
                    <a:pt x="287" y="85"/>
                  </a:cubicBezTo>
                  <a:cubicBezTo>
                    <a:pt x="286" y="85"/>
                    <a:pt x="285" y="84"/>
                    <a:pt x="285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3"/>
                    <a:pt x="281" y="84"/>
                  </a:cubicBezTo>
                  <a:lnTo>
                    <a:pt x="280" y="84"/>
                  </a:lnTo>
                  <a:cubicBezTo>
                    <a:pt x="91" y="84"/>
                    <a:pt x="91" y="84"/>
                    <a:pt x="91" y="84"/>
                  </a:cubicBezTo>
                  <a:cubicBezTo>
                    <a:pt x="86" y="64"/>
                    <a:pt x="69" y="49"/>
                    <a:pt x="47" y="49"/>
                  </a:cubicBezTo>
                  <a:cubicBezTo>
                    <a:pt x="22" y="49"/>
                    <a:pt x="0" y="70"/>
                    <a:pt x="0" y="96"/>
                  </a:cubicBezTo>
                  <a:cubicBezTo>
                    <a:pt x="0" y="122"/>
                    <a:pt x="22" y="143"/>
                    <a:pt x="47" y="143"/>
                  </a:cubicBezTo>
                  <a:cubicBezTo>
                    <a:pt x="69" y="143"/>
                    <a:pt x="86" y="127"/>
                    <a:pt x="91" y="107"/>
                  </a:cubicBezTo>
                  <a:cubicBezTo>
                    <a:pt x="205" y="107"/>
                    <a:pt x="205" y="107"/>
                    <a:pt x="205" y="107"/>
                  </a:cubicBezTo>
                  <a:cubicBezTo>
                    <a:pt x="91" y="158"/>
                    <a:pt x="15" y="272"/>
                    <a:pt x="15" y="401"/>
                  </a:cubicBezTo>
                  <a:cubicBezTo>
                    <a:pt x="15" y="407"/>
                    <a:pt x="21" y="412"/>
                    <a:pt x="27" y="412"/>
                  </a:cubicBezTo>
                  <a:cubicBezTo>
                    <a:pt x="33" y="412"/>
                    <a:pt x="38" y="407"/>
                    <a:pt x="38" y="401"/>
                  </a:cubicBezTo>
                  <a:cubicBezTo>
                    <a:pt x="38" y="256"/>
                    <a:pt x="141" y="134"/>
                    <a:pt x="282" y="107"/>
                  </a:cubicBezTo>
                  <a:cubicBezTo>
                    <a:pt x="285" y="107"/>
                    <a:pt x="285" y="107"/>
                    <a:pt x="285" y="107"/>
                  </a:cubicBezTo>
                  <a:cubicBezTo>
                    <a:pt x="285" y="107"/>
                    <a:pt x="286" y="107"/>
                    <a:pt x="287" y="106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7" y="186"/>
                    <a:pt x="292" y="191"/>
                    <a:pt x="299" y="191"/>
                  </a:cubicBezTo>
                  <a:cubicBezTo>
                    <a:pt x="467" y="191"/>
                    <a:pt x="467" y="191"/>
                    <a:pt x="467" y="191"/>
                  </a:cubicBezTo>
                  <a:cubicBezTo>
                    <a:pt x="474" y="191"/>
                    <a:pt x="479" y="186"/>
                    <a:pt x="479" y="180"/>
                  </a:cubicBezTo>
                  <a:cubicBezTo>
                    <a:pt x="479" y="111"/>
                    <a:pt x="479" y="111"/>
                    <a:pt x="479" y="111"/>
                  </a:cubicBezTo>
                  <a:cubicBezTo>
                    <a:pt x="610" y="144"/>
                    <a:pt x="706" y="264"/>
                    <a:pt x="706" y="401"/>
                  </a:cubicBezTo>
                  <a:cubicBezTo>
                    <a:pt x="706" y="407"/>
                    <a:pt x="711" y="412"/>
                    <a:pt x="717" y="412"/>
                  </a:cubicBezTo>
                  <a:cubicBezTo>
                    <a:pt x="723" y="412"/>
                    <a:pt x="729" y="407"/>
                    <a:pt x="729" y="401"/>
                  </a:cubicBezTo>
                  <a:cubicBezTo>
                    <a:pt x="729" y="273"/>
                    <a:pt x="652" y="158"/>
                    <a:pt x="539" y="107"/>
                  </a:cubicBezTo>
                  <a:cubicBezTo>
                    <a:pt x="647" y="107"/>
                    <a:pt x="647" y="107"/>
                    <a:pt x="647" y="107"/>
                  </a:cubicBezTo>
                  <a:cubicBezTo>
                    <a:pt x="653" y="127"/>
                    <a:pt x="670" y="143"/>
                    <a:pt x="692" y="143"/>
                  </a:cubicBezTo>
                  <a:close/>
                  <a:moveTo>
                    <a:pt x="47" y="120"/>
                  </a:moveTo>
                  <a:lnTo>
                    <a:pt x="47" y="120"/>
                  </a:lnTo>
                  <a:cubicBezTo>
                    <a:pt x="34" y="120"/>
                    <a:pt x="24" y="108"/>
                    <a:pt x="24" y="96"/>
                  </a:cubicBezTo>
                  <a:cubicBezTo>
                    <a:pt x="24" y="83"/>
                    <a:pt x="34" y="73"/>
                    <a:pt x="47" y="73"/>
                  </a:cubicBezTo>
                  <a:cubicBezTo>
                    <a:pt x="60" y="73"/>
                    <a:pt x="71" y="83"/>
                    <a:pt x="71" y="96"/>
                  </a:cubicBezTo>
                  <a:cubicBezTo>
                    <a:pt x="71" y="108"/>
                    <a:pt x="60" y="120"/>
                    <a:pt x="47" y="120"/>
                  </a:cubicBezTo>
                  <a:close/>
                  <a:moveTo>
                    <a:pt x="692" y="73"/>
                  </a:moveTo>
                  <a:lnTo>
                    <a:pt x="692" y="73"/>
                  </a:lnTo>
                  <a:cubicBezTo>
                    <a:pt x="705" y="73"/>
                    <a:pt x="715" y="83"/>
                    <a:pt x="715" y="96"/>
                  </a:cubicBezTo>
                  <a:cubicBezTo>
                    <a:pt x="715" y="108"/>
                    <a:pt x="705" y="120"/>
                    <a:pt x="692" y="120"/>
                  </a:cubicBezTo>
                  <a:cubicBezTo>
                    <a:pt x="679" y="120"/>
                    <a:pt x="668" y="108"/>
                    <a:pt x="668" y="96"/>
                  </a:cubicBezTo>
                  <a:cubicBezTo>
                    <a:pt x="668" y="83"/>
                    <a:pt x="679" y="73"/>
                    <a:pt x="692" y="73"/>
                  </a:cubicBezTo>
                  <a:close/>
                  <a:moveTo>
                    <a:pt x="456" y="169"/>
                  </a:moveTo>
                  <a:lnTo>
                    <a:pt x="456" y="169"/>
                  </a:lnTo>
                  <a:cubicBezTo>
                    <a:pt x="310" y="169"/>
                    <a:pt x="310" y="169"/>
                    <a:pt x="310" y="169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456" y="23"/>
                    <a:pt x="456" y="23"/>
                    <a:pt x="456" y="23"/>
                  </a:cubicBezTo>
                  <a:lnTo>
                    <a:pt x="456" y="16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7" name="Freeform 108"/>
            <p:cNvSpPr>
              <a:spLocks noChangeArrowheads="1"/>
            </p:cNvSpPr>
            <p:nvPr/>
          </p:nvSpPr>
          <p:spPr bwMode="auto">
            <a:xfrm>
              <a:off x="6690061" y="2925992"/>
              <a:ext cx="79648" cy="94466"/>
            </a:xfrm>
            <a:custGeom>
              <a:avLst/>
              <a:gdLst>
                <a:gd name="T0" fmla="*/ 17 w 191"/>
                <a:gd name="T1" fmla="*/ 221 h 224"/>
                <a:gd name="T2" fmla="*/ 17 w 191"/>
                <a:gd name="T3" fmla="*/ 221 h 224"/>
                <a:gd name="T4" fmla="*/ 95 w 191"/>
                <a:gd name="T5" fmla="*/ 193 h 224"/>
                <a:gd name="T6" fmla="*/ 173 w 191"/>
                <a:gd name="T7" fmla="*/ 221 h 224"/>
                <a:gd name="T8" fmla="*/ 177 w 191"/>
                <a:gd name="T9" fmla="*/ 222 h 224"/>
                <a:gd name="T10" fmla="*/ 186 w 191"/>
                <a:gd name="T11" fmla="*/ 217 h 224"/>
                <a:gd name="T12" fmla="*/ 188 w 191"/>
                <a:gd name="T13" fmla="*/ 205 h 224"/>
                <a:gd name="T14" fmla="*/ 105 w 191"/>
                <a:gd name="T15" fmla="*/ 8 h 224"/>
                <a:gd name="T16" fmla="*/ 85 w 191"/>
                <a:gd name="T17" fmla="*/ 8 h 224"/>
                <a:gd name="T18" fmla="*/ 2 w 191"/>
                <a:gd name="T19" fmla="*/ 205 h 224"/>
                <a:gd name="T20" fmla="*/ 4 w 191"/>
                <a:gd name="T21" fmla="*/ 217 h 224"/>
                <a:gd name="T22" fmla="*/ 17 w 191"/>
                <a:gd name="T23" fmla="*/ 221 h 224"/>
                <a:gd name="T24" fmla="*/ 95 w 191"/>
                <a:gd name="T25" fmla="*/ 43 h 224"/>
                <a:gd name="T26" fmla="*/ 95 w 191"/>
                <a:gd name="T27" fmla="*/ 43 h 224"/>
                <a:gd name="T28" fmla="*/ 156 w 191"/>
                <a:gd name="T29" fmla="*/ 190 h 224"/>
                <a:gd name="T30" fmla="*/ 99 w 191"/>
                <a:gd name="T31" fmla="*/ 170 h 224"/>
                <a:gd name="T32" fmla="*/ 95 w 191"/>
                <a:gd name="T33" fmla="*/ 170 h 224"/>
                <a:gd name="T34" fmla="*/ 91 w 191"/>
                <a:gd name="T35" fmla="*/ 170 h 224"/>
                <a:gd name="T36" fmla="*/ 34 w 191"/>
                <a:gd name="T37" fmla="*/ 190 h 224"/>
                <a:gd name="T38" fmla="*/ 95 w 191"/>
                <a:gd name="T39" fmla="*/ 4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224">
                  <a:moveTo>
                    <a:pt x="17" y="221"/>
                  </a:moveTo>
                  <a:lnTo>
                    <a:pt x="17" y="221"/>
                  </a:lnTo>
                  <a:cubicBezTo>
                    <a:pt x="95" y="193"/>
                    <a:pt x="95" y="193"/>
                    <a:pt x="95" y="193"/>
                  </a:cubicBezTo>
                  <a:cubicBezTo>
                    <a:pt x="173" y="221"/>
                    <a:pt x="173" y="221"/>
                    <a:pt x="173" y="221"/>
                  </a:cubicBezTo>
                  <a:cubicBezTo>
                    <a:pt x="174" y="222"/>
                    <a:pt x="175" y="222"/>
                    <a:pt x="177" y="222"/>
                  </a:cubicBezTo>
                  <a:cubicBezTo>
                    <a:pt x="180" y="222"/>
                    <a:pt x="183" y="221"/>
                    <a:pt x="186" y="217"/>
                  </a:cubicBezTo>
                  <a:cubicBezTo>
                    <a:pt x="189" y="214"/>
                    <a:pt x="190" y="209"/>
                    <a:pt x="188" y="205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2" y="0"/>
                    <a:pt x="88" y="0"/>
                    <a:pt x="85" y="8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0" y="209"/>
                    <a:pt x="1" y="214"/>
                    <a:pt x="4" y="217"/>
                  </a:cubicBezTo>
                  <a:cubicBezTo>
                    <a:pt x="8" y="222"/>
                    <a:pt x="13" y="223"/>
                    <a:pt x="17" y="221"/>
                  </a:cubicBezTo>
                  <a:close/>
                  <a:moveTo>
                    <a:pt x="95" y="43"/>
                  </a:moveTo>
                  <a:lnTo>
                    <a:pt x="95" y="43"/>
                  </a:lnTo>
                  <a:cubicBezTo>
                    <a:pt x="156" y="190"/>
                    <a:pt x="156" y="190"/>
                    <a:pt x="156" y="190"/>
                  </a:cubicBezTo>
                  <a:cubicBezTo>
                    <a:pt x="99" y="170"/>
                    <a:pt x="99" y="170"/>
                    <a:pt x="99" y="170"/>
                  </a:cubicBezTo>
                  <a:cubicBezTo>
                    <a:pt x="97" y="170"/>
                    <a:pt x="96" y="170"/>
                    <a:pt x="95" y="170"/>
                  </a:cubicBezTo>
                  <a:cubicBezTo>
                    <a:pt x="94" y="170"/>
                    <a:pt x="92" y="170"/>
                    <a:pt x="91" y="170"/>
                  </a:cubicBezTo>
                  <a:cubicBezTo>
                    <a:pt x="34" y="190"/>
                    <a:pt x="34" y="190"/>
                    <a:pt x="34" y="190"/>
                  </a:cubicBezTo>
                  <a:lnTo>
                    <a:pt x="95" y="4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98" name="Freeform 109"/>
          <p:cNvSpPr>
            <a:spLocks noChangeArrowheads="1"/>
          </p:cNvSpPr>
          <p:nvPr/>
        </p:nvSpPr>
        <p:spPr bwMode="auto">
          <a:xfrm>
            <a:off x="5775044" y="2777811"/>
            <a:ext cx="200044" cy="285248"/>
          </a:xfrm>
          <a:custGeom>
            <a:avLst/>
            <a:gdLst>
              <a:gd name="T0" fmla="*/ 464 w 476"/>
              <a:gd name="T1" fmla="*/ 7 h 677"/>
              <a:gd name="T2" fmla="*/ 346 w 476"/>
              <a:gd name="T3" fmla="*/ 19 h 677"/>
              <a:gd name="T4" fmla="*/ 103 w 476"/>
              <a:gd name="T5" fmla="*/ 221 h 677"/>
              <a:gd name="T6" fmla="*/ 137 w 476"/>
              <a:gd name="T7" fmla="*/ 45 h 677"/>
              <a:gd name="T8" fmla="*/ 47 w 476"/>
              <a:gd name="T9" fmla="*/ 45 h 677"/>
              <a:gd name="T10" fmla="*/ 80 w 476"/>
              <a:gd name="T11" fmla="*/ 245 h 677"/>
              <a:gd name="T12" fmla="*/ 12 w 476"/>
              <a:gd name="T13" fmla="*/ 247 h 677"/>
              <a:gd name="T14" fmla="*/ 0 w 476"/>
              <a:gd name="T15" fmla="*/ 417 h 677"/>
              <a:gd name="T16" fmla="*/ 80 w 476"/>
              <a:gd name="T17" fmla="*/ 429 h 677"/>
              <a:gd name="T18" fmla="*/ 80 w 476"/>
              <a:gd name="T19" fmla="*/ 588 h 677"/>
              <a:gd name="T20" fmla="*/ 92 w 476"/>
              <a:gd name="T21" fmla="*/ 676 h 677"/>
              <a:gd name="T22" fmla="*/ 103 w 476"/>
              <a:gd name="T23" fmla="*/ 588 h 677"/>
              <a:gd name="T24" fmla="*/ 346 w 476"/>
              <a:gd name="T25" fmla="*/ 609 h 677"/>
              <a:gd name="T26" fmla="*/ 357 w 476"/>
              <a:gd name="T27" fmla="*/ 668 h 677"/>
              <a:gd name="T28" fmla="*/ 475 w 476"/>
              <a:gd name="T29" fmla="*/ 657 h 677"/>
              <a:gd name="T30" fmla="*/ 464 w 476"/>
              <a:gd name="T31" fmla="*/ 538 h 677"/>
              <a:gd name="T32" fmla="*/ 346 w 476"/>
              <a:gd name="T33" fmla="*/ 551 h 677"/>
              <a:gd name="T34" fmla="*/ 119 w 476"/>
              <a:gd name="T35" fmla="*/ 429 h 677"/>
              <a:gd name="T36" fmla="*/ 184 w 476"/>
              <a:gd name="T37" fmla="*/ 417 h 677"/>
              <a:gd name="T38" fmla="*/ 171 w 476"/>
              <a:gd name="T39" fmla="*/ 247 h 677"/>
              <a:gd name="T40" fmla="*/ 346 w 476"/>
              <a:gd name="T41" fmla="*/ 90 h 677"/>
              <a:gd name="T42" fmla="*/ 357 w 476"/>
              <a:gd name="T43" fmla="*/ 137 h 677"/>
              <a:gd name="T44" fmla="*/ 475 w 476"/>
              <a:gd name="T45" fmla="*/ 125 h 677"/>
              <a:gd name="T46" fmla="*/ 464 w 476"/>
              <a:gd name="T47" fmla="*/ 7 h 677"/>
              <a:gd name="T48" fmla="*/ 369 w 476"/>
              <a:gd name="T49" fmla="*/ 562 h 677"/>
              <a:gd name="T50" fmla="*/ 452 w 476"/>
              <a:gd name="T51" fmla="*/ 644 h 677"/>
              <a:gd name="T52" fmla="*/ 369 w 476"/>
              <a:gd name="T53" fmla="*/ 562 h 677"/>
              <a:gd name="T54" fmla="*/ 70 w 476"/>
              <a:gd name="T55" fmla="*/ 45 h 677"/>
              <a:gd name="T56" fmla="*/ 113 w 476"/>
              <a:gd name="T57" fmla="*/ 45 h 677"/>
              <a:gd name="T58" fmla="*/ 70 w 476"/>
              <a:gd name="T59" fmla="*/ 45 h 677"/>
              <a:gd name="T60" fmla="*/ 113 w 476"/>
              <a:gd name="T61" fmla="*/ 631 h 677"/>
              <a:gd name="T62" fmla="*/ 70 w 476"/>
              <a:gd name="T63" fmla="*/ 631 h 677"/>
              <a:gd name="T64" fmla="*/ 113 w 476"/>
              <a:gd name="T65" fmla="*/ 631 h 677"/>
              <a:gd name="T66" fmla="*/ 160 w 476"/>
              <a:gd name="T67" fmla="*/ 406 h 677"/>
              <a:gd name="T68" fmla="*/ 23 w 476"/>
              <a:gd name="T69" fmla="*/ 270 h 677"/>
              <a:gd name="T70" fmla="*/ 160 w 476"/>
              <a:gd name="T71" fmla="*/ 406 h 677"/>
              <a:gd name="T72" fmla="*/ 452 w 476"/>
              <a:gd name="T73" fmla="*/ 113 h 677"/>
              <a:gd name="T74" fmla="*/ 369 w 476"/>
              <a:gd name="T75" fmla="*/ 30 h 677"/>
              <a:gd name="T76" fmla="*/ 452 w 476"/>
              <a:gd name="T77" fmla="*/ 113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76" h="677">
                <a:moveTo>
                  <a:pt x="464" y="7"/>
                </a:moveTo>
                <a:lnTo>
                  <a:pt x="464" y="7"/>
                </a:lnTo>
                <a:cubicBezTo>
                  <a:pt x="357" y="7"/>
                  <a:pt x="357" y="7"/>
                  <a:pt x="357" y="7"/>
                </a:cubicBezTo>
                <a:cubicBezTo>
                  <a:pt x="351" y="7"/>
                  <a:pt x="346" y="12"/>
                  <a:pt x="346" y="19"/>
                </a:cubicBezTo>
                <a:cubicBezTo>
                  <a:pt x="346" y="67"/>
                  <a:pt x="346" y="67"/>
                  <a:pt x="346" y="67"/>
                </a:cubicBezTo>
                <a:cubicBezTo>
                  <a:pt x="234" y="70"/>
                  <a:pt x="143" y="128"/>
                  <a:pt x="103" y="221"/>
                </a:cubicBezTo>
                <a:cubicBezTo>
                  <a:pt x="103" y="87"/>
                  <a:pt x="103" y="87"/>
                  <a:pt x="103" y="87"/>
                </a:cubicBezTo>
                <a:cubicBezTo>
                  <a:pt x="122" y="82"/>
                  <a:pt x="137" y="65"/>
                  <a:pt x="137" y="45"/>
                </a:cubicBezTo>
                <a:cubicBezTo>
                  <a:pt x="137" y="20"/>
                  <a:pt x="117" y="0"/>
                  <a:pt x="92" y="0"/>
                </a:cubicBezTo>
                <a:cubicBezTo>
                  <a:pt x="67" y="0"/>
                  <a:pt x="47" y="20"/>
                  <a:pt x="47" y="45"/>
                </a:cubicBezTo>
                <a:cubicBezTo>
                  <a:pt x="47" y="65"/>
                  <a:pt x="61" y="82"/>
                  <a:pt x="80" y="87"/>
                </a:cubicBezTo>
                <a:cubicBezTo>
                  <a:pt x="80" y="245"/>
                  <a:pt x="80" y="245"/>
                  <a:pt x="80" y="245"/>
                </a:cubicBezTo>
                <a:cubicBezTo>
                  <a:pt x="80" y="246"/>
                  <a:pt x="80" y="246"/>
                  <a:pt x="80" y="247"/>
                </a:cubicBezTo>
                <a:cubicBezTo>
                  <a:pt x="12" y="247"/>
                  <a:pt x="12" y="247"/>
                  <a:pt x="12" y="247"/>
                </a:cubicBezTo>
                <a:cubicBezTo>
                  <a:pt x="6" y="247"/>
                  <a:pt x="0" y="252"/>
                  <a:pt x="0" y="258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424"/>
                  <a:pt x="6" y="429"/>
                  <a:pt x="12" y="429"/>
                </a:cubicBezTo>
                <a:cubicBezTo>
                  <a:pt x="80" y="429"/>
                  <a:pt x="80" y="429"/>
                  <a:pt x="80" y="429"/>
                </a:cubicBezTo>
                <a:cubicBezTo>
                  <a:pt x="80" y="430"/>
                  <a:pt x="80" y="430"/>
                  <a:pt x="80" y="431"/>
                </a:cubicBezTo>
                <a:cubicBezTo>
                  <a:pt x="80" y="588"/>
                  <a:pt x="80" y="588"/>
                  <a:pt x="80" y="588"/>
                </a:cubicBezTo>
                <a:cubicBezTo>
                  <a:pt x="61" y="593"/>
                  <a:pt x="47" y="610"/>
                  <a:pt x="47" y="631"/>
                </a:cubicBezTo>
                <a:cubicBezTo>
                  <a:pt x="47" y="656"/>
                  <a:pt x="67" y="676"/>
                  <a:pt x="92" y="676"/>
                </a:cubicBezTo>
                <a:cubicBezTo>
                  <a:pt x="117" y="676"/>
                  <a:pt x="137" y="656"/>
                  <a:pt x="137" y="631"/>
                </a:cubicBezTo>
                <a:cubicBezTo>
                  <a:pt x="137" y="610"/>
                  <a:pt x="122" y="593"/>
                  <a:pt x="103" y="588"/>
                </a:cubicBezTo>
                <a:cubicBezTo>
                  <a:pt x="103" y="456"/>
                  <a:pt x="103" y="456"/>
                  <a:pt x="103" y="456"/>
                </a:cubicBezTo>
                <a:cubicBezTo>
                  <a:pt x="143" y="548"/>
                  <a:pt x="234" y="606"/>
                  <a:pt x="346" y="609"/>
                </a:cubicBezTo>
                <a:cubicBezTo>
                  <a:pt x="346" y="657"/>
                  <a:pt x="346" y="657"/>
                  <a:pt x="346" y="657"/>
                </a:cubicBezTo>
                <a:cubicBezTo>
                  <a:pt x="346" y="663"/>
                  <a:pt x="351" y="668"/>
                  <a:pt x="357" y="668"/>
                </a:cubicBezTo>
                <a:cubicBezTo>
                  <a:pt x="464" y="668"/>
                  <a:pt x="464" y="668"/>
                  <a:pt x="464" y="668"/>
                </a:cubicBezTo>
                <a:cubicBezTo>
                  <a:pt x="470" y="668"/>
                  <a:pt x="475" y="663"/>
                  <a:pt x="475" y="657"/>
                </a:cubicBezTo>
                <a:cubicBezTo>
                  <a:pt x="475" y="551"/>
                  <a:pt x="475" y="551"/>
                  <a:pt x="475" y="551"/>
                </a:cubicBezTo>
                <a:cubicBezTo>
                  <a:pt x="475" y="543"/>
                  <a:pt x="470" y="538"/>
                  <a:pt x="464" y="538"/>
                </a:cubicBezTo>
                <a:cubicBezTo>
                  <a:pt x="357" y="538"/>
                  <a:pt x="357" y="538"/>
                  <a:pt x="357" y="538"/>
                </a:cubicBezTo>
                <a:cubicBezTo>
                  <a:pt x="351" y="538"/>
                  <a:pt x="346" y="543"/>
                  <a:pt x="346" y="551"/>
                </a:cubicBezTo>
                <a:cubicBezTo>
                  <a:pt x="346" y="585"/>
                  <a:pt x="346" y="585"/>
                  <a:pt x="346" y="585"/>
                </a:cubicBezTo>
                <a:cubicBezTo>
                  <a:pt x="237" y="582"/>
                  <a:pt x="150" y="523"/>
                  <a:pt x="119" y="429"/>
                </a:cubicBezTo>
                <a:cubicBezTo>
                  <a:pt x="171" y="429"/>
                  <a:pt x="171" y="429"/>
                  <a:pt x="171" y="429"/>
                </a:cubicBezTo>
                <a:cubicBezTo>
                  <a:pt x="178" y="429"/>
                  <a:pt x="184" y="424"/>
                  <a:pt x="184" y="417"/>
                </a:cubicBezTo>
                <a:cubicBezTo>
                  <a:pt x="184" y="258"/>
                  <a:pt x="184" y="258"/>
                  <a:pt x="184" y="258"/>
                </a:cubicBezTo>
                <a:cubicBezTo>
                  <a:pt x="184" y="252"/>
                  <a:pt x="178" y="247"/>
                  <a:pt x="171" y="247"/>
                </a:cubicBezTo>
                <a:cubicBezTo>
                  <a:pt x="119" y="247"/>
                  <a:pt x="119" y="247"/>
                  <a:pt x="119" y="247"/>
                </a:cubicBezTo>
                <a:cubicBezTo>
                  <a:pt x="150" y="153"/>
                  <a:pt x="237" y="93"/>
                  <a:pt x="346" y="90"/>
                </a:cubicBezTo>
                <a:cubicBezTo>
                  <a:pt x="346" y="125"/>
                  <a:pt x="346" y="125"/>
                  <a:pt x="346" y="125"/>
                </a:cubicBezTo>
                <a:cubicBezTo>
                  <a:pt x="346" y="132"/>
                  <a:pt x="351" y="137"/>
                  <a:pt x="357" y="137"/>
                </a:cubicBezTo>
                <a:cubicBezTo>
                  <a:pt x="464" y="137"/>
                  <a:pt x="464" y="137"/>
                  <a:pt x="464" y="137"/>
                </a:cubicBezTo>
                <a:cubicBezTo>
                  <a:pt x="470" y="137"/>
                  <a:pt x="475" y="132"/>
                  <a:pt x="475" y="125"/>
                </a:cubicBezTo>
                <a:cubicBezTo>
                  <a:pt x="475" y="19"/>
                  <a:pt x="475" y="19"/>
                  <a:pt x="475" y="19"/>
                </a:cubicBezTo>
                <a:cubicBezTo>
                  <a:pt x="475" y="12"/>
                  <a:pt x="470" y="7"/>
                  <a:pt x="464" y="7"/>
                </a:cubicBezTo>
                <a:close/>
                <a:moveTo>
                  <a:pt x="369" y="562"/>
                </a:moveTo>
                <a:lnTo>
                  <a:pt x="369" y="562"/>
                </a:lnTo>
                <a:cubicBezTo>
                  <a:pt x="452" y="562"/>
                  <a:pt x="452" y="562"/>
                  <a:pt x="452" y="562"/>
                </a:cubicBezTo>
                <a:cubicBezTo>
                  <a:pt x="452" y="644"/>
                  <a:pt x="452" y="644"/>
                  <a:pt x="452" y="644"/>
                </a:cubicBezTo>
                <a:cubicBezTo>
                  <a:pt x="369" y="644"/>
                  <a:pt x="369" y="644"/>
                  <a:pt x="369" y="644"/>
                </a:cubicBezTo>
                <a:lnTo>
                  <a:pt x="369" y="562"/>
                </a:lnTo>
                <a:close/>
                <a:moveTo>
                  <a:pt x="70" y="45"/>
                </a:moveTo>
                <a:lnTo>
                  <a:pt x="70" y="45"/>
                </a:lnTo>
                <a:cubicBezTo>
                  <a:pt x="70" y="33"/>
                  <a:pt x="79" y="23"/>
                  <a:pt x="92" y="23"/>
                </a:cubicBezTo>
                <a:cubicBezTo>
                  <a:pt x="103" y="23"/>
                  <a:pt x="113" y="33"/>
                  <a:pt x="113" y="45"/>
                </a:cubicBezTo>
                <a:cubicBezTo>
                  <a:pt x="113" y="57"/>
                  <a:pt x="103" y="67"/>
                  <a:pt x="92" y="67"/>
                </a:cubicBezTo>
                <a:cubicBezTo>
                  <a:pt x="79" y="67"/>
                  <a:pt x="70" y="57"/>
                  <a:pt x="70" y="45"/>
                </a:cubicBezTo>
                <a:close/>
                <a:moveTo>
                  <a:pt x="113" y="631"/>
                </a:moveTo>
                <a:lnTo>
                  <a:pt x="113" y="631"/>
                </a:lnTo>
                <a:cubicBezTo>
                  <a:pt x="113" y="642"/>
                  <a:pt x="103" y="652"/>
                  <a:pt x="92" y="652"/>
                </a:cubicBezTo>
                <a:cubicBezTo>
                  <a:pt x="79" y="652"/>
                  <a:pt x="70" y="642"/>
                  <a:pt x="70" y="631"/>
                </a:cubicBezTo>
                <a:cubicBezTo>
                  <a:pt x="70" y="618"/>
                  <a:pt x="79" y="609"/>
                  <a:pt x="92" y="609"/>
                </a:cubicBezTo>
                <a:cubicBezTo>
                  <a:pt x="103" y="609"/>
                  <a:pt x="113" y="618"/>
                  <a:pt x="113" y="631"/>
                </a:cubicBezTo>
                <a:close/>
                <a:moveTo>
                  <a:pt x="160" y="406"/>
                </a:moveTo>
                <a:lnTo>
                  <a:pt x="160" y="406"/>
                </a:lnTo>
                <a:cubicBezTo>
                  <a:pt x="23" y="406"/>
                  <a:pt x="23" y="406"/>
                  <a:pt x="23" y="406"/>
                </a:cubicBezTo>
                <a:cubicBezTo>
                  <a:pt x="23" y="270"/>
                  <a:pt x="23" y="270"/>
                  <a:pt x="23" y="270"/>
                </a:cubicBezTo>
                <a:cubicBezTo>
                  <a:pt x="160" y="270"/>
                  <a:pt x="160" y="270"/>
                  <a:pt x="160" y="270"/>
                </a:cubicBezTo>
                <a:lnTo>
                  <a:pt x="160" y="406"/>
                </a:lnTo>
                <a:close/>
                <a:moveTo>
                  <a:pt x="452" y="113"/>
                </a:moveTo>
                <a:lnTo>
                  <a:pt x="452" y="113"/>
                </a:lnTo>
                <a:cubicBezTo>
                  <a:pt x="369" y="113"/>
                  <a:pt x="369" y="113"/>
                  <a:pt x="369" y="113"/>
                </a:cubicBezTo>
                <a:cubicBezTo>
                  <a:pt x="369" y="30"/>
                  <a:pt x="369" y="30"/>
                  <a:pt x="369" y="30"/>
                </a:cubicBezTo>
                <a:cubicBezTo>
                  <a:pt x="452" y="30"/>
                  <a:pt x="452" y="30"/>
                  <a:pt x="452" y="30"/>
                </a:cubicBezTo>
                <a:lnTo>
                  <a:pt x="452" y="113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" name="Freeform 110"/>
          <p:cNvSpPr>
            <a:spLocks noChangeArrowheads="1"/>
          </p:cNvSpPr>
          <p:nvPr/>
        </p:nvSpPr>
        <p:spPr bwMode="auto">
          <a:xfrm>
            <a:off x="4878549" y="2829675"/>
            <a:ext cx="292657" cy="177817"/>
          </a:xfrm>
          <a:custGeom>
            <a:avLst/>
            <a:gdLst>
              <a:gd name="T0" fmla="*/ 424 w 696"/>
              <a:gd name="T1" fmla="*/ 71 h 423"/>
              <a:gd name="T2" fmla="*/ 424 w 696"/>
              <a:gd name="T3" fmla="*/ 71 h 423"/>
              <a:gd name="T4" fmla="*/ 573 w 696"/>
              <a:gd name="T5" fmla="*/ 71 h 423"/>
              <a:gd name="T6" fmla="*/ 611 w 696"/>
              <a:gd name="T7" fmla="*/ 100 h 423"/>
              <a:gd name="T8" fmla="*/ 652 w 696"/>
              <a:gd name="T9" fmla="*/ 59 h 423"/>
              <a:gd name="T10" fmla="*/ 611 w 696"/>
              <a:gd name="T11" fmla="*/ 18 h 423"/>
              <a:gd name="T12" fmla="*/ 573 w 696"/>
              <a:gd name="T13" fmla="*/ 47 h 423"/>
              <a:gd name="T14" fmla="*/ 409 w 696"/>
              <a:gd name="T15" fmla="*/ 47 h 423"/>
              <a:gd name="T16" fmla="*/ 409 w 696"/>
              <a:gd name="T17" fmla="*/ 12 h 423"/>
              <a:gd name="T18" fmla="*/ 398 w 696"/>
              <a:gd name="T19" fmla="*/ 0 h 423"/>
              <a:gd name="T20" fmla="*/ 281 w 696"/>
              <a:gd name="T21" fmla="*/ 0 h 423"/>
              <a:gd name="T22" fmla="*/ 269 w 696"/>
              <a:gd name="T23" fmla="*/ 12 h 423"/>
              <a:gd name="T24" fmla="*/ 269 w 696"/>
              <a:gd name="T25" fmla="*/ 47 h 423"/>
              <a:gd name="T26" fmla="*/ 124 w 696"/>
              <a:gd name="T27" fmla="*/ 47 h 423"/>
              <a:gd name="T28" fmla="*/ 85 w 696"/>
              <a:gd name="T29" fmla="*/ 18 h 423"/>
              <a:gd name="T30" fmla="*/ 45 w 696"/>
              <a:gd name="T31" fmla="*/ 59 h 423"/>
              <a:gd name="T32" fmla="*/ 85 w 696"/>
              <a:gd name="T33" fmla="*/ 100 h 423"/>
              <a:gd name="T34" fmla="*/ 124 w 696"/>
              <a:gd name="T35" fmla="*/ 71 h 423"/>
              <a:gd name="T36" fmla="*/ 262 w 696"/>
              <a:gd name="T37" fmla="*/ 71 h 423"/>
              <a:gd name="T38" fmla="*/ 0 w 696"/>
              <a:gd name="T39" fmla="*/ 409 h 423"/>
              <a:gd name="T40" fmla="*/ 11 w 696"/>
              <a:gd name="T41" fmla="*/ 422 h 423"/>
              <a:gd name="T42" fmla="*/ 23 w 696"/>
              <a:gd name="T43" fmla="*/ 409 h 423"/>
              <a:gd name="T44" fmla="*/ 269 w 696"/>
              <a:gd name="T45" fmla="*/ 93 h 423"/>
              <a:gd name="T46" fmla="*/ 269 w 696"/>
              <a:gd name="T47" fmla="*/ 129 h 423"/>
              <a:gd name="T48" fmla="*/ 281 w 696"/>
              <a:gd name="T49" fmla="*/ 140 h 423"/>
              <a:gd name="T50" fmla="*/ 398 w 696"/>
              <a:gd name="T51" fmla="*/ 140 h 423"/>
              <a:gd name="T52" fmla="*/ 409 w 696"/>
              <a:gd name="T53" fmla="*/ 129 h 423"/>
              <a:gd name="T54" fmla="*/ 409 w 696"/>
              <a:gd name="T55" fmla="*/ 92 h 423"/>
              <a:gd name="T56" fmla="*/ 671 w 696"/>
              <a:gd name="T57" fmla="*/ 409 h 423"/>
              <a:gd name="T58" fmla="*/ 684 w 696"/>
              <a:gd name="T59" fmla="*/ 422 h 423"/>
              <a:gd name="T60" fmla="*/ 695 w 696"/>
              <a:gd name="T61" fmla="*/ 409 h 423"/>
              <a:gd name="T62" fmla="*/ 424 w 696"/>
              <a:gd name="T63" fmla="*/ 71 h 423"/>
              <a:gd name="T64" fmla="*/ 611 w 696"/>
              <a:gd name="T65" fmla="*/ 42 h 423"/>
              <a:gd name="T66" fmla="*/ 611 w 696"/>
              <a:gd name="T67" fmla="*/ 42 h 423"/>
              <a:gd name="T68" fmla="*/ 629 w 696"/>
              <a:gd name="T69" fmla="*/ 59 h 423"/>
              <a:gd name="T70" fmla="*/ 611 w 696"/>
              <a:gd name="T71" fmla="*/ 76 h 423"/>
              <a:gd name="T72" fmla="*/ 593 w 696"/>
              <a:gd name="T73" fmla="*/ 59 h 423"/>
              <a:gd name="T74" fmla="*/ 611 w 696"/>
              <a:gd name="T75" fmla="*/ 42 h 423"/>
              <a:gd name="T76" fmla="*/ 85 w 696"/>
              <a:gd name="T77" fmla="*/ 76 h 423"/>
              <a:gd name="T78" fmla="*/ 85 w 696"/>
              <a:gd name="T79" fmla="*/ 76 h 423"/>
              <a:gd name="T80" fmla="*/ 68 w 696"/>
              <a:gd name="T81" fmla="*/ 59 h 423"/>
              <a:gd name="T82" fmla="*/ 85 w 696"/>
              <a:gd name="T83" fmla="*/ 42 h 423"/>
              <a:gd name="T84" fmla="*/ 103 w 696"/>
              <a:gd name="T85" fmla="*/ 59 h 423"/>
              <a:gd name="T86" fmla="*/ 85 w 696"/>
              <a:gd name="T87" fmla="*/ 76 h 423"/>
              <a:gd name="T88" fmla="*/ 386 w 696"/>
              <a:gd name="T89" fmla="*/ 118 h 423"/>
              <a:gd name="T90" fmla="*/ 386 w 696"/>
              <a:gd name="T91" fmla="*/ 118 h 423"/>
              <a:gd name="T92" fmla="*/ 292 w 696"/>
              <a:gd name="T93" fmla="*/ 118 h 423"/>
              <a:gd name="T94" fmla="*/ 292 w 696"/>
              <a:gd name="T95" fmla="*/ 24 h 423"/>
              <a:gd name="T96" fmla="*/ 386 w 696"/>
              <a:gd name="T97" fmla="*/ 24 h 423"/>
              <a:gd name="T98" fmla="*/ 386 w 696"/>
              <a:gd name="T99" fmla="*/ 118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96" h="423">
                <a:moveTo>
                  <a:pt x="424" y="71"/>
                </a:moveTo>
                <a:lnTo>
                  <a:pt x="424" y="71"/>
                </a:lnTo>
                <a:cubicBezTo>
                  <a:pt x="573" y="71"/>
                  <a:pt x="573" y="71"/>
                  <a:pt x="573" y="71"/>
                </a:cubicBezTo>
                <a:cubicBezTo>
                  <a:pt x="578" y="87"/>
                  <a:pt x="592" y="100"/>
                  <a:pt x="611" y="100"/>
                </a:cubicBezTo>
                <a:cubicBezTo>
                  <a:pt x="634" y="100"/>
                  <a:pt x="652" y="81"/>
                  <a:pt x="652" y="59"/>
                </a:cubicBezTo>
                <a:cubicBezTo>
                  <a:pt x="652" y="36"/>
                  <a:pt x="634" y="18"/>
                  <a:pt x="611" y="18"/>
                </a:cubicBezTo>
                <a:cubicBezTo>
                  <a:pt x="592" y="18"/>
                  <a:pt x="578" y="30"/>
                  <a:pt x="573" y="47"/>
                </a:cubicBezTo>
                <a:cubicBezTo>
                  <a:pt x="409" y="47"/>
                  <a:pt x="409" y="47"/>
                  <a:pt x="409" y="47"/>
                </a:cubicBezTo>
                <a:cubicBezTo>
                  <a:pt x="409" y="12"/>
                  <a:pt x="409" y="12"/>
                  <a:pt x="409" y="12"/>
                </a:cubicBezTo>
                <a:cubicBezTo>
                  <a:pt x="409" y="5"/>
                  <a:pt x="404" y="0"/>
                  <a:pt x="398" y="0"/>
                </a:cubicBezTo>
                <a:cubicBezTo>
                  <a:pt x="281" y="0"/>
                  <a:pt x="281" y="0"/>
                  <a:pt x="281" y="0"/>
                </a:cubicBezTo>
                <a:cubicBezTo>
                  <a:pt x="274" y="0"/>
                  <a:pt x="269" y="5"/>
                  <a:pt x="269" y="12"/>
                </a:cubicBezTo>
                <a:cubicBezTo>
                  <a:pt x="269" y="47"/>
                  <a:pt x="269" y="47"/>
                  <a:pt x="269" y="47"/>
                </a:cubicBezTo>
                <a:cubicBezTo>
                  <a:pt x="124" y="47"/>
                  <a:pt x="124" y="47"/>
                  <a:pt x="124" y="47"/>
                </a:cubicBezTo>
                <a:cubicBezTo>
                  <a:pt x="119" y="30"/>
                  <a:pt x="103" y="18"/>
                  <a:pt x="85" y="18"/>
                </a:cubicBezTo>
                <a:cubicBezTo>
                  <a:pt x="62" y="18"/>
                  <a:pt x="45" y="36"/>
                  <a:pt x="45" y="59"/>
                </a:cubicBezTo>
                <a:cubicBezTo>
                  <a:pt x="45" y="81"/>
                  <a:pt x="62" y="100"/>
                  <a:pt x="85" y="100"/>
                </a:cubicBezTo>
                <a:cubicBezTo>
                  <a:pt x="103" y="100"/>
                  <a:pt x="119" y="87"/>
                  <a:pt x="124" y="71"/>
                </a:cubicBezTo>
                <a:cubicBezTo>
                  <a:pt x="262" y="71"/>
                  <a:pt x="262" y="71"/>
                  <a:pt x="262" y="71"/>
                </a:cubicBezTo>
                <a:cubicBezTo>
                  <a:pt x="107" y="105"/>
                  <a:pt x="0" y="242"/>
                  <a:pt x="0" y="409"/>
                </a:cubicBezTo>
                <a:cubicBezTo>
                  <a:pt x="0" y="416"/>
                  <a:pt x="5" y="422"/>
                  <a:pt x="11" y="422"/>
                </a:cubicBezTo>
                <a:cubicBezTo>
                  <a:pt x="18" y="422"/>
                  <a:pt x="23" y="416"/>
                  <a:pt x="23" y="409"/>
                </a:cubicBezTo>
                <a:cubicBezTo>
                  <a:pt x="23" y="253"/>
                  <a:pt x="124" y="125"/>
                  <a:pt x="269" y="93"/>
                </a:cubicBezTo>
                <a:cubicBezTo>
                  <a:pt x="269" y="129"/>
                  <a:pt x="269" y="129"/>
                  <a:pt x="269" y="129"/>
                </a:cubicBezTo>
                <a:cubicBezTo>
                  <a:pt x="269" y="135"/>
                  <a:pt x="274" y="140"/>
                  <a:pt x="281" y="140"/>
                </a:cubicBezTo>
                <a:cubicBezTo>
                  <a:pt x="398" y="140"/>
                  <a:pt x="398" y="140"/>
                  <a:pt x="398" y="140"/>
                </a:cubicBezTo>
                <a:cubicBezTo>
                  <a:pt x="404" y="140"/>
                  <a:pt x="409" y="135"/>
                  <a:pt x="409" y="129"/>
                </a:cubicBezTo>
                <a:cubicBezTo>
                  <a:pt x="409" y="92"/>
                  <a:pt x="409" y="92"/>
                  <a:pt x="409" y="92"/>
                </a:cubicBezTo>
                <a:cubicBezTo>
                  <a:pt x="562" y="121"/>
                  <a:pt x="671" y="253"/>
                  <a:pt x="671" y="409"/>
                </a:cubicBezTo>
                <a:cubicBezTo>
                  <a:pt x="671" y="416"/>
                  <a:pt x="677" y="422"/>
                  <a:pt x="684" y="422"/>
                </a:cubicBezTo>
                <a:cubicBezTo>
                  <a:pt x="690" y="422"/>
                  <a:pt x="695" y="416"/>
                  <a:pt x="695" y="409"/>
                </a:cubicBezTo>
                <a:cubicBezTo>
                  <a:pt x="695" y="246"/>
                  <a:pt x="582" y="106"/>
                  <a:pt x="424" y="71"/>
                </a:cubicBezTo>
                <a:close/>
                <a:moveTo>
                  <a:pt x="611" y="42"/>
                </a:moveTo>
                <a:lnTo>
                  <a:pt x="611" y="42"/>
                </a:lnTo>
                <a:cubicBezTo>
                  <a:pt x="620" y="42"/>
                  <a:pt x="629" y="49"/>
                  <a:pt x="629" y="59"/>
                </a:cubicBezTo>
                <a:cubicBezTo>
                  <a:pt x="629" y="69"/>
                  <a:pt x="620" y="76"/>
                  <a:pt x="611" y="76"/>
                </a:cubicBezTo>
                <a:cubicBezTo>
                  <a:pt x="602" y="76"/>
                  <a:pt x="593" y="69"/>
                  <a:pt x="593" y="59"/>
                </a:cubicBezTo>
                <a:cubicBezTo>
                  <a:pt x="593" y="49"/>
                  <a:pt x="602" y="42"/>
                  <a:pt x="611" y="42"/>
                </a:cubicBezTo>
                <a:close/>
                <a:moveTo>
                  <a:pt x="85" y="76"/>
                </a:moveTo>
                <a:lnTo>
                  <a:pt x="85" y="76"/>
                </a:lnTo>
                <a:cubicBezTo>
                  <a:pt x="76" y="76"/>
                  <a:pt x="68" y="69"/>
                  <a:pt x="68" y="59"/>
                </a:cubicBezTo>
                <a:cubicBezTo>
                  <a:pt x="68" y="49"/>
                  <a:pt x="76" y="42"/>
                  <a:pt x="85" y="42"/>
                </a:cubicBezTo>
                <a:cubicBezTo>
                  <a:pt x="95" y="42"/>
                  <a:pt x="103" y="49"/>
                  <a:pt x="103" y="59"/>
                </a:cubicBezTo>
                <a:cubicBezTo>
                  <a:pt x="103" y="69"/>
                  <a:pt x="95" y="76"/>
                  <a:pt x="85" y="76"/>
                </a:cubicBezTo>
                <a:close/>
                <a:moveTo>
                  <a:pt x="386" y="118"/>
                </a:moveTo>
                <a:lnTo>
                  <a:pt x="386" y="118"/>
                </a:lnTo>
                <a:cubicBezTo>
                  <a:pt x="292" y="118"/>
                  <a:pt x="292" y="118"/>
                  <a:pt x="292" y="118"/>
                </a:cubicBezTo>
                <a:cubicBezTo>
                  <a:pt x="292" y="24"/>
                  <a:pt x="292" y="24"/>
                  <a:pt x="292" y="24"/>
                </a:cubicBezTo>
                <a:cubicBezTo>
                  <a:pt x="386" y="24"/>
                  <a:pt x="386" y="24"/>
                  <a:pt x="386" y="24"/>
                </a:cubicBezTo>
                <a:lnTo>
                  <a:pt x="386" y="118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0" name="Freeform 111"/>
          <p:cNvSpPr>
            <a:spLocks noChangeArrowheads="1"/>
          </p:cNvSpPr>
          <p:nvPr/>
        </p:nvSpPr>
        <p:spPr bwMode="auto">
          <a:xfrm>
            <a:off x="3967236" y="2870424"/>
            <a:ext cx="316737" cy="96318"/>
          </a:xfrm>
          <a:custGeom>
            <a:avLst/>
            <a:gdLst>
              <a:gd name="T0" fmla="*/ 48 w 756"/>
              <a:gd name="T1" fmla="*/ 161 h 228"/>
              <a:gd name="T2" fmla="*/ 48 w 756"/>
              <a:gd name="T3" fmla="*/ 161 h 228"/>
              <a:gd name="T4" fmla="*/ 93 w 756"/>
              <a:gd name="T5" fmla="*/ 126 h 228"/>
              <a:gd name="T6" fmla="*/ 274 w 756"/>
              <a:gd name="T7" fmla="*/ 126 h 228"/>
              <a:gd name="T8" fmla="*/ 372 w 756"/>
              <a:gd name="T9" fmla="*/ 224 h 228"/>
              <a:gd name="T10" fmla="*/ 380 w 756"/>
              <a:gd name="T11" fmla="*/ 227 h 228"/>
              <a:gd name="T12" fmla="*/ 388 w 756"/>
              <a:gd name="T13" fmla="*/ 224 h 228"/>
              <a:gd name="T14" fmla="*/ 486 w 756"/>
              <a:gd name="T15" fmla="*/ 126 h 228"/>
              <a:gd name="T16" fmla="*/ 662 w 756"/>
              <a:gd name="T17" fmla="*/ 126 h 228"/>
              <a:gd name="T18" fmla="*/ 707 w 756"/>
              <a:gd name="T19" fmla="*/ 161 h 228"/>
              <a:gd name="T20" fmla="*/ 755 w 756"/>
              <a:gd name="T21" fmla="*/ 113 h 228"/>
              <a:gd name="T22" fmla="*/ 707 w 756"/>
              <a:gd name="T23" fmla="*/ 66 h 228"/>
              <a:gd name="T24" fmla="*/ 662 w 756"/>
              <a:gd name="T25" fmla="*/ 102 h 228"/>
              <a:gd name="T26" fmla="*/ 486 w 756"/>
              <a:gd name="T27" fmla="*/ 102 h 228"/>
              <a:gd name="T28" fmla="*/ 388 w 756"/>
              <a:gd name="T29" fmla="*/ 4 h 228"/>
              <a:gd name="T30" fmla="*/ 372 w 756"/>
              <a:gd name="T31" fmla="*/ 4 h 228"/>
              <a:gd name="T32" fmla="*/ 274 w 756"/>
              <a:gd name="T33" fmla="*/ 102 h 228"/>
              <a:gd name="T34" fmla="*/ 93 w 756"/>
              <a:gd name="T35" fmla="*/ 102 h 228"/>
              <a:gd name="T36" fmla="*/ 48 w 756"/>
              <a:gd name="T37" fmla="*/ 66 h 228"/>
              <a:gd name="T38" fmla="*/ 0 w 756"/>
              <a:gd name="T39" fmla="*/ 113 h 228"/>
              <a:gd name="T40" fmla="*/ 48 w 756"/>
              <a:gd name="T41" fmla="*/ 161 h 228"/>
              <a:gd name="T42" fmla="*/ 707 w 756"/>
              <a:gd name="T43" fmla="*/ 89 h 228"/>
              <a:gd name="T44" fmla="*/ 707 w 756"/>
              <a:gd name="T45" fmla="*/ 89 h 228"/>
              <a:gd name="T46" fmla="*/ 731 w 756"/>
              <a:gd name="T47" fmla="*/ 113 h 228"/>
              <a:gd name="T48" fmla="*/ 707 w 756"/>
              <a:gd name="T49" fmla="*/ 138 h 228"/>
              <a:gd name="T50" fmla="*/ 683 w 756"/>
              <a:gd name="T51" fmla="*/ 113 h 228"/>
              <a:gd name="T52" fmla="*/ 707 w 756"/>
              <a:gd name="T53" fmla="*/ 89 h 228"/>
              <a:gd name="T54" fmla="*/ 380 w 756"/>
              <a:gd name="T55" fmla="*/ 29 h 228"/>
              <a:gd name="T56" fmla="*/ 380 w 756"/>
              <a:gd name="T57" fmla="*/ 29 h 228"/>
              <a:gd name="T58" fmla="*/ 464 w 756"/>
              <a:gd name="T59" fmla="*/ 113 h 228"/>
              <a:gd name="T60" fmla="*/ 380 w 756"/>
              <a:gd name="T61" fmla="*/ 199 h 228"/>
              <a:gd name="T62" fmla="*/ 296 w 756"/>
              <a:gd name="T63" fmla="*/ 113 h 228"/>
              <a:gd name="T64" fmla="*/ 380 w 756"/>
              <a:gd name="T65" fmla="*/ 29 h 228"/>
              <a:gd name="T66" fmla="*/ 48 w 756"/>
              <a:gd name="T67" fmla="*/ 89 h 228"/>
              <a:gd name="T68" fmla="*/ 48 w 756"/>
              <a:gd name="T69" fmla="*/ 89 h 228"/>
              <a:gd name="T70" fmla="*/ 72 w 756"/>
              <a:gd name="T71" fmla="*/ 113 h 228"/>
              <a:gd name="T72" fmla="*/ 48 w 756"/>
              <a:gd name="T73" fmla="*/ 138 h 228"/>
              <a:gd name="T74" fmla="*/ 24 w 756"/>
              <a:gd name="T75" fmla="*/ 113 h 228"/>
              <a:gd name="T76" fmla="*/ 48 w 756"/>
              <a:gd name="T77" fmla="*/ 8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56" h="228">
                <a:moveTo>
                  <a:pt x="48" y="161"/>
                </a:moveTo>
                <a:lnTo>
                  <a:pt x="48" y="161"/>
                </a:lnTo>
                <a:cubicBezTo>
                  <a:pt x="70" y="161"/>
                  <a:pt x="88" y="145"/>
                  <a:pt x="93" y="126"/>
                </a:cubicBezTo>
                <a:cubicBezTo>
                  <a:pt x="274" y="126"/>
                  <a:pt x="274" y="126"/>
                  <a:pt x="274" y="126"/>
                </a:cubicBezTo>
                <a:cubicBezTo>
                  <a:pt x="372" y="224"/>
                  <a:pt x="372" y="224"/>
                  <a:pt x="372" y="224"/>
                </a:cubicBezTo>
                <a:cubicBezTo>
                  <a:pt x="374" y="226"/>
                  <a:pt x="377" y="227"/>
                  <a:pt x="380" y="227"/>
                </a:cubicBezTo>
                <a:cubicBezTo>
                  <a:pt x="383" y="227"/>
                  <a:pt x="386" y="226"/>
                  <a:pt x="388" y="224"/>
                </a:cubicBezTo>
                <a:cubicBezTo>
                  <a:pt x="486" y="126"/>
                  <a:pt x="486" y="126"/>
                  <a:pt x="486" y="126"/>
                </a:cubicBezTo>
                <a:cubicBezTo>
                  <a:pt x="662" y="126"/>
                  <a:pt x="662" y="126"/>
                  <a:pt x="662" y="126"/>
                </a:cubicBezTo>
                <a:cubicBezTo>
                  <a:pt x="668" y="145"/>
                  <a:pt x="685" y="161"/>
                  <a:pt x="707" y="161"/>
                </a:cubicBezTo>
                <a:cubicBezTo>
                  <a:pt x="733" y="161"/>
                  <a:pt x="755" y="140"/>
                  <a:pt x="755" y="113"/>
                </a:cubicBezTo>
                <a:cubicBezTo>
                  <a:pt x="755" y="87"/>
                  <a:pt x="733" y="66"/>
                  <a:pt x="707" y="66"/>
                </a:cubicBezTo>
                <a:cubicBezTo>
                  <a:pt x="685" y="66"/>
                  <a:pt x="668" y="82"/>
                  <a:pt x="662" y="102"/>
                </a:cubicBezTo>
                <a:cubicBezTo>
                  <a:pt x="486" y="102"/>
                  <a:pt x="486" y="102"/>
                  <a:pt x="486" y="102"/>
                </a:cubicBezTo>
                <a:cubicBezTo>
                  <a:pt x="388" y="4"/>
                  <a:pt x="388" y="4"/>
                  <a:pt x="388" y="4"/>
                </a:cubicBezTo>
                <a:cubicBezTo>
                  <a:pt x="383" y="0"/>
                  <a:pt x="376" y="0"/>
                  <a:pt x="372" y="4"/>
                </a:cubicBezTo>
                <a:cubicBezTo>
                  <a:pt x="274" y="102"/>
                  <a:pt x="274" y="102"/>
                  <a:pt x="274" y="102"/>
                </a:cubicBezTo>
                <a:cubicBezTo>
                  <a:pt x="93" y="102"/>
                  <a:pt x="93" y="102"/>
                  <a:pt x="93" y="102"/>
                </a:cubicBezTo>
                <a:cubicBezTo>
                  <a:pt x="88" y="82"/>
                  <a:pt x="70" y="66"/>
                  <a:pt x="48" y="66"/>
                </a:cubicBezTo>
                <a:cubicBezTo>
                  <a:pt x="22" y="66"/>
                  <a:pt x="0" y="87"/>
                  <a:pt x="0" y="113"/>
                </a:cubicBezTo>
                <a:cubicBezTo>
                  <a:pt x="0" y="140"/>
                  <a:pt x="22" y="161"/>
                  <a:pt x="48" y="161"/>
                </a:cubicBezTo>
                <a:close/>
                <a:moveTo>
                  <a:pt x="707" y="89"/>
                </a:moveTo>
                <a:lnTo>
                  <a:pt x="707" y="89"/>
                </a:lnTo>
                <a:cubicBezTo>
                  <a:pt x="721" y="89"/>
                  <a:pt x="731" y="101"/>
                  <a:pt x="731" y="113"/>
                </a:cubicBezTo>
                <a:cubicBezTo>
                  <a:pt x="731" y="127"/>
                  <a:pt x="721" y="138"/>
                  <a:pt x="707" y="138"/>
                </a:cubicBezTo>
                <a:cubicBezTo>
                  <a:pt x="694" y="138"/>
                  <a:pt x="683" y="127"/>
                  <a:pt x="683" y="113"/>
                </a:cubicBezTo>
                <a:cubicBezTo>
                  <a:pt x="683" y="101"/>
                  <a:pt x="694" y="89"/>
                  <a:pt x="707" y="89"/>
                </a:cubicBezTo>
                <a:close/>
                <a:moveTo>
                  <a:pt x="380" y="29"/>
                </a:moveTo>
                <a:lnTo>
                  <a:pt x="380" y="29"/>
                </a:lnTo>
                <a:cubicBezTo>
                  <a:pt x="464" y="113"/>
                  <a:pt x="464" y="113"/>
                  <a:pt x="464" y="113"/>
                </a:cubicBezTo>
                <a:cubicBezTo>
                  <a:pt x="380" y="199"/>
                  <a:pt x="380" y="199"/>
                  <a:pt x="380" y="199"/>
                </a:cubicBezTo>
                <a:cubicBezTo>
                  <a:pt x="296" y="113"/>
                  <a:pt x="296" y="113"/>
                  <a:pt x="296" y="113"/>
                </a:cubicBezTo>
                <a:lnTo>
                  <a:pt x="380" y="29"/>
                </a:lnTo>
                <a:close/>
                <a:moveTo>
                  <a:pt x="48" y="89"/>
                </a:moveTo>
                <a:lnTo>
                  <a:pt x="48" y="89"/>
                </a:lnTo>
                <a:cubicBezTo>
                  <a:pt x="62" y="89"/>
                  <a:pt x="72" y="101"/>
                  <a:pt x="72" y="113"/>
                </a:cubicBezTo>
                <a:cubicBezTo>
                  <a:pt x="72" y="127"/>
                  <a:pt x="62" y="138"/>
                  <a:pt x="48" y="138"/>
                </a:cubicBezTo>
                <a:cubicBezTo>
                  <a:pt x="35" y="138"/>
                  <a:pt x="24" y="127"/>
                  <a:pt x="24" y="113"/>
                </a:cubicBezTo>
                <a:cubicBezTo>
                  <a:pt x="24" y="101"/>
                  <a:pt x="35" y="89"/>
                  <a:pt x="48" y="89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01" name="Group 1200"/>
          <p:cNvGrpSpPr/>
          <p:nvPr/>
        </p:nvGrpSpPr>
        <p:grpSpPr>
          <a:xfrm>
            <a:off x="1418523" y="2796334"/>
            <a:ext cx="233385" cy="244499"/>
            <a:chOff x="1418523" y="2796334"/>
            <a:chExt cx="233385" cy="244499"/>
          </a:xfrm>
          <a:solidFill>
            <a:srgbClr val="02D35F"/>
          </a:solidFill>
        </p:grpSpPr>
        <p:sp>
          <p:nvSpPr>
            <p:cNvPr id="1202" name="Freeform 113"/>
            <p:cNvSpPr>
              <a:spLocks noChangeArrowheads="1"/>
            </p:cNvSpPr>
            <p:nvPr/>
          </p:nvSpPr>
          <p:spPr bwMode="auto">
            <a:xfrm>
              <a:off x="1418523" y="2796334"/>
              <a:ext cx="233385" cy="244499"/>
            </a:xfrm>
            <a:custGeom>
              <a:avLst/>
              <a:gdLst>
                <a:gd name="T0" fmla="*/ 447 w 556"/>
                <a:gd name="T1" fmla="*/ 579 h 580"/>
                <a:gd name="T2" fmla="*/ 447 w 556"/>
                <a:gd name="T3" fmla="*/ 362 h 580"/>
                <a:gd name="T4" fmla="*/ 344 w 556"/>
                <a:gd name="T5" fmla="*/ 300 h 580"/>
                <a:gd name="T6" fmla="*/ 483 w 556"/>
                <a:gd name="T7" fmla="*/ 60 h 580"/>
                <a:gd name="T8" fmla="*/ 446 w 556"/>
                <a:gd name="T9" fmla="*/ 1 h 580"/>
                <a:gd name="T10" fmla="*/ 278 w 556"/>
                <a:gd name="T11" fmla="*/ 215 h 580"/>
                <a:gd name="T12" fmla="*/ 110 w 556"/>
                <a:gd name="T13" fmla="*/ 1 h 580"/>
                <a:gd name="T14" fmla="*/ 73 w 556"/>
                <a:gd name="T15" fmla="*/ 60 h 580"/>
                <a:gd name="T16" fmla="*/ 210 w 556"/>
                <a:gd name="T17" fmla="*/ 302 h 580"/>
                <a:gd name="T18" fmla="*/ 109 w 556"/>
                <a:gd name="T19" fmla="*/ 362 h 580"/>
                <a:gd name="T20" fmla="*/ 109 w 556"/>
                <a:gd name="T21" fmla="*/ 579 h 580"/>
                <a:gd name="T22" fmla="*/ 207 w 556"/>
                <a:gd name="T23" fmla="*/ 425 h 580"/>
                <a:gd name="T24" fmla="*/ 243 w 556"/>
                <a:gd name="T25" fmla="*/ 378 h 580"/>
                <a:gd name="T26" fmla="*/ 318 w 556"/>
                <a:gd name="T27" fmla="*/ 383 h 580"/>
                <a:gd name="T28" fmla="*/ 339 w 556"/>
                <a:gd name="T29" fmla="*/ 470 h 580"/>
                <a:gd name="T30" fmla="*/ 335 w 556"/>
                <a:gd name="T31" fmla="*/ 366 h 580"/>
                <a:gd name="T32" fmla="*/ 319 w 556"/>
                <a:gd name="T33" fmla="*/ 355 h 580"/>
                <a:gd name="T34" fmla="*/ 308 w 556"/>
                <a:gd name="T35" fmla="*/ 355 h 580"/>
                <a:gd name="T36" fmla="*/ 237 w 556"/>
                <a:gd name="T37" fmla="*/ 355 h 580"/>
                <a:gd name="T38" fmla="*/ 184 w 556"/>
                <a:gd name="T39" fmla="*/ 417 h 580"/>
                <a:gd name="T40" fmla="*/ 194 w 556"/>
                <a:gd name="T41" fmla="*/ 470 h 580"/>
                <a:gd name="T42" fmla="*/ 24 w 556"/>
                <a:gd name="T43" fmla="*/ 470 h 580"/>
                <a:gd name="T44" fmla="*/ 144 w 556"/>
                <a:gd name="T45" fmla="*/ 393 h 580"/>
                <a:gd name="T46" fmla="*/ 233 w 556"/>
                <a:gd name="T47" fmla="*/ 312 h 580"/>
                <a:gd name="T48" fmla="*/ 97 w 556"/>
                <a:gd name="T49" fmla="*/ 57 h 580"/>
                <a:gd name="T50" fmla="*/ 269 w 556"/>
                <a:gd name="T51" fmla="*/ 241 h 580"/>
                <a:gd name="T52" fmla="*/ 447 w 556"/>
                <a:gd name="T53" fmla="*/ 31 h 580"/>
                <a:gd name="T54" fmla="*/ 320 w 556"/>
                <a:gd name="T55" fmla="*/ 295 h 580"/>
                <a:gd name="T56" fmla="*/ 399 w 556"/>
                <a:gd name="T57" fmla="*/ 391 h 580"/>
                <a:gd name="T58" fmla="*/ 447 w 556"/>
                <a:gd name="T59" fmla="*/ 386 h 580"/>
                <a:gd name="T60" fmla="*/ 447 w 556"/>
                <a:gd name="T61" fmla="*/ 556 h 580"/>
                <a:gd name="T62" fmla="*/ 373 w 556"/>
                <a:gd name="T63" fmla="*/ 430 h 580"/>
                <a:gd name="T64" fmla="*/ 335 w 556"/>
                <a:gd name="T65" fmla="*/ 366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56" h="580">
                  <a:moveTo>
                    <a:pt x="447" y="579"/>
                  </a:moveTo>
                  <a:lnTo>
                    <a:pt x="447" y="579"/>
                  </a:lnTo>
                  <a:cubicBezTo>
                    <a:pt x="507" y="579"/>
                    <a:pt x="555" y="531"/>
                    <a:pt x="555" y="470"/>
                  </a:cubicBezTo>
                  <a:cubicBezTo>
                    <a:pt x="555" y="411"/>
                    <a:pt x="507" y="362"/>
                    <a:pt x="447" y="362"/>
                  </a:cubicBezTo>
                  <a:cubicBezTo>
                    <a:pt x="435" y="362"/>
                    <a:pt x="422" y="364"/>
                    <a:pt x="411" y="369"/>
                  </a:cubicBezTo>
                  <a:cubicBezTo>
                    <a:pt x="344" y="300"/>
                    <a:pt x="344" y="300"/>
                    <a:pt x="344" y="300"/>
                  </a:cubicBezTo>
                  <a:cubicBezTo>
                    <a:pt x="482" y="66"/>
                    <a:pt x="482" y="66"/>
                    <a:pt x="482" y="66"/>
                  </a:cubicBezTo>
                  <a:cubicBezTo>
                    <a:pt x="483" y="64"/>
                    <a:pt x="483" y="62"/>
                    <a:pt x="483" y="60"/>
                  </a:cubicBezTo>
                  <a:cubicBezTo>
                    <a:pt x="483" y="32"/>
                    <a:pt x="459" y="7"/>
                    <a:pt x="455" y="4"/>
                  </a:cubicBezTo>
                  <a:cubicBezTo>
                    <a:pt x="453" y="2"/>
                    <a:pt x="450" y="0"/>
                    <a:pt x="446" y="1"/>
                  </a:cubicBezTo>
                  <a:cubicBezTo>
                    <a:pt x="443" y="1"/>
                    <a:pt x="440" y="2"/>
                    <a:pt x="438" y="5"/>
                  </a:cubicBezTo>
                  <a:cubicBezTo>
                    <a:pt x="278" y="215"/>
                    <a:pt x="278" y="215"/>
                    <a:pt x="278" y="21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6" y="2"/>
                    <a:pt x="113" y="1"/>
                    <a:pt x="110" y="1"/>
                  </a:cubicBezTo>
                  <a:cubicBezTo>
                    <a:pt x="107" y="0"/>
                    <a:pt x="104" y="2"/>
                    <a:pt x="100" y="4"/>
                  </a:cubicBezTo>
                  <a:cubicBezTo>
                    <a:pt x="98" y="7"/>
                    <a:pt x="73" y="32"/>
                    <a:pt x="73" y="60"/>
                  </a:cubicBezTo>
                  <a:cubicBezTo>
                    <a:pt x="73" y="62"/>
                    <a:pt x="74" y="64"/>
                    <a:pt x="74" y="66"/>
                  </a:cubicBezTo>
                  <a:cubicBezTo>
                    <a:pt x="210" y="302"/>
                    <a:pt x="210" y="302"/>
                    <a:pt x="210" y="302"/>
                  </a:cubicBezTo>
                  <a:cubicBezTo>
                    <a:pt x="146" y="369"/>
                    <a:pt x="146" y="369"/>
                    <a:pt x="146" y="369"/>
                  </a:cubicBezTo>
                  <a:cubicBezTo>
                    <a:pt x="134" y="364"/>
                    <a:pt x="121" y="362"/>
                    <a:pt x="109" y="362"/>
                  </a:cubicBezTo>
                  <a:cubicBezTo>
                    <a:pt x="49" y="362"/>
                    <a:pt x="0" y="411"/>
                    <a:pt x="0" y="470"/>
                  </a:cubicBezTo>
                  <a:cubicBezTo>
                    <a:pt x="0" y="531"/>
                    <a:pt x="49" y="579"/>
                    <a:pt x="109" y="579"/>
                  </a:cubicBezTo>
                  <a:cubicBezTo>
                    <a:pt x="169" y="579"/>
                    <a:pt x="217" y="531"/>
                    <a:pt x="217" y="470"/>
                  </a:cubicBezTo>
                  <a:cubicBezTo>
                    <a:pt x="217" y="455"/>
                    <a:pt x="214" y="439"/>
                    <a:pt x="207" y="425"/>
                  </a:cubicBezTo>
                  <a:cubicBezTo>
                    <a:pt x="225" y="397"/>
                    <a:pt x="234" y="387"/>
                    <a:pt x="238" y="383"/>
                  </a:cubicBezTo>
                  <a:cubicBezTo>
                    <a:pt x="240" y="381"/>
                    <a:pt x="241" y="380"/>
                    <a:pt x="243" y="378"/>
                  </a:cubicBezTo>
                  <a:cubicBezTo>
                    <a:pt x="266" y="388"/>
                    <a:pt x="291" y="388"/>
                    <a:pt x="313" y="378"/>
                  </a:cubicBezTo>
                  <a:cubicBezTo>
                    <a:pt x="315" y="380"/>
                    <a:pt x="317" y="381"/>
                    <a:pt x="318" y="383"/>
                  </a:cubicBezTo>
                  <a:cubicBezTo>
                    <a:pt x="322" y="387"/>
                    <a:pt x="332" y="397"/>
                    <a:pt x="349" y="425"/>
                  </a:cubicBezTo>
                  <a:cubicBezTo>
                    <a:pt x="343" y="439"/>
                    <a:pt x="339" y="455"/>
                    <a:pt x="339" y="470"/>
                  </a:cubicBezTo>
                  <a:cubicBezTo>
                    <a:pt x="339" y="531"/>
                    <a:pt x="388" y="579"/>
                    <a:pt x="447" y="579"/>
                  </a:cubicBezTo>
                  <a:close/>
                  <a:moveTo>
                    <a:pt x="335" y="366"/>
                  </a:moveTo>
                  <a:lnTo>
                    <a:pt x="335" y="366"/>
                  </a:lnTo>
                  <a:cubicBezTo>
                    <a:pt x="331" y="362"/>
                    <a:pt x="325" y="358"/>
                    <a:pt x="319" y="355"/>
                  </a:cubicBezTo>
                  <a:cubicBezTo>
                    <a:pt x="317" y="354"/>
                    <a:pt x="316" y="353"/>
                    <a:pt x="314" y="353"/>
                  </a:cubicBezTo>
                  <a:cubicBezTo>
                    <a:pt x="312" y="353"/>
                    <a:pt x="310" y="354"/>
                    <a:pt x="308" y="355"/>
                  </a:cubicBezTo>
                  <a:cubicBezTo>
                    <a:pt x="289" y="365"/>
                    <a:pt x="268" y="365"/>
                    <a:pt x="248" y="355"/>
                  </a:cubicBezTo>
                  <a:cubicBezTo>
                    <a:pt x="245" y="353"/>
                    <a:pt x="241" y="353"/>
                    <a:pt x="237" y="355"/>
                  </a:cubicBezTo>
                  <a:cubicBezTo>
                    <a:pt x="231" y="358"/>
                    <a:pt x="225" y="362"/>
                    <a:pt x="221" y="366"/>
                  </a:cubicBezTo>
                  <a:cubicBezTo>
                    <a:pt x="214" y="374"/>
                    <a:pt x="201" y="390"/>
                    <a:pt x="184" y="417"/>
                  </a:cubicBezTo>
                  <a:cubicBezTo>
                    <a:pt x="181" y="421"/>
                    <a:pt x="181" y="426"/>
                    <a:pt x="183" y="430"/>
                  </a:cubicBezTo>
                  <a:cubicBezTo>
                    <a:pt x="190" y="443"/>
                    <a:pt x="194" y="457"/>
                    <a:pt x="194" y="470"/>
                  </a:cubicBezTo>
                  <a:cubicBezTo>
                    <a:pt x="194" y="517"/>
                    <a:pt x="156" y="556"/>
                    <a:pt x="109" y="556"/>
                  </a:cubicBezTo>
                  <a:cubicBezTo>
                    <a:pt x="62" y="556"/>
                    <a:pt x="24" y="517"/>
                    <a:pt x="24" y="470"/>
                  </a:cubicBezTo>
                  <a:cubicBezTo>
                    <a:pt x="24" y="424"/>
                    <a:pt x="62" y="386"/>
                    <a:pt x="109" y="386"/>
                  </a:cubicBezTo>
                  <a:cubicBezTo>
                    <a:pt x="121" y="386"/>
                    <a:pt x="133" y="388"/>
                    <a:pt x="144" y="393"/>
                  </a:cubicBezTo>
                  <a:cubicBezTo>
                    <a:pt x="148" y="395"/>
                    <a:pt x="154" y="394"/>
                    <a:pt x="158" y="391"/>
                  </a:cubicBezTo>
                  <a:cubicBezTo>
                    <a:pt x="233" y="312"/>
                    <a:pt x="233" y="312"/>
                    <a:pt x="233" y="312"/>
                  </a:cubicBezTo>
                  <a:cubicBezTo>
                    <a:pt x="237" y="308"/>
                    <a:pt x="238" y="303"/>
                    <a:pt x="235" y="298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8" y="49"/>
                    <a:pt x="104" y="38"/>
                    <a:pt x="109" y="31"/>
                  </a:cubicBezTo>
                  <a:cubicBezTo>
                    <a:pt x="269" y="241"/>
                    <a:pt x="269" y="241"/>
                    <a:pt x="269" y="241"/>
                  </a:cubicBezTo>
                  <a:cubicBezTo>
                    <a:pt x="273" y="248"/>
                    <a:pt x="283" y="248"/>
                    <a:pt x="288" y="241"/>
                  </a:cubicBezTo>
                  <a:cubicBezTo>
                    <a:pt x="447" y="31"/>
                    <a:pt x="447" y="31"/>
                    <a:pt x="447" y="31"/>
                  </a:cubicBezTo>
                  <a:cubicBezTo>
                    <a:pt x="453" y="38"/>
                    <a:pt x="459" y="48"/>
                    <a:pt x="460" y="57"/>
                  </a:cubicBezTo>
                  <a:cubicBezTo>
                    <a:pt x="320" y="295"/>
                    <a:pt x="320" y="295"/>
                    <a:pt x="320" y="295"/>
                  </a:cubicBezTo>
                  <a:cubicBezTo>
                    <a:pt x="317" y="300"/>
                    <a:pt x="318" y="306"/>
                    <a:pt x="321" y="310"/>
                  </a:cubicBezTo>
                  <a:cubicBezTo>
                    <a:pt x="399" y="391"/>
                    <a:pt x="399" y="391"/>
                    <a:pt x="399" y="391"/>
                  </a:cubicBezTo>
                  <a:cubicBezTo>
                    <a:pt x="402" y="394"/>
                    <a:pt x="408" y="395"/>
                    <a:pt x="413" y="393"/>
                  </a:cubicBezTo>
                  <a:cubicBezTo>
                    <a:pt x="423" y="388"/>
                    <a:pt x="436" y="386"/>
                    <a:pt x="447" y="386"/>
                  </a:cubicBezTo>
                  <a:cubicBezTo>
                    <a:pt x="494" y="386"/>
                    <a:pt x="533" y="424"/>
                    <a:pt x="533" y="470"/>
                  </a:cubicBezTo>
                  <a:cubicBezTo>
                    <a:pt x="533" y="517"/>
                    <a:pt x="494" y="556"/>
                    <a:pt x="447" y="556"/>
                  </a:cubicBezTo>
                  <a:cubicBezTo>
                    <a:pt x="400" y="556"/>
                    <a:pt x="363" y="517"/>
                    <a:pt x="363" y="470"/>
                  </a:cubicBezTo>
                  <a:cubicBezTo>
                    <a:pt x="363" y="457"/>
                    <a:pt x="366" y="443"/>
                    <a:pt x="373" y="430"/>
                  </a:cubicBezTo>
                  <a:cubicBezTo>
                    <a:pt x="375" y="426"/>
                    <a:pt x="375" y="421"/>
                    <a:pt x="373" y="417"/>
                  </a:cubicBezTo>
                  <a:cubicBezTo>
                    <a:pt x="356" y="390"/>
                    <a:pt x="343" y="374"/>
                    <a:pt x="335" y="36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3" name="Freeform 114"/>
            <p:cNvSpPr>
              <a:spLocks noChangeArrowheads="1"/>
            </p:cNvSpPr>
            <p:nvPr/>
          </p:nvSpPr>
          <p:spPr bwMode="auto">
            <a:xfrm>
              <a:off x="1442603" y="2970447"/>
              <a:ext cx="50010" cy="50012"/>
            </a:xfrm>
            <a:custGeom>
              <a:avLst/>
              <a:gdLst>
                <a:gd name="T0" fmla="*/ 59 w 120"/>
                <a:gd name="T1" fmla="*/ 0 h 121"/>
                <a:gd name="T2" fmla="*/ 59 w 120"/>
                <a:gd name="T3" fmla="*/ 0 h 121"/>
                <a:gd name="T4" fmla="*/ 0 w 120"/>
                <a:gd name="T5" fmla="*/ 59 h 121"/>
                <a:gd name="T6" fmla="*/ 59 w 120"/>
                <a:gd name="T7" fmla="*/ 120 h 121"/>
                <a:gd name="T8" fmla="*/ 119 w 120"/>
                <a:gd name="T9" fmla="*/ 59 h 121"/>
                <a:gd name="T10" fmla="*/ 59 w 120"/>
                <a:gd name="T11" fmla="*/ 0 h 121"/>
                <a:gd name="T12" fmla="*/ 59 w 120"/>
                <a:gd name="T13" fmla="*/ 97 h 121"/>
                <a:gd name="T14" fmla="*/ 59 w 120"/>
                <a:gd name="T15" fmla="*/ 97 h 121"/>
                <a:gd name="T16" fmla="*/ 22 w 120"/>
                <a:gd name="T17" fmla="*/ 59 h 121"/>
                <a:gd name="T18" fmla="*/ 59 w 120"/>
                <a:gd name="T19" fmla="*/ 23 h 121"/>
                <a:gd name="T20" fmla="*/ 95 w 120"/>
                <a:gd name="T21" fmla="*/ 59 h 121"/>
                <a:gd name="T22" fmla="*/ 59 w 120"/>
                <a:gd name="T23" fmla="*/ 9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" h="121">
                  <a:moveTo>
                    <a:pt x="59" y="0"/>
                  </a:moveTo>
                  <a:lnTo>
                    <a:pt x="59" y="0"/>
                  </a:lnTo>
                  <a:cubicBezTo>
                    <a:pt x="27" y="0"/>
                    <a:pt x="0" y="27"/>
                    <a:pt x="0" y="59"/>
                  </a:cubicBezTo>
                  <a:cubicBezTo>
                    <a:pt x="0" y="93"/>
                    <a:pt x="27" y="120"/>
                    <a:pt x="59" y="120"/>
                  </a:cubicBezTo>
                  <a:cubicBezTo>
                    <a:pt x="92" y="120"/>
                    <a:pt x="119" y="93"/>
                    <a:pt x="119" y="59"/>
                  </a:cubicBezTo>
                  <a:cubicBezTo>
                    <a:pt x="119" y="27"/>
                    <a:pt x="92" y="0"/>
                    <a:pt x="59" y="0"/>
                  </a:cubicBezTo>
                  <a:close/>
                  <a:moveTo>
                    <a:pt x="59" y="97"/>
                  </a:moveTo>
                  <a:lnTo>
                    <a:pt x="59" y="97"/>
                  </a:lnTo>
                  <a:cubicBezTo>
                    <a:pt x="39" y="97"/>
                    <a:pt x="22" y="80"/>
                    <a:pt x="22" y="59"/>
                  </a:cubicBezTo>
                  <a:cubicBezTo>
                    <a:pt x="22" y="40"/>
                    <a:pt x="39" y="23"/>
                    <a:pt x="59" y="23"/>
                  </a:cubicBezTo>
                  <a:cubicBezTo>
                    <a:pt x="80" y="23"/>
                    <a:pt x="95" y="40"/>
                    <a:pt x="95" y="59"/>
                  </a:cubicBezTo>
                  <a:cubicBezTo>
                    <a:pt x="95" y="80"/>
                    <a:pt x="80" y="97"/>
                    <a:pt x="59" y="9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4" name="Freeform 115"/>
            <p:cNvSpPr>
              <a:spLocks noChangeArrowheads="1"/>
            </p:cNvSpPr>
            <p:nvPr/>
          </p:nvSpPr>
          <p:spPr bwMode="auto">
            <a:xfrm>
              <a:off x="1583375" y="2970447"/>
              <a:ext cx="50010" cy="50012"/>
            </a:xfrm>
            <a:custGeom>
              <a:avLst/>
              <a:gdLst>
                <a:gd name="T0" fmla="*/ 60 w 121"/>
                <a:gd name="T1" fmla="*/ 120 h 121"/>
                <a:gd name="T2" fmla="*/ 60 w 121"/>
                <a:gd name="T3" fmla="*/ 120 h 121"/>
                <a:gd name="T4" fmla="*/ 120 w 121"/>
                <a:gd name="T5" fmla="*/ 59 h 121"/>
                <a:gd name="T6" fmla="*/ 60 w 121"/>
                <a:gd name="T7" fmla="*/ 0 h 121"/>
                <a:gd name="T8" fmla="*/ 0 w 121"/>
                <a:gd name="T9" fmla="*/ 59 h 121"/>
                <a:gd name="T10" fmla="*/ 60 w 121"/>
                <a:gd name="T11" fmla="*/ 120 h 121"/>
                <a:gd name="T12" fmla="*/ 60 w 121"/>
                <a:gd name="T13" fmla="*/ 23 h 121"/>
                <a:gd name="T14" fmla="*/ 60 w 121"/>
                <a:gd name="T15" fmla="*/ 23 h 121"/>
                <a:gd name="T16" fmla="*/ 97 w 121"/>
                <a:gd name="T17" fmla="*/ 59 h 121"/>
                <a:gd name="T18" fmla="*/ 60 w 121"/>
                <a:gd name="T19" fmla="*/ 97 h 121"/>
                <a:gd name="T20" fmla="*/ 24 w 121"/>
                <a:gd name="T21" fmla="*/ 59 h 121"/>
                <a:gd name="T22" fmla="*/ 60 w 121"/>
                <a:gd name="T23" fmla="*/ 2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" h="121">
                  <a:moveTo>
                    <a:pt x="60" y="120"/>
                  </a:moveTo>
                  <a:lnTo>
                    <a:pt x="60" y="120"/>
                  </a:lnTo>
                  <a:cubicBezTo>
                    <a:pt x="94" y="120"/>
                    <a:pt x="120" y="93"/>
                    <a:pt x="120" y="59"/>
                  </a:cubicBezTo>
                  <a:cubicBezTo>
                    <a:pt x="120" y="27"/>
                    <a:pt x="94" y="0"/>
                    <a:pt x="60" y="0"/>
                  </a:cubicBezTo>
                  <a:cubicBezTo>
                    <a:pt x="27" y="0"/>
                    <a:pt x="0" y="27"/>
                    <a:pt x="0" y="59"/>
                  </a:cubicBezTo>
                  <a:cubicBezTo>
                    <a:pt x="0" y="93"/>
                    <a:pt x="27" y="120"/>
                    <a:pt x="60" y="120"/>
                  </a:cubicBezTo>
                  <a:close/>
                  <a:moveTo>
                    <a:pt x="60" y="23"/>
                  </a:moveTo>
                  <a:lnTo>
                    <a:pt x="60" y="23"/>
                  </a:lnTo>
                  <a:cubicBezTo>
                    <a:pt x="80" y="23"/>
                    <a:pt x="97" y="40"/>
                    <a:pt x="97" y="59"/>
                  </a:cubicBezTo>
                  <a:cubicBezTo>
                    <a:pt x="97" y="80"/>
                    <a:pt x="80" y="97"/>
                    <a:pt x="60" y="97"/>
                  </a:cubicBezTo>
                  <a:cubicBezTo>
                    <a:pt x="41" y="97"/>
                    <a:pt x="24" y="80"/>
                    <a:pt x="24" y="59"/>
                  </a:cubicBezTo>
                  <a:cubicBezTo>
                    <a:pt x="24" y="40"/>
                    <a:pt x="41" y="23"/>
                    <a:pt x="60" y="2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5" name="Group 1204"/>
          <p:cNvGrpSpPr/>
          <p:nvPr/>
        </p:nvGrpSpPr>
        <p:grpSpPr>
          <a:xfrm>
            <a:off x="525733" y="1899839"/>
            <a:ext cx="294510" cy="290806"/>
            <a:chOff x="525733" y="1899839"/>
            <a:chExt cx="294510" cy="290806"/>
          </a:xfrm>
          <a:solidFill>
            <a:srgbClr val="02D35F"/>
          </a:solidFill>
        </p:grpSpPr>
        <p:sp>
          <p:nvSpPr>
            <p:cNvPr id="1206" name="Freeform 116"/>
            <p:cNvSpPr>
              <a:spLocks noChangeArrowheads="1"/>
            </p:cNvSpPr>
            <p:nvPr/>
          </p:nvSpPr>
          <p:spPr bwMode="auto">
            <a:xfrm>
              <a:off x="559074" y="2179531"/>
              <a:ext cx="225976" cy="11114"/>
            </a:xfrm>
            <a:custGeom>
              <a:avLst/>
              <a:gdLst>
                <a:gd name="T0" fmla="*/ 12 w 539"/>
                <a:gd name="T1" fmla="*/ 24 h 25"/>
                <a:gd name="T2" fmla="*/ 12 w 539"/>
                <a:gd name="T3" fmla="*/ 24 h 25"/>
                <a:gd name="T4" fmla="*/ 526 w 539"/>
                <a:gd name="T5" fmla="*/ 24 h 25"/>
                <a:gd name="T6" fmla="*/ 538 w 539"/>
                <a:gd name="T7" fmla="*/ 12 h 25"/>
                <a:gd name="T8" fmla="*/ 526 w 539"/>
                <a:gd name="T9" fmla="*/ 0 h 25"/>
                <a:gd name="T10" fmla="*/ 12 w 539"/>
                <a:gd name="T11" fmla="*/ 0 h 25"/>
                <a:gd name="T12" fmla="*/ 0 w 539"/>
                <a:gd name="T13" fmla="*/ 12 h 25"/>
                <a:gd name="T14" fmla="*/ 12 w 539"/>
                <a:gd name="T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25">
                  <a:moveTo>
                    <a:pt x="12" y="24"/>
                  </a:moveTo>
                  <a:lnTo>
                    <a:pt x="12" y="24"/>
                  </a:lnTo>
                  <a:cubicBezTo>
                    <a:pt x="526" y="24"/>
                    <a:pt x="526" y="24"/>
                    <a:pt x="526" y="24"/>
                  </a:cubicBezTo>
                  <a:cubicBezTo>
                    <a:pt x="533" y="24"/>
                    <a:pt x="538" y="19"/>
                    <a:pt x="538" y="12"/>
                  </a:cubicBezTo>
                  <a:cubicBezTo>
                    <a:pt x="538" y="5"/>
                    <a:pt x="533" y="0"/>
                    <a:pt x="52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7" name="Freeform 117"/>
            <p:cNvSpPr>
              <a:spLocks noChangeArrowheads="1"/>
            </p:cNvSpPr>
            <p:nvPr/>
          </p:nvSpPr>
          <p:spPr bwMode="auto">
            <a:xfrm>
              <a:off x="559074" y="2161009"/>
              <a:ext cx="225976" cy="11114"/>
            </a:xfrm>
            <a:custGeom>
              <a:avLst/>
              <a:gdLst>
                <a:gd name="T0" fmla="*/ 12 w 539"/>
                <a:gd name="T1" fmla="*/ 24 h 25"/>
                <a:gd name="T2" fmla="*/ 12 w 539"/>
                <a:gd name="T3" fmla="*/ 24 h 25"/>
                <a:gd name="T4" fmla="*/ 526 w 539"/>
                <a:gd name="T5" fmla="*/ 24 h 25"/>
                <a:gd name="T6" fmla="*/ 538 w 539"/>
                <a:gd name="T7" fmla="*/ 13 h 25"/>
                <a:gd name="T8" fmla="*/ 526 w 539"/>
                <a:gd name="T9" fmla="*/ 0 h 25"/>
                <a:gd name="T10" fmla="*/ 12 w 539"/>
                <a:gd name="T11" fmla="*/ 0 h 25"/>
                <a:gd name="T12" fmla="*/ 0 w 539"/>
                <a:gd name="T13" fmla="*/ 13 h 25"/>
                <a:gd name="T14" fmla="*/ 12 w 539"/>
                <a:gd name="T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25">
                  <a:moveTo>
                    <a:pt x="12" y="24"/>
                  </a:moveTo>
                  <a:lnTo>
                    <a:pt x="12" y="24"/>
                  </a:lnTo>
                  <a:cubicBezTo>
                    <a:pt x="526" y="24"/>
                    <a:pt x="526" y="24"/>
                    <a:pt x="526" y="24"/>
                  </a:cubicBezTo>
                  <a:cubicBezTo>
                    <a:pt x="533" y="24"/>
                    <a:pt x="538" y="19"/>
                    <a:pt x="538" y="13"/>
                  </a:cubicBezTo>
                  <a:cubicBezTo>
                    <a:pt x="538" y="5"/>
                    <a:pt x="533" y="0"/>
                    <a:pt x="52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3"/>
                  </a:cubicBezTo>
                  <a:cubicBezTo>
                    <a:pt x="0" y="19"/>
                    <a:pt x="5" y="24"/>
                    <a:pt x="12" y="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" name="Freeform 118"/>
            <p:cNvSpPr>
              <a:spLocks noChangeArrowheads="1"/>
            </p:cNvSpPr>
            <p:nvPr/>
          </p:nvSpPr>
          <p:spPr bwMode="auto">
            <a:xfrm>
              <a:off x="525733" y="1899839"/>
              <a:ext cx="294510" cy="250056"/>
            </a:xfrm>
            <a:custGeom>
              <a:avLst/>
              <a:gdLst>
                <a:gd name="T0" fmla="*/ 451 w 700"/>
                <a:gd name="T1" fmla="*/ 164 h 597"/>
                <a:gd name="T2" fmla="*/ 451 w 700"/>
                <a:gd name="T3" fmla="*/ 164 h 597"/>
                <a:gd name="T4" fmla="*/ 361 w 700"/>
                <a:gd name="T5" fmla="*/ 102 h 597"/>
                <a:gd name="T6" fmla="*/ 361 w 700"/>
                <a:gd name="T7" fmla="*/ 59 h 597"/>
                <a:gd name="T8" fmla="*/ 385 w 700"/>
                <a:gd name="T9" fmla="*/ 59 h 597"/>
                <a:gd name="T10" fmla="*/ 396 w 700"/>
                <a:gd name="T11" fmla="*/ 46 h 597"/>
                <a:gd name="T12" fmla="*/ 385 w 700"/>
                <a:gd name="T13" fmla="*/ 35 h 597"/>
                <a:gd name="T14" fmla="*/ 361 w 700"/>
                <a:gd name="T15" fmla="*/ 35 h 597"/>
                <a:gd name="T16" fmla="*/ 361 w 700"/>
                <a:gd name="T17" fmla="*/ 12 h 597"/>
                <a:gd name="T18" fmla="*/ 349 w 700"/>
                <a:gd name="T19" fmla="*/ 0 h 597"/>
                <a:gd name="T20" fmla="*/ 338 w 700"/>
                <a:gd name="T21" fmla="*/ 12 h 597"/>
                <a:gd name="T22" fmla="*/ 338 w 700"/>
                <a:gd name="T23" fmla="*/ 35 h 597"/>
                <a:gd name="T24" fmla="*/ 314 w 700"/>
                <a:gd name="T25" fmla="*/ 35 h 597"/>
                <a:gd name="T26" fmla="*/ 302 w 700"/>
                <a:gd name="T27" fmla="*/ 46 h 597"/>
                <a:gd name="T28" fmla="*/ 314 w 700"/>
                <a:gd name="T29" fmla="*/ 59 h 597"/>
                <a:gd name="T30" fmla="*/ 338 w 700"/>
                <a:gd name="T31" fmla="*/ 59 h 597"/>
                <a:gd name="T32" fmla="*/ 338 w 700"/>
                <a:gd name="T33" fmla="*/ 102 h 597"/>
                <a:gd name="T34" fmla="*/ 247 w 700"/>
                <a:gd name="T35" fmla="*/ 164 h 597"/>
                <a:gd name="T36" fmla="*/ 39 w 700"/>
                <a:gd name="T37" fmla="*/ 216 h 597"/>
                <a:gd name="T38" fmla="*/ 45 w 700"/>
                <a:gd name="T39" fmla="*/ 353 h 597"/>
                <a:gd name="T40" fmla="*/ 81 w 700"/>
                <a:gd name="T41" fmla="*/ 576 h 597"/>
                <a:gd name="T42" fmla="*/ 79 w 700"/>
                <a:gd name="T43" fmla="*/ 589 h 597"/>
                <a:gd name="T44" fmla="*/ 90 w 700"/>
                <a:gd name="T45" fmla="*/ 596 h 597"/>
                <a:gd name="T46" fmla="*/ 604 w 700"/>
                <a:gd name="T47" fmla="*/ 596 h 597"/>
                <a:gd name="T48" fmla="*/ 615 w 700"/>
                <a:gd name="T49" fmla="*/ 590 h 597"/>
                <a:gd name="T50" fmla="*/ 613 w 700"/>
                <a:gd name="T51" fmla="*/ 577 h 597"/>
                <a:gd name="T52" fmla="*/ 653 w 700"/>
                <a:gd name="T53" fmla="*/ 353 h 597"/>
                <a:gd name="T54" fmla="*/ 661 w 700"/>
                <a:gd name="T55" fmla="*/ 215 h 597"/>
                <a:gd name="T56" fmla="*/ 451 w 700"/>
                <a:gd name="T57" fmla="*/ 164 h 597"/>
                <a:gd name="T58" fmla="*/ 349 w 700"/>
                <a:gd name="T59" fmla="*/ 123 h 597"/>
                <a:gd name="T60" fmla="*/ 349 w 700"/>
                <a:gd name="T61" fmla="*/ 123 h 597"/>
                <a:gd name="T62" fmla="*/ 430 w 700"/>
                <a:gd name="T63" fmla="*/ 173 h 597"/>
                <a:gd name="T64" fmla="*/ 349 w 700"/>
                <a:gd name="T65" fmla="*/ 261 h 597"/>
                <a:gd name="T66" fmla="*/ 269 w 700"/>
                <a:gd name="T67" fmla="*/ 173 h 597"/>
                <a:gd name="T68" fmla="*/ 349 w 700"/>
                <a:gd name="T69" fmla="*/ 123 h 597"/>
                <a:gd name="T70" fmla="*/ 633 w 700"/>
                <a:gd name="T71" fmla="*/ 339 h 597"/>
                <a:gd name="T72" fmla="*/ 633 w 700"/>
                <a:gd name="T73" fmla="*/ 339 h 597"/>
                <a:gd name="T74" fmla="*/ 583 w 700"/>
                <a:gd name="T75" fmla="*/ 573 h 597"/>
                <a:gd name="T76" fmla="*/ 111 w 700"/>
                <a:gd name="T77" fmla="*/ 573 h 597"/>
                <a:gd name="T78" fmla="*/ 65 w 700"/>
                <a:gd name="T79" fmla="*/ 339 h 597"/>
                <a:gd name="T80" fmla="*/ 58 w 700"/>
                <a:gd name="T81" fmla="*/ 230 h 597"/>
                <a:gd name="T82" fmla="*/ 241 w 700"/>
                <a:gd name="T83" fmla="*/ 187 h 597"/>
                <a:gd name="T84" fmla="*/ 338 w 700"/>
                <a:gd name="T85" fmla="*/ 331 h 597"/>
                <a:gd name="T86" fmla="*/ 349 w 700"/>
                <a:gd name="T87" fmla="*/ 343 h 597"/>
                <a:gd name="T88" fmla="*/ 361 w 700"/>
                <a:gd name="T89" fmla="*/ 331 h 597"/>
                <a:gd name="T90" fmla="*/ 458 w 700"/>
                <a:gd name="T91" fmla="*/ 187 h 597"/>
                <a:gd name="T92" fmla="*/ 642 w 700"/>
                <a:gd name="T93" fmla="*/ 230 h 597"/>
                <a:gd name="T94" fmla="*/ 633 w 700"/>
                <a:gd name="T95" fmla="*/ 339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0" h="597">
                  <a:moveTo>
                    <a:pt x="451" y="164"/>
                  </a:moveTo>
                  <a:lnTo>
                    <a:pt x="451" y="164"/>
                  </a:lnTo>
                  <a:cubicBezTo>
                    <a:pt x="435" y="129"/>
                    <a:pt x="400" y="106"/>
                    <a:pt x="361" y="102"/>
                  </a:cubicBezTo>
                  <a:cubicBezTo>
                    <a:pt x="361" y="59"/>
                    <a:pt x="361" y="59"/>
                    <a:pt x="361" y="59"/>
                  </a:cubicBezTo>
                  <a:cubicBezTo>
                    <a:pt x="385" y="59"/>
                    <a:pt x="385" y="59"/>
                    <a:pt x="385" y="59"/>
                  </a:cubicBezTo>
                  <a:cubicBezTo>
                    <a:pt x="391" y="59"/>
                    <a:pt x="396" y="54"/>
                    <a:pt x="396" y="46"/>
                  </a:cubicBezTo>
                  <a:cubicBezTo>
                    <a:pt x="396" y="40"/>
                    <a:pt x="391" y="35"/>
                    <a:pt x="385" y="35"/>
                  </a:cubicBezTo>
                  <a:cubicBezTo>
                    <a:pt x="361" y="35"/>
                    <a:pt x="361" y="35"/>
                    <a:pt x="361" y="35"/>
                  </a:cubicBezTo>
                  <a:cubicBezTo>
                    <a:pt x="361" y="12"/>
                    <a:pt x="361" y="12"/>
                    <a:pt x="361" y="12"/>
                  </a:cubicBezTo>
                  <a:cubicBezTo>
                    <a:pt x="361" y="5"/>
                    <a:pt x="356" y="0"/>
                    <a:pt x="349" y="0"/>
                  </a:cubicBezTo>
                  <a:cubicBezTo>
                    <a:pt x="343" y="0"/>
                    <a:pt x="338" y="5"/>
                    <a:pt x="338" y="12"/>
                  </a:cubicBezTo>
                  <a:cubicBezTo>
                    <a:pt x="338" y="35"/>
                    <a:pt x="338" y="35"/>
                    <a:pt x="338" y="35"/>
                  </a:cubicBezTo>
                  <a:cubicBezTo>
                    <a:pt x="314" y="35"/>
                    <a:pt x="314" y="35"/>
                    <a:pt x="314" y="35"/>
                  </a:cubicBezTo>
                  <a:cubicBezTo>
                    <a:pt x="308" y="35"/>
                    <a:pt x="302" y="40"/>
                    <a:pt x="302" y="46"/>
                  </a:cubicBezTo>
                  <a:cubicBezTo>
                    <a:pt x="302" y="54"/>
                    <a:pt x="308" y="59"/>
                    <a:pt x="314" y="59"/>
                  </a:cubicBezTo>
                  <a:cubicBezTo>
                    <a:pt x="338" y="59"/>
                    <a:pt x="338" y="59"/>
                    <a:pt x="338" y="59"/>
                  </a:cubicBezTo>
                  <a:cubicBezTo>
                    <a:pt x="338" y="102"/>
                    <a:pt x="338" y="102"/>
                    <a:pt x="338" y="102"/>
                  </a:cubicBezTo>
                  <a:cubicBezTo>
                    <a:pt x="299" y="106"/>
                    <a:pt x="265" y="129"/>
                    <a:pt x="247" y="164"/>
                  </a:cubicBezTo>
                  <a:cubicBezTo>
                    <a:pt x="172" y="139"/>
                    <a:pt x="79" y="162"/>
                    <a:pt x="39" y="216"/>
                  </a:cubicBezTo>
                  <a:cubicBezTo>
                    <a:pt x="21" y="238"/>
                    <a:pt x="0" y="286"/>
                    <a:pt x="45" y="353"/>
                  </a:cubicBezTo>
                  <a:cubicBezTo>
                    <a:pt x="146" y="498"/>
                    <a:pt x="84" y="573"/>
                    <a:pt x="81" y="576"/>
                  </a:cubicBezTo>
                  <a:cubicBezTo>
                    <a:pt x="78" y="581"/>
                    <a:pt x="78" y="585"/>
                    <a:pt x="79" y="589"/>
                  </a:cubicBezTo>
                  <a:cubicBezTo>
                    <a:pt x="81" y="593"/>
                    <a:pt x="85" y="596"/>
                    <a:pt x="90" y="596"/>
                  </a:cubicBezTo>
                  <a:cubicBezTo>
                    <a:pt x="604" y="596"/>
                    <a:pt x="604" y="596"/>
                    <a:pt x="604" y="596"/>
                  </a:cubicBezTo>
                  <a:cubicBezTo>
                    <a:pt x="608" y="596"/>
                    <a:pt x="613" y="593"/>
                    <a:pt x="615" y="590"/>
                  </a:cubicBezTo>
                  <a:cubicBezTo>
                    <a:pt x="617" y="586"/>
                    <a:pt x="616" y="581"/>
                    <a:pt x="613" y="577"/>
                  </a:cubicBezTo>
                  <a:cubicBezTo>
                    <a:pt x="611" y="574"/>
                    <a:pt x="552" y="498"/>
                    <a:pt x="653" y="353"/>
                  </a:cubicBezTo>
                  <a:cubicBezTo>
                    <a:pt x="699" y="286"/>
                    <a:pt x="677" y="238"/>
                    <a:pt x="661" y="215"/>
                  </a:cubicBezTo>
                  <a:cubicBezTo>
                    <a:pt x="620" y="162"/>
                    <a:pt x="527" y="139"/>
                    <a:pt x="451" y="164"/>
                  </a:cubicBezTo>
                  <a:close/>
                  <a:moveTo>
                    <a:pt x="349" y="123"/>
                  </a:moveTo>
                  <a:lnTo>
                    <a:pt x="349" y="123"/>
                  </a:lnTo>
                  <a:cubicBezTo>
                    <a:pt x="384" y="123"/>
                    <a:pt x="415" y="143"/>
                    <a:pt x="430" y="173"/>
                  </a:cubicBezTo>
                  <a:cubicBezTo>
                    <a:pt x="392" y="192"/>
                    <a:pt x="364" y="221"/>
                    <a:pt x="349" y="261"/>
                  </a:cubicBezTo>
                  <a:cubicBezTo>
                    <a:pt x="335" y="221"/>
                    <a:pt x="307" y="192"/>
                    <a:pt x="269" y="173"/>
                  </a:cubicBezTo>
                  <a:cubicBezTo>
                    <a:pt x="284" y="143"/>
                    <a:pt x="315" y="123"/>
                    <a:pt x="349" y="123"/>
                  </a:cubicBezTo>
                  <a:close/>
                  <a:moveTo>
                    <a:pt x="633" y="339"/>
                  </a:moveTo>
                  <a:lnTo>
                    <a:pt x="633" y="339"/>
                  </a:lnTo>
                  <a:cubicBezTo>
                    <a:pt x="551" y="460"/>
                    <a:pt x="568" y="539"/>
                    <a:pt x="583" y="573"/>
                  </a:cubicBezTo>
                  <a:cubicBezTo>
                    <a:pt x="111" y="573"/>
                    <a:pt x="111" y="573"/>
                    <a:pt x="111" y="573"/>
                  </a:cubicBezTo>
                  <a:cubicBezTo>
                    <a:pt x="127" y="538"/>
                    <a:pt x="147" y="459"/>
                    <a:pt x="65" y="339"/>
                  </a:cubicBezTo>
                  <a:cubicBezTo>
                    <a:pt x="37" y="298"/>
                    <a:pt x="34" y="261"/>
                    <a:pt x="58" y="230"/>
                  </a:cubicBezTo>
                  <a:cubicBezTo>
                    <a:pt x="92" y="184"/>
                    <a:pt x="174" y="164"/>
                    <a:pt x="241" y="187"/>
                  </a:cubicBezTo>
                  <a:cubicBezTo>
                    <a:pt x="277" y="198"/>
                    <a:pt x="338" y="234"/>
                    <a:pt x="338" y="331"/>
                  </a:cubicBezTo>
                  <a:cubicBezTo>
                    <a:pt x="338" y="338"/>
                    <a:pt x="343" y="343"/>
                    <a:pt x="349" y="343"/>
                  </a:cubicBezTo>
                  <a:cubicBezTo>
                    <a:pt x="356" y="343"/>
                    <a:pt x="361" y="338"/>
                    <a:pt x="361" y="331"/>
                  </a:cubicBezTo>
                  <a:cubicBezTo>
                    <a:pt x="361" y="234"/>
                    <a:pt x="421" y="198"/>
                    <a:pt x="458" y="187"/>
                  </a:cubicBezTo>
                  <a:cubicBezTo>
                    <a:pt x="524" y="164"/>
                    <a:pt x="606" y="184"/>
                    <a:pt x="642" y="230"/>
                  </a:cubicBezTo>
                  <a:cubicBezTo>
                    <a:pt x="665" y="261"/>
                    <a:pt x="662" y="298"/>
                    <a:pt x="633" y="33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9" name="Group 1208"/>
          <p:cNvGrpSpPr/>
          <p:nvPr/>
        </p:nvGrpSpPr>
        <p:grpSpPr>
          <a:xfrm>
            <a:off x="1383331" y="1897987"/>
            <a:ext cx="305623" cy="288953"/>
            <a:chOff x="1383331" y="1897987"/>
            <a:chExt cx="305623" cy="288953"/>
          </a:xfrm>
          <a:solidFill>
            <a:srgbClr val="02D35F"/>
          </a:solidFill>
        </p:grpSpPr>
        <p:sp>
          <p:nvSpPr>
            <p:cNvPr id="1210" name="Freeform 119"/>
            <p:cNvSpPr>
              <a:spLocks noChangeArrowheads="1"/>
            </p:cNvSpPr>
            <p:nvPr/>
          </p:nvSpPr>
          <p:spPr bwMode="auto">
            <a:xfrm>
              <a:off x="1635239" y="1964669"/>
              <a:ext cx="53715" cy="222271"/>
            </a:xfrm>
            <a:custGeom>
              <a:avLst/>
              <a:gdLst>
                <a:gd name="T0" fmla="*/ 117 w 129"/>
                <a:gd name="T1" fmla="*/ 2 h 529"/>
                <a:gd name="T2" fmla="*/ 117 w 129"/>
                <a:gd name="T3" fmla="*/ 2 h 529"/>
                <a:gd name="T4" fmla="*/ 104 w 129"/>
                <a:gd name="T5" fmla="*/ 10 h 529"/>
                <a:gd name="T6" fmla="*/ 1 w 129"/>
                <a:gd name="T7" fmla="*/ 514 h 529"/>
                <a:gd name="T8" fmla="*/ 10 w 129"/>
                <a:gd name="T9" fmla="*/ 528 h 529"/>
                <a:gd name="T10" fmla="*/ 12 w 129"/>
                <a:gd name="T11" fmla="*/ 528 h 529"/>
                <a:gd name="T12" fmla="*/ 24 w 129"/>
                <a:gd name="T13" fmla="*/ 519 h 529"/>
                <a:gd name="T14" fmla="*/ 127 w 129"/>
                <a:gd name="T15" fmla="*/ 15 h 529"/>
                <a:gd name="T16" fmla="*/ 117 w 129"/>
                <a:gd name="T17" fmla="*/ 2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29">
                  <a:moveTo>
                    <a:pt x="117" y="2"/>
                  </a:moveTo>
                  <a:lnTo>
                    <a:pt x="117" y="2"/>
                  </a:lnTo>
                  <a:cubicBezTo>
                    <a:pt x="111" y="0"/>
                    <a:pt x="105" y="4"/>
                    <a:pt x="104" y="10"/>
                  </a:cubicBezTo>
                  <a:cubicBezTo>
                    <a:pt x="1" y="514"/>
                    <a:pt x="1" y="514"/>
                    <a:pt x="1" y="514"/>
                  </a:cubicBezTo>
                  <a:cubicBezTo>
                    <a:pt x="0" y="520"/>
                    <a:pt x="4" y="526"/>
                    <a:pt x="10" y="528"/>
                  </a:cubicBezTo>
                  <a:cubicBezTo>
                    <a:pt x="10" y="528"/>
                    <a:pt x="11" y="528"/>
                    <a:pt x="12" y="528"/>
                  </a:cubicBezTo>
                  <a:cubicBezTo>
                    <a:pt x="18" y="528"/>
                    <a:pt x="23" y="524"/>
                    <a:pt x="24" y="519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8" y="9"/>
                    <a:pt x="124" y="3"/>
                    <a:pt x="117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1" name="Freeform 120"/>
            <p:cNvSpPr>
              <a:spLocks noChangeArrowheads="1"/>
            </p:cNvSpPr>
            <p:nvPr/>
          </p:nvSpPr>
          <p:spPr bwMode="auto">
            <a:xfrm>
              <a:off x="1616716" y="1960964"/>
              <a:ext cx="53715" cy="222271"/>
            </a:xfrm>
            <a:custGeom>
              <a:avLst/>
              <a:gdLst>
                <a:gd name="T0" fmla="*/ 10 w 129"/>
                <a:gd name="T1" fmla="*/ 529 h 530"/>
                <a:gd name="T2" fmla="*/ 10 w 129"/>
                <a:gd name="T3" fmla="*/ 529 h 530"/>
                <a:gd name="T4" fmla="*/ 13 w 129"/>
                <a:gd name="T5" fmla="*/ 529 h 530"/>
                <a:gd name="T6" fmla="*/ 24 w 129"/>
                <a:gd name="T7" fmla="*/ 520 h 530"/>
                <a:gd name="T8" fmla="*/ 127 w 129"/>
                <a:gd name="T9" fmla="*/ 16 h 530"/>
                <a:gd name="T10" fmla="*/ 118 w 129"/>
                <a:gd name="T11" fmla="*/ 2 h 530"/>
                <a:gd name="T12" fmla="*/ 104 w 129"/>
                <a:gd name="T13" fmla="*/ 11 h 530"/>
                <a:gd name="T14" fmla="*/ 1 w 129"/>
                <a:gd name="T15" fmla="*/ 515 h 530"/>
                <a:gd name="T16" fmla="*/ 10 w 129"/>
                <a:gd name="T17" fmla="*/ 529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0">
                  <a:moveTo>
                    <a:pt x="10" y="529"/>
                  </a:moveTo>
                  <a:lnTo>
                    <a:pt x="10" y="529"/>
                  </a:lnTo>
                  <a:cubicBezTo>
                    <a:pt x="10" y="529"/>
                    <a:pt x="11" y="529"/>
                    <a:pt x="13" y="529"/>
                  </a:cubicBezTo>
                  <a:cubicBezTo>
                    <a:pt x="18" y="529"/>
                    <a:pt x="23" y="525"/>
                    <a:pt x="24" y="520"/>
                  </a:cubicBezTo>
                  <a:cubicBezTo>
                    <a:pt x="127" y="16"/>
                    <a:pt x="127" y="16"/>
                    <a:pt x="127" y="16"/>
                  </a:cubicBezTo>
                  <a:cubicBezTo>
                    <a:pt x="128" y="10"/>
                    <a:pt x="124" y="3"/>
                    <a:pt x="118" y="2"/>
                  </a:cubicBezTo>
                  <a:cubicBezTo>
                    <a:pt x="111" y="0"/>
                    <a:pt x="105" y="4"/>
                    <a:pt x="104" y="11"/>
                  </a:cubicBezTo>
                  <a:cubicBezTo>
                    <a:pt x="1" y="515"/>
                    <a:pt x="1" y="515"/>
                    <a:pt x="1" y="515"/>
                  </a:cubicBezTo>
                  <a:cubicBezTo>
                    <a:pt x="0" y="521"/>
                    <a:pt x="4" y="527"/>
                    <a:pt x="10" y="52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2" name="Freeform 121"/>
            <p:cNvSpPr>
              <a:spLocks noChangeArrowheads="1"/>
            </p:cNvSpPr>
            <p:nvPr/>
          </p:nvSpPr>
          <p:spPr bwMode="auto">
            <a:xfrm>
              <a:off x="1383331" y="1897987"/>
              <a:ext cx="266726" cy="288953"/>
            </a:xfrm>
            <a:custGeom>
              <a:avLst/>
              <a:gdLst>
                <a:gd name="T0" fmla="*/ 56 w 637"/>
                <a:gd name="T1" fmla="*/ 309 h 686"/>
                <a:gd name="T2" fmla="*/ 56 w 637"/>
                <a:gd name="T3" fmla="*/ 309 h 686"/>
                <a:gd name="T4" fmla="*/ 98 w 637"/>
                <a:gd name="T5" fmla="*/ 317 h 686"/>
                <a:gd name="T6" fmla="*/ 142 w 637"/>
                <a:gd name="T7" fmla="*/ 418 h 686"/>
                <a:gd name="T8" fmla="*/ 150 w 637"/>
                <a:gd name="T9" fmla="*/ 633 h 686"/>
                <a:gd name="T10" fmla="*/ 285 w 637"/>
                <a:gd name="T11" fmla="*/ 653 h 686"/>
                <a:gd name="T12" fmla="*/ 512 w 637"/>
                <a:gd name="T13" fmla="*/ 664 h 686"/>
                <a:gd name="T14" fmla="*/ 522 w 637"/>
                <a:gd name="T15" fmla="*/ 669 h 686"/>
                <a:gd name="T16" fmla="*/ 524 w 637"/>
                <a:gd name="T17" fmla="*/ 669 h 686"/>
                <a:gd name="T18" fmla="*/ 533 w 637"/>
                <a:gd name="T19" fmla="*/ 659 h 686"/>
                <a:gd name="T20" fmla="*/ 636 w 637"/>
                <a:gd name="T21" fmla="*/ 155 h 686"/>
                <a:gd name="T22" fmla="*/ 631 w 637"/>
                <a:gd name="T23" fmla="*/ 144 h 686"/>
                <a:gd name="T24" fmla="*/ 619 w 637"/>
                <a:gd name="T25" fmla="*/ 143 h 686"/>
                <a:gd name="T26" fmla="*/ 407 w 637"/>
                <a:gd name="T27" fmla="*/ 59 h 686"/>
                <a:gd name="T28" fmla="*/ 274 w 637"/>
                <a:gd name="T29" fmla="*/ 24 h 686"/>
                <a:gd name="T30" fmla="*/ 182 w 637"/>
                <a:gd name="T31" fmla="*/ 218 h 686"/>
                <a:gd name="T32" fmla="*/ 102 w 637"/>
                <a:gd name="T33" fmla="*/ 294 h 686"/>
                <a:gd name="T34" fmla="*/ 60 w 637"/>
                <a:gd name="T35" fmla="*/ 286 h 686"/>
                <a:gd name="T36" fmla="*/ 66 w 637"/>
                <a:gd name="T37" fmla="*/ 263 h 686"/>
                <a:gd name="T38" fmla="*/ 56 w 637"/>
                <a:gd name="T39" fmla="*/ 249 h 686"/>
                <a:gd name="T40" fmla="*/ 43 w 637"/>
                <a:gd name="T41" fmla="*/ 259 h 686"/>
                <a:gd name="T42" fmla="*/ 38 w 637"/>
                <a:gd name="T43" fmla="*/ 281 h 686"/>
                <a:gd name="T44" fmla="*/ 15 w 637"/>
                <a:gd name="T45" fmla="*/ 276 h 686"/>
                <a:gd name="T46" fmla="*/ 1 w 637"/>
                <a:gd name="T47" fmla="*/ 286 h 686"/>
                <a:gd name="T48" fmla="*/ 10 w 637"/>
                <a:gd name="T49" fmla="*/ 299 h 686"/>
                <a:gd name="T50" fmla="*/ 33 w 637"/>
                <a:gd name="T51" fmla="*/ 304 h 686"/>
                <a:gd name="T52" fmla="*/ 28 w 637"/>
                <a:gd name="T53" fmla="*/ 327 h 686"/>
                <a:gd name="T54" fmla="*/ 38 w 637"/>
                <a:gd name="T55" fmla="*/ 341 h 686"/>
                <a:gd name="T56" fmla="*/ 40 w 637"/>
                <a:gd name="T57" fmla="*/ 341 h 686"/>
                <a:gd name="T58" fmla="*/ 51 w 637"/>
                <a:gd name="T59" fmla="*/ 331 h 686"/>
                <a:gd name="T60" fmla="*/ 56 w 637"/>
                <a:gd name="T61" fmla="*/ 309 h 686"/>
                <a:gd name="T62" fmla="*/ 284 w 637"/>
                <a:gd name="T63" fmla="*/ 45 h 686"/>
                <a:gd name="T64" fmla="*/ 284 w 637"/>
                <a:gd name="T65" fmla="*/ 45 h 686"/>
                <a:gd name="T66" fmla="*/ 391 w 637"/>
                <a:gd name="T67" fmla="*/ 74 h 686"/>
                <a:gd name="T68" fmla="*/ 609 w 637"/>
                <a:gd name="T69" fmla="*/ 170 h 686"/>
                <a:gd name="T70" fmla="*/ 514 w 637"/>
                <a:gd name="T71" fmla="*/ 633 h 686"/>
                <a:gd name="T72" fmla="*/ 276 w 637"/>
                <a:gd name="T73" fmla="*/ 632 h 686"/>
                <a:gd name="T74" fmla="*/ 168 w 637"/>
                <a:gd name="T75" fmla="*/ 618 h 686"/>
                <a:gd name="T76" fmla="*/ 162 w 637"/>
                <a:gd name="T77" fmla="*/ 429 h 686"/>
                <a:gd name="T78" fmla="*/ 283 w 637"/>
                <a:gd name="T79" fmla="*/ 359 h 686"/>
                <a:gd name="T80" fmla="*/ 323 w 637"/>
                <a:gd name="T81" fmla="*/ 364 h 686"/>
                <a:gd name="T82" fmla="*/ 336 w 637"/>
                <a:gd name="T83" fmla="*/ 354 h 686"/>
                <a:gd name="T84" fmla="*/ 337 w 637"/>
                <a:gd name="T85" fmla="*/ 351 h 686"/>
                <a:gd name="T86" fmla="*/ 328 w 637"/>
                <a:gd name="T87" fmla="*/ 340 h 686"/>
                <a:gd name="T88" fmla="*/ 205 w 637"/>
                <a:gd name="T89" fmla="*/ 217 h 686"/>
                <a:gd name="T90" fmla="*/ 284 w 637"/>
                <a:gd name="T91" fmla="*/ 45 h 686"/>
                <a:gd name="T92" fmla="*/ 122 w 637"/>
                <a:gd name="T93" fmla="*/ 311 h 686"/>
                <a:gd name="T94" fmla="*/ 122 w 637"/>
                <a:gd name="T95" fmla="*/ 311 h 686"/>
                <a:gd name="T96" fmla="*/ 187 w 637"/>
                <a:gd name="T97" fmla="*/ 241 h 686"/>
                <a:gd name="T98" fmla="*/ 256 w 637"/>
                <a:gd name="T99" fmla="*/ 338 h 686"/>
                <a:gd name="T100" fmla="*/ 155 w 637"/>
                <a:gd name="T101" fmla="*/ 399 h 686"/>
                <a:gd name="T102" fmla="*/ 122 w 637"/>
                <a:gd name="T103" fmla="*/ 311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7" h="686">
                  <a:moveTo>
                    <a:pt x="56" y="309"/>
                  </a:moveTo>
                  <a:lnTo>
                    <a:pt x="56" y="309"/>
                  </a:lnTo>
                  <a:cubicBezTo>
                    <a:pt x="98" y="317"/>
                    <a:pt x="98" y="317"/>
                    <a:pt x="98" y="317"/>
                  </a:cubicBezTo>
                  <a:cubicBezTo>
                    <a:pt x="94" y="356"/>
                    <a:pt x="110" y="395"/>
                    <a:pt x="142" y="418"/>
                  </a:cubicBezTo>
                  <a:cubicBezTo>
                    <a:pt x="102" y="488"/>
                    <a:pt x="106" y="583"/>
                    <a:pt x="150" y="633"/>
                  </a:cubicBezTo>
                  <a:cubicBezTo>
                    <a:pt x="169" y="654"/>
                    <a:pt x="211" y="685"/>
                    <a:pt x="285" y="653"/>
                  </a:cubicBezTo>
                  <a:cubicBezTo>
                    <a:pt x="449" y="584"/>
                    <a:pt x="510" y="660"/>
                    <a:pt x="512" y="664"/>
                  </a:cubicBezTo>
                  <a:cubicBezTo>
                    <a:pt x="514" y="667"/>
                    <a:pt x="518" y="669"/>
                    <a:pt x="522" y="669"/>
                  </a:cubicBezTo>
                  <a:cubicBezTo>
                    <a:pt x="523" y="669"/>
                    <a:pt x="524" y="669"/>
                    <a:pt x="524" y="669"/>
                  </a:cubicBezTo>
                  <a:cubicBezTo>
                    <a:pt x="529" y="668"/>
                    <a:pt x="532" y="664"/>
                    <a:pt x="533" y="659"/>
                  </a:cubicBezTo>
                  <a:cubicBezTo>
                    <a:pt x="636" y="155"/>
                    <a:pt x="636" y="155"/>
                    <a:pt x="636" y="155"/>
                  </a:cubicBezTo>
                  <a:cubicBezTo>
                    <a:pt x="636" y="151"/>
                    <a:pt x="635" y="146"/>
                    <a:pt x="631" y="144"/>
                  </a:cubicBezTo>
                  <a:cubicBezTo>
                    <a:pt x="628" y="141"/>
                    <a:pt x="623" y="141"/>
                    <a:pt x="619" y="143"/>
                  </a:cubicBezTo>
                  <a:cubicBezTo>
                    <a:pt x="615" y="144"/>
                    <a:pt x="530" y="187"/>
                    <a:pt x="407" y="59"/>
                  </a:cubicBezTo>
                  <a:cubicBezTo>
                    <a:pt x="351" y="0"/>
                    <a:pt x="300" y="12"/>
                    <a:pt x="274" y="24"/>
                  </a:cubicBezTo>
                  <a:cubicBezTo>
                    <a:pt x="215" y="52"/>
                    <a:pt x="173" y="140"/>
                    <a:pt x="182" y="218"/>
                  </a:cubicBezTo>
                  <a:cubicBezTo>
                    <a:pt x="145" y="228"/>
                    <a:pt x="115" y="258"/>
                    <a:pt x="102" y="294"/>
                  </a:cubicBezTo>
                  <a:cubicBezTo>
                    <a:pt x="60" y="286"/>
                    <a:pt x="60" y="286"/>
                    <a:pt x="60" y="286"/>
                  </a:cubicBezTo>
                  <a:cubicBezTo>
                    <a:pt x="66" y="263"/>
                    <a:pt x="66" y="263"/>
                    <a:pt x="66" y="263"/>
                  </a:cubicBezTo>
                  <a:cubicBezTo>
                    <a:pt x="67" y="256"/>
                    <a:pt x="63" y="250"/>
                    <a:pt x="56" y="249"/>
                  </a:cubicBezTo>
                  <a:cubicBezTo>
                    <a:pt x="50" y="248"/>
                    <a:pt x="44" y="252"/>
                    <a:pt x="43" y="259"/>
                  </a:cubicBezTo>
                  <a:cubicBezTo>
                    <a:pt x="38" y="281"/>
                    <a:pt x="38" y="281"/>
                    <a:pt x="38" y="281"/>
                  </a:cubicBezTo>
                  <a:cubicBezTo>
                    <a:pt x="15" y="276"/>
                    <a:pt x="15" y="276"/>
                    <a:pt x="15" y="276"/>
                  </a:cubicBezTo>
                  <a:cubicBezTo>
                    <a:pt x="8" y="275"/>
                    <a:pt x="2" y="279"/>
                    <a:pt x="1" y="286"/>
                  </a:cubicBezTo>
                  <a:cubicBezTo>
                    <a:pt x="0" y="292"/>
                    <a:pt x="3" y="298"/>
                    <a:pt x="10" y="299"/>
                  </a:cubicBezTo>
                  <a:cubicBezTo>
                    <a:pt x="33" y="304"/>
                    <a:pt x="33" y="304"/>
                    <a:pt x="33" y="304"/>
                  </a:cubicBezTo>
                  <a:cubicBezTo>
                    <a:pt x="28" y="327"/>
                    <a:pt x="28" y="327"/>
                    <a:pt x="28" y="327"/>
                  </a:cubicBezTo>
                  <a:cubicBezTo>
                    <a:pt x="27" y="334"/>
                    <a:pt x="31" y="340"/>
                    <a:pt x="38" y="341"/>
                  </a:cubicBezTo>
                  <a:cubicBezTo>
                    <a:pt x="39" y="341"/>
                    <a:pt x="39" y="341"/>
                    <a:pt x="40" y="341"/>
                  </a:cubicBezTo>
                  <a:cubicBezTo>
                    <a:pt x="45" y="341"/>
                    <a:pt x="50" y="338"/>
                    <a:pt x="51" y="331"/>
                  </a:cubicBezTo>
                  <a:lnTo>
                    <a:pt x="56" y="309"/>
                  </a:lnTo>
                  <a:close/>
                  <a:moveTo>
                    <a:pt x="284" y="45"/>
                  </a:moveTo>
                  <a:lnTo>
                    <a:pt x="284" y="45"/>
                  </a:lnTo>
                  <a:cubicBezTo>
                    <a:pt x="319" y="28"/>
                    <a:pt x="355" y="39"/>
                    <a:pt x="391" y="74"/>
                  </a:cubicBezTo>
                  <a:cubicBezTo>
                    <a:pt x="491" y="179"/>
                    <a:pt x="573" y="178"/>
                    <a:pt x="609" y="170"/>
                  </a:cubicBezTo>
                  <a:cubicBezTo>
                    <a:pt x="514" y="633"/>
                    <a:pt x="514" y="633"/>
                    <a:pt x="514" y="633"/>
                  </a:cubicBezTo>
                  <a:cubicBezTo>
                    <a:pt x="484" y="610"/>
                    <a:pt x="410" y="575"/>
                    <a:pt x="276" y="632"/>
                  </a:cubicBezTo>
                  <a:cubicBezTo>
                    <a:pt x="231" y="651"/>
                    <a:pt x="193" y="647"/>
                    <a:pt x="168" y="618"/>
                  </a:cubicBezTo>
                  <a:cubicBezTo>
                    <a:pt x="129" y="574"/>
                    <a:pt x="127" y="490"/>
                    <a:pt x="162" y="429"/>
                  </a:cubicBezTo>
                  <a:cubicBezTo>
                    <a:pt x="178" y="401"/>
                    <a:pt x="214" y="359"/>
                    <a:pt x="283" y="359"/>
                  </a:cubicBezTo>
                  <a:cubicBezTo>
                    <a:pt x="296" y="359"/>
                    <a:pt x="308" y="361"/>
                    <a:pt x="323" y="364"/>
                  </a:cubicBezTo>
                  <a:cubicBezTo>
                    <a:pt x="329" y="365"/>
                    <a:pt x="335" y="361"/>
                    <a:pt x="336" y="354"/>
                  </a:cubicBezTo>
                  <a:cubicBezTo>
                    <a:pt x="337" y="353"/>
                    <a:pt x="337" y="352"/>
                    <a:pt x="337" y="351"/>
                  </a:cubicBezTo>
                  <a:cubicBezTo>
                    <a:pt x="337" y="346"/>
                    <a:pt x="333" y="342"/>
                    <a:pt x="328" y="340"/>
                  </a:cubicBezTo>
                  <a:cubicBezTo>
                    <a:pt x="232" y="321"/>
                    <a:pt x="210" y="254"/>
                    <a:pt x="205" y="217"/>
                  </a:cubicBezTo>
                  <a:cubicBezTo>
                    <a:pt x="197" y="147"/>
                    <a:pt x="232" y="70"/>
                    <a:pt x="284" y="45"/>
                  </a:cubicBezTo>
                  <a:close/>
                  <a:moveTo>
                    <a:pt x="122" y="311"/>
                  </a:moveTo>
                  <a:lnTo>
                    <a:pt x="122" y="311"/>
                  </a:lnTo>
                  <a:cubicBezTo>
                    <a:pt x="129" y="276"/>
                    <a:pt x="154" y="250"/>
                    <a:pt x="187" y="241"/>
                  </a:cubicBezTo>
                  <a:cubicBezTo>
                    <a:pt x="197" y="283"/>
                    <a:pt x="221" y="316"/>
                    <a:pt x="256" y="338"/>
                  </a:cubicBezTo>
                  <a:cubicBezTo>
                    <a:pt x="215" y="344"/>
                    <a:pt x="180" y="366"/>
                    <a:pt x="155" y="399"/>
                  </a:cubicBezTo>
                  <a:cubicBezTo>
                    <a:pt x="128" y="378"/>
                    <a:pt x="116" y="344"/>
                    <a:pt x="122" y="31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13" name="Group 1212"/>
          <p:cNvGrpSpPr/>
          <p:nvPr/>
        </p:nvGrpSpPr>
        <p:grpSpPr>
          <a:xfrm>
            <a:off x="5728738" y="1942442"/>
            <a:ext cx="294509" cy="205601"/>
            <a:chOff x="5728738" y="1942442"/>
            <a:chExt cx="294509" cy="205601"/>
          </a:xfrm>
          <a:solidFill>
            <a:srgbClr val="02D35F"/>
          </a:solidFill>
        </p:grpSpPr>
        <p:sp>
          <p:nvSpPr>
            <p:cNvPr id="1214" name="Freeform 124"/>
            <p:cNvSpPr>
              <a:spLocks noChangeArrowheads="1"/>
            </p:cNvSpPr>
            <p:nvPr/>
          </p:nvSpPr>
          <p:spPr bwMode="auto">
            <a:xfrm>
              <a:off x="5765783" y="2018384"/>
              <a:ext cx="96318" cy="96318"/>
            </a:xfrm>
            <a:custGeom>
              <a:avLst/>
              <a:gdLst>
                <a:gd name="T0" fmla="*/ 115 w 229"/>
                <a:gd name="T1" fmla="*/ 0 h 229"/>
                <a:gd name="T2" fmla="*/ 115 w 229"/>
                <a:gd name="T3" fmla="*/ 0 h 229"/>
                <a:gd name="T4" fmla="*/ 0 w 229"/>
                <a:gd name="T5" fmla="*/ 113 h 229"/>
                <a:gd name="T6" fmla="*/ 115 w 229"/>
                <a:gd name="T7" fmla="*/ 228 h 229"/>
                <a:gd name="T8" fmla="*/ 228 w 229"/>
                <a:gd name="T9" fmla="*/ 113 h 229"/>
                <a:gd name="T10" fmla="*/ 115 w 229"/>
                <a:gd name="T11" fmla="*/ 0 h 229"/>
                <a:gd name="T12" fmla="*/ 115 w 229"/>
                <a:gd name="T13" fmla="*/ 205 h 229"/>
                <a:gd name="T14" fmla="*/ 115 w 229"/>
                <a:gd name="T15" fmla="*/ 205 h 229"/>
                <a:gd name="T16" fmla="*/ 24 w 229"/>
                <a:gd name="T17" fmla="*/ 113 h 229"/>
                <a:gd name="T18" fmla="*/ 115 w 229"/>
                <a:gd name="T19" fmla="*/ 22 h 229"/>
                <a:gd name="T20" fmla="*/ 206 w 229"/>
                <a:gd name="T21" fmla="*/ 113 h 229"/>
                <a:gd name="T22" fmla="*/ 115 w 229"/>
                <a:gd name="T23" fmla="*/ 20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9" h="229">
                  <a:moveTo>
                    <a:pt x="115" y="0"/>
                  </a:moveTo>
                  <a:lnTo>
                    <a:pt x="115" y="0"/>
                  </a:lnTo>
                  <a:cubicBezTo>
                    <a:pt x="51" y="0"/>
                    <a:pt x="0" y="51"/>
                    <a:pt x="0" y="113"/>
                  </a:cubicBezTo>
                  <a:cubicBezTo>
                    <a:pt x="0" y="177"/>
                    <a:pt x="51" y="228"/>
                    <a:pt x="115" y="228"/>
                  </a:cubicBezTo>
                  <a:cubicBezTo>
                    <a:pt x="177" y="228"/>
                    <a:pt x="228" y="177"/>
                    <a:pt x="228" y="113"/>
                  </a:cubicBezTo>
                  <a:cubicBezTo>
                    <a:pt x="228" y="51"/>
                    <a:pt x="177" y="0"/>
                    <a:pt x="115" y="0"/>
                  </a:cubicBezTo>
                  <a:close/>
                  <a:moveTo>
                    <a:pt x="115" y="205"/>
                  </a:moveTo>
                  <a:lnTo>
                    <a:pt x="115" y="205"/>
                  </a:lnTo>
                  <a:cubicBezTo>
                    <a:pt x="65" y="205"/>
                    <a:pt x="24" y="163"/>
                    <a:pt x="24" y="113"/>
                  </a:cubicBezTo>
                  <a:cubicBezTo>
                    <a:pt x="24" y="64"/>
                    <a:pt x="65" y="22"/>
                    <a:pt x="115" y="22"/>
                  </a:cubicBezTo>
                  <a:cubicBezTo>
                    <a:pt x="165" y="22"/>
                    <a:pt x="206" y="64"/>
                    <a:pt x="206" y="113"/>
                  </a:cubicBezTo>
                  <a:cubicBezTo>
                    <a:pt x="206" y="163"/>
                    <a:pt x="165" y="205"/>
                    <a:pt x="115" y="20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5" name="Freeform 125"/>
            <p:cNvSpPr>
              <a:spLocks noChangeArrowheads="1"/>
            </p:cNvSpPr>
            <p:nvPr/>
          </p:nvSpPr>
          <p:spPr bwMode="auto">
            <a:xfrm>
              <a:off x="5889884" y="2018384"/>
              <a:ext cx="96318" cy="96318"/>
            </a:xfrm>
            <a:custGeom>
              <a:avLst/>
              <a:gdLst>
                <a:gd name="T0" fmla="*/ 0 w 229"/>
                <a:gd name="T1" fmla="*/ 113 h 229"/>
                <a:gd name="T2" fmla="*/ 0 w 229"/>
                <a:gd name="T3" fmla="*/ 113 h 229"/>
                <a:gd name="T4" fmla="*/ 113 w 229"/>
                <a:gd name="T5" fmla="*/ 228 h 229"/>
                <a:gd name="T6" fmla="*/ 228 w 229"/>
                <a:gd name="T7" fmla="*/ 113 h 229"/>
                <a:gd name="T8" fmla="*/ 113 w 229"/>
                <a:gd name="T9" fmla="*/ 0 h 229"/>
                <a:gd name="T10" fmla="*/ 0 w 229"/>
                <a:gd name="T11" fmla="*/ 113 h 229"/>
                <a:gd name="T12" fmla="*/ 204 w 229"/>
                <a:gd name="T13" fmla="*/ 113 h 229"/>
                <a:gd name="T14" fmla="*/ 204 w 229"/>
                <a:gd name="T15" fmla="*/ 113 h 229"/>
                <a:gd name="T16" fmla="*/ 113 w 229"/>
                <a:gd name="T17" fmla="*/ 205 h 229"/>
                <a:gd name="T18" fmla="*/ 23 w 229"/>
                <a:gd name="T19" fmla="*/ 113 h 229"/>
                <a:gd name="T20" fmla="*/ 113 w 229"/>
                <a:gd name="T21" fmla="*/ 22 h 229"/>
                <a:gd name="T22" fmla="*/ 204 w 229"/>
                <a:gd name="T23" fmla="*/ 113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9" h="229">
                  <a:moveTo>
                    <a:pt x="0" y="113"/>
                  </a:moveTo>
                  <a:lnTo>
                    <a:pt x="0" y="113"/>
                  </a:lnTo>
                  <a:cubicBezTo>
                    <a:pt x="0" y="177"/>
                    <a:pt x="51" y="228"/>
                    <a:pt x="113" y="228"/>
                  </a:cubicBezTo>
                  <a:cubicBezTo>
                    <a:pt x="177" y="228"/>
                    <a:pt x="228" y="177"/>
                    <a:pt x="228" y="113"/>
                  </a:cubicBezTo>
                  <a:cubicBezTo>
                    <a:pt x="228" y="51"/>
                    <a:pt x="177" y="0"/>
                    <a:pt x="113" y="0"/>
                  </a:cubicBezTo>
                  <a:cubicBezTo>
                    <a:pt x="51" y="0"/>
                    <a:pt x="0" y="51"/>
                    <a:pt x="0" y="113"/>
                  </a:cubicBezTo>
                  <a:close/>
                  <a:moveTo>
                    <a:pt x="204" y="113"/>
                  </a:moveTo>
                  <a:lnTo>
                    <a:pt x="204" y="113"/>
                  </a:lnTo>
                  <a:cubicBezTo>
                    <a:pt x="204" y="163"/>
                    <a:pt x="163" y="205"/>
                    <a:pt x="113" y="205"/>
                  </a:cubicBezTo>
                  <a:cubicBezTo>
                    <a:pt x="65" y="205"/>
                    <a:pt x="23" y="163"/>
                    <a:pt x="23" y="113"/>
                  </a:cubicBezTo>
                  <a:cubicBezTo>
                    <a:pt x="23" y="64"/>
                    <a:pt x="65" y="22"/>
                    <a:pt x="113" y="22"/>
                  </a:cubicBezTo>
                  <a:cubicBezTo>
                    <a:pt x="163" y="22"/>
                    <a:pt x="204" y="64"/>
                    <a:pt x="204" y="11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6" name="Freeform 126"/>
            <p:cNvSpPr>
              <a:spLocks noChangeArrowheads="1"/>
            </p:cNvSpPr>
            <p:nvPr/>
          </p:nvSpPr>
          <p:spPr bwMode="auto">
            <a:xfrm>
              <a:off x="5808385" y="2040611"/>
              <a:ext cx="29636" cy="29636"/>
            </a:xfrm>
            <a:custGeom>
              <a:avLst/>
              <a:gdLst>
                <a:gd name="T0" fmla="*/ 49 w 71"/>
                <a:gd name="T1" fmla="*/ 4 h 70"/>
                <a:gd name="T2" fmla="*/ 49 w 71"/>
                <a:gd name="T3" fmla="*/ 4 h 70"/>
                <a:gd name="T4" fmla="*/ 6 w 71"/>
                <a:gd name="T5" fmla="*/ 49 h 70"/>
                <a:gd name="T6" fmla="*/ 6 w 71"/>
                <a:gd name="T7" fmla="*/ 64 h 70"/>
                <a:gd name="T8" fmla="*/ 14 w 71"/>
                <a:gd name="T9" fmla="*/ 69 h 70"/>
                <a:gd name="T10" fmla="*/ 22 w 71"/>
                <a:gd name="T11" fmla="*/ 64 h 70"/>
                <a:gd name="T12" fmla="*/ 66 w 71"/>
                <a:gd name="T13" fmla="*/ 21 h 70"/>
                <a:gd name="T14" fmla="*/ 66 w 71"/>
                <a:gd name="T15" fmla="*/ 4 h 70"/>
                <a:gd name="T16" fmla="*/ 49 w 71"/>
                <a:gd name="T17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70">
                  <a:moveTo>
                    <a:pt x="49" y="4"/>
                  </a:moveTo>
                  <a:lnTo>
                    <a:pt x="49" y="4"/>
                  </a:lnTo>
                  <a:cubicBezTo>
                    <a:pt x="6" y="49"/>
                    <a:pt x="6" y="49"/>
                    <a:pt x="6" y="49"/>
                  </a:cubicBezTo>
                  <a:cubicBezTo>
                    <a:pt x="0" y="53"/>
                    <a:pt x="0" y="60"/>
                    <a:pt x="6" y="64"/>
                  </a:cubicBezTo>
                  <a:cubicBezTo>
                    <a:pt x="8" y="67"/>
                    <a:pt x="11" y="69"/>
                    <a:pt x="14" y="69"/>
                  </a:cubicBezTo>
                  <a:cubicBezTo>
                    <a:pt x="17" y="69"/>
                    <a:pt x="20" y="67"/>
                    <a:pt x="22" y="64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70" y="16"/>
                    <a:pt x="70" y="9"/>
                    <a:pt x="66" y="4"/>
                  </a:cubicBezTo>
                  <a:cubicBezTo>
                    <a:pt x="61" y="0"/>
                    <a:pt x="53" y="0"/>
                    <a:pt x="49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7" name="Freeform 127"/>
            <p:cNvSpPr>
              <a:spLocks noChangeArrowheads="1"/>
            </p:cNvSpPr>
            <p:nvPr/>
          </p:nvSpPr>
          <p:spPr bwMode="auto">
            <a:xfrm>
              <a:off x="5913964" y="2040611"/>
              <a:ext cx="29636" cy="29636"/>
            </a:xfrm>
            <a:custGeom>
              <a:avLst/>
              <a:gdLst>
                <a:gd name="T0" fmla="*/ 4 w 71"/>
                <a:gd name="T1" fmla="*/ 4 h 70"/>
                <a:gd name="T2" fmla="*/ 4 w 71"/>
                <a:gd name="T3" fmla="*/ 4 h 70"/>
                <a:gd name="T4" fmla="*/ 4 w 71"/>
                <a:gd name="T5" fmla="*/ 21 h 70"/>
                <a:gd name="T6" fmla="*/ 49 w 71"/>
                <a:gd name="T7" fmla="*/ 64 h 70"/>
                <a:gd name="T8" fmla="*/ 56 w 71"/>
                <a:gd name="T9" fmla="*/ 69 h 70"/>
                <a:gd name="T10" fmla="*/ 65 w 71"/>
                <a:gd name="T11" fmla="*/ 64 h 70"/>
                <a:gd name="T12" fmla="*/ 65 w 71"/>
                <a:gd name="T13" fmla="*/ 49 h 70"/>
                <a:gd name="T14" fmla="*/ 21 w 71"/>
                <a:gd name="T15" fmla="*/ 4 h 70"/>
                <a:gd name="T16" fmla="*/ 4 w 71"/>
                <a:gd name="T17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70">
                  <a:moveTo>
                    <a:pt x="4" y="4"/>
                  </a:moveTo>
                  <a:lnTo>
                    <a:pt x="4" y="4"/>
                  </a:lnTo>
                  <a:cubicBezTo>
                    <a:pt x="0" y="9"/>
                    <a:pt x="0" y="16"/>
                    <a:pt x="4" y="21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51" y="67"/>
                    <a:pt x="54" y="69"/>
                    <a:pt x="56" y="69"/>
                  </a:cubicBezTo>
                  <a:cubicBezTo>
                    <a:pt x="60" y="69"/>
                    <a:pt x="63" y="67"/>
                    <a:pt x="65" y="64"/>
                  </a:cubicBezTo>
                  <a:cubicBezTo>
                    <a:pt x="70" y="60"/>
                    <a:pt x="70" y="53"/>
                    <a:pt x="65" y="49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0"/>
                    <a:pt x="10" y="0"/>
                    <a:pt x="4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" name="Freeform 128"/>
            <p:cNvSpPr>
              <a:spLocks noChangeArrowheads="1"/>
            </p:cNvSpPr>
            <p:nvPr/>
          </p:nvSpPr>
          <p:spPr bwMode="auto">
            <a:xfrm>
              <a:off x="5728738" y="1942442"/>
              <a:ext cx="294509" cy="205601"/>
            </a:xfrm>
            <a:custGeom>
              <a:avLst/>
              <a:gdLst>
                <a:gd name="T0" fmla="*/ 690 w 703"/>
                <a:gd name="T1" fmla="*/ 93 h 491"/>
                <a:gd name="T2" fmla="*/ 690 w 703"/>
                <a:gd name="T3" fmla="*/ 93 h 491"/>
                <a:gd name="T4" fmla="*/ 561 w 703"/>
                <a:gd name="T5" fmla="*/ 93 h 491"/>
                <a:gd name="T6" fmla="*/ 561 w 703"/>
                <a:gd name="T7" fmla="*/ 22 h 491"/>
                <a:gd name="T8" fmla="*/ 585 w 703"/>
                <a:gd name="T9" fmla="*/ 22 h 491"/>
                <a:gd name="T10" fmla="*/ 596 w 703"/>
                <a:gd name="T11" fmla="*/ 11 h 491"/>
                <a:gd name="T12" fmla="*/ 585 w 703"/>
                <a:gd name="T13" fmla="*/ 0 h 491"/>
                <a:gd name="T14" fmla="*/ 550 w 703"/>
                <a:gd name="T15" fmla="*/ 0 h 491"/>
                <a:gd name="T16" fmla="*/ 456 w 703"/>
                <a:gd name="T17" fmla="*/ 0 h 491"/>
                <a:gd name="T18" fmla="*/ 421 w 703"/>
                <a:gd name="T19" fmla="*/ 0 h 491"/>
                <a:gd name="T20" fmla="*/ 409 w 703"/>
                <a:gd name="T21" fmla="*/ 11 h 491"/>
                <a:gd name="T22" fmla="*/ 421 w 703"/>
                <a:gd name="T23" fmla="*/ 22 h 491"/>
                <a:gd name="T24" fmla="*/ 444 w 703"/>
                <a:gd name="T25" fmla="*/ 22 h 491"/>
                <a:gd name="T26" fmla="*/ 444 w 703"/>
                <a:gd name="T27" fmla="*/ 93 h 491"/>
                <a:gd name="T28" fmla="*/ 257 w 703"/>
                <a:gd name="T29" fmla="*/ 93 h 491"/>
                <a:gd name="T30" fmla="*/ 257 w 703"/>
                <a:gd name="T31" fmla="*/ 22 h 491"/>
                <a:gd name="T32" fmla="*/ 281 w 703"/>
                <a:gd name="T33" fmla="*/ 22 h 491"/>
                <a:gd name="T34" fmla="*/ 292 w 703"/>
                <a:gd name="T35" fmla="*/ 11 h 491"/>
                <a:gd name="T36" fmla="*/ 281 w 703"/>
                <a:gd name="T37" fmla="*/ 0 h 491"/>
                <a:gd name="T38" fmla="*/ 246 w 703"/>
                <a:gd name="T39" fmla="*/ 0 h 491"/>
                <a:gd name="T40" fmla="*/ 152 w 703"/>
                <a:gd name="T41" fmla="*/ 0 h 491"/>
                <a:gd name="T42" fmla="*/ 117 w 703"/>
                <a:gd name="T43" fmla="*/ 0 h 491"/>
                <a:gd name="T44" fmla="*/ 105 w 703"/>
                <a:gd name="T45" fmla="*/ 11 h 491"/>
                <a:gd name="T46" fmla="*/ 117 w 703"/>
                <a:gd name="T47" fmla="*/ 22 h 491"/>
                <a:gd name="T48" fmla="*/ 140 w 703"/>
                <a:gd name="T49" fmla="*/ 22 h 491"/>
                <a:gd name="T50" fmla="*/ 140 w 703"/>
                <a:gd name="T51" fmla="*/ 93 h 491"/>
                <a:gd name="T52" fmla="*/ 12 w 703"/>
                <a:gd name="T53" fmla="*/ 93 h 491"/>
                <a:gd name="T54" fmla="*/ 0 w 703"/>
                <a:gd name="T55" fmla="*/ 105 h 491"/>
                <a:gd name="T56" fmla="*/ 0 w 703"/>
                <a:gd name="T57" fmla="*/ 478 h 491"/>
                <a:gd name="T58" fmla="*/ 12 w 703"/>
                <a:gd name="T59" fmla="*/ 490 h 491"/>
                <a:gd name="T60" fmla="*/ 690 w 703"/>
                <a:gd name="T61" fmla="*/ 490 h 491"/>
                <a:gd name="T62" fmla="*/ 702 w 703"/>
                <a:gd name="T63" fmla="*/ 478 h 491"/>
                <a:gd name="T64" fmla="*/ 702 w 703"/>
                <a:gd name="T65" fmla="*/ 105 h 491"/>
                <a:gd name="T66" fmla="*/ 690 w 703"/>
                <a:gd name="T67" fmla="*/ 93 h 491"/>
                <a:gd name="T68" fmla="*/ 467 w 703"/>
                <a:gd name="T69" fmla="*/ 22 h 491"/>
                <a:gd name="T70" fmla="*/ 467 w 703"/>
                <a:gd name="T71" fmla="*/ 22 h 491"/>
                <a:gd name="T72" fmla="*/ 538 w 703"/>
                <a:gd name="T73" fmla="*/ 22 h 491"/>
                <a:gd name="T74" fmla="*/ 538 w 703"/>
                <a:gd name="T75" fmla="*/ 93 h 491"/>
                <a:gd name="T76" fmla="*/ 467 w 703"/>
                <a:gd name="T77" fmla="*/ 93 h 491"/>
                <a:gd name="T78" fmla="*/ 467 w 703"/>
                <a:gd name="T79" fmla="*/ 22 h 491"/>
                <a:gd name="T80" fmla="*/ 164 w 703"/>
                <a:gd name="T81" fmla="*/ 22 h 491"/>
                <a:gd name="T82" fmla="*/ 164 w 703"/>
                <a:gd name="T83" fmla="*/ 22 h 491"/>
                <a:gd name="T84" fmla="*/ 234 w 703"/>
                <a:gd name="T85" fmla="*/ 22 h 491"/>
                <a:gd name="T86" fmla="*/ 234 w 703"/>
                <a:gd name="T87" fmla="*/ 93 h 491"/>
                <a:gd name="T88" fmla="*/ 164 w 703"/>
                <a:gd name="T89" fmla="*/ 93 h 491"/>
                <a:gd name="T90" fmla="*/ 164 w 703"/>
                <a:gd name="T91" fmla="*/ 22 h 491"/>
                <a:gd name="T92" fmla="*/ 679 w 703"/>
                <a:gd name="T93" fmla="*/ 467 h 491"/>
                <a:gd name="T94" fmla="*/ 679 w 703"/>
                <a:gd name="T95" fmla="*/ 467 h 491"/>
                <a:gd name="T96" fmla="*/ 24 w 703"/>
                <a:gd name="T97" fmla="*/ 467 h 491"/>
                <a:gd name="T98" fmla="*/ 24 w 703"/>
                <a:gd name="T99" fmla="*/ 116 h 491"/>
                <a:gd name="T100" fmla="*/ 152 w 703"/>
                <a:gd name="T101" fmla="*/ 116 h 491"/>
                <a:gd name="T102" fmla="*/ 246 w 703"/>
                <a:gd name="T103" fmla="*/ 116 h 491"/>
                <a:gd name="T104" fmla="*/ 456 w 703"/>
                <a:gd name="T105" fmla="*/ 116 h 491"/>
                <a:gd name="T106" fmla="*/ 550 w 703"/>
                <a:gd name="T107" fmla="*/ 116 h 491"/>
                <a:gd name="T108" fmla="*/ 679 w 703"/>
                <a:gd name="T109" fmla="*/ 116 h 491"/>
                <a:gd name="T110" fmla="*/ 679 w 703"/>
                <a:gd name="T111" fmla="*/ 467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03" h="491">
                  <a:moveTo>
                    <a:pt x="690" y="93"/>
                  </a:moveTo>
                  <a:lnTo>
                    <a:pt x="690" y="93"/>
                  </a:lnTo>
                  <a:cubicBezTo>
                    <a:pt x="561" y="93"/>
                    <a:pt x="561" y="93"/>
                    <a:pt x="561" y="93"/>
                  </a:cubicBezTo>
                  <a:cubicBezTo>
                    <a:pt x="561" y="22"/>
                    <a:pt x="561" y="22"/>
                    <a:pt x="561" y="22"/>
                  </a:cubicBezTo>
                  <a:cubicBezTo>
                    <a:pt x="585" y="22"/>
                    <a:pt x="585" y="22"/>
                    <a:pt x="585" y="22"/>
                  </a:cubicBezTo>
                  <a:cubicBezTo>
                    <a:pt x="591" y="22"/>
                    <a:pt x="596" y="17"/>
                    <a:pt x="596" y="11"/>
                  </a:cubicBezTo>
                  <a:cubicBezTo>
                    <a:pt x="596" y="5"/>
                    <a:pt x="591" y="0"/>
                    <a:pt x="585" y="0"/>
                  </a:cubicBezTo>
                  <a:cubicBezTo>
                    <a:pt x="550" y="0"/>
                    <a:pt x="550" y="0"/>
                    <a:pt x="550" y="0"/>
                  </a:cubicBezTo>
                  <a:cubicBezTo>
                    <a:pt x="456" y="0"/>
                    <a:pt x="456" y="0"/>
                    <a:pt x="45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14" y="0"/>
                    <a:pt x="409" y="5"/>
                    <a:pt x="409" y="11"/>
                  </a:cubicBezTo>
                  <a:cubicBezTo>
                    <a:pt x="409" y="17"/>
                    <a:pt x="414" y="22"/>
                    <a:pt x="421" y="22"/>
                  </a:cubicBezTo>
                  <a:cubicBezTo>
                    <a:pt x="444" y="22"/>
                    <a:pt x="444" y="22"/>
                    <a:pt x="444" y="22"/>
                  </a:cubicBezTo>
                  <a:cubicBezTo>
                    <a:pt x="444" y="93"/>
                    <a:pt x="444" y="93"/>
                    <a:pt x="444" y="93"/>
                  </a:cubicBezTo>
                  <a:cubicBezTo>
                    <a:pt x="257" y="93"/>
                    <a:pt x="257" y="93"/>
                    <a:pt x="257" y="93"/>
                  </a:cubicBezTo>
                  <a:cubicBezTo>
                    <a:pt x="257" y="22"/>
                    <a:pt x="257" y="22"/>
                    <a:pt x="257" y="22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287" y="22"/>
                    <a:pt x="292" y="17"/>
                    <a:pt x="292" y="11"/>
                  </a:cubicBezTo>
                  <a:cubicBezTo>
                    <a:pt x="292" y="5"/>
                    <a:pt x="287" y="0"/>
                    <a:pt x="281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0" y="0"/>
                    <a:pt x="105" y="5"/>
                    <a:pt x="105" y="11"/>
                  </a:cubicBezTo>
                  <a:cubicBezTo>
                    <a:pt x="105" y="17"/>
                    <a:pt x="110" y="22"/>
                    <a:pt x="117" y="2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5" y="93"/>
                    <a:pt x="0" y="98"/>
                    <a:pt x="0" y="105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485"/>
                    <a:pt x="5" y="490"/>
                    <a:pt x="12" y="490"/>
                  </a:cubicBezTo>
                  <a:cubicBezTo>
                    <a:pt x="690" y="490"/>
                    <a:pt x="690" y="490"/>
                    <a:pt x="690" y="490"/>
                  </a:cubicBezTo>
                  <a:cubicBezTo>
                    <a:pt x="696" y="490"/>
                    <a:pt x="702" y="485"/>
                    <a:pt x="702" y="478"/>
                  </a:cubicBezTo>
                  <a:cubicBezTo>
                    <a:pt x="702" y="105"/>
                    <a:pt x="702" y="105"/>
                    <a:pt x="702" y="105"/>
                  </a:cubicBezTo>
                  <a:cubicBezTo>
                    <a:pt x="702" y="98"/>
                    <a:pt x="696" y="93"/>
                    <a:pt x="690" y="93"/>
                  </a:cubicBezTo>
                  <a:close/>
                  <a:moveTo>
                    <a:pt x="467" y="22"/>
                  </a:moveTo>
                  <a:lnTo>
                    <a:pt x="467" y="22"/>
                  </a:lnTo>
                  <a:cubicBezTo>
                    <a:pt x="538" y="22"/>
                    <a:pt x="538" y="22"/>
                    <a:pt x="538" y="22"/>
                  </a:cubicBezTo>
                  <a:cubicBezTo>
                    <a:pt x="538" y="93"/>
                    <a:pt x="538" y="93"/>
                    <a:pt x="538" y="93"/>
                  </a:cubicBezTo>
                  <a:cubicBezTo>
                    <a:pt x="467" y="93"/>
                    <a:pt x="467" y="93"/>
                    <a:pt x="467" y="93"/>
                  </a:cubicBezTo>
                  <a:lnTo>
                    <a:pt x="467" y="22"/>
                  </a:lnTo>
                  <a:close/>
                  <a:moveTo>
                    <a:pt x="164" y="22"/>
                  </a:moveTo>
                  <a:lnTo>
                    <a:pt x="164" y="22"/>
                  </a:lnTo>
                  <a:cubicBezTo>
                    <a:pt x="234" y="22"/>
                    <a:pt x="234" y="22"/>
                    <a:pt x="234" y="22"/>
                  </a:cubicBezTo>
                  <a:cubicBezTo>
                    <a:pt x="234" y="93"/>
                    <a:pt x="234" y="93"/>
                    <a:pt x="234" y="93"/>
                  </a:cubicBezTo>
                  <a:cubicBezTo>
                    <a:pt x="164" y="93"/>
                    <a:pt x="164" y="93"/>
                    <a:pt x="164" y="93"/>
                  </a:cubicBezTo>
                  <a:lnTo>
                    <a:pt x="164" y="22"/>
                  </a:lnTo>
                  <a:close/>
                  <a:moveTo>
                    <a:pt x="679" y="467"/>
                  </a:moveTo>
                  <a:lnTo>
                    <a:pt x="679" y="467"/>
                  </a:lnTo>
                  <a:cubicBezTo>
                    <a:pt x="24" y="467"/>
                    <a:pt x="24" y="467"/>
                    <a:pt x="24" y="467"/>
                  </a:cubicBezTo>
                  <a:cubicBezTo>
                    <a:pt x="24" y="116"/>
                    <a:pt x="24" y="116"/>
                    <a:pt x="24" y="116"/>
                  </a:cubicBezTo>
                  <a:cubicBezTo>
                    <a:pt x="152" y="116"/>
                    <a:pt x="152" y="116"/>
                    <a:pt x="152" y="116"/>
                  </a:cubicBezTo>
                  <a:cubicBezTo>
                    <a:pt x="246" y="116"/>
                    <a:pt x="246" y="116"/>
                    <a:pt x="246" y="116"/>
                  </a:cubicBezTo>
                  <a:cubicBezTo>
                    <a:pt x="456" y="116"/>
                    <a:pt x="456" y="116"/>
                    <a:pt x="456" y="116"/>
                  </a:cubicBezTo>
                  <a:cubicBezTo>
                    <a:pt x="550" y="116"/>
                    <a:pt x="550" y="116"/>
                    <a:pt x="550" y="116"/>
                  </a:cubicBezTo>
                  <a:cubicBezTo>
                    <a:pt x="679" y="116"/>
                    <a:pt x="679" y="116"/>
                    <a:pt x="679" y="116"/>
                  </a:cubicBezTo>
                  <a:lnTo>
                    <a:pt x="679" y="4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19" name="Group 1218"/>
          <p:cNvGrpSpPr/>
          <p:nvPr/>
        </p:nvGrpSpPr>
        <p:grpSpPr>
          <a:xfrm>
            <a:off x="4902629" y="3594660"/>
            <a:ext cx="246350" cy="248203"/>
            <a:chOff x="4902629" y="3594660"/>
            <a:chExt cx="246350" cy="248203"/>
          </a:xfrm>
          <a:solidFill>
            <a:srgbClr val="02D35F"/>
          </a:solidFill>
        </p:grpSpPr>
        <p:sp>
          <p:nvSpPr>
            <p:cNvPr id="1220" name="Freeform 129"/>
            <p:cNvSpPr>
              <a:spLocks noChangeArrowheads="1"/>
            </p:cNvSpPr>
            <p:nvPr/>
          </p:nvSpPr>
          <p:spPr bwMode="auto">
            <a:xfrm>
              <a:off x="4934117" y="3670602"/>
              <a:ext cx="138920" cy="140772"/>
            </a:xfrm>
            <a:custGeom>
              <a:avLst/>
              <a:gdLst>
                <a:gd name="T0" fmla="*/ 12 w 330"/>
                <a:gd name="T1" fmla="*/ 336 h 337"/>
                <a:gd name="T2" fmla="*/ 12 w 330"/>
                <a:gd name="T3" fmla="*/ 336 h 337"/>
                <a:gd name="T4" fmla="*/ 317 w 330"/>
                <a:gd name="T5" fmla="*/ 336 h 337"/>
                <a:gd name="T6" fmla="*/ 327 w 330"/>
                <a:gd name="T7" fmla="*/ 329 h 337"/>
                <a:gd name="T8" fmla="*/ 325 w 330"/>
                <a:gd name="T9" fmla="*/ 316 h 337"/>
                <a:gd name="T10" fmla="*/ 20 w 330"/>
                <a:gd name="T11" fmla="*/ 4 h 337"/>
                <a:gd name="T12" fmla="*/ 8 w 330"/>
                <a:gd name="T13" fmla="*/ 1 h 337"/>
                <a:gd name="T14" fmla="*/ 0 w 330"/>
                <a:gd name="T15" fmla="*/ 12 h 337"/>
                <a:gd name="T16" fmla="*/ 0 w 330"/>
                <a:gd name="T17" fmla="*/ 324 h 337"/>
                <a:gd name="T18" fmla="*/ 12 w 330"/>
                <a:gd name="T19" fmla="*/ 336 h 337"/>
                <a:gd name="T20" fmla="*/ 23 w 330"/>
                <a:gd name="T21" fmla="*/ 40 h 337"/>
                <a:gd name="T22" fmla="*/ 23 w 330"/>
                <a:gd name="T23" fmla="*/ 40 h 337"/>
                <a:gd name="T24" fmla="*/ 289 w 330"/>
                <a:gd name="T25" fmla="*/ 312 h 337"/>
                <a:gd name="T26" fmla="*/ 23 w 330"/>
                <a:gd name="T27" fmla="*/ 312 h 337"/>
                <a:gd name="T28" fmla="*/ 23 w 330"/>
                <a:gd name="T29" fmla="*/ 4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" h="337">
                  <a:moveTo>
                    <a:pt x="12" y="336"/>
                  </a:moveTo>
                  <a:lnTo>
                    <a:pt x="12" y="336"/>
                  </a:lnTo>
                  <a:cubicBezTo>
                    <a:pt x="317" y="336"/>
                    <a:pt x="317" y="336"/>
                    <a:pt x="317" y="336"/>
                  </a:cubicBezTo>
                  <a:cubicBezTo>
                    <a:pt x="321" y="336"/>
                    <a:pt x="325" y="333"/>
                    <a:pt x="327" y="329"/>
                  </a:cubicBezTo>
                  <a:cubicBezTo>
                    <a:pt x="329" y="325"/>
                    <a:pt x="328" y="319"/>
                    <a:pt x="325" y="316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7" y="1"/>
                    <a:pt x="12" y="0"/>
                    <a:pt x="8" y="1"/>
                  </a:cubicBezTo>
                  <a:cubicBezTo>
                    <a:pt x="3" y="3"/>
                    <a:pt x="0" y="7"/>
                    <a:pt x="0" y="12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1"/>
                    <a:pt x="5" y="336"/>
                    <a:pt x="12" y="336"/>
                  </a:cubicBezTo>
                  <a:close/>
                  <a:moveTo>
                    <a:pt x="23" y="40"/>
                  </a:moveTo>
                  <a:lnTo>
                    <a:pt x="23" y="40"/>
                  </a:lnTo>
                  <a:cubicBezTo>
                    <a:pt x="289" y="312"/>
                    <a:pt x="289" y="312"/>
                    <a:pt x="289" y="312"/>
                  </a:cubicBezTo>
                  <a:cubicBezTo>
                    <a:pt x="23" y="312"/>
                    <a:pt x="23" y="312"/>
                    <a:pt x="23" y="312"/>
                  </a:cubicBezTo>
                  <a:lnTo>
                    <a:pt x="23" y="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1" name="Freeform 130"/>
            <p:cNvSpPr>
              <a:spLocks noChangeArrowheads="1"/>
            </p:cNvSpPr>
            <p:nvPr/>
          </p:nvSpPr>
          <p:spPr bwMode="auto">
            <a:xfrm>
              <a:off x="4902629" y="3594660"/>
              <a:ext cx="246350" cy="248203"/>
            </a:xfrm>
            <a:custGeom>
              <a:avLst/>
              <a:gdLst>
                <a:gd name="T0" fmla="*/ 20 w 585"/>
                <a:gd name="T1" fmla="*/ 5 h 593"/>
                <a:gd name="T2" fmla="*/ 0 w 585"/>
                <a:gd name="T3" fmla="*/ 13 h 593"/>
                <a:gd name="T4" fmla="*/ 12 w 585"/>
                <a:gd name="T5" fmla="*/ 592 h 593"/>
                <a:gd name="T6" fmla="*/ 582 w 585"/>
                <a:gd name="T7" fmla="*/ 585 h 593"/>
                <a:gd name="T8" fmla="*/ 20 w 585"/>
                <a:gd name="T9" fmla="*/ 5 h 593"/>
                <a:gd name="T10" fmla="*/ 23 w 585"/>
                <a:gd name="T11" fmla="*/ 568 h 593"/>
                <a:gd name="T12" fmla="*/ 41 w 585"/>
                <a:gd name="T13" fmla="*/ 533 h 593"/>
                <a:gd name="T14" fmla="*/ 41 w 585"/>
                <a:gd name="T15" fmla="*/ 510 h 593"/>
                <a:gd name="T16" fmla="*/ 23 w 585"/>
                <a:gd name="T17" fmla="*/ 494 h 593"/>
                <a:gd name="T18" fmla="*/ 52 w 585"/>
                <a:gd name="T19" fmla="*/ 483 h 593"/>
                <a:gd name="T20" fmla="*/ 23 w 585"/>
                <a:gd name="T21" fmla="*/ 470 h 593"/>
                <a:gd name="T22" fmla="*/ 41 w 585"/>
                <a:gd name="T23" fmla="*/ 455 h 593"/>
                <a:gd name="T24" fmla="*/ 41 w 585"/>
                <a:gd name="T25" fmla="*/ 432 h 593"/>
                <a:gd name="T26" fmla="*/ 23 w 585"/>
                <a:gd name="T27" fmla="*/ 416 h 593"/>
                <a:gd name="T28" fmla="*/ 52 w 585"/>
                <a:gd name="T29" fmla="*/ 405 h 593"/>
                <a:gd name="T30" fmla="*/ 23 w 585"/>
                <a:gd name="T31" fmla="*/ 392 h 593"/>
                <a:gd name="T32" fmla="*/ 41 w 585"/>
                <a:gd name="T33" fmla="*/ 377 h 593"/>
                <a:gd name="T34" fmla="*/ 41 w 585"/>
                <a:gd name="T35" fmla="*/ 354 h 593"/>
                <a:gd name="T36" fmla="*/ 23 w 585"/>
                <a:gd name="T37" fmla="*/ 338 h 593"/>
                <a:gd name="T38" fmla="*/ 52 w 585"/>
                <a:gd name="T39" fmla="*/ 326 h 593"/>
                <a:gd name="T40" fmla="*/ 23 w 585"/>
                <a:gd name="T41" fmla="*/ 314 h 593"/>
                <a:gd name="T42" fmla="*/ 41 w 585"/>
                <a:gd name="T43" fmla="*/ 299 h 593"/>
                <a:gd name="T44" fmla="*/ 41 w 585"/>
                <a:gd name="T45" fmla="*/ 275 h 593"/>
                <a:gd name="T46" fmla="*/ 23 w 585"/>
                <a:gd name="T47" fmla="*/ 259 h 593"/>
                <a:gd name="T48" fmla="*/ 52 w 585"/>
                <a:gd name="T49" fmla="*/ 248 h 593"/>
                <a:gd name="T50" fmla="*/ 23 w 585"/>
                <a:gd name="T51" fmla="*/ 236 h 593"/>
                <a:gd name="T52" fmla="*/ 41 w 585"/>
                <a:gd name="T53" fmla="*/ 221 h 593"/>
                <a:gd name="T54" fmla="*/ 41 w 585"/>
                <a:gd name="T55" fmla="*/ 197 h 593"/>
                <a:gd name="T56" fmla="*/ 23 w 585"/>
                <a:gd name="T57" fmla="*/ 181 h 593"/>
                <a:gd name="T58" fmla="*/ 52 w 585"/>
                <a:gd name="T59" fmla="*/ 170 h 593"/>
                <a:gd name="T60" fmla="*/ 23 w 585"/>
                <a:gd name="T61" fmla="*/ 158 h 593"/>
                <a:gd name="T62" fmla="*/ 41 w 585"/>
                <a:gd name="T63" fmla="*/ 142 h 593"/>
                <a:gd name="T64" fmla="*/ 41 w 585"/>
                <a:gd name="T65" fmla="*/ 119 h 593"/>
                <a:gd name="T66" fmla="*/ 23 w 585"/>
                <a:gd name="T67" fmla="*/ 41 h 593"/>
                <a:gd name="T68" fmla="*/ 23 w 585"/>
                <a:gd name="T69" fmla="*/ 568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5" h="593">
                  <a:moveTo>
                    <a:pt x="20" y="5"/>
                  </a:moveTo>
                  <a:lnTo>
                    <a:pt x="20" y="5"/>
                  </a:lnTo>
                  <a:cubicBezTo>
                    <a:pt x="17" y="1"/>
                    <a:pt x="12" y="0"/>
                    <a:pt x="7" y="2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581"/>
                    <a:pt x="0" y="581"/>
                    <a:pt x="0" y="581"/>
                  </a:cubicBezTo>
                  <a:cubicBezTo>
                    <a:pt x="0" y="587"/>
                    <a:pt x="5" y="592"/>
                    <a:pt x="12" y="592"/>
                  </a:cubicBezTo>
                  <a:cubicBezTo>
                    <a:pt x="572" y="592"/>
                    <a:pt x="572" y="592"/>
                    <a:pt x="572" y="592"/>
                  </a:cubicBezTo>
                  <a:cubicBezTo>
                    <a:pt x="576" y="592"/>
                    <a:pt x="580" y="589"/>
                    <a:pt x="582" y="585"/>
                  </a:cubicBezTo>
                  <a:cubicBezTo>
                    <a:pt x="584" y="581"/>
                    <a:pt x="583" y="576"/>
                    <a:pt x="580" y="572"/>
                  </a:cubicBezTo>
                  <a:lnTo>
                    <a:pt x="20" y="5"/>
                  </a:lnTo>
                  <a:close/>
                  <a:moveTo>
                    <a:pt x="23" y="568"/>
                  </a:moveTo>
                  <a:lnTo>
                    <a:pt x="23" y="568"/>
                  </a:lnTo>
                  <a:cubicBezTo>
                    <a:pt x="23" y="533"/>
                    <a:pt x="23" y="533"/>
                    <a:pt x="23" y="533"/>
                  </a:cubicBezTo>
                  <a:cubicBezTo>
                    <a:pt x="41" y="533"/>
                    <a:pt x="41" y="533"/>
                    <a:pt x="41" y="533"/>
                  </a:cubicBezTo>
                  <a:cubicBezTo>
                    <a:pt x="47" y="533"/>
                    <a:pt x="52" y="528"/>
                    <a:pt x="52" y="521"/>
                  </a:cubicBezTo>
                  <a:cubicBezTo>
                    <a:pt x="52" y="515"/>
                    <a:pt x="47" y="510"/>
                    <a:pt x="41" y="510"/>
                  </a:cubicBezTo>
                  <a:cubicBezTo>
                    <a:pt x="23" y="510"/>
                    <a:pt x="23" y="510"/>
                    <a:pt x="23" y="510"/>
                  </a:cubicBezTo>
                  <a:cubicBezTo>
                    <a:pt x="23" y="494"/>
                    <a:pt x="23" y="494"/>
                    <a:pt x="23" y="494"/>
                  </a:cubicBezTo>
                  <a:cubicBezTo>
                    <a:pt x="41" y="494"/>
                    <a:pt x="41" y="494"/>
                    <a:pt x="41" y="494"/>
                  </a:cubicBezTo>
                  <a:cubicBezTo>
                    <a:pt x="47" y="494"/>
                    <a:pt x="52" y="489"/>
                    <a:pt x="52" y="483"/>
                  </a:cubicBezTo>
                  <a:cubicBezTo>
                    <a:pt x="52" y="476"/>
                    <a:pt x="47" y="470"/>
                    <a:pt x="41" y="470"/>
                  </a:cubicBezTo>
                  <a:cubicBezTo>
                    <a:pt x="23" y="470"/>
                    <a:pt x="23" y="470"/>
                    <a:pt x="23" y="470"/>
                  </a:cubicBezTo>
                  <a:cubicBezTo>
                    <a:pt x="23" y="455"/>
                    <a:pt x="23" y="455"/>
                    <a:pt x="23" y="455"/>
                  </a:cubicBezTo>
                  <a:cubicBezTo>
                    <a:pt x="41" y="455"/>
                    <a:pt x="41" y="455"/>
                    <a:pt x="41" y="455"/>
                  </a:cubicBezTo>
                  <a:cubicBezTo>
                    <a:pt x="47" y="455"/>
                    <a:pt x="52" y="450"/>
                    <a:pt x="52" y="443"/>
                  </a:cubicBezTo>
                  <a:cubicBezTo>
                    <a:pt x="52" y="437"/>
                    <a:pt x="47" y="432"/>
                    <a:pt x="41" y="432"/>
                  </a:cubicBezTo>
                  <a:cubicBezTo>
                    <a:pt x="23" y="432"/>
                    <a:pt x="23" y="432"/>
                    <a:pt x="23" y="432"/>
                  </a:cubicBezTo>
                  <a:cubicBezTo>
                    <a:pt x="23" y="416"/>
                    <a:pt x="23" y="416"/>
                    <a:pt x="23" y="416"/>
                  </a:cubicBezTo>
                  <a:cubicBezTo>
                    <a:pt x="41" y="416"/>
                    <a:pt x="41" y="416"/>
                    <a:pt x="41" y="416"/>
                  </a:cubicBezTo>
                  <a:cubicBezTo>
                    <a:pt x="47" y="416"/>
                    <a:pt x="52" y="411"/>
                    <a:pt x="52" y="405"/>
                  </a:cubicBezTo>
                  <a:cubicBezTo>
                    <a:pt x="52" y="398"/>
                    <a:pt x="47" y="392"/>
                    <a:pt x="41" y="392"/>
                  </a:cubicBezTo>
                  <a:cubicBezTo>
                    <a:pt x="23" y="392"/>
                    <a:pt x="23" y="392"/>
                    <a:pt x="23" y="392"/>
                  </a:cubicBezTo>
                  <a:cubicBezTo>
                    <a:pt x="23" y="377"/>
                    <a:pt x="23" y="377"/>
                    <a:pt x="23" y="377"/>
                  </a:cubicBezTo>
                  <a:cubicBezTo>
                    <a:pt x="41" y="377"/>
                    <a:pt x="41" y="377"/>
                    <a:pt x="41" y="377"/>
                  </a:cubicBezTo>
                  <a:cubicBezTo>
                    <a:pt x="47" y="377"/>
                    <a:pt x="52" y="371"/>
                    <a:pt x="52" y="365"/>
                  </a:cubicBezTo>
                  <a:cubicBezTo>
                    <a:pt x="52" y="359"/>
                    <a:pt x="47" y="354"/>
                    <a:pt x="41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23" y="338"/>
                    <a:pt x="23" y="338"/>
                    <a:pt x="23" y="338"/>
                  </a:cubicBezTo>
                  <a:cubicBezTo>
                    <a:pt x="41" y="338"/>
                    <a:pt x="41" y="338"/>
                    <a:pt x="41" y="338"/>
                  </a:cubicBezTo>
                  <a:cubicBezTo>
                    <a:pt x="47" y="338"/>
                    <a:pt x="52" y="333"/>
                    <a:pt x="52" y="326"/>
                  </a:cubicBezTo>
                  <a:cubicBezTo>
                    <a:pt x="52" y="319"/>
                    <a:pt x="47" y="314"/>
                    <a:pt x="41" y="314"/>
                  </a:cubicBezTo>
                  <a:cubicBezTo>
                    <a:pt x="23" y="314"/>
                    <a:pt x="23" y="314"/>
                    <a:pt x="23" y="314"/>
                  </a:cubicBezTo>
                  <a:cubicBezTo>
                    <a:pt x="23" y="299"/>
                    <a:pt x="23" y="299"/>
                    <a:pt x="23" y="299"/>
                  </a:cubicBezTo>
                  <a:cubicBezTo>
                    <a:pt x="41" y="299"/>
                    <a:pt x="41" y="299"/>
                    <a:pt x="41" y="299"/>
                  </a:cubicBezTo>
                  <a:cubicBezTo>
                    <a:pt x="47" y="299"/>
                    <a:pt x="52" y="293"/>
                    <a:pt x="52" y="287"/>
                  </a:cubicBezTo>
                  <a:cubicBezTo>
                    <a:pt x="52" y="281"/>
                    <a:pt x="47" y="275"/>
                    <a:pt x="41" y="275"/>
                  </a:cubicBezTo>
                  <a:cubicBezTo>
                    <a:pt x="23" y="275"/>
                    <a:pt x="23" y="275"/>
                    <a:pt x="23" y="275"/>
                  </a:cubicBezTo>
                  <a:cubicBezTo>
                    <a:pt x="23" y="259"/>
                    <a:pt x="23" y="259"/>
                    <a:pt x="23" y="259"/>
                  </a:cubicBezTo>
                  <a:cubicBezTo>
                    <a:pt x="41" y="259"/>
                    <a:pt x="41" y="259"/>
                    <a:pt x="41" y="259"/>
                  </a:cubicBezTo>
                  <a:cubicBezTo>
                    <a:pt x="47" y="259"/>
                    <a:pt x="52" y="254"/>
                    <a:pt x="52" y="248"/>
                  </a:cubicBezTo>
                  <a:cubicBezTo>
                    <a:pt x="52" y="241"/>
                    <a:pt x="47" y="236"/>
                    <a:pt x="41" y="236"/>
                  </a:cubicBezTo>
                  <a:cubicBezTo>
                    <a:pt x="23" y="236"/>
                    <a:pt x="23" y="236"/>
                    <a:pt x="23" y="236"/>
                  </a:cubicBezTo>
                  <a:cubicBezTo>
                    <a:pt x="23" y="221"/>
                    <a:pt x="23" y="221"/>
                    <a:pt x="23" y="221"/>
                  </a:cubicBezTo>
                  <a:cubicBezTo>
                    <a:pt x="41" y="221"/>
                    <a:pt x="41" y="221"/>
                    <a:pt x="41" y="221"/>
                  </a:cubicBezTo>
                  <a:cubicBezTo>
                    <a:pt x="47" y="221"/>
                    <a:pt x="52" y="215"/>
                    <a:pt x="52" y="209"/>
                  </a:cubicBezTo>
                  <a:cubicBezTo>
                    <a:pt x="52" y="202"/>
                    <a:pt x="47" y="197"/>
                    <a:pt x="41" y="197"/>
                  </a:cubicBezTo>
                  <a:cubicBezTo>
                    <a:pt x="23" y="197"/>
                    <a:pt x="23" y="197"/>
                    <a:pt x="23" y="197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7" y="181"/>
                    <a:pt x="52" y="176"/>
                    <a:pt x="52" y="170"/>
                  </a:cubicBezTo>
                  <a:cubicBezTo>
                    <a:pt x="52" y="163"/>
                    <a:pt x="47" y="158"/>
                    <a:pt x="41" y="158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23" y="142"/>
                    <a:pt x="23" y="142"/>
                    <a:pt x="23" y="14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47" y="142"/>
                    <a:pt x="52" y="137"/>
                    <a:pt x="52" y="130"/>
                  </a:cubicBezTo>
                  <a:cubicBezTo>
                    <a:pt x="52" y="124"/>
                    <a:pt x="47" y="119"/>
                    <a:pt x="41" y="11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544" y="568"/>
                    <a:pt x="544" y="568"/>
                    <a:pt x="544" y="568"/>
                  </a:cubicBezTo>
                  <a:lnTo>
                    <a:pt x="23" y="56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2" name="Group 1221"/>
          <p:cNvGrpSpPr/>
          <p:nvPr/>
        </p:nvGrpSpPr>
        <p:grpSpPr>
          <a:xfrm>
            <a:off x="6577074" y="3572432"/>
            <a:ext cx="294509" cy="294509"/>
            <a:chOff x="6577074" y="3572432"/>
            <a:chExt cx="294509" cy="294509"/>
          </a:xfrm>
          <a:solidFill>
            <a:srgbClr val="02D35F"/>
          </a:solidFill>
        </p:grpSpPr>
        <p:sp>
          <p:nvSpPr>
            <p:cNvPr id="1223" name="Freeform 131"/>
            <p:cNvSpPr>
              <a:spLocks noChangeArrowheads="1"/>
            </p:cNvSpPr>
            <p:nvPr/>
          </p:nvSpPr>
          <p:spPr bwMode="auto">
            <a:xfrm>
              <a:off x="6743778" y="3631705"/>
              <a:ext cx="12965" cy="12965"/>
            </a:xfrm>
            <a:custGeom>
              <a:avLst/>
              <a:gdLst>
                <a:gd name="T0" fmla="*/ 30 w 31"/>
                <a:gd name="T1" fmla="*/ 0 h 31"/>
                <a:gd name="T2" fmla="*/ 0 w 31"/>
                <a:gd name="T3" fmla="*/ 0 h 31"/>
                <a:gd name="T4" fmla="*/ 0 w 31"/>
                <a:gd name="T5" fmla="*/ 30 h 31"/>
                <a:gd name="T6" fmla="*/ 30 w 31"/>
                <a:gd name="T7" fmla="*/ 30 h 31"/>
                <a:gd name="T8" fmla="*/ 30 w 3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0" y="0"/>
                  </a:moveTo>
                  <a:lnTo>
                    <a:pt x="0" y="0"/>
                  </a:lnTo>
                  <a:lnTo>
                    <a:pt x="0" y="30"/>
                  </a:lnTo>
                  <a:lnTo>
                    <a:pt x="30" y="30"/>
                  </a:lnTo>
                  <a:lnTo>
                    <a:pt x="3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4" name="Freeform 132"/>
            <p:cNvSpPr>
              <a:spLocks noChangeArrowheads="1"/>
            </p:cNvSpPr>
            <p:nvPr/>
          </p:nvSpPr>
          <p:spPr bwMode="auto">
            <a:xfrm>
              <a:off x="6743778" y="3657636"/>
              <a:ext cx="12965" cy="12965"/>
            </a:xfrm>
            <a:custGeom>
              <a:avLst/>
              <a:gdLst>
                <a:gd name="T0" fmla="*/ 30 w 31"/>
                <a:gd name="T1" fmla="*/ 0 h 30"/>
                <a:gd name="T2" fmla="*/ 0 w 31"/>
                <a:gd name="T3" fmla="*/ 0 h 30"/>
                <a:gd name="T4" fmla="*/ 0 w 31"/>
                <a:gd name="T5" fmla="*/ 29 h 30"/>
                <a:gd name="T6" fmla="*/ 30 w 31"/>
                <a:gd name="T7" fmla="*/ 29 h 30"/>
                <a:gd name="T8" fmla="*/ 30 w 31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0">
                  <a:moveTo>
                    <a:pt x="30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30" y="29"/>
                  </a:lnTo>
                  <a:lnTo>
                    <a:pt x="3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" name="Freeform 133"/>
            <p:cNvSpPr>
              <a:spLocks noChangeArrowheads="1"/>
            </p:cNvSpPr>
            <p:nvPr/>
          </p:nvSpPr>
          <p:spPr bwMode="auto">
            <a:xfrm>
              <a:off x="6743778" y="3681715"/>
              <a:ext cx="12965" cy="12966"/>
            </a:xfrm>
            <a:custGeom>
              <a:avLst/>
              <a:gdLst>
                <a:gd name="T0" fmla="*/ 30 w 31"/>
                <a:gd name="T1" fmla="*/ 0 h 30"/>
                <a:gd name="T2" fmla="*/ 0 w 31"/>
                <a:gd name="T3" fmla="*/ 0 h 30"/>
                <a:gd name="T4" fmla="*/ 0 w 31"/>
                <a:gd name="T5" fmla="*/ 29 h 30"/>
                <a:gd name="T6" fmla="*/ 30 w 31"/>
                <a:gd name="T7" fmla="*/ 29 h 30"/>
                <a:gd name="T8" fmla="*/ 30 w 31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0">
                  <a:moveTo>
                    <a:pt x="30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30" y="29"/>
                  </a:lnTo>
                  <a:lnTo>
                    <a:pt x="3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" name="Freeform 134"/>
            <p:cNvSpPr>
              <a:spLocks noChangeArrowheads="1"/>
            </p:cNvSpPr>
            <p:nvPr/>
          </p:nvSpPr>
          <p:spPr bwMode="auto">
            <a:xfrm>
              <a:off x="6743778" y="3705795"/>
              <a:ext cx="12965" cy="12965"/>
            </a:xfrm>
            <a:custGeom>
              <a:avLst/>
              <a:gdLst>
                <a:gd name="T0" fmla="*/ 30 w 31"/>
                <a:gd name="T1" fmla="*/ 0 h 30"/>
                <a:gd name="T2" fmla="*/ 0 w 31"/>
                <a:gd name="T3" fmla="*/ 0 h 30"/>
                <a:gd name="T4" fmla="*/ 0 w 31"/>
                <a:gd name="T5" fmla="*/ 29 h 30"/>
                <a:gd name="T6" fmla="*/ 30 w 31"/>
                <a:gd name="T7" fmla="*/ 29 h 30"/>
                <a:gd name="T8" fmla="*/ 30 w 31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0">
                  <a:moveTo>
                    <a:pt x="30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30" y="29"/>
                  </a:lnTo>
                  <a:lnTo>
                    <a:pt x="3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7" name="Freeform 135"/>
            <p:cNvSpPr>
              <a:spLocks noChangeArrowheads="1"/>
            </p:cNvSpPr>
            <p:nvPr/>
          </p:nvSpPr>
          <p:spPr bwMode="auto">
            <a:xfrm>
              <a:off x="6743778" y="3731727"/>
              <a:ext cx="12965" cy="12965"/>
            </a:xfrm>
            <a:custGeom>
              <a:avLst/>
              <a:gdLst>
                <a:gd name="T0" fmla="*/ 30 w 31"/>
                <a:gd name="T1" fmla="*/ 0 h 30"/>
                <a:gd name="T2" fmla="*/ 0 w 31"/>
                <a:gd name="T3" fmla="*/ 0 h 30"/>
                <a:gd name="T4" fmla="*/ 0 w 31"/>
                <a:gd name="T5" fmla="*/ 29 h 30"/>
                <a:gd name="T6" fmla="*/ 30 w 31"/>
                <a:gd name="T7" fmla="*/ 29 h 30"/>
                <a:gd name="T8" fmla="*/ 30 w 31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0">
                  <a:moveTo>
                    <a:pt x="30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30" y="29"/>
                  </a:lnTo>
                  <a:lnTo>
                    <a:pt x="3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" name="Freeform 136"/>
            <p:cNvSpPr>
              <a:spLocks noChangeArrowheads="1"/>
            </p:cNvSpPr>
            <p:nvPr/>
          </p:nvSpPr>
          <p:spPr bwMode="auto">
            <a:xfrm>
              <a:off x="6743778" y="3755806"/>
              <a:ext cx="12965" cy="12966"/>
            </a:xfrm>
            <a:custGeom>
              <a:avLst/>
              <a:gdLst>
                <a:gd name="T0" fmla="*/ 30 w 31"/>
                <a:gd name="T1" fmla="*/ 0 h 30"/>
                <a:gd name="T2" fmla="*/ 0 w 31"/>
                <a:gd name="T3" fmla="*/ 0 h 30"/>
                <a:gd name="T4" fmla="*/ 0 w 31"/>
                <a:gd name="T5" fmla="*/ 29 h 30"/>
                <a:gd name="T6" fmla="*/ 30 w 31"/>
                <a:gd name="T7" fmla="*/ 29 h 30"/>
                <a:gd name="T8" fmla="*/ 30 w 31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0">
                  <a:moveTo>
                    <a:pt x="30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30" y="29"/>
                  </a:lnTo>
                  <a:lnTo>
                    <a:pt x="3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" name="Freeform 137"/>
            <p:cNvSpPr>
              <a:spLocks noChangeArrowheads="1"/>
            </p:cNvSpPr>
            <p:nvPr/>
          </p:nvSpPr>
          <p:spPr bwMode="auto">
            <a:xfrm>
              <a:off x="6743778" y="3779886"/>
              <a:ext cx="12965" cy="12965"/>
            </a:xfrm>
            <a:custGeom>
              <a:avLst/>
              <a:gdLst>
                <a:gd name="T0" fmla="*/ 30 w 31"/>
                <a:gd name="T1" fmla="*/ 0 h 30"/>
                <a:gd name="T2" fmla="*/ 0 w 31"/>
                <a:gd name="T3" fmla="*/ 0 h 30"/>
                <a:gd name="T4" fmla="*/ 0 w 31"/>
                <a:gd name="T5" fmla="*/ 29 h 30"/>
                <a:gd name="T6" fmla="*/ 30 w 31"/>
                <a:gd name="T7" fmla="*/ 29 h 30"/>
                <a:gd name="T8" fmla="*/ 30 w 31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0">
                  <a:moveTo>
                    <a:pt x="30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30" y="29"/>
                  </a:lnTo>
                  <a:lnTo>
                    <a:pt x="3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" name="Freeform 138"/>
            <p:cNvSpPr>
              <a:spLocks noChangeArrowheads="1"/>
            </p:cNvSpPr>
            <p:nvPr/>
          </p:nvSpPr>
          <p:spPr bwMode="auto">
            <a:xfrm>
              <a:off x="6743778" y="3803965"/>
              <a:ext cx="12965" cy="12966"/>
            </a:xfrm>
            <a:custGeom>
              <a:avLst/>
              <a:gdLst>
                <a:gd name="T0" fmla="*/ 30 w 31"/>
                <a:gd name="T1" fmla="*/ 0 h 31"/>
                <a:gd name="T2" fmla="*/ 0 w 31"/>
                <a:gd name="T3" fmla="*/ 0 h 31"/>
                <a:gd name="T4" fmla="*/ 0 w 31"/>
                <a:gd name="T5" fmla="*/ 30 h 31"/>
                <a:gd name="T6" fmla="*/ 30 w 31"/>
                <a:gd name="T7" fmla="*/ 30 h 31"/>
                <a:gd name="T8" fmla="*/ 30 w 3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0" y="0"/>
                  </a:moveTo>
                  <a:lnTo>
                    <a:pt x="0" y="0"/>
                  </a:lnTo>
                  <a:lnTo>
                    <a:pt x="0" y="30"/>
                  </a:lnTo>
                  <a:lnTo>
                    <a:pt x="30" y="30"/>
                  </a:lnTo>
                  <a:lnTo>
                    <a:pt x="3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" name="Freeform 139"/>
            <p:cNvSpPr>
              <a:spLocks noChangeArrowheads="1"/>
            </p:cNvSpPr>
            <p:nvPr/>
          </p:nvSpPr>
          <p:spPr bwMode="auto">
            <a:xfrm>
              <a:off x="6756743" y="3644670"/>
              <a:ext cx="12966" cy="12966"/>
            </a:xfrm>
            <a:custGeom>
              <a:avLst/>
              <a:gdLst>
                <a:gd name="T0" fmla="*/ 29 w 30"/>
                <a:gd name="T1" fmla="*/ 0 h 31"/>
                <a:gd name="T2" fmla="*/ 0 w 30"/>
                <a:gd name="T3" fmla="*/ 0 h 31"/>
                <a:gd name="T4" fmla="*/ 0 w 30"/>
                <a:gd name="T5" fmla="*/ 30 h 31"/>
                <a:gd name="T6" fmla="*/ 29 w 30"/>
                <a:gd name="T7" fmla="*/ 30 h 31"/>
                <a:gd name="T8" fmla="*/ 29 w 3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29" y="0"/>
                  </a:moveTo>
                  <a:lnTo>
                    <a:pt x="0" y="0"/>
                  </a:lnTo>
                  <a:lnTo>
                    <a:pt x="0" y="30"/>
                  </a:lnTo>
                  <a:lnTo>
                    <a:pt x="29" y="30"/>
                  </a:lnTo>
                  <a:lnTo>
                    <a:pt x="2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" name="Freeform 140"/>
            <p:cNvSpPr>
              <a:spLocks noChangeArrowheads="1"/>
            </p:cNvSpPr>
            <p:nvPr/>
          </p:nvSpPr>
          <p:spPr bwMode="auto">
            <a:xfrm>
              <a:off x="6756743" y="3670602"/>
              <a:ext cx="12966" cy="12966"/>
            </a:xfrm>
            <a:custGeom>
              <a:avLst/>
              <a:gdLst>
                <a:gd name="T0" fmla="*/ 29 w 30"/>
                <a:gd name="T1" fmla="*/ 0 h 30"/>
                <a:gd name="T2" fmla="*/ 0 w 30"/>
                <a:gd name="T3" fmla="*/ 0 h 30"/>
                <a:gd name="T4" fmla="*/ 0 w 30"/>
                <a:gd name="T5" fmla="*/ 29 h 30"/>
                <a:gd name="T6" fmla="*/ 29 w 30"/>
                <a:gd name="T7" fmla="*/ 29 h 30"/>
                <a:gd name="T8" fmla="*/ 29 w 3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29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9" y="29"/>
                  </a:lnTo>
                  <a:lnTo>
                    <a:pt x="2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" name="Freeform 141"/>
            <p:cNvSpPr>
              <a:spLocks noChangeArrowheads="1"/>
            </p:cNvSpPr>
            <p:nvPr/>
          </p:nvSpPr>
          <p:spPr bwMode="auto">
            <a:xfrm>
              <a:off x="6756743" y="3694682"/>
              <a:ext cx="12966" cy="12965"/>
            </a:xfrm>
            <a:custGeom>
              <a:avLst/>
              <a:gdLst>
                <a:gd name="T0" fmla="*/ 29 w 30"/>
                <a:gd name="T1" fmla="*/ 0 h 30"/>
                <a:gd name="T2" fmla="*/ 0 w 30"/>
                <a:gd name="T3" fmla="*/ 0 h 30"/>
                <a:gd name="T4" fmla="*/ 0 w 30"/>
                <a:gd name="T5" fmla="*/ 29 h 30"/>
                <a:gd name="T6" fmla="*/ 29 w 30"/>
                <a:gd name="T7" fmla="*/ 29 h 30"/>
                <a:gd name="T8" fmla="*/ 29 w 3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29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9" y="29"/>
                  </a:lnTo>
                  <a:lnTo>
                    <a:pt x="2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" name="Freeform 142"/>
            <p:cNvSpPr>
              <a:spLocks noChangeArrowheads="1"/>
            </p:cNvSpPr>
            <p:nvPr/>
          </p:nvSpPr>
          <p:spPr bwMode="auto">
            <a:xfrm>
              <a:off x="6756743" y="3718761"/>
              <a:ext cx="12966" cy="12966"/>
            </a:xfrm>
            <a:custGeom>
              <a:avLst/>
              <a:gdLst>
                <a:gd name="T0" fmla="*/ 29 w 30"/>
                <a:gd name="T1" fmla="*/ 0 h 31"/>
                <a:gd name="T2" fmla="*/ 0 w 30"/>
                <a:gd name="T3" fmla="*/ 0 h 31"/>
                <a:gd name="T4" fmla="*/ 0 w 30"/>
                <a:gd name="T5" fmla="*/ 30 h 31"/>
                <a:gd name="T6" fmla="*/ 29 w 30"/>
                <a:gd name="T7" fmla="*/ 30 h 31"/>
                <a:gd name="T8" fmla="*/ 29 w 3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29" y="0"/>
                  </a:moveTo>
                  <a:lnTo>
                    <a:pt x="0" y="0"/>
                  </a:lnTo>
                  <a:lnTo>
                    <a:pt x="0" y="30"/>
                  </a:lnTo>
                  <a:lnTo>
                    <a:pt x="29" y="30"/>
                  </a:lnTo>
                  <a:lnTo>
                    <a:pt x="2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" name="Freeform 143"/>
            <p:cNvSpPr>
              <a:spLocks noChangeArrowheads="1"/>
            </p:cNvSpPr>
            <p:nvPr/>
          </p:nvSpPr>
          <p:spPr bwMode="auto">
            <a:xfrm>
              <a:off x="6756743" y="3742841"/>
              <a:ext cx="12966" cy="12965"/>
            </a:xfrm>
            <a:custGeom>
              <a:avLst/>
              <a:gdLst>
                <a:gd name="T0" fmla="*/ 29 w 30"/>
                <a:gd name="T1" fmla="*/ 0 h 30"/>
                <a:gd name="T2" fmla="*/ 0 w 30"/>
                <a:gd name="T3" fmla="*/ 0 h 30"/>
                <a:gd name="T4" fmla="*/ 0 w 30"/>
                <a:gd name="T5" fmla="*/ 29 h 30"/>
                <a:gd name="T6" fmla="*/ 29 w 30"/>
                <a:gd name="T7" fmla="*/ 29 h 30"/>
                <a:gd name="T8" fmla="*/ 29 w 3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29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9" y="29"/>
                  </a:lnTo>
                  <a:lnTo>
                    <a:pt x="2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" name="Freeform 144"/>
            <p:cNvSpPr>
              <a:spLocks noChangeArrowheads="1"/>
            </p:cNvSpPr>
            <p:nvPr/>
          </p:nvSpPr>
          <p:spPr bwMode="auto">
            <a:xfrm>
              <a:off x="6756743" y="3766919"/>
              <a:ext cx="12966" cy="12966"/>
            </a:xfrm>
            <a:custGeom>
              <a:avLst/>
              <a:gdLst>
                <a:gd name="T0" fmla="*/ 0 w 30"/>
                <a:gd name="T1" fmla="*/ 0 h 30"/>
                <a:gd name="T2" fmla="*/ 0 w 30"/>
                <a:gd name="T3" fmla="*/ 29 h 30"/>
                <a:gd name="T4" fmla="*/ 29 w 30"/>
                <a:gd name="T5" fmla="*/ 29 h 30"/>
                <a:gd name="T6" fmla="*/ 29 w 30"/>
                <a:gd name="T7" fmla="*/ 0 h 30"/>
                <a:gd name="T8" fmla="*/ 0 w 3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0" y="29"/>
                  </a:lnTo>
                  <a:lnTo>
                    <a:pt x="29" y="29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" name="Freeform 145"/>
            <p:cNvSpPr>
              <a:spLocks noChangeArrowheads="1"/>
            </p:cNvSpPr>
            <p:nvPr/>
          </p:nvSpPr>
          <p:spPr bwMode="auto">
            <a:xfrm>
              <a:off x="6756743" y="3792851"/>
              <a:ext cx="12966" cy="12966"/>
            </a:xfrm>
            <a:custGeom>
              <a:avLst/>
              <a:gdLst>
                <a:gd name="T0" fmla="*/ 0 w 30"/>
                <a:gd name="T1" fmla="*/ 0 h 30"/>
                <a:gd name="T2" fmla="*/ 0 w 30"/>
                <a:gd name="T3" fmla="*/ 29 h 30"/>
                <a:gd name="T4" fmla="*/ 29 w 30"/>
                <a:gd name="T5" fmla="*/ 29 h 30"/>
                <a:gd name="T6" fmla="*/ 29 w 30"/>
                <a:gd name="T7" fmla="*/ 0 h 30"/>
                <a:gd name="T8" fmla="*/ 0 w 3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0" y="29"/>
                  </a:lnTo>
                  <a:lnTo>
                    <a:pt x="29" y="29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" name="Freeform 146"/>
            <p:cNvSpPr>
              <a:spLocks noChangeArrowheads="1"/>
            </p:cNvSpPr>
            <p:nvPr/>
          </p:nvSpPr>
          <p:spPr bwMode="auto">
            <a:xfrm>
              <a:off x="6769709" y="3631705"/>
              <a:ext cx="12965" cy="12965"/>
            </a:xfrm>
            <a:custGeom>
              <a:avLst/>
              <a:gdLst>
                <a:gd name="T0" fmla="*/ 29 w 30"/>
                <a:gd name="T1" fmla="*/ 30 h 31"/>
                <a:gd name="T2" fmla="*/ 29 w 30"/>
                <a:gd name="T3" fmla="*/ 0 h 31"/>
                <a:gd name="T4" fmla="*/ 0 w 30"/>
                <a:gd name="T5" fmla="*/ 0 h 31"/>
                <a:gd name="T6" fmla="*/ 0 w 30"/>
                <a:gd name="T7" fmla="*/ 30 h 31"/>
                <a:gd name="T8" fmla="*/ 29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29" y="3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29" y="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" name="Freeform 147"/>
            <p:cNvSpPr>
              <a:spLocks noChangeArrowheads="1"/>
            </p:cNvSpPr>
            <p:nvPr/>
          </p:nvSpPr>
          <p:spPr bwMode="auto">
            <a:xfrm>
              <a:off x="6769709" y="3657636"/>
              <a:ext cx="12965" cy="12965"/>
            </a:xfrm>
            <a:custGeom>
              <a:avLst/>
              <a:gdLst>
                <a:gd name="T0" fmla="*/ 29 w 30"/>
                <a:gd name="T1" fmla="*/ 29 h 30"/>
                <a:gd name="T2" fmla="*/ 29 w 30"/>
                <a:gd name="T3" fmla="*/ 0 h 30"/>
                <a:gd name="T4" fmla="*/ 0 w 30"/>
                <a:gd name="T5" fmla="*/ 0 h 30"/>
                <a:gd name="T6" fmla="*/ 0 w 30"/>
                <a:gd name="T7" fmla="*/ 29 h 30"/>
                <a:gd name="T8" fmla="*/ 29 w 30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29" y="29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29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" name="Freeform 148"/>
            <p:cNvSpPr>
              <a:spLocks noChangeArrowheads="1"/>
            </p:cNvSpPr>
            <p:nvPr/>
          </p:nvSpPr>
          <p:spPr bwMode="auto">
            <a:xfrm>
              <a:off x="6769709" y="3681715"/>
              <a:ext cx="12965" cy="12966"/>
            </a:xfrm>
            <a:custGeom>
              <a:avLst/>
              <a:gdLst>
                <a:gd name="T0" fmla="*/ 0 w 30"/>
                <a:gd name="T1" fmla="*/ 29 h 30"/>
                <a:gd name="T2" fmla="*/ 29 w 30"/>
                <a:gd name="T3" fmla="*/ 29 h 30"/>
                <a:gd name="T4" fmla="*/ 29 w 30"/>
                <a:gd name="T5" fmla="*/ 0 h 30"/>
                <a:gd name="T6" fmla="*/ 0 w 30"/>
                <a:gd name="T7" fmla="*/ 0 h 30"/>
                <a:gd name="T8" fmla="*/ 0 w 30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0" y="29"/>
                  </a:moveTo>
                  <a:lnTo>
                    <a:pt x="29" y="29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" name="Freeform 149"/>
            <p:cNvSpPr>
              <a:spLocks noChangeArrowheads="1"/>
            </p:cNvSpPr>
            <p:nvPr/>
          </p:nvSpPr>
          <p:spPr bwMode="auto">
            <a:xfrm>
              <a:off x="6769709" y="3705795"/>
              <a:ext cx="12965" cy="12965"/>
            </a:xfrm>
            <a:custGeom>
              <a:avLst/>
              <a:gdLst>
                <a:gd name="T0" fmla="*/ 0 w 30"/>
                <a:gd name="T1" fmla="*/ 29 h 30"/>
                <a:gd name="T2" fmla="*/ 29 w 30"/>
                <a:gd name="T3" fmla="*/ 29 h 30"/>
                <a:gd name="T4" fmla="*/ 29 w 30"/>
                <a:gd name="T5" fmla="*/ 0 h 30"/>
                <a:gd name="T6" fmla="*/ 0 w 30"/>
                <a:gd name="T7" fmla="*/ 0 h 30"/>
                <a:gd name="T8" fmla="*/ 0 w 30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0" y="29"/>
                  </a:moveTo>
                  <a:lnTo>
                    <a:pt x="29" y="29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2" name="Freeform 150"/>
            <p:cNvSpPr>
              <a:spLocks noChangeArrowheads="1"/>
            </p:cNvSpPr>
            <p:nvPr/>
          </p:nvSpPr>
          <p:spPr bwMode="auto">
            <a:xfrm>
              <a:off x="6769709" y="3731727"/>
              <a:ext cx="12965" cy="12965"/>
            </a:xfrm>
            <a:custGeom>
              <a:avLst/>
              <a:gdLst>
                <a:gd name="T0" fmla="*/ 0 w 30"/>
                <a:gd name="T1" fmla="*/ 0 h 30"/>
                <a:gd name="T2" fmla="*/ 0 w 30"/>
                <a:gd name="T3" fmla="*/ 29 h 30"/>
                <a:gd name="T4" fmla="*/ 29 w 30"/>
                <a:gd name="T5" fmla="*/ 29 h 30"/>
                <a:gd name="T6" fmla="*/ 29 w 30"/>
                <a:gd name="T7" fmla="*/ 0 h 30"/>
                <a:gd name="T8" fmla="*/ 0 w 3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0" y="29"/>
                  </a:lnTo>
                  <a:lnTo>
                    <a:pt x="29" y="29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3" name="Freeform 151"/>
            <p:cNvSpPr>
              <a:spLocks noChangeArrowheads="1"/>
            </p:cNvSpPr>
            <p:nvPr/>
          </p:nvSpPr>
          <p:spPr bwMode="auto">
            <a:xfrm>
              <a:off x="6769709" y="3755806"/>
              <a:ext cx="12965" cy="12966"/>
            </a:xfrm>
            <a:custGeom>
              <a:avLst/>
              <a:gdLst>
                <a:gd name="T0" fmla="*/ 0 w 30"/>
                <a:gd name="T1" fmla="*/ 0 h 30"/>
                <a:gd name="T2" fmla="*/ 0 w 30"/>
                <a:gd name="T3" fmla="*/ 29 h 30"/>
                <a:gd name="T4" fmla="*/ 29 w 30"/>
                <a:gd name="T5" fmla="*/ 29 h 30"/>
                <a:gd name="T6" fmla="*/ 29 w 30"/>
                <a:gd name="T7" fmla="*/ 0 h 30"/>
                <a:gd name="T8" fmla="*/ 0 w 3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0" y="29"/>
                  </a:lnTo>
                  <a:lnTo>
                    <a:pt x="29" y="29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4" name="Freeform 152"/>
            <p:cNvSpPr>
              <a:spLocks noChangeArrowheads="1"/>
            </p:cNvSpPr>
            <p:nvPr/>
          </p:nvSpPr>
          <p:spPr bwMode="auto">
            <a:xfrm>
              <a:off x="6769709" y="3779886"/>
              <a:ext cx="12965" cy="12965"/>
            </a:xfrm>
            <a:custGeom>
              <a:avLst/>
              <a:gdLst>
                <a:gd name="T0" fmla="*/ 0 w 30"/>
                <a:gd name="T1" fmla="*/ 0 h 30"/>
                <a:gd name="T2" fmla="*/ 0 w 30"/>
                <a:gd name="T3" fmla="*/ 29 h 30"/>
                <a:gd name="T4" fmla="*/ 29 w 30"/>
                <a:gd name="T5" fmla="*/ 29 h 30"/>
                <a:gd name="T6" fmla="*/ 29 w 30"/>
                <a:gd name="T7" fmla="*/ 0 h 30"/>
                <a:gd name="T8" fmla="*/ 0 w 3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0" y="29"/>
                  </a:lnTo>
                  <a:lnTo>
                    <a:pt x="29" y="29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5" name="Freeform 153"/>
            <p:cNvSpPr>
              <a:spLocks noChangeArrowheads="1"/>
            </p:cNvSpPr>
            <p:nvPr/>
          </p:nvSpPr>
          <p:spPr bwMode="auto">
            <a:xfrm>
              <a:off x="6780823" y="3644670"/>
              <a:ext cx="12965" cy="12966"/>
            </a:xfrm>
            <a:custGeom>
              <a:avLst/>
              <a:gdLst>
                <a:gd name="T0" fmla="*/ 29 w 30"/>
                <a:gd name="T1" fmla="*/ 30 h 31"/>
                <a:gd name="T2" fmla="*/ 29 w 30"/>
                <a:gd name="T3" fmla="*/ 0 h 31"/>
                <a:gd name="T4" fmla="*/ 0 w 30"/>
                <a:gd name="T5" fmla="*/ 0 h 31"/>
                <a:gd name="T6" fmla="*/ 0 w 30"/>
                <a:gd name="T7" fmla="*/ 30 h 31"/>
                <a:gd name="T8" fmla="*/ 29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29" y="3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29" y="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6" name="Freeform 154"/>
            <p:cNvSpPr>
              <a:spLocks noChangeArrowheads="1"/>
            </p:cNvSpPr>
            <p:nvPr/>
          </p:nvSpPr>
          <p:spPr bwMode="auto">
            <a:xfrm>
              <a:off x="6780823" y="3670602"/>
              <a:ext cx="12965" cy="12966"/>
            </a:xfrm>
            <a:custGeom>
              <a:avLst/>
              <a:gdLst>
                <a:gd name="T0" fmla="*/ 0 w 30"/>
                <a:gd name="T1" fmla="*/ 29 h 30"/>
                <a:gd name="T2" fmla="*/ 29 w 30"/>
                <a:gd name="T3" fmla="*/ 29 h 30"/>
                <a:gd name="T4" fmla="*/ 29 w 30"/>
                <a:gd name="T5" fmla="*/ 0 h 30"/>
                <a:gd name="T6" fmla="*/ 0 w 30"/>
                <a:gd name="T7" fmla="*/ 0 h 30"/>
                <a:gd name="T8" fmla="*/ 0 w 30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0" y="29"/>
                  </a:moveTo>
                  <a:lnTo>
                    <a:pt x="29" y="29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7" name="Freeform 155"/>
            <p:cNvSpPr>
              <a:spLocks noChangeArrowheads="1"/>
            </p:cNvSpPr>
            <p:nvPr/>
          </p:nvSpPr>
          <p:spPr bwMode="auto">
            <a:xfrm>
              <a:off x="6780823" y="3694682"/>
              <a:ext cx="12965" cy="12965"/>
            </a:xfrm>
            <a:custGeom>
              <a:avLst/>
              <a:gdLst>
                <a:gd name="T0" fmla="*/ 0 w 30"/>
                <a:gd name="T1" fmla="*/ 29 h 30"/>
                <a:gd name="T2" fmla="*/ 29 w 30"/>
                <a:gd name="T3" fmla="*/ 29 h 30"/>
                <a:gd name="T4" fmla="*/ 29 w 30"/>
                <a:gd name="T5" fmla="*/ 0 h 30"/>
                <a:gd name="T6" fmla="*/ 0 w 30"/>
                <a:gd name="T7" fmla="*/ 0 h 30"/>
                <a:gd name="T8" fmla="*/ 0 w 30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0" y="29"/>
                  </a:moveTo>
                  <a:lnTo>
                    <a:pt x="29" y="29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8" name="Freeform 156"/>
            <p:cNvSpPr>
              <a:spLocks noChangeArrowheads="1"/>
            </p:cNvSpPr>
            <p:nvPr/>
          </p:nvSpPr>
          <p:spPr bwMode="auto">
            <a:xfrm>
              <a:off x="6780823" y="3718761"/>
              <a:ext cx="12965" cy="12966"/>
            </a:xfrm>
            <a:custGeom>
              <a:avLst/>
              <a:gdLst>
                <a:gd name="T0" fmla="*/ 0 w 30"/>
                <a:gd name="T1" fmla="*/ 30 h 31"/>
                <a:gd name="T2" fmla="*/ 29 w 30"/>
                <a:gd name="T3" fmla="*/ 30 h 31"/>
                <a:gd name="T4" fmla="*/ 29 w 30"/>
                <a:gd name="T5" fmla="*/ 0 h 31"/>
                <a:gd name="T6" fmla="*/ 0 w 30"/>
                <a:gd name="T7" fmla="*/ 0 h 31"/>
                <a:gd name="T8" fmla="*/ 0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0" y="30"/>
                  </a:moveTo>
                  <a:lnTo>
                    <a:pt x="29" y="30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" name="Freeform 157"/>
            <p:cNvSpPr>
              <a:spLocks noChangeArrowheads="1"/>
            </p:cNvSpPr>
            <p:nvPr/>
          </p:nvSpPr>
          <p:spPr bwMode="auto">
            <a:xfrm>
              <a:off x="6780823" y="3742841"/>
              <a:ext cx="12965" cy="12965"/>
            </a:xfrm>
            <a:custGeom>
              <a:avLst/>
              <a:gdLst>
                <a:gd name="T0" fmla="*/ 0 w 30"/>
                <a:gd name="T1" fmla="*/ 0 h 30"/>
                <a:gd name="T2" fmla="*/ 0 w 30"/>
                <a:gd name="T3" fmla="*/ 29 h 30"/>
                <a:gd name="T4" fmla="*/ 29 w 30"/>
                <a:gd name="T5" fmla="*/ 29 h 30"/>
                <a:gd name="T6" fmla="*/ 29 w 30"/>
                <a:gd name="T7" fmla="*/ 0 h 30"/>
                <a:gd name="T8" fmla="*/ 0 w 3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0" y="29"/>
                  </a:lnTo>
                  <a:lnTo>
                    <a:pt x="29" y="29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" name="Freeform 158"/>
            <p:cNvSpPr>
              <a:spLocks noChangeArrowheads="1"/>
            </p:cNvSpPr>
            <p:nvPr/>
          </p:nvSpPr>
          <p:spPr bwMode="auto">
            <a:xfrm>
              <a:off x="6780823" y="3766919"/>
              <a:ext cx="12965" cy="12966"/>
            </a:xfrm>
            <a:custGeom>
              <a:avLst/>
              <a:gdLst>
                <a:gd name="T0" fmla="*/ 0 w 30"/>
                <a:gd name="T1" fmla="*/ 0 h 30"/>
                <a:gd name="T2" fmla="*/ 0 w 30"/>
                <a:gd name="T3" fmla="*/ 29 h 30"/>
                <a:gd name="T4" fmla="*/ 29 w 30"/>
                <a:gd name="T5" fmla="*/ 29 h 30"/>
                <a:gd name="T6" fmla="*/ 29 w 30"/>
                <a:gd name="T7" fmla="*/ 0 h 30"/>
                <a:gd name="T8" fmla="*/ 0 w 3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0" y="29"/>
                  </a:lnTo>
                  <a:lnTo>
                    <a:pt x="29" y="29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" name="Freeform 159"/>
            <p:cNvSpPr>
              <a:spLocks noChangeArrowheads="1"/>
            </p:cNvSpPr>
            <p:nvPr/>
          </p:nvSpPr>
          <p:spPr bwMode="auto">
            <a:xfrm>
              <a:off x="6793788" y="3657636"/>
              <a:ext cx="12966" cy="12965"/>
            </a:xfrm>
            <a:custGeom>
              <a:avLst/>
              <a:gdLst>
                <a:gd name="T0" fmla="*/ 0 w 31"/>
                <a:gd name="T1" fmla="*/ 29 h 30"/>
                <a:gd name="T2" fmla="*/ 30 w 31"/>
                <a:gd name="T3" fmla="*/ 29 h 30"/>
                <a:gd name="T4" fmla="*/ 30 w 31"/>
                <a:gd name="T5" fmla="*/ 0 h 30"/>
                <a:gd name="T6" fmla="*/ 0 w 31"/>
                <a:gd name="T7" fmla="*/ 0 h 30"/>
                <a:gd name="T8" fmla="*/ 0 w 31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0">
                  <a:moveTo>
                    <a:pt x="0" y="29"/>
                  </a:moveTo>
                  <a:lnTo>
                    <a:pt x="30" y="29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2" name="Freeform 160"/>
            <p:cNvSpPr>
              <a:spLocks noChangeArrowheads="1"/>
            </p:cNvSpPr>
            <p:nvPr/>
          </p:nvSpPr>
          <p:spPr bwMode="auto">
            <a:xfrm>
              <a:off x="6793788" y="3681715"/>
              <a:ext cx="12966" cy="12966"/>
            </a:xfrm>
            <a:custGeom>
              <a:avLst/>
              <a:gdLst>
                <a:gd name="T0" fmla="*/ 0 w 31"/>
                <a:gd name="T1" fmla="*/ 29 h 30"/>
                <a:gd name="T2" fmla="*/ 30 w 31"/>
                <a:gd name="T3" fmla="*/ 29 h 30"/>
                <a:gd name="T4" fmla="*/ 30 w 31"/>
                <a:gd name="T5" fmla="*/ 0 h 30"/>
                <a:gd name="T6" fmla="*/ 0 w 31"/>
                <a:gd name="T7" fmla="*/ 0 h 30"/>
                <a:gd name="T8" fmla="*/ 0 w 31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0">
                  <a:moveTo>
                    <a:pt x="0" y="29"/>
                  </a:moveTo>
                  <a:lnTo>
                    <a:pt x="30" y="29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" name="Freeform 161"/>
            <p:cNvSpPr>
              <a:spLocks noChangeArrowheads="1"/>
            </p:cNvSpPr>
            <p:nvPr/>
          </p:nvSpPr>
          <p:spPr bwMode="auto">
            <a:xfrm>
              <a:off x="6793788" y="3705795"/>
              <a:ext cx="12966" cy="12965"/>
            </a:xfrm>
            <a:custGeom>
              <a:avLst/>
              <a:gdLst>
                <a:gd name="T0" fmla="*/ 0 w 31"/>
                <a:gd name="T1" fmla="*/ 29 h 30"/>
                <a:gd name="T2" fmla="*/ 30 w 31"/>
                <a:gd name="T3" fmla="*/ 29 h 30"/>
                <a:gd name="T4" fmla="*/ 30 w 31"/>
                <a:gd name="T5" fmla="*/ 0 h 30"/>
                <a:gd name="T6" fmla="*/ 0 w 31"/>
                <a:gd name="T7" fmla="*/ 0 h 30"/>
                <a:gd name="T8" fmla="*/ 0 w 31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0">
                  <a:moveTo>
                    <a:pt x="0" y="29"/>
                  </a:moveTo>
                  <a:lnTo>
                    <a:pt x="30" y="29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4" name="Freeform 162"/>
            <p:cNvSpPr>
              <a:spLocks noChangeArrowheads="1"/>
            </p:cNvSpPr>
            <p:nvPr/>
          </p:nvSpPr>
          <p:spPr bwMode="auto">
            <a:xfrm>
              <a:off x="6793788" y="3731727"/>
              <a:ext cx="12966" cy="12965"/>
            </a:xfrm>
            <a:custGeom>
              <a:avLst/>
              <a:gdLst>
                <a:gd name="T0" fmla="*/ 0 w 31"/>
                <a:gd name="T1" fmla="*/ 29 h 30"/>
                <a:gd name="T2" fmla="*/ 30 w 31"/>
                <a:gd name="T3" fmla="*/ 29 h 30"/>
                <a:gd name="T4" fmla="*/ 30 w 31"/>
                <a:gd name="T5" fmla="*/ 0 h 30"/>
                <a:gd name="T6" fmla="*/ 0 w 31"/>
                <a:gd name="T7" fmla="*/ 0 h 30"/>
                <a:gd name="T8" fmla="*/ 0 w 31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0">
                  <a:moveTo>
                    <a:pt x="0" y="29"/>
                  </a:moveTo>
                  <a:lnTo>
                    <a:pt x="30" y="29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5" name="Freeform 163"/>
            <p:cNvSpPr>
              <a:spLocks noChangeArrowheads="1"/>
            </p:cNvSpPr>
            <p:nvPr/>
          </p:nvSpPr>
          <p:spPr bwMode="auto">
            <a:xfrm>
              <a:off x="6793788" y="3755806"/>
              <a:ext cx="12966" cy="12966"/>
            </a:xfrm>
            <a:custGeom>
              <a:avLst/>
              <a:gdLst>
                <a:gd name="T0" fmla="*/ 0 w 31"/>
                <a:gd name="T1" fmla="*/ 0 h 30"/>
                <a:gd name="T2" fmla="*/ 0 w 31"/>
                <a:gd name="T3" fmla="*/ 29 h 30"/>
                <a:gd name="T4" fmla="*/ 30 w 31"/>
                <a:gd name="T5" fmla="*/ 29 h 30"/>
                <a:gd name="T6" fmla="*/ 30 w 31"/>
                <a:gd name="T7" fmla="*/ 0 h 30"/>
                <a:gd name="T8" fmla="*/ 0 w 31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lnTo>
                    <a:pt x="0" y="29"/>
                  </a:lnTo>
                  <a:lnTo>
                    <a:pt x="30" y="29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6" name="Freeform 164"/>
            <p:cNvSpPr>
              <a:spLocks noChangeArrowheads="1"/>
            </p:cNvSpPr>
            <p:nvPr/>
          </p:nvSpPr>
          <p:spPr bwMode="auto">
            <a:xfrm>
              <a:off x="6806755" y="3694682"/>
              <a:ext cx="12965" cy="12965"/>
            </a:xfrm>
            <a:custGeom>
              <a:avLst/>
              <a:gdLst>
                <a:gd name="T0" fmla="*/ 0 w 30"/>
                <a:gd name="T1" fmla="*/ 29 h 30"/>
                <a:gd name="T2" fmla="*/ 29 w 30"/>
                <a:gd name="T3" fmla="*/ 29 h 30"/>
                <a:gd name="T4" fmla="*/ 29 w 30"/>
                <a:gd name="T5" fmla="*/ 0 h 30"/>
                <a:gd name="T6" fmla="*/ 0 w 30"/>
                <a:gd name="T7" fmla="*/ 0 h 30"/>
                <a:gd name="T8" fmla="*/ 0 w 30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0" y="29"/>
                  </a:moveTo>
                  <a:lnTo>
                    <a:pt x="29" y="29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7" name="Freeform 165"/>
            <p:cNvSpPr>
              <a:spLocks noChangeArrowheads="1"/>
            </p:cNvSpPr>
            <p:nvPr/>
          </p:nvSpPr>
          <p:spPr bwMode="auto">
            <a:xfrm>
              <a:off x="6806755" y="3718761"/>
              <a:ext cx="12965" cy="12966"/>
            </a:xfrm>
            <a:custGeom>
              <a:avLst/>
              <a:gdLst>
                <a:gd name="T0" fmla="*/ 0 w 30"/>
                <a:gd name="T1" fmla="*/ 0 h 31"/>
                <a:gd name="T2" fmla="*/ 0 w 30"/>
                <a:gd name="T3" fmla="*/ 30 h 31"/>
                <a:gd name="T4" fmla="*/ 29 w 30"/>
                <a:gd name="T5" fmla="*/ 30 h 31"/>
                <a:gd name="T6" fmla="*/ 29 w 30"/>
                <a:gd name="T7" fmla="*/ 0 h 31"/>
                <a:gd name="T8" fmla="*/ 0 w 3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0" y="0"/>
                  </a:moveTo>
                  <a:lnTo>
                    <a:pt x="0" y="30"/>
                  </a:lnTo>
                  <a:lnTo>
                    <a:pt x="29" y="30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8" name="Freeform 166"/>
            <p:cNvSpPr>
              <a:spLocks noChangeArrowheads="1"/>
            </p:cNvSpPr>
            <p:nvPr/>
          </p:nvSpPr>
          <p:spPr bwMode="auto">
            <a:xfrm>
              <a:off x="6806755" y="3742841"/>
              <a:ext cx="12965" cy="12965"/>
            </a:xfrm>
            <a:custGeom>
              <a:avLst/>
              <a:gdLst>
                <a:gd name="T0" fmla="*/ 0 w 30"/>
                <a:gd name="T1" fmla="*/ 29 h 30"/>
                <a:gd name="T2" fmla="*/ 29 w 30"/>
                <a:gd name="T3" fmla="*/ 29 h 30"/>
                <a:gd name="T4" fmla="*/ 29 w 30"/>
                <a:gd name="T5" fmla="*/ 0 h 30"/>
                <a:gd name="T6" fmla="*/ 0 w 30"/>
                <a:gd name="T7" fmla="*/ 0 h 30"/>
                <a:gd name="T8" fmla="*/ 0 w 30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0" y="29"/>
                  </a:moveTo>
                  <a:lnTo>
                    <a:pt x="29" y="29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" name="Freeform 167"/>
            <p:cNvSpPr>
              <a:spLocks noChangeArrowheads="1"/>
            </p:cNvSpPr>
            <p:nvPr/>
          </p:nvSpPr>
          <p:spPr bwMode="auto">
            <a:xfrm>
              <a:off x="6817868" y="3705795"/>
              <a:ext cx="12965" cy="12965"/>
            </a:xfrm>
            <a:custGeom>
              <a:avLst/>
              <a:gdLst>
                <a:gd name="T0" fmla="*/ 30 w 31"/>
                <a:gd name="T1" fmla="*/ 29 h 30"/>
                <a:gd name="T2" fmla="*/ 30 w 31"/>
                <a:gd name="T3" fmla="*/ 0 h 30"/>
                <a:gd name="T4" fmla="*/ 0 w 31"/>
                <a:gd name="T5" fmla="*/ 0 h 30"/>
                <a:gd name="T6" fmla="*/ 0 w 31"/>
                <a:gd name="T7" fmla="*/ 29 h 30"/>
                <a:gd name="T8" fmla="*/ 30 w 31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0">
                  <a:moveTo>
                    <a:pt x="30" y="29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3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" name="Freeform 168"/>
            <p:cNvSpPr>
              <a:spLocks noChangeArrowheads="1"/>
            </p:cNvSpPr>
            <p:nvPr/>
          </p:nvSpPr>
          <p:spPr bwMode="auto">
            <a:xfrm>
              <a:off x="6721550" y="3603920"/>
              <a:ext cx="122249" cy="231533"/>
            </a:xfrm>
            <a:custGeom>
              <a:avLst/>
              <a:gdLst>
                <a:gd name="T0" fmla="*/ 13 w 290"/>
                <a:gd name="T1" fmla="*/ 0 h 551"/>
                <a:gd name="T2" fmla="*/ 0 w 290"/>
                <a:gd name="T3" fmla="*/ 538 h 551"/>
                <a:gd name="T4" fmla="*/ 257 w 290"/>
                <a:gd name="T5" fmla="*/ 392 h 551"/>
                <a:gd name="T6" fmla="*/ 259 w 290"/>
                <a:gd name="T7" fmla="*/ 391 h 551"/>
                <a:gd name="T8" fmla="*/ 13 w 290"/>
                <a:gd name="T9" fmla="*/ 0 h 551"/>
                <a:gd name="T10" fmla="*/ 200 w 290"/>
                <a:gd name="T11" fmla="*/ 119 h 551"/>
                <a:gd name="T12" fmla="*/ 208 w 290"/>
                <a:gd name="T13" fmla="*/ 130 h 551"/>
                <a:gd name="T14" fmla="*/ 200 w 290"/>
                <a:gd name="T15" fmla="*/ 159 h 551"/>
                <a:gd name="T16" fmla="*/ 229 w 290"/>
                <a:gd name="T17" fmla="*/ 188 h 551"/>
                <a:gd name="T18" fmla="*/ 244 w 290"/>
                <a:gd name="T19" fmla="*/ 188 h 551"/>
                <a:gd name="T20" fmla="*/ 229 w 290"/>
                <a:gd name="T21" fmla="*/ 217 h 551"/>
                <a:gd name="T22" fmla="*/ 259 w 290"/>
                <a:gd name="T23" fmla="*/ 229 h 551"/>
                <a:gd name="T24" fmla="*/ 262 w 290"/>
                <a:gd name="T25" fmla="*/ 246 h 551"/>
                <a:gd name="T26" fmla="*/ 264 w 290"/>
                <a:gd name="T27" fmla="*/ 275 h 551"/>
                <a:gd name="T28" fmla="*/ 259 w 290"/>
                <a:gd name="T29" fmla="*/ 305 h 551"/>
                <a:gd name="T30" fmla="*/ 259 w 290"/>
                <a:gd name="T31" fmla="*/ 322 h 551"/>
                <a:gd name="T32" fmla="*/ 229 w 290"/>
                <a:gd name="T33" fmla="*/ 305 h 551"/>
                <a:gd name="T34" fmla="*/ 254 w 290"/>
                <a:gd name="T35" fmla="*/ 334 h 551"/>
                <a:gd name="T36" fmla="*/ 229 w 290"/>
                <a:gd name="T37" fmla="*/ 363 h 551"/>
                <a:gd name="T38" fmla="*/ 228 w 290"/>
                <a:gd name="T39" fmla="*/ 392 h 551"/>
                <a:gd name="T40" fmla="*/ 200 w 290"/>
                <a:gd name="T41" fmla="*/ 421 h 551"/>
                <a:gd name="T42" fmla="*/ 200 w 290"/>
                <a:gd name="T43" fmla="*/ 432 h 551"/>
                <a:gd name="T44" fmla="*/ 170 w 290"/>
                <a:gd name="T45" fmla="*/ 421 h 551"/>
                <a:gd name="T46" fmla="*/ 181 w 290"/>
                <a:gd name="T47" fmla="*/ 450 h 551"/>
                <a:gd name="T48" fmla="*/ 170 w 290"/>
                <a:gd name="T49" fmla="*/ 450 h 551"/>
                <a:gd name="T50" fmla="*/ 141 w 290"/>
                <a:gd name="T51" fmla="*/ 479 h 551"/>
                <a:gd name="T52" fmla="*/ 141 w 290"/>
                <a:gd name="T53" fmla="*/ 483 h 551"/>
                <a:gd name="T54" fmla="*/ 112 w 290"/>
                <a:gd name="T55" fmla="*/ 479 h 551"/>
                <a:gd name="T56" fmla="*/ 92 w 290"/>
                <a:gd name="T57" fmla="*/ 509 h 551"/>
                <a:gd name="T58" fmla="*/ 83 w 290"/>
                <a:gd name="T59" fmla="*/ 513 h 551"/>
                <a:gd name="T60" fmla="*/ 53 w 290"/>
                <a:gd name="T61" fmla="*/ 509 h 551"/>
                <a:gd name="T62" fmla="*/ 25 w 290"/>
                <a:gd name="T63" fmla="*/ 479 h 551"/>
                <a:gd name="T64" fmla="*/ 53 w 290"/>
                <a:gd name="T65" fmla="*/ 450 h 551"/>
                <a:gd name="T66" fmla="*/ 25 w 290"/>
                <a:gd name="T67" fmla="*/ 421 h 551"/>
                <a:gd name="T68" fmla="*/ 53 w 290"/>
                <a:gd name="T69" fmla="*/ 392 h 551"/>
                <a:gd name="T70" fmla="*/ 25 w 290"/>
                <a:gd name="T71" fmla="*/ 363 h 551"/>
                <a:gd name="T72" fmla="*/ 53 w 290"/>
                <a:gd name="T73" fmla="*/ 334 h 551"/>
                <a:gd name="T74" fmla="*/ 25 w 290"/>
                <a:gd name="T75" fmla="*/ 305 h 551"/>
                <a:gd name="T76" fmla="*/ 53 w 290"/>
                <a:gd name="T77" fmla="*/ 275 h 551"/>
                <a:gd name="T78" fmla="*/ 25 w 290"/>
                <a:gd name="T79" fmla="*/ 246 h 551"/>
                <a:gd name="T80" fmla="*/ 53 w 290"/>
                <a:gd name="T81" fmla="*/ 217 h 551"/>
                <a:gd name="T82" fmla="*/ 25 w 290"/>
                <a:gd name="T83" fmla="*/ 188 h 551"/>
                <a:gd name="T84" fmla="*/ 53 w 290"/>
                <a:gd name="T85" fmla="*/ 159 h 551"/>
                <a:gd name="T86" fmla="*/ 25 w 290"/>
                <a:gd name="T87" fmla="*/ 130 h 551"/>
                <a:gd name="T88" fmla="*/ 53 w 290"/>
                <a:gd name="T89" fmla="*/ 100 h 551"/>
                <a:gd name="T90" fmla="*/ 25 w 290"/>
                <a:gd name="T91" fmla="*/ 70 h 551"/>
                <a:gd name="T92" fmla="*/ 53 w 290"/>
                <a:gd name="T93" fmla="*/ 41 h 551"/>
                <a:gd name="T94" fmla="*/ 83 w 290"/>
                <a:gd name="T95" fmla="*/ 70 h 551"/>
                <a:gd name="T96" fmla="*/ 112 w 290"/>
                <a:gd name="T97" fmla="*/ 51 h 551"/>
                <a:gd name="T98" fmla="*/ 141 w 290"/>
                <a:gd name="T99" fmla="*/ 70 h 551"/>
                <a:gd name="T100" fmla="*/ 170 w 290"/>
                <a:gd name="T101" fmla="*/ 90 h 551"/>
                <a:gd name="T102" fmla="*/ 181 w 290"/>
                <a:gd name="T103" fmla="*/ 100 h 551"/>
                <a:gd name="T104" fmla="*/ 92 w 290"/>
                <a:gd name="T105" fmla="*/ 41 h 551"/>
                <a:gd name="T106" fmla="*/ 83 w 290"/>
                <a:gd name="T107" fmla="*/ 41 h 551"/>
                <a:gd name="T108" fmla="*/ 92 w 290"/>
                <a:gd name="T109" fmla="*/ 41 h 551"/>
                <a:gd name="T110" fmla="*/ 70 w 290"/>
                <a:gd name="T111" fmla="*/ 34 h 551"/>
                <a:gd name="T112" fmla="*/ 70 w 290"/>
                <a:gd name="T113" fmla="*/ 34 h 551"/>
                <a:gd name="T114" fmla="*/ 53 w 290"/>
                <a:gd name="T115" fmla="*/ 30 h 551"/>
                <a:gd name="T116" fmla="*/ 25 w 290"/>
                <a:gd name="T117" fmla="*/ 41 h 551"/>
                <a:gd name="T118" fmla="*/ 53 w 290"/>
                <a:gd name="T119" fmla="*/ 3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0" h="551">
                  <a:moveTo>
                    <a:pt x="13" y="0"/>
                  </a:moveTo>
                  <a:lnTo>
                    <a:pt x="13" y="0"/>
                  </a:lnTo>
                  <a:cubicBezTo>
                    <a:pt x="7" y="0"/>
                    <a:pt x="0" y="6"/>
                    <a:pt x="0" y="12"/>
                  </a:cubicBezTo>
                  <a:cubicBezTo>
                    <a:pt x="0" y="538"/>
                    <a:pt x="0" y="538"/>
                    <a:pt x="0" y="538"/>
                  </a:cubicBezTo>
                  <a:cubicBezTo>
                    <a:pt x="0" y="545"/>
                    <a:pt x="7" y="550"/>
                    <a:pt x="13" y="550"/>
                  </a:cubicBezTo>
                  <a:cubicBezTo>
                    <a:pt x="103" y="550"/>
                    <a:pt x="208" y="486"/>
                    <a:pt x="257" y="392"/>
                  </a:cubicBezTo>
                  <a:cubicBezTo>
                    <a:pt x="259" y="392"/>
                    <a:pt x="259" y="392"/>
                    <a:pt x="259" y="392"/>
                  </a:cubicBezTo>
                  <a:cubicBezTo>
                    <a:pt x="259" y="391"/>
                    <a:pt x="259" y="391"/>
                    <a:pt x="259" y="391"/>
                  </a:cubicBezTo>
                  <a:cubicBezTo>
                    <a:pt x="277" y="356"/>
                    <a:pt x="289" y="317"/>
                    <a:pt x="289" y="275"/>
                  </a:cubicBezTo>
                  <a:cubicBezTo>
                    <a:pt x="289" y="122"/>
                    <a:pt x="138" y="0"/>
                    <a:pt x="13" y="0"/>
                  </a:cubicBezTo>
                  <a:close/>
                  <a:moveTo>
                    <a:pt x="200" y="119"/>
                  </a:moveTo>
                  <a:lnTo>
                    <a:pt x="200" y="119"/>
                  </a:lnTo>
                  <a:cubicBezTo>
                    <a:pt x="200" y="130"/>
                    <a:pt x="200" y="130"/>
                    <a:pt x="200" y="130"/>
                  </a:cubicBezTo>
                  <a:cubicBezTo>
                    <a:pt x="208" y="130"/>
                    <a:pt x="208" y="130"/>
                    <a:pt x="208" y="130"/>
                  </a:cubicBezTo>
                  <a:cubicBezTo>
                    <a:pt x="216" y="138"/>
                    <a:pt x="222" y="148"/>
                    <a:pt x="228" y="159"/>
                  </a:cubicBezTo>
                  <a:cubicBezTo>
                    <a:pt x="200" y="159"/>
                    <a:pt x="200" y="159"/>
                    <a:pt x="200" y="15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9" y="188"/>
                    <a:pt x="229" y="188"/>
                    <a:pt x="229" y="188"/>
                  </a:cubicBezTo>
                  <a:cubicBezTo>
                    <a:pt x="229" y="159"/>
                    <a:pt x="229" y="159"/>
                    <a:pt x="229" y="159"/>
                  </a:cubicBezTo>
                  <a:cubicBezTo>
                    <a:pt x="235" y="168"/>
                    <a:pt x="240" y="178"/>
                    <a:pt x="244" y="188"/>
                  </a:cubicBezTo>
                  <a:cubicBezTo>
                    <a:pt x="229" y="188"/>
                    <a:pt x="229" y="188"/>
                    <a:pt x="229" y="188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54" y="217"/>
                    <a:pt x="254" y="217"/>
                    <a:pt x="254" y="217"/>
                  </a:cubicBezTo>
                  <a:cubicBezTo>
                    <a:pt x="256" y="220"/>
                    <a:pt x="257" y="224"/>
                    <a:pt x="259" y="229"/>
                  </a:cubicBezTo>
                  <a:cubicBezTo>
                    <a:pt x="259" y="246"/>
                    <a:pt x="259" y="246"/>
                    <a:pt x="259" y="246"/>
                  </a:cubicBezTo>
                  <a:cubicBezTo>
                    <a:pt x="262" y="246"/>
                    <a:pt x="262" y="246"/>
                    <a:pt x="262" y="246"/>
                  </a:cubicBezTo>
                  <a:cubicBezTo>
                    <a:pt x="263" y="256"/>
                    <a:pt x="264" y="265"/>
                    <a:pt x="264" y="275"/>
                  </a:cubicBezTo>
                  <a:lnTo>
                    <a:pt x="264" y="275"/>
                  </a:lnTo>
                  <a:cubicBezTo>
                    <a:pt x="259" y="275"/>
                    <a:pt x="259" y="275"/>
                    <a:pt x="259" y="275"/>
                  </a:cubicBezTo>
                  <a:cubicBezTo>
                    <a:pt x="259" y="305"/>
                    <a:pt x="259" y="305"/>
                    <a:pt x="259" y="305"/>
                  </a:cubicBezTo>
                  <a:cubicBezTo>
                    <a:pt x="262" y="305"/>
                    <a:pt x="262" y="305"/>
                    <a:pt x="262" y="305"/>
                  </a:cubicBezTo>
                  <a:cubicBezTo>
                    <a:pt x="261" y="311"/>
                    <a:pt x="260" y="316"/>
                    <a:pt x="259" y="322"/>
                  </a:cubicBezTo>
                  <a:cubicBezTo>
                    <a:pt x="259" y="305"/>
                    <a:pt x="259" y="305"/>
                    <a:pt x="259" y="305"/>
                  </a:cubicBezTo>
                  <a:cubicBezTo>
                    <a:pt x="229" y="305"/>
                    <a:pt x="229" y="305"/>
                    <a:pt x="229" y="305"/>
                  </a:cubicBezTo>
                  <a:cubicBezTo>
                    <a:pt x="229" y="334"/>
                    <a:pt x="229" y="334"/>
                    <a:pt x="229" y="334"/>
                  </a:cubicBezTo>
                  <a:cubicBezTo>
                    <a:pt x="254" y="334"/>
                    <a:pt x="254" y="334"/>
                    <a:pt x="254" y="334"/>
                  </a:cubicBezTo>
                  <a:cubicBezTo>
                    <a:pt x="252" y="344"/>
                    <a:pt x="248" y="354"/>
                    <a:pt x="244" y="363"/>
                  </a:cubicBezTo>
                  <a:cubicBezTo>
                    <a:pt x="229" y="363"/>
                    <a:pt x="229" y="363"/>
                    <a:pt x="229" y="363"/>
                  </a:cubicBezTo>
                  <a:cubicBezTo>
                    <a:pt x="229" y="392"/>
                    <a:pt x="229" y="392"/>
                    <a:pt x="229" y="392"/>
                  </a:cubicBezTo>
                  <a:lnTo>
                    <a:pt x="228" y="392"/>
                  </a:lnTo>
                  <a:cubicBezTo>
                    <a:pt x="200" y="392"/>
                    <a:pt x="200" y="392"/>
                    <a:pt x="200" y="392"/>
                  </a:cubicBezTo>
                  <a:cubicBezTo>
                    <a:pt x="200" y="421"/>
                    <a:pt x="200" y="421"/>
                    <a:pt x="200" y="421"/>
                  </a:cubicBezTo>
                  <a:cubicBezTo>
                    <a:pt x="208" y="421"/>
                    <a:pt x="208" y="421"/>
                    <a:pt x="208" y="421"/>
                  </a:cubicBezTo>
                  <a:cubicBezTo>
                    <a:pt x="205" y="424"/>
                    <a:pt x="202" y="428"/>
                    <a:pt x="200" y="432"/>
                  </a:cubicBezTo>
                  <a:cubicBezTo>
                    <a:pt x="200" y="421"/>
                    <a:pt x="200" y="421"/>
                    <a:pt x="200" y="421"/>
                  </a:cubicBezTo>
                  <a:cubicBezTo>
                    <a:pt x="170" y="421"/>
                    <a:pt x="170" y="421"/>
                    <a:pt x="170" y="421"/>
                  </a:cubicBezTo>
                  <a:cubicBezTo>
                    <a:pt x="170" y="450"/>
                    <a:pt x="170" y="450"/>
                    <a:pt x="170" y="450"/>
                  </a:cubicBezTo>
                  <a:cubicBezTo>
                    <a:pt x="181" y="450"/>
                    <a:pt x="181" y="450"/>
                    <a:pt x="181" y="450"/>
                  </a:cubicBezTo>
                  <a:cubicBezTo>
                    <a:pt x="177" y="453"/>
                    <a:pt x="174" y="458"/>
                    <a:pt x="170" y="461"/>
                  </a:cubicBezTo>
                  <a:cubicBezTo>
                    <a:pt x="170" y="450"/>
                    <a:pt x="170" y="450"/>
                    <a:pt x="170" y="450"/>
                  </a:cubicBezTo>
                  <a:cubicBezTo>
                    <a:pt x="141" y="450"/>
                    <a:pt x="141" y="450"/>
                    <a:pt x="141" y="450"/>
                  </a:cubicBezTo>
                  <a:cubicBezTo>
                    <a:pt x="141" y="479"/>
                    <a:pt x="141" y="479"/>
                    <a:pt x="141" y="479"/>
                  </a:cubicBezTo>
                  <a:cubicBezTo>
                    <a:pt x="145" y="479"/>
                    <a:pt x="145" y="479"/>
                    <a:pt x="145" y="479"/>
                  </a:cubicBezTo>
                  <a:cubicBezTo>
                    <a:pt x="144" y="481"/>
                    <a:pt x="143" y="482"/>
                    <a:pt x="141" y="483"/>
                  </a:cubicBezTo>
                  <a:cubicBezTo>
                    <a:pt x="141" y="479"/>
                    <a:pt x="141" y="479"/>
                    <a:pt x="141" y="479"/>
                  </a:cubicBezTo>
                  <a:cubicBezTo>
                    <a:pt x="112" y="479"/>
                    <a:pt x="112" y="479"/>
                    <a:pt x="112" y="479"/>
                  </a:cubicBezTo>
                  <a:cubicBezTo>
                    <a:pt x="112" y="499"/>
                    <a:pt x="112" y="499"/>
                    <a:pt x="112" y="499"/>
                  </a:cubicBezTo>
                  <a:cubicBezTo>
                    <a:pt x="105" y="503"/>
                    <a:pt x="98" y="507"/>
                    <a:pt x="92" y="509"/>
                  </a:cubicBezTo>
                  <a:cubicBezTo>
                    <a:pt x="83" y="509"/>
                    <a:pt x="83" y="509"/>
                    <a:pt x="83" y="509"/>
                  </a:cubicBezTo>
                  <a:cubicBezTo>
                    <a:pt x="83" y="513"/>
                    <a:pt x="83" y="513"/>
                    <a:pt x="83" y="513"/>
                  </a:cubicBezTo>
                  <a:cubicBezTo>
                    <a:pt x="73" y="516"/>
                    <a:pt x="64" y="519"/>
                    <a:pt x="53" y="521"/>
                  </a:cubicBezTo>
                  <a:cubicBezTo>
                    <a:pt x="53" y="509"/>
                    <a:pt x="53" y="509"/>
                    <a:pt x="53" y="509"/>
                  </a:cubicBezTo>
                  <a:cubicBezTo>
                    <a:pt x="25" y="509"/>
                    <a:pt x="25" y="509"/>
                    <a:pt x="25" y="509"/>
                  </a:cubicBezTo>
                  <a:cubicBezTo>
                    <a:pt x="25" y="479"/>
                    <a:pt x="25" y="479"/>
                    <a:pt x="25" y="479"/>
                  </a:cubicBezTo>
                  <a:cubicBezTo>
                    <a:pt x="53" y="479"/>
                    <a:pt x="53" y="479"/>
                    <a:pt x="53" y="479"/>
                  </a:cubicBezTo>
                  <a:cubicBezTo>
                    <a:pt x="53" y="450"/>
                    <a:pt x="53" y="450"/>
                    <a:pt x="53" y="450"/>
                  </a:cubicBezTo>
                  <a:cubicBezTo>
                    <a:pt x="25" y="450"/>
                    <a:pt x="25" y="450"/>
                    <a:pt x="25" y="450"/>
                  </a:cubicBezTo>
                  <a:cubicBezTo>
                    <a:pt x="25" y="421"/>
                    <a:pt x="25" y="421"/>
                    <a:pt x="25" y="421"/>
                  </a:cubicBezTo>
                  <a:cubicBezTo>
                    <a:pt x="53" y="421"/>
                    <a:pt x="53" y="421"/>
                    <a:pt x="53" y="421"/>
                  </a:cubicBezTo>
                  <a:cubicBezTo>
                    <a:pt x="53" y="392"/>
                    <a:pt x="53" y="392"/>
                    <a:pt x="53" y="392"/>
                  </a:cubicBezTo>
                  <a:cubicBezTo>
                    <a:pt x="25" y="392"/>
                    <a:pt x="25" y="392"/>
                    <a:pt x="25" y="392"/>
                  </a:cubicBezTo>
                  <a:cubicBezTo>
                    <a:pt x="25" y="363"/>
                    <a:pt x="25" y="363"/>
                    <a:pt x="25" y="363"/>
                  </a:cubicBezTo>
                  <a:cubicBezTo>
                    <a:pt x="53" y="363"/>
                    <a:pt x="53" y="363"/>
                    <a:pt x="53" y="363"/>
                  </a:cubicBezTo>
                  <a:cubicBezTo>
                    <a:pt x="53" y="334"/>
                    <a:pt x="53" y="334"/>
                    <a:pt x="53" y="334"/>
                  </a:cubicBezTo>
                  <a:cubicBezTo>
                    <a:pt x="25" y="334"/>
                    <a:pt x="25" y="334"/>
                    <a:pt x="25" y="334"/>
                  </a:cubicBezTo>
                  <a:cubicBezTo>
                    <a:pt x="25" y="305"/>
                    <a:pt x="25" y="305"/>
                    <a:pt x="25" y="305"/>
                  </a:cubicBezTo>
                  <a:cubicBezTo>
                    <a:pt x="53" y="305"/>
                    <a:pt x="53" y="305"/>
                    <a:pt x="53" y="305"/>
                  </a:cubicBezTo>
                  <a:cubicBezTo>
                    <a:pt x="53" y="275"/>
                    <a:pt x="53" y="275"/>
                    <a:pt x="53" y="275"/>
                  </a:cubicBezTo>
                  <a:cubicBezTo>
                    <a:pt x="25" y="275"/>
                    <a:pt x="25" y="275"/>
                    <a:pt x="25" y="275"/>
                  </a:cubicBezTo>
                  <a:cubicBezTo>
                    <a:pt x="25" y="246"/>
                    <a:pt x="25" y="246"/>
                    <a:pt x="25" y="246"/>
                  </a:cubicBezTo>
                  <a:cubicBezTo>
                    <a:pt x="53" y="246"/>
                    <a:pt x="53" y="246"/>
                    <a:pt x="53" y="246"/>
                  </a:cubicBezTo>
                  <a:cubicBezTo>
                    <a:pt x="53" y="217"/>
                    <a:pt x="53" y="217"/>
                    <a:pt x="53" y="217"/>
                  </a:cubicBezTo>
                  <a:cubicBezTo>
                    <a:pt x="25" y="217"/>
                    <a:pt x="25" y="217"/>
                    <a:pt x="25" y="217"/>
                  </a:cubicBezTo>
                  <a:cubicBezTo>
                    <a:pt x="25" y="188"/>
                    <a:pt x="25" y="188"/>
                    <a:pt x="25" y="188"/>
                  </a:cubicBezTo>
                  <a:cubicBezTo>
                    <a:pt x="53" y="188"/>
                    <a:pt x="53" y="188"/>
                    <a:pt x="53" y="188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22" y="56"/>
                    <a:pt x="131" y="62"/>
                    <a:pt x="141" y="68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5" y="70"/>
                    <a:pt x="145" y="70"/>
                    <a:pt x="145" y="70"/>
                  </a:cubicBezTo>
                  <a:cubicBezTo>
                    <a:pt x="154" y="77"/>
                    <a:pt x="163" y="83"/>
                    <a:pt x="170" y="90"/>
                  </a:cubicBezTo>
                  <a:cubicBezTo>
                    <a:pt x="170" y="100"/>
                    <a:pt x="170" y="100"/>
                    <a:pt x="170" y="100"/>
                  </a:cubicBezTo>
                  <a:cubicBezTo>
                    <a:pt x="181" y="100"/>
                    <a:pt x="181" y="100"/>
                    <a:pt x="181" y="100"/>
                  </a:cubicBezTo>
                  <a:cubicBezTo>
                    <a:pt x="188" y="106"/>
                    <a:pt x="194" y="112"/>
                    <a:pt x="200" y="119"/>
                  </a:cubicBezTo>
                  <a:close/>
                  <a:moveTo>
                    <a:pt x="92" y="41"/>
                  </a:moveTo>
                  <a:lnTo>
                    <a:pt x="92" y="41"/>
                  </a:lnTo>
                  <a:cubicBezTo>
                    <a:pt x="83" y="41"/>
                    <a:pt x="83" y="41"/>
                    <a:pt x="83" y="41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6" y="39"/>
                    <a:pt x="89" y="40"/>
                    <a:pt x="92" y="41"/>
                  </a:cubicBezTo>
                  <a:close/>
                  <a:moveTo>
                    <a:pt x="70" y="34"/>
                  </a:moveTo>
                  <a:lnTo>
                    <a:pt x="70" y="34"/>
                  </a:lnTo>
                  <a:cubicBezTo>
                    <a:pt x="68" y="33"/>
                    <a:pt x="66" y="33"/>
                    <a:pt x="64" y="32"/>
                  </a:cubicBezTo>
                  <a:cubicBezTo>
                    <a:pt x="66" y="33"/>
                    <a:pt x="68" y="33"/>
                    <a:pt x="70" y="34"/>
                  </a:cubicBezTo>
                  <a:close/>
                  <a:moveTo>
                    <a:pt x="53" y="30"/>
                  </a:moveTo>
                  <a:lnTo>
                    <a:pt x="53" y="30"/>
                  </a:lnTo>
                  <a:cubicBezTo>
                    <a:pt x="53" y="41"/>
                    <a:pt x="53" y="41"/>
                    <a:pt x="53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5" y="26"/>
                    <a:pt x="44" y="28"/>
                    <a:pt x="53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1" name="Freeform 169"/>
            <p:cNvSpPr>
              <a:spLocks noChangeArrowheads="1"/>
            </p:cNvSpPr>
            <p:nvPr/>
          </p:nvSpPr>
          <p:spPr bwMode="auto">
            <a:xfrm>
              <a:off x="6577074" y="3572432"/>
              <a:ext cx="294509" cy="294509"/>
            </a:xfrm>
            <a:custGeom>
              <a:avLst/>
              <a:gdLst>
                <a:gd name="T0" fmla="*/ 350 w 702"/>
                <a:gd name="T1" fmla="*/ 0 h 702"/>
                <a:gd name="T2" fmla="*/ 350 w 702"/>
                <a:gd name="T3" fmla="*/ 0 h 702"/>
                <a:gd name="T4" fmla="*/ 0 w 702"/>
                <a:gd name="T5" fmla="*/ 351 h 702"/>
                <a:gd name="T6" fmla="*/ 350 w 702"/>
                <a:gd name="T7" fmla="*/ 701 h 702"/>
                <a:gd name="T8" fmla="*/ 701 w 702"/>
                <a:gd name="T9" fmla="*/ 351 h 702"/>
                <a:gd name="T10" fmla="*/ 350 w 702"/>
                <a:gd name="T11" fmla="*/ 0 h 702"/>
                <a:gd name="T12" fmla="*/ 350 w 702"/>
                <a:gd name="T13" fmla="*/ 677 h 702"/>
                <a:gd name="T14" fmla="*/ 350 w 702"/>
                <a:gd name="T15" fmla="*/ 677 h 702"/>
                <a:gd name="T16" fmla="*/ 24 w 702"/>
                <a:gd name="T17" fmla="*/ 351 h 702"/>
                <a:gd name="T18" fmla="*/ 350 w 702"/>
                <a:gd name="T19" fmla="*/ 24 h 702"/>
                <a:gd name="T20" fmla="*/ 677 w 702"/>
                <a:gd name="T21" fmla="*/ 351 h 702"/>
                <a:gd name="T22" fmla="*/ 350 w 702"/>
                <a:gd name="T23" fmla="*/ 677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2" h="702">
                  <a:moveTo>
                    <a:pt x="350" y="0"/>
                  </a:moveTo>
                  <a:lnTo>
                    <a:pt x="350" y="0"/>
                  </a:lnTo>
                  <a:cubicBezTo>
                    <a:pt x="157" y="0"/>
                    <a:pt x="0" y="157"/>
                    <a:pt x="0" y="351"/>
                  </a:cubicBezTo>
                  <a:cubicBezTo>
                    <a:pt x="0" y="544"/>
                    <a:pt x="157" y="701"/>
                    <a:pt x="350" y="701"/>
                  </a:cubicBezTo>
                  <a:cubicBezTo>
                    <a:pt x="544" y="701"/>
                    <a:pt x="701" y="544"/>
                    <a:pt x="701" y="351"/>
                  </a:cubicBezTo>
                  <a:cubicBezTo>
                    <a:pt x="701" y="157"/>
                    <a:pt x="544" y="0"/>
                    <a:pt x="350" y="0"/>
                  </a:cubicBezTo>
                  <a:close/>
                  <a:moveTo>
                    <a:pt x="350" y="677"/>
                  </a:moveTo>
                  <a:lnTo>
                    <a:pt x="350" y="677"/>
                  </a:lnTo>
                  <a:cubicBezTo>
                    <a:pt x="170" y="677"/>
                    <a:pt x="24" y="531"/>
                    <a:pt x="24" y="351"/>
                  </a:cubicBezTo>
                  <a:cubicBezTo>
                    <a:pt x="24" y="170"/>
                    <a:pt x="170" y="24"/>
                    <a:pt x="350" y="24"/>
                  </a:cubicBezTo>
                  <a:cubicBezTo>
                    <a:pt x="531" y="24"/>
                    <a:pt x="677" y="170"/>
                    <a:pt x="677" y="351"/>
                  </a:cubicBezTo>
                  <a:cubicBezTo>
                    <a:pt x="677" y="531"/>
                    <a:pt x="531" y="677"/>
                    <a:pt x="350" y="67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2" name="Group 1261"/>
          <p:cNvGrpSpPr/>
          <p:nvPr/>
        </p:nvGrpSpPr>
        <p:grpSpPr>
          <a:xfrm>
            <a:off x="8331166" y="1896135"/>
            <a:ext cx="279692" cy="298215"/>
            <a:chOff x="8331166" y="1896135"/>
            <a:chExt cx="279692" cy="298215"/>
          </a:xfrm>
          <a:solidFill>
            <a:srgbClr val="02D35F"/>
          </a:solidFill>
        </p:grpSpPr>
        <p:sp>
          <p:nvSpPr>
            <p:cNvPr id="1263" name="Freeform 54"/>
            <p:cNvSpPr>
              <a:spLocks noChangeArrowheads="1"/>
            </p:cNvSpPr>
            <p:nvPr/>
          </p:nvSpPr>
          <p:spPr bwMode="auto">
            <a:xfrm>
              <a:off x="8470086" y="1931328"/>
              <a:ext cx="1852" cy="185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" name="Freeform 55"/>
            <p:cNvSpPr>
              <a:spLocks noChangeArrowheads="1"/>
            </p:cNvSpPr>
            <p:nvPr/>
          </p:nvSpPr>
          <p:spPr bwMode="auto">
            <a:xfrm>
              <a:off x="8470086" y="1931328"/>
              <a:ext cx="1852" cy="185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5" name="Freeform 170"/>
            <p:cNvSpPr>
              <a:spLocks noChangeArrowheads="1"/>
            </p:cNvSpPr>
            <p:nvPr/>
          </p:nvSpPr>
          <p:spPr bwMode="auto">
            <a:xfrm>
              <a:off x="8331166" y="1896135"/>
              <a:ext cx="279692" cy="298215"/>
            </a:xfrm>
            <a:custGeom>
              <a:avLst/>
              <a:gdLst>
                <a:gd name="T0" fmla="*/ 160 w 664"/>
                <a:gd name="T1" fmla="*/ 62 h 709"/>
                <a:gd name="T2" fmla="*/ 118 w 664"/>
                <a:gd name="T3" fmla="*/ 24 h 709"/>
                <a:gd name="T4" fmla="*/ 135 w 664"/>
                <a:gd name="T5" fmla="*/ 7 h 709"/>
                <a:gd name="T6" fmla="*/ 168 w 664"/>
                <a:gd name="T7" fmla="*/ 57 h 709"/>
                <a:gd name="T8" fmla="*/ 509 w 664"/>
                <a:gd name="T9" fmla="*/ 57 h 709"/>
                <a:gd name="T10" fmla="*/ 543 w 664"/>
                <a:gd name="T11" fmla="*/ 24 h 709"/>
                <a:gd name="T12" fmla="*/ 526 w 664"/>
                <a:gd name="T13" fmla="*/ 7 h 709"/>
                <a:gd name="T14" fmla="*/ 492 w 664"/>
                <a:gd name="T15" fmla="*/ 57 h 709"/>
                <a:gd name="T16" fmla="*/ 509 w 664"/>
                <a:gd name="T17" fmla="*/ 57 h 709"/>
                <a:gd name="T18" fmla="*/ 135 w 664"/>
                <a:gd name="T19" fmla="*/ 467 h 709"/>
                <a:gd name="T20" fmla="*/ 168 w 664"/>
                <a:gd name="T21" fmla="*/ 416 h 709"/>
                <a:gd name="T22" fmla="*/ 118 w 664"/>
                <a:gd name="T23" fmla="*/ 450 h 709"/>
                <a:gd name="T24" fmla="*/ 127 w 664"/>
                <a:gd name="T25" fmla="*/ 470 h 709"/>
                <a:gd name="T26" fmla="*/ 543 w 664"/>
                <a:gd name="T27" fmla="*/ 467 h 709"/>
                <a:gd name="T28" fmla="*/ 543 w 664"/>
                <a:gd name="T29" fmla="*/ 450 h 709"/>
                <a:gd name="T30" fmla="*/ 492 w 664"/>
                <a:gd name="T31" fmla="*/ 416 h 709"/>
                <a:gd name="T32" fmla="*/ 526 w 664"/>
                <a:gd name="T33" fmla="*/ 467 h 709"/>
                <a:gd name="T34" fmla="*/ 543 w 664"/>
                <a:gd name="T35" fmla="*/ 467 h 709"/>
                <a:gd name="T36" fmla="*/ 78 w 664"/>
                <a:gd name="T37" fmla="*/ 237 h 709"/>
                <a:gd name="T38" fmla="*/ 11 w 664"/>
                <a:gd name="T39" fmla="*/ 225 h 709"/>
                <a:gd name="T40" fmla="*/ 11 w 664"/>
                <a:gd name="T41" fmla="*/ 248 h 709"/>
                <a:gd name="T42" fmla="*/ 78 w 664"/>
                <a:gd name="T43" fmla="*/ 237 h 709"/>
                <a:gd name="T44" fmla="*/ 663 w 664"/>
                <a:gd name="T45" fmla="*/ 237 h 709"/>
                <a:gd name="T46" fmla="*/ 596 w 664"/>
                <a:gd name="T47" fmla="*/ 225 h 709"/>
                <a:gd name="T48" fmla="*/ 596 w 664"/>
                <a:gd name="T49" fmla="*/ 248 h 709"/>
                <a:gd name="T50" fmla="*/ 663 w 664"/>
                <a:gd name="T51" fmla="*/ 237 h 709"/>
                <a:gd name="T52" fmla="*/ 242 w 664"/>
                <a:gd name="T53" fmla="*/ 342 h 709"/>
                <a:gd name="T54" fmla="*/ 206 w 664"/>
                <a:gd name="T55" fmla="*/ 237 h 709"/>
                <a:gd name="T56" fmla="*/ 242 w 664"/>
                <a:gd name="T57" fmla="*/ 132 h 709"/>
                <a:gd name="T58" fmla="*/ 183 w 664"/>
                <a:gd name="T59" fmla="*/ 237 h 709"/>
                <a:gd name="T60" fmla="*/ 234 w 664"/>
                <a:gd name="T61" fmla="*/ 345 h 709"/>
                <a:gd name="T62" fmla="*/ 484 w 664"/>
                <a:gd name="T63" fmla="*/ 84 h 709"/>
                <a:gd name="T64" fmla="*/ 178 w 664"/>
                <a:gd name="T65" fmla="*/ 84 h 709"/>
                <a:gd name="T66" fmla="*/ 177 w 664"/>
                <a:gd name="T67" fmla="*/ 390 h 709"/>
                <a:gd name="T68" fmla="*/ 231 w 664"/>
                <a:gd name="T69" fmla="*/ 468 h 709"/>
                <a:gd name="T70" fmla="*/ 231 w 664"/>
                <a:gd name="T71" fmla="*/ 618 h 709"/>
                <a:gd name="T72" fmla="*/ 417 w 664"/>
                <a:gd name="T73" fmla="*/ 618 h 709"/>
                <a:gd name="T74" fmla="*/ 417 w 664"/>
                <a:gd name="T75" fmla="*/ 468 h 709"/>
                <a:gd name="T76" fmla="*/ 479 w 664"/>
                <a:gd name="T77" fmla="*/ 390 h 709"/>
                <a:gd name="T78" fmla="*/ 484 w 664"/>
                <a:gd name="T79" fmla="*/ 84 h 709"/>
                <a:gd name="T80" fmla="*/ 326 w 664"/>
                <a:gd name="T81" fmla="*/ 684 h 709"/>
                <a:gd name="T82" fmla="*/ 393 w 664"/>
                <a:gd name="T83" fmla="*/ 629 h 709"/>
                <a:gd name="T84" fmla="*/ 254 w 664"/>
                <a:gd name="T85" fmla="*/ 606 h 709"/>
                <a:gd name="T86" fmla="*/ 254 w 664"/>
                <a:gd name="T87" fmla="*/ 553 h 709"/>
                <a:gd name="T88" fmla="*/ 254 w 664"/>
                <a:gd name="T89" fmla="*/ 606 h 709"/>
                <a:gd name="T90" fmla="*/ 394 w 664"/>
                <a:gd name="T91" fmla="*/ 598 h 709"/>
                <a:gd name="T92" fmla="*/ 254 w 664"/>
                <a:gd name="T93" fmla="*/ 496 h 709"/>
                <a:gd name="T94" fmla="*/ 394 w 664"/>
                <a:gd name="T95" fmla="*/ 598 h 709"/>
                <a:gd name="T96" fmla="*/ 394 w 664"/>
                <a:gd name="T97" fmla="*/ 541 h 709"/>
                <a:gd name="T98" fmla="*/ 394 w 664"/>
                <a:gd name="T99" fmla="*/ 494 h 709"/>
                <a:gd name="T100" fmla="*/ 462 w 664"/>
                <a:gd name="T101" fmla="*/ 373 h 709"/>
                <a:gd name="T102" fmla="*/ 402 w 664"/>
                <a:gd name="T103" fmla="*/ 410 h 709"/>
                <a:gd name="T104" fmla="*/ 394 w 664"/>
                <a:gd name="T105" fmla="*/ 468 h 709"/>
                <a:gd name="T106" fmla="*/ 255 w 664"/>
                <a:gd name="T107" fmla="*/ 470 h 709"/>
                <a:gd name="T108" fmla="*/ 254 w 664"/>
                <a:gd name="T109" fmla="*/ 468 h 709"/>
                <a:gd name="T110" fmla="*/ 246 w 664"/>
                <a:gd name="T111" fmla="*/ 410 h 709"/>
                <a:gd name="T112" fmla="*/ 137 w 664"/>
                <a:gd name="T113" fmla="*/ 237 h 709"/>
                <a:gd name="T114" fmla="*/ 467 w 664"/>
                <a:gd name="T115" fmla="*/ 100 h 709"/>
                <a:gd name="T116" fmla="*/ 520 w 664"/>
                <a:gd name="T117" fmla="*/ 237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4" h="709">
                  <a:moveTo>
                    <a:pt x="160" y="62"/>
                  </a:moveTo>
                  <a:lnTo>
                    <a:pt x="160" y="62"/>
                  </a:lnTo>
                  <a:cubicBezTo>
                    <a:pt x="158" y="62"/>
                    <a:pt x="155" y="61"/>
                    <a:pt x="153" y="57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3" y="19"/>
                    <a:pt x="113" y="12"/>
                    <a:pt x="118" y="7"/>
                  </a:cubicBezTo>
                  <a:cubicBezTo>
                    <a:pt x="123" y="2"/>
                    <a:pt x="130" y="2"/>
                    <a:pt x="135" y="7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74" y="46"/>
                    <a:pt x="174" y="53"/>
                    <a:pt x="168" y="57"/>
                  </a:cubicBezTo>
                  <a:cubicBezTo>
                    <a:pt x="166" y="61"/>
                    <a:pt x="163" y="62"/>
                    <a:pt x="160" y="62"/>
                  </a:cubicBezTo>
                  <a:close/>
                  <a:moveTo>
                    <a:pt x="509" y="57"/>
                  </a:moveTo>
                  <a:lnTo>
                    <a:pt x="509" y="57"/>
                  </a:lnTo>
                  <a:cubicBezTo>
                    <a:pt x="543" y="24"/>
                    <a:pt x="543" y="24"/>
                    <a:pt x="543" y="24"/>
                  </a:cubicBezTo>
                  <a:cubicBezTo>
                    <a:pt x="547" y="19"/>
                    <a:pt x="547" y="12"/>
                    <a:pt x="543" y="7"/>
                  </a:cubicBezTo>
                  <a:cubicBezTo>
                    <a:pt x="539" y="2"/>
                    <a:pt x="532" y="2"/>
                    <a:pt x="526" y="7"/>
                  </a:cubicBezTo>
                  <a:cubicBezTo>
                    <a:pt x="492" y="41"/>
                    <a:pt x="492" y="41"/>
                    <a:pt x="492" y="41"/>
                  </a:cubicBezTo>
                  <a:cubicBezTo>
                    <a:pt x="488" y="46"/>
                    <a:pt x="488" y="53"/>
                    <a:pt x="492" y="57"/>
                  </a:cubicBezTo>
                  <a:cubicBezTo>
                    <a:pt x="495" y="61"/>
                    <a:pt x="497" y="62"/>
                    <a:pt x="500" y="62"/>
                  </a:cubicBezTo>
                  <a:cubicBezTo>
                    <a:pt x="504" y="62"/>
                    <a:pt x="507" y="61"/>
                    <a:pt x="509" y="57"/>
                  </a:cubicBezTo>
                  <a:close/>
                  <a:moveTo>
                    <a:pt x="135" y="467"/>
                  </a:moveTo>
                  <a:lnTo>
                    <a:pt x="135" y="467"/>
                  </a:lnTo>
                  <a:cubicBezTo>
                    <a:pt x="168" y="432"/>
                    <a:pt x="168" y="432"/>
                    <a:pt x="168" y="432"/>
                  </a:cubicBezTo>
                  <a:cubicBezTo>
                    <a:pt x="174" y="428"/>
                    <a:pt x="174" y="420"/>
                    <a:pt x="168" y="416"/>
                  </a:cubicBezTo>
                  <a:cubicBezTo>
                    <a:pt x="164" y="411"/>
                    <a:pt x="157" y="411"/>
                    <a:pt x="153" y="416"/>
                  </a:cubicBezTo>
                  <a:cubicBezTo>
                    <a:pt x="118" y="450"/>
                    <a:pt x="118" y="450"/>
                    <a:pt x="118" y="450"/>
                  </a:cubicBezTo>
                  <a:cubicBezTo>
                    <a:pt x="113" y="454"/>
                    <a:pt x="113" y="461"/>
                    <a:pt x="118" y="467"/>
                  </a:cubicBezTo>
                  <a:cubicBezTo>
                    <a:pt x="120" y="469"/>
                    <a:pt x="124" y="470"/>
                    <a:pt x="127" y="470"/>
                  </a:cubicBezTo>
                  <a:cubicBezTo>
                    <a:pt x="130" y="470"/>
                    <a:pt x="133" y="469"/>
                    <a:pt x="135" y="467"/>
                  </a:cubicBezTo>
                  <a:close/>
                  <a:moveTo>
                    <a:pt x="543" y="467"/>
                  </a:moveTo>
                  <a:lnTo>
                    <a:pt x="543" y="467"/>
                  </a:lnTo>
                  <a:cubicBezTo>
                    <a:pt x="547" y="461"/>
                    <a:pt x="547" y="454"/>
                    <a:pt x="543" y="450"/>
                  </a:cubicBezTo>
                  <a:cubicBezTo>
                    <a:pt x="509" y="416"/>
                    <a:pt x="509" y="416"/>
                    <a:pt x="509" y="416"/>
                  </a:cubicBezTo>
                  <a:cubicBezTo>
                    <a:pt x="505" y="411"/>
                    <a:pt x="497" y="411"/>
                    <a:pt x="492" y="416"/>
                  </a:cubicBezTo>
                  <a:cubicBezTo>
                    <a:pt x="488" y="420"/>
                    <a:pt x="488" y="428"/>
                    <a:pt x="492" y="432"/>
                  </a:cubicBezTo>
                  <a:cubicBezTo>
                    <a:pt x="526" y="467"/>
                    <a:pt x="526" y="467"/>
                    <a:pt x="526" y="467"/>
                  </a:cubicBezTo>
                  <a:cubicBezTo>
                    <a:pt x="529" y="469"/>
                    <a:pt x="532" y="470"/>
                    <a:pt x="535" y="470"/>
                  </a:cubicBezTo>
                  <a:cubicBezTo>
                    <a:pt x="538" y="470"/>
                    <a:pt x="541" y="469"/>
                    <a:pt x="543" y="467"/>
                  </a:cubicBezTo>
                  <a:close/>
                  <a:moveTo>
                    <a:pt x="78" y="237"/>
                  </a:moveTo>
                  <a:lnTo>
                    <a:pt x="78" y="237"/>
                  </a:lnTo>
                  <a:cubicBezTo>
                    <a:pt x="78" y="230"/>
                    <a:pt x="71" y="225"/>
                    <a:pt x="65" y="225"/>
                  </a:cubicBezTo>
                  <a:cubicBezTo>
                    <a:pt x="11" y="225"/>
                    <a:pt x="11" y="225"/>
                    <a:pt x="11" y="225"/>
                  </a:cubicBezTo>
                  <a:cubicBezTo>
                    <a:pt x="5" y="225"/>
                    <a:pt x="0" y="230"/>
                    <a:pt x="0" y="237"/>
                  </a:cubicBezTo>
                  <a:cubicBezTo>
                    <a:pt x="0" y="243"/>
                    <a:pt x="5" y="248"/>
                    <a:pt x="11" y="248"/>
                  </a:cubicBezTo>
                  <a:cubicBezTo>
                    <a:pt x="65" y="248"/>
                    <a:pt x="65" y="248"/>
                    <a:pt x="65" y="248"/>
                  </a:cubicBezTo>
                  <a:cubicBezTo>
                    <a:pt x="71" y="248"/>
                    <a:pt x="78" y="243"/>
                    <a:pt x="78" y="237"/>
                  </a:cubicBezTo>
                  <a:close/>
                  <a:moveTo>
                    <a:pt x="663" y="237"/>
                  </a:moveTo>
                  <a:lnTo>
                    <a:pt x="663" y="237"/>
                  </a:lnTo>
                  <a:cubicBezTo>
                    <a:pt x="663" y="230"/>
                    <a:pt x="658" y="225"/>
                    <a:pt x="650" y="225"/>
                  </a:cubicBezTo>
                  <a:cubicBezTo>
                    <a:pt x="596" y="225"/>
                    <a:pt x="596" y="225"/>
                    <a:pt x="596" y="225"/>
                  </a:cubicBezTo>
                  <a:cubicBezTo>
                    <a:pt x="590" y="225"/>
                    <a:pt x="585" y="230"/>
                    <a:pt x="585" y="237"/>
                  </a:cubicBezTo>
                  <a:cubicBezTo>
                    <a:pt x="585" y="243"/>
                    <a:pt x="590" y="248"/>
                    <a:pt x="596" y="248"/>
                  </a:cubicBezTo>
                  <a:cubicBezTo>
                    <a:pt x="650" y="248"/>
                    <a:pt x="650" y="248"/>
                    <a:pt x="650" y="248"/>
                  </a:cubicBezTo>
                  <a:cubicBezTo>
                    <a:pt x="658" y="248"/>
                    <a:pt x="663" y="243"/>
                    <a:pt x="663" y="237"/>
                  </a:cubicBezTo>
                  <a:close/>
                  <a:moveTo>
                    <a:pt x="242" y="342"/>
                  </a:moveTo>
                  <a:lnTo>
                    <a:pt x="242" y="342"/>
                  </a:lnTo>
                  <a:cubicBezTo>
                    <a:pt x="247" y="336"/>
                    <a:pt x="247" y="329"/>
                    <a:pt x="242" y="325"/>
                  </a:cubicBezTo>
                  <a:cubicBezTo>
                    <a:pt x="219" y="301"/>
                    <a:pt x="206" y="270"/>
                    <a:pt x="206" y="237"/>
                  </a:cubicBezTo>
                  <a:cubicBezTo>
                    <a:pt x="206" y="203"/>
                    <a:pt x="219" y="172"/>
                    <a:pt x="242" y="149"/>
                  </a:cubicBezTo>
                  <a:cubicBezTo>
                    <a:pt x="247" y="144"/>
                    <a:pt x="247" y="137"/>
                    <a:pt x="242" y="132"/>
                  </a:cubicBezTo>
                  <a:cubicBezTo>
                    <a:pt x="238" y="127"/>
                    <a:pt x="231" y="127"/>
                    <a:pt x="227" y="132"/>
                  </a:cubicBezTo>
                  <a:cubicBezTo>
                    <a:pt x="198" y="160"/>
                    <a:pt x="183" y="197"/>
                    <a:pt x="183" y="237"/>
                  </a:cubicBezTo>
                  <a:cubicBezTo>
                    <a:pt x="183" y="276"/>
                    <a:pt x="198" y="314"/>
                    <a:pt x="227" y="342"/>
                  </a:cubicBezTo>
                  <a:cubicBezTo>
                    <a:pt x="229" y="344"/>
                    <a:pt x="232" y="345"/>
                    <a:pt x="234" y="345"/>
                  </a:cubicBezTo>
                  <a:cubicBezTo>
                    <a:pt x="237" y="345"/>
                    <a:pt x="240" y="344"/>
                    <a:pt x="242" y="342"/>
                  </a:cubicBezTo>
                  <a:close/>
                  <a:moveTo>
                    <a:pt x="484" y="84"/>
                  </a:moveTo>
                  <a:lnTo>
                    <a:pt x="484" y="84"/>
                  </a:lnTo>
                  <a:cubicBezTo>
                    <a:pt x="399" y="0"/>
                    <a:pt x="262" y="0"/>
                    <a:pt x="178" y="84"/>
                  </a:cubicBezTo>
                  <a:cubicBezTo>
                    <a:pt x="137" y="125"/>
                    <a:pt x="114" y="179"/>
                    <a:pt x="114" y="237"/>
                  </a:cubicBezTo>
                  <a:cubicBezTo>
                    <a:pt x="113" y="295"/>
                    <a:pt x="136" y="349"/>
                    <a:pt x="177" y="390"/>
                  </a:cubicBezTo>
                  <a:cubicBezTo>
                    <a:pt x="193" y="406"/>
                    <a:pt x="207" y="420"/>
                    <a:pt x="231" y="429"/>
                  </a:cubicBezTo>
                  <a:cubicBezTo>
                    <a:pt x="231" y="468"/>
                    <a:pt x="231" y="468"/>
                    <a:pt x="231" y="468"/>
                  </a:cubicBezTo>
                  <a:cubicBezTo>
                    <a:pt x="231" y="482"/>
                    <a:pt x="231" y="482"/>
                    <a:pt x="231" y="482"/>
                  </a:cubicBezTo>
                  <a:cubicBezTo>
                    <a:pt x="231" y="618"/>
                    <a:pt x="231" y="618"/>
                    <a:pt x="231" y="618"/>
                  </a:cubicBezTo>
                  <a:cubicBezTo>
                    <a:pt x="231" y="670"/>
                    <a:pt x="270" y="708"/>
                    <a:pt x="326" y="708"/>
                  </a:cubicBezTo>
                  <a:cubicBezTo>
                    <a:pt x="380" y="708"/>
                    <a:pt x="417" y="671"/>
                    <a:pt x="417" y="618"/>
                  </a:cubicBezTo>
                  <a:cubicBezTo>
                    <a:pt x="417" y="482"/>
                    <a:pt x="417" y="482"/>
                    <a:pt x="417" y="482"/>
                  </a:cubicBezTo>
                  <a:cubicBezTo>
                    <a:pt x="417" y="468"/>
                    <a:pt x="417" y="468"/>
                    <a:pt x="417" y="468"/>
                  </a:cubicBezTo>
                  <a:cubicBezTo>
                    <a:pt x="417" y="430"/>
                    <a:pt x="417" y="430"/>
                    <a:pt x="417" y="430"/>
                  </a:cubicBezTo>
                  <a:cubicBezTo>
                    <a:pt x="441" y="420"/>
                    <a:pt x="460" y="407"/>
                    <a:pt x="479" y="390"/>
                  </a:cubicBezTo>
                  <a:cubicBezTo>
                    <a:pt x="519" y="348"/>
                    <a:pt x="543" y="294"/>
                    <a:pt x="544" y="237"/>
                  </a:cubicBezTo>
                  <a:cubicBezTo>
                    <a:pt x="545" y="179"/>
                    <a:pt x="523" y="125"/>
                    <a:pt x="484" y="84"/>
                  </a:cubicBezTo>
                  <a:close/>
                  <a:moveTo>
                    <a:pt x="326" y="684"/>
                  </a:moveTo>
                  <a:lnTo>
                    <a:pt x="326" y="684"/>
                  </a:lnTo>
                  <a:cubicBezTo>
                    <a:pt x="288" y="684"/>
                    <a:pt x="261" y="662"/>
                    <a:pt x="256" y="629"/>
                  </a:cubicBezTo>
                  <a:cubicBezTo>
                    <a:pt x="393" y="629"/>
                    <a:pt x="393" y="629"/>
                    <a:pt x="393" y="629"/>
                  </a:cubicBezTo>
                  <a:cubicBezTo>
                    <a:pt x="388" y="662"/>
                    <a:pt x="362" y="684"/>
                    <a:pt x="326" y="684"/>
                  </a:cubicBezTo>
                  <a:close/>
                  <a:moveTo>
                    <a:pt x="254" y="606"/>
                  </a:moveTo>
                  <a:lnTo>
                    <a:pt x="254" y="606"/>
                  </a:lnTo>
                  <a:cubicBezTo>
                    <a:pt x="254" y="553"/>
                    <a:pt x="254" y="553"/>
                    <a:pt x="254" y="553"/>
                  </a:cubicBezTo>
                  <a:cubicBezTo>
                    <a:pt x="360" y="606"/>
                    <a:pt x="360" y="606"/>
                    <a:pt x="360" y="606"/>
                  </a:cubicBezTo>
                  <a:lnTo>
                    <a:pt x="254" y="606"/>
                  </a:lnTo>
                  <a:close/>
                  <a:moveTo>
                    <a:pt x="394" y="598"/>
                  </a:moveTo>
                  <a:lnTo>
                    <a:pt x="394" y="598"/>
                  </a:lnTo>
                  <a:cubicBezTo>
                    <a:pt x="254" y="527"/>
                    <a:pt x="254" y="527"/>
                    <a:pt x="254" y="527"/>
                  </a:cubicBezTo>
                  <a:cubicBezTo>
                    <a:pt x="254" y="496"/>
                    <a:pt x="254" y="496"/>
                    <a:pt x="254" y="496"/>
                  </a:cubicBezTo>
                  <a:cubicBezTo>
                    <a:pt x="394" y="567"/>
                    <a:pt x="394" y="567"/>
                    <a:pt x="394" y="567"/>
                  </a:cubicBezTo>
                  <a:lnTo>
                    <a:pt x="394" y="598"/>
                  </a:lnTo>
                  <a:close/>
                  <a:moveTo>
                    <a:pt x="394" y="541"/>
                  </a:moveTo>
                  <a:lnTo>
                    <a:pt x="394" y="541"/>
                  </a:lnTo>
                  <a:cubicBezTo>
                    <a:pt x="301" y="494"/>
                    <a:pt x="301" y="494"/>
                    <a:pt x="301" y="494"/>
                  </a:cubicBezTo>
                  <a:cubicBezTo>
                    <a:pt x="394" y="494"/>
                    <a:pt x="394" y="494"/>
                    <a:pt x="394" y="494"/>
                  </a:cubicBezTo>
                  <a:lnTo>
                    <a:pt x="394" y="541"/>
                  </a:lnTo>
                  <a:close/>
                  <a:moveTo>
                    <a:pt x="462" y="373"/>
                  </a:moveTo>
                  <a:lnTo>
                    <a:pt x="462" y="373"/>
                  </a:lnTo>
                  <a:cubicBezTo>
                    <a:pt x="444" y="391"/>
                    <a:pt x="425" y="402"/>
                    <a:pt x="402" y="410"/>
                  </a:cubicBezTo>
                  <a:cubicBezTo>
                    <a:pt x="397" y="412"/>
                    <a:pt x="394" y="417"/>
                    <a:pt x="394" y="422"/>
                  </a:cubicBezTo>
                  <a:cubicBezTo>
                    <a:pt x="394" y="468"/>
                    <a:pt x="394" y="468"/>
                    <a:pt x="394" y="468"/>
                  </a:cubicBezTo>
                  <a:cubicBezTo>
                    <a:pt x="394" y="470"/>
                    <a:pt x="394" y="470"/>
                    <a:pt x="394" y="470"/>
                  </a:cubicBezTo>
                  <a:cubicBezTo>
                    <a:pt x="255" y="470"/>
                    <a:pt x="255" y="470"/>
                    <a:pt x="255" y="470"/>
                  </a:cubicBezTo>
                  <a:cubicBezTo>
                    <a:pt x="254" y="470"/>
                    <a:pt x="254" y="470"/>
                    <a:pt x="254" y="470"/>
                  </a:cubicBezTo>
                  <a:cubicBezTo>
                    <a:pt x="254" y="468"/>
                    <a:pt x="254" y="468"/>
                    <a:pt x="254" y="468"/>
                  </a:cubicBezTo>
                  <a:cubicBezTo>
                    <a:pt x="254" y="422"/>
                    <a:pt x="254" y="422"/>
                    <a:pt x="254" y="422"/>
                  </a:cubicBezTo>
                  <a:cubicBezTo>
                    <a:pt x="254" y="417"/>
                    <a:pt x="252" y="412"/>
                    <a:pt x="246" y="410"/>
                  </a:cubicBezTo>
                  <a:cubicBezTo>
                    <a:pt x="222" y="402"/>
                    <a:pt x="211" y="391"/>
                    <a:pt x="193" y="373"/>
                  </a:cubicBezTo>
                  <a:cubicBezTo>
                    <a:pt x="157" y="336"/>
                    <a:pt x="137" y="289"/>
                    <a:pt x="137" y="237"/>
                  </a:cubicBezTo>
                  <a:cubicBezTo>
                    <a:pt x="138" y="185"/>
                    <a:pt x="158" y="138"/>
                    <a:pt x="194" y="100"/>
                  </a:cubicBezTo>
                  <a:cubicBezTo>
                    <a:pt x="269" y="25"/>
                    <a:pt x="392" y="25"/>
                    <a:pt x="467" y="100"/>
                  </a:cubicBezTo>
                  <a:lnTo>
                    <a:pt x="467" y="100"/>
                  </a:lnTo>
                  <a:cubicBezTo>
                    <a:pt x="503" y="137"/>
                    <a:pt x="522" y="184"/>
                    <a:pt x="520" y="237"/>
                  </a:cubicBezTo>
                  <a:cubicBezTo>
                    <a:pt x="519" y="288"/>
                    <a:pt x="498" y="336"/>
                    <a:pt x="462" y="37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6" name="Group 1265"/>
          <p:cNvGrpSpPr/>
          <p:nvPr/>
        </p:nvGrpSpPr>
        <p:grpSpPr>
          <a:xfrm>
            <a:off x="3104082" y="4352234"/>
            <a:ext cx="322293" cy="338964"/>
            <a:chOff x="3104082" y="4352234"/>
            <a:chExt cx="322293" cy="338964"/>
          </a:xfrm>
          <a:solidFill>
            <a:srgbClr val="02D35F"/>
          </a:solidFill>
        </p:grpSpPr>
        <p:sp>
          <p:nvSpPr>
            <p:cNvPr id="1267" name="Freeform 76"/>
            <p:cNvSpPr>
              <a:spLocks noChangeArrowheads="1"/>
            </p:cNvSpPr>
            <p:nvPr/>
          </p:nvSpPr>
          <p:spPr bwMode="auto">
            <a:xfrm>
              <a:off x="3104082" y="4459665"/>
              <a:ext cx="231532" cy="231533"/>
            </a:xfrm>
            <a:custGeom>
              <a:avLst/>
              <a:gdLst>
                <a:gd name="T0" fmla="*/ 493 w 550"/>
                <a:gd name="T1" fmla="*/ 285 h 550"/>
                <a:gd name="T2" fmla="*/ 532 w 550"/>
                <a:gd name="T3" fmla="*/ 188 h 550"/>
                <a:gd name="T4" fmla="*/ 490 w 550"/>
                <a:gd name="T5" fmla="*/ 109 h 550"/>
                <a:gd name="T6" fmla="*/ 387 w 550"/>
                <a:gd name="T7" fmla="*/ 90 h 550"/>
                <a:gd name="T8" fmla="*/ 378 w 550"/>
                <a:gd name="T9" fmla="*/ 19 h 550"/>
                <a:gd name="T10" fmla="*/ 286 w 550"/>
                <a:gd name="T11" fmla="*/ 59 h 550"/>
                <a:gd name="T12" fmla="*/ 188 w 550"/>
                <a:gd name="T13" fmla="*/ 20 h 550"/>
                <a:gd name="T14" fmla="*/ 110 w 550"/>
                <a:gd name="T15" fmla="*/ 63 h 550"/>
                <a:gd name="T16" fmla="*/ 89 w 550"/>
                <a:gd name="T17" fmla="*/ 166 h 550"/>
                <a:gd name="T18" fmla="*/ 18 w 550"/>
                <a:gd name="T19" fmla="*/ 174 h 550"/>
                <a:gd name="T20" fmla="*/ 59 w 550"/>
                <a:gd name="T21" fmla="*/ 267 h 550"/>
                <a:gd name="T22" fmla="*/ 21 w 550"/>
                <a:gd name="T23" fmla="*/ 385 h 550"/>
                <a:gd name="T24" fmla="*/ 84 w 550"/>
                <a:gd name="T25" fmla="*/ 440 h 550"/>
                <a:gd name="T26" fmla="*/ 155 w 550"/>
                <a:gd name="T27" fmla="*/ 499 h 550"/>
                <a:gd name="T28" fmla="*/ 221 w 550"/>
                <a:gd name="T29" fmla="*/ 548 h 550"/>
                <a:gd name="T30" fmla="*/ 256 w 550"/>
                <a:gd name="T31" fmla="*/ 529 h 550"/>
                <a:gd name="T32" fmla="*/ 347 w 550"/>
                <a:gd name="T33" fmla="*/ 518 h 550"/>
                <a:gd name="T34" fmla="*/ 443 w 550"/>
                <a:gd name="T35" fmla="*/ 490 h 550"/>
                <a:gd name="T36" fmla="*/ 463 w 550"/>
                <a:gd name="T37" fmla="*/ 387 h 550"/>
                <a:gd name="T38" fmla="*/ 547 w 550"/>
                <a:gd name="T39" fmla="*/ 331 h 550"/>
                <a:gd name="T40" fmla="*/ 511 w 550"/>
                <a:gd name="T41" fmla="*/ 372 h 550"/>
                <a:gd name="T42" fmla="*/ 451 w 550"/>
                <a:gd name="T43" fmla="*/ 359 h 550"/>
                <a:gd name="T44" fmla="*/ 393 w 550"/>
                <a:gd name="T45" fmla="*/ 431 h 550"/>
                <a:gd name="T46" fmla="*/ 418 w 550"/>
                <a:gd name="T47" fmla="*/ 486 h 550"/>
                <a:gd name="T48" fmla="*/ 341 w 550"/>
                <a:gd name="T49" fmla="*/ 459 h 550"/>
                <a:gd name="T50" fmla="*/ 249 w 550"/>
                <a:gd name="T51" fmla="*/ 469 h 550"/>
                <a:gd name="T52" fmla="*/ 227 w 550"/>
                <a:gd name="T53" fmla="*/ 525 h 550"/>
                <a:gd name="T54" fmla="*/ 193 w 550"/>
                <a:gd name="T55" fmla="*/ 452 h 550"/>
                <a:gd name="T56" fmla="*/ 121 w 550"/>
                <a:gd name="T57" fmla="*/ 394 h 550"/>
                <a:gd name="T58" fmla="*/ 42 w 550"/>
                <a:gd name="T59" fmla="*/ 375 h 550"/>
                <a:gd name="T60" fmla="*/ 90 w 550"/>
                <a:gd name="T61" fmla="*/ 332 h 550"/>
                <a:gd name="T62" fmla="*/ 31 w 550"/>
                <a:gd name="T63" fmla="*/ 234 h 550"/>
                <a:gd name="T64" fmla="*/ 43 w 550"/>
                <a:gd name="T65" fmla="*/ 177 h 550"/>
                <a:gd name="T66" fmla="*/ 105 w 550"/>
                <a:gd name="T67" fmla="*/ 184 h 550"/>
                <a:gd name="T68" fmla="*/ 132 w 550"/>
                <a:gd name="T69" fmla="*/ 73 h 550"/>
                <a:gd name="T70" fmla="*/ 177 w 550"/>
                <a:gd name="T71" fmla="*/ 43 h 550"/>
                <a:gd name="T72" fmla="*/ 211 w 550"/>
                <a:gd name="T73" fmla="*/ 94 h 550"/>
                <a:gd name="T74" fmla="*/ 302 w 550"/>
                <a:gd name="T75" fmla="*/ 83 h 550"/>
                <a:gd name="T76" fmla="*/ 372 w 550"/>
                <a:gd name="T77" fmla="*/ 42 h 550"/>
                <a:gd name="T78" fmla="*/ 367 w 550"/>
                <a:gd name="T79" fmla="*/ 105 h 550"/>
                <a:gd name="T80" fmla="*/ 479 w 550"/>
                <a:gd name="T81" fmla="*/ 132 h 550"/>
                <a:gd name="T82" fmla="*/ 507 w 550"/>
                <a:gd name="T83" fmla="*/ 184 h 550"/>
                <a:gd name="T84" fmla="*/ 469 w 550"/>
                <a:gd name="T85" fmla="*/ 293 h 550"/>
                <a:gd name="T86" fmla="*/ 525 w 550"/>
                <a:gd name="T87" fmla="*/ 325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50" h="550">
                  <a:moveTo>
                    <a:pt x="528" y="296"/>
                  </a:moveTo>
                  <a:lnTo>
                    <a:pt x="528" y="296"/>
                  </a:lnTo>
                  <a:cubicBezTo>
                    <a:pt x="493" y="285"/>
                    <a:pt x="493" y="285"/>
                    <a:pt x="493" y="285"/>
                  </a:cubicBezTo>
                  <a:cubicBezTo>
                    <a:pt x="494" y="264"/>
                    <a:pt x="492" y="243"/>
                    <a:pt x="487" y="223"/>
                  </a:cubicBezTo>
                  <a:cubicBezTo>
                    <a:pt x="519" y="205"/>
                    <a:pt x="519" y="205"/>
                    <a:pt x="519" y="205"/>
                  </a:cubicBezTo>
                  <a:cubicBezTo>
                    <a:pt x="525" y="201"/>
                    <a:pt x="530" y="195"/>
                    <a:pt x="532" y="188"/>
                  </a:cubicBezTo>
                  <a:cubicBezTo>
                    <a:pt x="535" y="181"/>
                    <a:pt x="533" y="173"/>
                    <a:pt x="530" y="167"/>
                  </a:cubicBezTo>
                  <a:cubicBezTo>
                    <a:pt x="506" y="123"/>
                    <a:pt x="506" y="123"/>
                    <a:pt x="506" y="123"/>
                  </a:cubicBezTo>
                  <a:cubicBezTo>
                    <a:pt x="503" y="117"/>
                    <a:pt x="497" y="111"/>
                    <a:pt x="490" y="109"/>
                  </a:cubicBezTo>
                  <a:cubicBezTo>
                    <a:pt x="482" y="107"/>
                    <a:pt x="475" y="108"/>
                    <a:pt x="469" y="111"/>
                  </a:cubicBezTo>
                  <a:cubicBezTo>
                    <a:pt x="436" y="129"/>
                    <a:pt x="436" y="129"/>
                    <a:pt x="436" y="129"/>
                  </a:cubicBezTo>
                  <a:cubicBezTo>
                    <a:pt x="421" y="114"/>
                    <a:pt x="405" y="100"/>
                    <a:pt x="387" y="90"/>
                  </a:cubicBezTo>
                  <a:cubicBezTo>
                    <a:pt x="397" y="54"/>
                    <a:pt x="397" y="54"/>
                    <a:pt x="397" y="54"/>
                  </a:cubicBezTo>
                  <a:cubicBezTo>
                    <a:pt x="399" y="47"/>
                    <a:pt x="398" y="39"/>
                    <a:pt x="395" y="32"/>
                  </a:cubicBezTo>
                  <a:cubicBezTo>
                    <a:pt x="392" y="26"/>
                    <a:pt x="386" y="21"/>
                    <a:pt x="378" y="19"/>
                  </a:cubicBezTo>
                  <a:cubicBezTo>
                    <a:pt x="330" y="4"/>
                    <a:pt x="330" y="4"/>
                    <a:pt x="330" y="4"/>
                  </a:cubicBezTo>
                  <a:cubicBezTo>
                    <a:pt x="316" y="0"/>
                    <a:pt x="300" y="8"/>
                    <a:pt x="296" y="24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64" y="58"/>
                    <a:pt x="243" y="60"/>
                    <a:pt x="222" y="66"/>
                  </a:cubicBezTo>
                  <a:cubicBezTo>
                    <a:pt x="205" y="33"/>
                    <a:pt x="205" y="33"/>
                    <a:pt x="205" y="33"/>
                  </a:cubicBezTo>
                  <a:cubicBezTo>
                    <a:pt x="201" y="26"/>
                    <a:pt x="195" y="22"/>
                    <a:pt x="188" y="20"/>
                  </a:cubicBezTo>
                  <a:cubicBezTo>
                    <a:pt x="181" y="18"/>
                    <a:pt x="173" y="18"/>
                    <a:pt x="166" y="22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16" y="49"/>
                    <a:pt x="112" y="55"/>
                    <a:pt x="110" y="63"/>
                  </a:cubicBezTo>
                  <a:cubicBezTo>
                    <a:pt x="107" y="70"/>
                    <a:pt x="108" y="77"/>
                    <a:pt x="112" y="83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13" y="130"/>
                    <a:pt x="100" y="147"/>
                    <a:pt x="89" y="166"/>
                  </a:cubicBezTo>
                  <a:cubicBezTo>
                    <a:pt x="54" y="155"/>
                    <a:pt x="54" y="155"/>
                    <a:pt x="54" y="155"/>
                  </a:cubicBezTo>
                  <a:cubicBezTo>
                    <a:pt x="46" y="153"/>
                    <a:pt x="39" y="153"/>
                    <a:pt x="33" y="157"/>
                  </a:cubicBezTo>
                  <a:cubicBezTo>
                    <a:pt x="25" y="160"/>
                    <a:pt x="21" y="167"/>
                    <a:pt x="18" y="174"/>
                  </a:cubicBezTo>
                  <a:cubicBezTo>
                    <a:pt x="5" y="221"/>
                    <a:pt x="5" y="221"/>
                    <a:pt x="5" y="221"/>
                  </a:cubicBezTo>
                  <a:cubicBezTo>
                    <a:pt x="0" y="236"/>
                    <a:pt x="9" y="252"/>
                    <a:pt x="23" y="256"/>
                  </a:cubicBezTo>
                  <a:cubicBezTo>
                    <a:pt x="59" y="267"/>
                    <a:pt x="59" y="267"/>
                    <a:pt x="59" y="267"/>
                  </a:cubicBezTo>
                  <a:cubicBezTo>
                    <a:pt x="58" y="288"/>
                    <a:pt x="60" y="309"/>
                    <a:pt x="65" y="330"/>
                  </a:cubicBezTo>
                  <a:cubicBezTo>
                    <a:pt x="33" y="348"/>
                    <a:pt x="33" y="348"/>
                    <a:pt x="33" y="348"/>
                  </a:cubicBezTo>
                  <a:cubicBezTo>
                    <a:pt x="19" y="355"/>
                    <a:pt x="14" y="372"/>
                    <a:pt x="21" y="385"/>
                  </a:cubicBezTo>
                  <a:cubicBezTo>
                    <a:pt x="45" y="429"/>
                    <a:pt x="45" y="429"/>
                    <a:pt x="45" y="429"/>
                  </a:cubicBezTo>
                  <a:cubicBezTo>
                    <a:pt x="48" y="435"/>
                    <a:pt x="55" y="440"/>
                    <a:pt x="62" y="443"/>
                  </a:cubicBezTo>
                  <a:cubicBezTo>
                    <a:pt x="69" y="445"/>
                    <a:pt x="76" y="445"/>
                    <a:pt x="84" y="440"/>
                  </a:cubicBezTo>
                  <a:cubicBezTo>
                    <a:pt x="116" y="423"/>
                    <a:pt x="116" y="423"/>
                    <a:pt x="116" y="423"/>
                  </a:cubicBezTo>
                  <a:cubicBezTo>
                    <a:pt x="131" y="438"/>
                    <a:pt x="147" y="452"/>
                    <a:pt x="165" y="463"/>
                  </a:cubicBezTo>
                  <a:cubicBezTo>
                    <a:pt x="155" y="499"/>
                    <a:pt x="155" y="499"/>
                    <a:pt x="155" y="499"/>
                  </a:cubicBezTo>
                  <a:cubicBezTo>
                    <a:pt x="152" y="505"/>
                    <a:pt x="153" y="513"/>
                    <a:pt x="157" y="520"/>
                  </a:cubicBezTo>
                  <a:cubicBezTo>
                    <a:pt x="161" y="527"/>
                    <a:pt x="166" y="531"/>
                    <a:pt x="173" y="533"/>
                  </a:cubicBezTo>
                  <a:cubicBezTo>
                    <a:pt x="221" y="548"/>
                    <a:pt x="221" y="548"/>
                    <a:pt x="221" y="548"/>
                  </a:cubicBezTo>
                  <a:cubicBezTo>
                    <a:pt x="223" y="549"/>
                    <a:pt x="226" y="549"/>
                    <a:pt x="229" y="549"/>
                  </a:cubicBezTo>
                  <a:cubicBezTo>
                    <a:pt x="234" y="549"/>
                    <a:pt x="238" y="548"/>
                    <a:pt x="242" y="546"/>
                  </a:cubicBezTo>
                  <a:cubicBezTo>
                    <a:pt x="249" y="541"/>
                    <a:pt x="253" y="535"/>
                    <a:pt x="256" y="529"/>
                  </a:cubicBezTo>
                  <a:cubicBezTo>
                    <a:pt x="267" y="494"/>
                    <a:pt x="267" y="494"/>
                    <a:pt x="267" y="494"/>
                  </a:cubicBezTo>
                  <a:cubicBezTo>
                    <a:pt x="288" y="494"/>
                    <a:pt x="309" y="491"/>
                    <a:pt x="329" y="486"/>
                  </a:cubicBezTo>
                  <a:cubicBezTo>
                    <a:pt x="347" y="518"/>
                    <a:pt x="347" y="518"/>
                    <a:pt x="347" y="518"/>
                  </a:cubicBezTo>
                  <a:cubicBezTo>
                    <a:pt x="354" y="533"/>
                    <a:pt x="372" y="538"/>
                    <a:pt x="386" y="530"/>
                  </a:cubicBezTo>
                  <a:cubicBezTo>
                    <a:pt x="429" y="507"/>
                    <a:pt x="429" y="507"/>
                    <a:pt x="429" y="507"/>
                  </a:cubicBezTo>
                  <a:cubicBezTo>
                    <a:pt x="436" y="503"/>
                    <a:pt x="441" y="498"/>
                    <a:pt x="443" y="490"/>
                  </a:cubicBezTo>
                  <a:cubicBezTo>
                    <a:pt x="445" y="483"/>
                    <a:pt x="444" y="475"/>
                    <a:pt x="441" y="469"/>
                  </a:cubicBezTo>
                  <a:cubicBezTo>
                    <a:pt x="423" y="436"/>
                    <a:pt x="423" y="436"/>
                    <a:pt x="423" y="436"/>
                  </a:cubicBezTo>
                  <a:cubicBezTo>
                    <a:pt x="439" y="422"/>
                    <a:pt x="452" y="405"/>
                    <a:pt x="463" y="387"/>
                  </a:cubicBezTo>
                  <a:cubicBezTo>
                    <a:pt x="498" y="398"/>
                    <a:pt x="498" y="398"/>
                    <a:pt x="498" y="398"/>
                  </a:cubicBezTo>
                  <a:cubicBezTo>
                    <a:pt x="513" y="402"/>
                    <a:pt x="528" y="394"/>
                    <a:pt x="533" y="378"/>
                  </a:cubicBezTo>
                  <a:cubicBezTo>
                    <a:pt x="547" y="331"/>
                    <a:pt x="547" y="331"/>
                    <a:pt x="547" y="331"/>
                  </a:cubicBezTo>
                  <a:cubicBezTo>
                    <a:pt x="549" y="324"/>
                    <a:pt x="549" y="317"/>
                    <a:pt x="545" y="309"/>
                  </a:cubicBezTo>
                  <a:cubicBezTo>
                    <a:pt x="542" y="303"/>
                    <a:pt x="536" y="298"/>
                    <a:pt x="528" y="296"/>
                  </a:cubicBezTo>
                  <a:close/>
                  <a:moveTo>
                    <a:pt x="511" y="372"/>
                  </a:moveTo>
                  <a:lnTo>
                    <a:pt x="511" y="372"/>
                  </a:lnTo>
                  <a:cubicBezTo>
                    <a:pt x="510" y="375"/>
                    <a:pt x="507" y="376"/>
                    <a:pt x="504" y="375"/>
                  </a:cubicBezTo>
                  <a:cubicBezTo>
                    <a:pt x="451" y="359"/>
                    <a:pt x="451" y="359"/>
                    <a:pt x="451" y="359"/>
                  </a:cubicBezTo>
                  <a:cubicBezTo>
                    <a:pt x="447" y="368"/>
                    <a:pt x="447" y="368"/>
                    <a:pt x="447" y="368"/>
                  </a:cubicBezTo>
                  <a:cubicBezTo>
                    <a:pt x="436" y="389"/>
                    <a:pt x="420" y="408"/>
                    <a:pt x="400" y="425"/>
                  </a:cubicBezTo>
                  <a:cubicBezTo>
                    <a:pt x="393" y="431"/>
                    <a:pt x="393" y="431"/>
                    <a:pt x="393" y="431"/>
                  </a:cubicBezTo>
                  <a:cubicBezTo>
                    <a:pt x="420" y="480"/>
                    <a:pt x="420" y="480"/>
                    <a:pt x="420" y="480"/>
                  </a:cubicBezTo>
                  <a:cubicBezTo>
                    <a:pt x="421" y="481"/>
                    <a:pt x="420" y="483"/>
                    <a:pt x="420" y="483"/>
                  </a:cubicBezTo>
                  <a:cubicBezTo>
                    <a:pt x="420" y="484"/>
                    <a:pt x="419" y="485"/>
                    <a:pt x="418" y="486"/>
                  </a:cubicBezTo>
                  <a:cubicBezTo>
                    <a:pt x="374" y="510"/>
                    <a:pt x="374" y="510"/>
                    <a:pt x="374" y="510"/>
                  </a:cubicBezTo>
                  <a:cubicBezTo>
                    <a:pt x="372" y="511"/>
                    <a:pt x="369" y="510"/>
                    <a:pt x="368" y="508"/>
                  </a:cubicBezTo>
                  <a:cubicBezTo>
                    <a:pt x="341" y="459"/>
                    <a:pt x="341" y="459"/>
                    <a:pt x="341" y="459"/>
                  </a:cubicBezTo>
                  <a:cubicBezTo>
                    <a:pt x="332" y="461"/>
                    <a:pt x="332" y="461"/>
                    <a:pt x="332" y="461"/>
                  </a:cubicBezTo>
                  <a:cubicBezTo>
                    <a:pt x="309" y="469"/>
                    <a:pt x="284" y="472"/>
                    <a:pt x="259" y="470"/>
                  </a:cubicBezTo>
                  <a:cubicBezTo>
                    <a:pt x="249" y="469"/>
                    <a:pt x="249" y="469"/>
                    <a:pt x="249" y="469"/>
                  </a:cubicBezTo>
                  <a:cubicBezTo>
                    <a:pt x="234" y="522"/>
                    <a:pt x="234" y="522"/>
                    <a:pt x="234" y="522"/>
                  </a:cubicBezTo>
                  <a:cubicBezTo>
                    <a:pt x="233" y="524"/>
                    <a:pt x="232" y="525"/>
                    <a:pt x="232" y="525"/>
                  </a:cubicBezTo>
                  <a:cubicBezTo>
                    <a:pt x="231" y="525"/>
                    <a:pt x="229" y="526"/>
                    <a:pt x="227" y="525"/>
                  </a:cubicBezTo>
                  <a:cubicBezTo>
                    <a:pt x="181" y="511"/>
                    <a:pt x="181" y="511"/>
                    <a:pt x="181" y="511"/>
                  </a:cubicBezTo>
                  <a:cubicBezTo>
                    <a:pt x="178" y="510"/>
                    <a:pt x="176" y="507"/>
                    <a:pt x="177" y="505"/>
                  </a:cubicBezTo>
                  <a:cubicBezTo>
                    <a:pt x="193" y="452"/>
                    <a:pt x="193" y="452"/>
                    <a:pt x="193" y="452"/>
                  </a:cubicBezTo>
                  <a:cubicBezTo>
                    <a:pt x="185" y="447"/>
                    <a:pt x="185" y="447"/>
                    <a:pt x="185" y="447"/>
                  </a:cubicBezTo>
                  <a:cubicBezTo>
                    <a:pt x="163" y="435"/>
                    <a:pt x="143" y="420"/>
                    <a:pt x="127" y="401"/>
                  </a:cubicBezTo>
                  <a:cubicBezTo>
                    <a:pt x="121" y="394"/>
                    <a:pt x="121" y="394"/>
                    <a:pt x="121" y="394"/>
                  </a:cubicBezTo>
                  <a:cubicBezTo>
                    <a:pt x="72" y="420"/>
                    <a:pt x="72" y="420"/>
                    <a:pt x="72" y="420"/>
                  </a:cubicBezTo>
                  <a:cubicBezTo>
                    <a:pt x="70" y="421"/>
                    <a:pt x="67" y="420"/>
                    <a:pt x="66" y="418"/>
                  </a:cubicBezTo>
                  <a:cubicBezTo>
                    <a:pt x="42" y="375"/>
                    <a:pt x="42" y="375"/>
                    <a:pt x="42" y="375"/>
                  </a:cubicBezTo>
                  <a:cubicBezTo>
                    <a:pt x="41" y="373"/>
                    <a:pt x="42" y="369"/>
                    <a:pt x="44" y="368"/>
                  </a:cubicBezTo>
                  <a:cubicBezTo>
                    <a:pt x="93" y="342"/>
                    <a:pt x="93" y="342"/>
                    <a:pt x="93" y="342"/>
                  </a:cubicBezTo>
                  <a:cubicBezTo>
                    <a:pt x="90" y="332"/>
                    <a:pt x="90" y="332"/>
                    <a:pt x="90" y="332"/>
                  </a:cubicBezTo>
                  <a:cubicBezTo>
                    <a:pt x="83" y="308"/>
                    <a:pt x="81" y="284"/>
                    <a:pt x="83" y="259"/>
                  </a:cubicBezTo>
                  <a:cubicBezTo>
                    <a:pt x="84" y="250"/>
                    <a:pt x="84" y="250"/>
                    <a:pt x="84" y="250"/>
                  </a:cubicBezTo>
                  <a:cubicBezTo>
                    <a:pt x="31" y="234"/>
                    <a:pt x="31" y="234"/>
                    <a:pt x="31" y="234"/>
                  </a:cubicBezTo>
                  <a:cubicBezTo>
                    <a:pt x="27" y="233"/>
                    <a:pt x="26" y="230"/>
                    <a:pt x="26" y="228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41" y="179"/>
                    <a:pt x="43" y="178"/>
                    <a:pt x="43" y="177"/>
                  </a:cubicBezTo>
                  <a:cubicBezTo>
                    <a:pt x="44" y="177"/>
                    <a:pt x="45" y="177"/>
                    <a:pt x="47" y="177"/>
                  </a:cubicBezTo>
                  <a:cubicBezTo>
                    <a:pt x="100" y="193"/>
                    <a:pt x="100" y="193"/>
                    <a:pt x="100" y="193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17" y="162"/>
                    <a:pt x="133" y="144"/>
                    <a:pt x="151" y="128"/>
                  </a:cubicBezTo>
                  <a:cubicBezTo>
                    <a:pt x="159" y="122"/>
                    <a:pt x="159" y="122"/>
                    <a:pt x="159" y="122"/>
                  </a:cubicBezTo>
                  <a:cubicBezTo>
                    <a:pt x="132" y="73"/>
                    <a:pt x="132" y="73"/>
                    <a:pt x="132" y="73"/>
                  </a:cubicBezTo>
                  <a:cubicBezTo>
                    <a:pt x="132" y="71"/>
                    <a:pt x="132" y="70"/>
                    <a:pt x="132" y="69"/>
                  </a:cubicBezTo>
                  <a:cubicBezTo>
                    <a:pt x="132" y="68"/>
                    <a:pt x="133" y="67"/>
                    <a:pt x="134" y="66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80" y="42"/>
                    <a:pt x="181" y="42"/>
                    <a:pt x="182" y="42"/>
                  </a:cubicBezTo>
                  <a:cubicBezTo>
                    <a:pt x="182" y="42"/>
                    <a:pt x="184" y="43"/>
                    <a:pt x="184" y="44"/>
                  </a:cubicBezTo>
                  <a:cubicBezTo>
                    <a:pt x="211" y="94"/>
                    <a:pt x="211" y="94"/>
                    <a:pt x="211" y="94"/>
                  </a:cubicBezTo>
                  <a:cubicBezTo>
                    <a:pt x="220" y="91"/>
                    <a:pt x="220" y="91"/>
                    <a:pt x="220" y="91"/>
                  </a:cubicBezTo>
                  <a:cubicBezTo>
                    <a:pt x="244" y="83"/>
                    <a:pt x="268" y="81"/>
                    <a:pt x="293" y="83"/>
                  </a:cubicBezTo>
                  <a:cubicBezTo>
                    <a:pt x="302" y="83"/>
                    <a:pt x="302" y="83"/>
                    <a:pt x="302" y="83"/>
                  </a:cubicBezTo>
                  <a:cubicBezTo>
                    <a:pt x="318" y="30"/>
                    <a:pt x="318" y="30"/>
                    <a:pt x="318" y="30"/>
                  </a:cubicBezTo>
                  <a:cubicBezTo>
                    <a:pt x="319" y="28"/>
                    <a:pt x="322" y="26"/>
                    <a:pt x="324" y="27"/>
                  </a:cubicBezTo>
                  <a:cubicBezTo>
                    <a:pt x="372" y="42"/>
                    <a:pt x="372" y="42"/>
                    <a:pt x="372" y="42"/>
                  </a:cubicBezTo>
                  <a:cubicBezTo>
                    <a:pt x="374" y="42"/>
                    <a:pt x="375" y="45"/>
                    <a:pt x="375" y="47"/>
                  </a:cubicBezTo>
                  <a:cubicBezTo>
                    <a:pt x="359" y="101"/>
                    <a:pt x="359" y="101"/>
                    <a:pt x="359" y="101"/>
                  </a:cubicBezTo>
                  <a:cubicBezTo>
                    <a:pt x="367" y="105"/>
                    <a:pt x="367" y="105"/>
                    <a:pt x="367" y="105"/>
                  </a:cubicBezTo>
                  <a:cubicBezTo>
                    <a:pt x="389" y="117"/>
                    <a:pt x="409" y="132"/>
                    <a:pt x="424" y="151"/>
                  </a:cubicBezTo>
                  <a:cubicBezTo>
                    <a:pt x="430" y="158"/>
                    <a:pt x="430" y="158"/>
                    <a:pt x="430" y="158"/>
                  </a:cubicBezTo>
                  <a:cubicBezTo>
                    <a:pt x="479" y="132"/>
                    <a:pt x="479" y="132"/>
                    <a:pt x="479" y="132"/>
                  </a:cubicBezTo>
                  <a:cubicBezTo>
                    <a:pt x="481" y="131"/>
                    <a:pt x="485" y="132"/>
                    <a:pt x="486" y="134"/>
                  </a:cubicBezTo>
                  <a:cubicBezTo>
                    <a:pt x="510" y="178"/>
                    <a:pt x="510" y="178"/>
                    <a:pt x="510" y="178"/>
                  </a:cubicBezTo>
                  <a:cubicBezTo>
                    <a:pt x="511" y="180"/>
                    <a:pt x="510" y="183"/>
                    <a:pt x="507" y="184"/>
                  </a:cubicBezTo>
                  <a:cubicBezTo>
                    <a:pt x="459" y="210"/>
                    <a:pt x="459" y="210"/>
                    <a:pt x="459" y="210"/>
                  </a:cubicBezTo>
                  <a:cubicBezTo>
                    <a:pt x="462" y="220"/>
                    <a:pt x="462" y="220"/>
                    <a:pt x="462" y="220"/>
                  </a:cubicBezTo>
                  <a:cubicBezTo>
                    <a:pt x="469" y="244"/>
                    <a:pt x="471" y="269"/>
                    <a:pt x="469" y="293"/>
                  </a:cubicBezTo>
                  <a:cubicBezTo>
                    <a:pt x="468" y="302"/>
                    <a:pt x="468" y="302"/>
                    <a:pt x="468" y="302"/>
                  </a:cubicBezTo>
                  <a:cubicBezTo>
                    <a:pt x="522" y="319"/>
                    <a:pt x="522" y="319"/>
                    <a:pt x="522" y="319"/>
                  </a:cubicBezTo>
                  <a:cubicBezTo>
                    <a:pt x="524" y="319"/>
                    <a:pt x="525" y="322"/>
                    <a:pt x="525" y="325"/>
                  </a:cubicBezTo>
                  <a:lnTo>
                    <a:pt x="511" y="37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8" name="Freeform 77"/>
            <p:cNvSpPr>
              <a:spLocks noChangeArrowheads="1"/>
            </p:cNvSpPr>
            <p:nvPr/>
          </p:nvSpPr>
          <p:spPr bwMode="auto">
            <a:xfrm>
              <a:off x="3170763" y="4524495"/>
              <a:ext cx="103727" cy="100022"/>
            </a:xfrm>
            <a:custGeom>
              <a:avLst/>
              <a:gdLst>
                <a:gd name="T0" fmla="*/ 152 w 248"/>
                <a:gd name="T1" fmla="*/ 10 h 236"/>
                <a:gd name="T2" fmla="*/ 152 w 248"/>
                <a:gd name="T3" fmla="*/ 10 h 236"/>
                <a:gd name="T4" fmla="*/ 64 w 248"/>
                <a:gd name="T5" fmla="*/ 19 h 236"/>
                <a:gd name="T6" fmla="*/ 8 w 248"/>
                <a:gd name="T7" fmla="*/ 87 h 236"/>
                <a:gd name="T8" fmla="*/ 17 w 248"/>
                <a:gd name="T9" fmla="*/ 175 h 236"/>
                <a:gd name="T10" fmla="*/ 86 w 248"/>
                <a:gd name="T11" fmla="*/ 230 h 236"/>
                <a:gd name="T12" fmla="*/ 119 w 248"/>
                <a:gd name="T13" fmla="*/ 235 h 236"/>
                <a:gd name="T14" fmla="*/ 173 w 248"/>
                <a:gd name="T15" fmla="*/ 222 h 236"/>
                <a:gd name="T16" fmla="*/ 230 w 248"/>
                <a:gd name="T17" fmla="*/ 153 h 236"/>
                <a:gd name="T18" fmla="*/ 152 w 248"/>
                <a:gd name="T19" fmla="*/ 10 h 236"/>
                <a:gd name="T20" fmla="*/ 207 w 248"/>
                <a:gd name="T21" fmla="*/ 146 h 236"/>
                <a:gd name="T22" fmla="*/ 207 w 248"/>
                <a:gd name="T23" fmla="*/ 146 h 236"/>
                <a:gd name="T24" fmla="*/ 163 w 248"/>
                <a:gd name="T25" fmla="*/ 201 h 236"/>
                <a:gd name="T26" fmla="*/ 92 w 248"/>
                <a:gd name="T27" fmla="*/ 208 h 236"/>
                <a:gd name="T28" fmla="*/ 38 w 248"/>
                <a:gd name="T29" fmla="*/ 164 h 236"/>
                <a:gd name="T30" fmla="*/ 31 w 248"/>
                <a:gd name="T31" fmla="*/ 94 h 236"/>
                <a:gd name="T32" fmla="*/ 75 w 248"/>
                <a:gd name="T33" fmla="*/ 39 h 236"/>
                <a:gd name="T34" fmla="*/ 118 w 248"/>
                <a:gd name="T35" fmla="*/ 28 h 236"/>
                <a:gd name="T36" fmla="*/ 145 w 248"/>
                <a:gd name="T37" fmla="*/ 31 h 236"/>
                <a:gd name="T38" fmla="*/ 207 w 248"/>
                <a:gd name="T39" fmla="*/ 14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8" h="236">
                  <a:moveTo>
                    <a:pt x="152" y="10"/>
                  </a:moveTo>
                  <a:lnTo>
                    <a:pt x="152" y="10"/>
                  </a:lnTo>
                  <a:cubicBezTo>
                    <a:pt x="122" y="0"/>
                    <a:pt x="91" y="3"/>
                    <a:pt x="64" y="19"/>
                  </a:cubicBezTo>
                  <a:cubicBezTo>
                    <a:pt x="37" y="34"/>
                    <a:pt x="17" y="57"/>
                    <a:pt x="8" y="87"/>
                  </a:cubicBezTo>
                  <a:cubicBezTo>
                    <a:pt x="0" y="117"/>
                    <a:pt x="3" y="148"/>
                    <a:pt x="17" y="175"/>
                  </a:cubicBezTo>
                  <a:cubicBezTo>
                    <a:pt x="32" y="202"/>
                    <a:pt x="57" y="222"/>
                    <a:pt x="86" y="230"/>
                  </a:cubicBezTo>
                  <a:cubicBezTo>
                    <a:pt x="96" y="234"/>
                    <a:pt x="108" y="235"/>
                    <a:pt x="119" y="235"/>
                  </a:cubicBezTo>
                  <a:cubicBezTo>
                    <a:pt x="138" y="235"/>
                    <a:pt x="157" y="231"/>
                    <a:pt x="173" y="222"/>
                  </a:cubicBezTo>
                  <a:cubicBezTo>
                    <a:pt x="201" y="207"/>
                    <a:pt x="220" y="182"/>
                    <a:pt x="230" y="153"/>
                  </a:cubicBezTo>
                  <a:cubicBezTo>
                    <a:pt x="247" y="92"/>
                    <a:pt x="213" y="27"/>
                    <a:pt x="152" y="10"/>
                  </a:cubicBezTo>
                  <a:close/>
                  <a:moveTo>
                    <a:pt x="207" y="146"/>
                  </a:moveTo>
                  <a:lnTo>
                    <a:pt x="207" y="146"/>
                  </a:lnTo>
                  <a:cubicBezTo>
                    <a:pt x="201" y="170"/>
                    <a:pt x="184" y="190"/>
                    <a:pt x="163" y="201"/>
                  </a:cubicBezTo>
                  <a:cubicBezTo>
                    <a:pt x="141" y="213"/>
                    <a:pt x="116" y="216"/>
                    <a:pt x="92" y="208"/>
                  </a:cubicBezTo>
                  <a:cubicBezTo>
                    <a:pt x="69" y="201"/>
                    <a:pt x="50" y="186"/>
                    <a:pt x="38" y="164"/>
                  </a:cubicBezTo>
                  <a:cubicBezTo>
                    <a:pt x="26" y="142"/>
                    <a:pt x="24" y="118"/>
                    <a:pt x="31" y="94"/>
                  </a:cubicBezTo>
                  <a:cubicBezTo>
                    <a:pt x="38" y="70"/>
                    <a:pt x="54" y="51"/>
                    <a:pt x="75" y="39"/>
                  </a:cubicBezTo>
                  <a:cubicBezTo>
                    <a:pt x="89" y="31"/>
                    <a:pt x="104" y="28"/>
                    <a:pt x="118" y="28"/>
                  </a:cubicBezTo>
                  <a:cubicBezTo>
                    <a:pt x="128" y="28"/>
                    <a:pt x="136" y="29"/>
                    <a:pt x="145" y="31"/>
                  </a:cubicBezTo>
                  <a:cubicBezTo>
                    <a:pt x="194" y="46"/>
                    <a:pt x="221" y="98"/>
                    <a:pt x="207" y="14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" name="Freeform 78"/>
            <p:cNvSpPr>
              <a:spLocks noChangeArrowheads="1"/>
            </p:cNvSpPr>
            <p:nvPr/>
          </p:nvSpPr>
          <p:spPr bwMode="auto">
            <a:xfrm>
              <a:off x="3257819" y="4352234"/>
              <a:ext cx="168556" cy="168556"/>
            </a:xfrm>
            <a:custGeom>
              <a:avLst/>
              <a:gdLst>
                <a:gd name="T0" fmla="*/ 392 w 401"/>
                <a:gd name="T1" fmla="*/ 163 h 400"/>
                <a:gd name="T2" fmla="*/ 352 w 401"/>
                <a:gd name="T3" fmla="*/ 156 h 400"/>
                <a:gd name="T4" fmla="*/ 353 w 401"/>
                <a:gd name="T5" fmla="*/ 102 h 400"/>
                <a:gd name="T6" fmla="*/ 352 w 401"/>
                <a:gd name="T7" fmla="*/ 69 h 400"/>
                <a:gd name="T8" fmla="*/ 310 w 401"/>
                <a:gd name="T9" fmla="*/ 37 h 400"/>
                <a:gd name="T10" fmla="*/ 293 w 401"/>
                <a:gd name="T11" fmla="*/ 45 h 400"/>
                <a:gd name="T12" fmla="*/ 239 w 401"/>
                <a:gd name="T13" fmla="*/ 47 h 400"/>
                <a:gd name="T14" fmla="*/ 232 w 401"/>
                <a:gd name="T15" fmla="*/ 6 h 400"/>
                <a:gd name="T16" fmla="*/ 180 w 401"/>
                <a:gd name="T17" fmla="*/ 0 h 400"/>
                <a:gd name="T18" fmla="*/ 157 w 401"/>
                <a:gd name="T19" fmla="*/ 24 h 400"/>
                <a:gd name="T20" fmla="*/ 120 w 401"/>
                <a:gd name="T21" fmla="*/ 63 h 400"/>
                <a:gd name="T22" fmla="*/ 86 w 401"/>
                <a:gd name="T23" fmla="*/ 41 h 400"/>
                <a:gd name="T24" fmla="*/ 45 w 401"/>
                <a:gd name="T25" fmla="*/ 72 h 400"/>
                <a:gd name="T26" fmla="*/ 46 w 401"/>
                <a:gd name="T27" fmla="*/ 105 h 400"/>
                <a:gd name="T28" fmla="*/ 47 w 401"/>
                <a:gd name="T29" fmla="*/ 160 h 400"/>
                <a:gd name="T30" fmla="*/ 7 w 401"/>
                <a:gd name="T31" fmla="*/ 168 h 400"/>
                <a:gd name="T32" fmla="*/ 1 w 401"/>
                <a:gd name="T33" fmla="*/ 219 h 400"/>
                <a:gd name="T34" fmla="*/ 24 w 401"/>
                <a:gd name="T35" fmla="*/ 243 h 400"/>
                <a:gd name="T36" fmla="*/ 64 w 401"/>
                <a:gd name="T37" fmla="*/ 279 h 400"/>
                <a:gd name="T38" fmla="*/ 40 w 401"/>
                <a:gd name="T39" fmla="*/ 313 h 400"/>
                <a:gd name="T40" fmla="*/ 73 w 401"/>
                <a:gd name="T41" fmla="*/ 354 h 400"/>
                <a:gd name="T42" fmla="*/ 106 w 401"/>
                <a:gd name="T43" fmla="*/ 354 h 400"/>
                <a:gd name="T44" fmla="*/ 160 w 401"/>
                <a:gd name="T45" fmla="*/ 352 h 400"/>
                <a:gd name="T46" fmla="*/ 184 w 401"/>
                <a:gd name="T47" fmla="*/ 399 h 400"/>
                <a:gd name="T48" fmla="*/ 219 w 401"/>
                <a:gd name="T49" fmla="*/ 399 h 400"/>
                <a:gd name="T50" fmla="*/ 242 w 401"/>
                <a:gd name="T51" fmla="*/ 351 h 400"/>
                <a:gd name="T52" fmla="*/ 297 w 401"/>
                <a:gd name="T53" fmla="*/ 352 h 400"/>
                <a:gd name="T54" fmla="*/ 330 w 401"/>
                <a:gd name="T55" fmla="*/ 352 h 400"/>
                <a:gd name="T56" fmla="*/ 355 w 401"/>
                <a:gd name="T57" fmla="*/ 294 h 400"/>
                <a:gd name="T58" fmla="*/ 353 w 401"/>
                <a:gd name="T59" fmla="*/ 238 h 400"/>
                <a:gd name="T60" fmla="*/ 392 w 401"/>
                <a:gd name="T61" fmla="*/ 231 h 400"/>
                <a:gd name="T62" fmla="*/ 400 w 401"/>
                <a:gd name="T63" fmla="*/ 179 h 400"/>
                <a:gd name="T64" fmla="*/ 334 w 401"/>
                <a:gd name="T65" fmla="*/ 215 h 400"/>
                <a:gd name="T66" fmla="*/ 332 w 401"/>
                <a:gd name="T67" fmla="*/ 225 h 400"/>
                <a:gd name="T68" fmla="*/ 308 w 401"/>
                <a:gd name="T69" fmla="*/ 280 h 400"/>
                <a:gd name="T70" fmla="*/ 313 w 401"/>
                <a:gd name="T71" fmla="*/ 335 h 400"/>
                <a:gd name="T72" fmla="*/ 275 w 401"/>
                <a:gd name="T73" fmla="*/ 310 h 400"/>
                <a:gd name="T74" fmla="*/ 218 w 401"/>
                <a:gd name="T75" fmla="*/ 333 h 400"/>
                <a:gd name="T76" fmla="*/ 184 w 401"/>
                <a:gd name="T77" fmla="*/ 376 h 400"/>
                <a:gd name="T78" fmla="*/ 175 w 401"/>
                <a:gd name="T79" fmla="*/ 331 h 400"/>
                <a:gd name="T80" fmla="*/ 120 w 401"/>
                <a:gd name="T81" fmla="*/ 307 h 400"/>
                <a:gd name="T82" fmla="*/ 64 w 401"/>
                <a:gd name="T83" fmla="*/ 312 h 400"/>
                <a:gd name="T84" fmla="*/ 88 w 401"/>
                <a:gd name="T85" fmla="*/ 275 h 400"/>
                <a:gd name="T86" fmla="*/ 66 w 401"/>
                <a:gd name="T87" fmla="*/ 219 h 400"/>
                <a:gd name="T88" fmla="*/ 24 w 401"/>
                <a:gd name="T89" fmla="*/ 183 h 400"/>
                <a:gd name="T90" fmla="*/ 67 w 401"/>
                <a:gd name="T91" fmla="*/ 174 h 400"/>
                <a:gd name="T92" fmla="*/ 92 w 401"/>
                <a:gd name="T93" fmla="*/ 119 h 400"/>
                <a:gd name="T94" fmla="*/ 86 w 401"/>
                <a:gd name="T95" fmla="*/ 63 h 400"/>
                <a:gd name="T96" fmla="*/ 125 w 401"/>
                <a:gd name="T97" fmla="*/ 87 h 400"/>
                <a:gd name="T98" fmla="*/ 181 w 401"/>
                <a:gd name="T99" fmla="*/ 66 h 400"/>
                <a:gd name="T100" fmla="*/ 215 w 401"/>
                <a:gd name="T101" fmla="*/ 23 h 400"/>
                <a:gd name="T102" fmla="*/ 226 w 401"/>
                <a:gd name="T103" fmla="*/ 68 h 400"/>
                <a:gd name="T104" fmla="*/ 281 w 401"/>
                <a:gd name="T105" fmla="*/ 92 h 400"/>
                <a:gd name="T106" fmla="*/ 336 w 401"/>
                <a:gd name="T107" fmla="*/ 85 h 400"/>
                <a:gd name="T108" fmla="*/ 311 w 401"/>
                <a:gd name="T109" fmla="*/ 124 h 400"/>
                <a:gd name="T110" fmla="*/ 333 w 401"/>
                <a:gd name="T111" fmla="*/ 180 h 400"/>
                <a:gd name="T112" fmla="*/ 376 w 401"/>
                <a:gd name="T113" fmla="*/ 21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01" h="400">
                  <a:moveTo>
                    <a:pt x="392" y="163"/>
                  </a:moveTo>
                  <a:lnTo>
                    <a:pt x="392" y="163"/>
                  </a:lnTo>
                  <a:cubicBezTo>
                    <a:pt x="387" y="158"/>
                    <a:pt x="381" y="156"/>
                    <a:pt x="376" y="156"/>
                  </a:cubicBezTo>
                  <a:cubicBezTo>
                    <a:pt x="352" y="156"/>
                    <a:pt x="352" y="156"/>
                    <a:pt x="352" y="156"/>
                  </a:cubicBezTo>
                  <a:cubicBezTo>
                    <a:pt x="349" y="144"/>
                    <a:pt x="342" y="131"/>
                    <a:pt x="336" y="119"/>
                  </a:cubicBezTo>
                  <a:cubicBezTo>
                    <a:pt x="353" y="102"/>
                    <a:pt x="353" y="102"/>
                    <a:pt x="353" y="102"/>
                  </a:cubicBezTo>
                  <a:cubicBezTo>
                    <a:pt x="357" y="98"/>
                    <a:pt x="359" y="92"/>
                    <a:pt x="359" y="85"/>
                  </a:cubicBezTo>
                  <a:cubicBezTo>
                    <a:pt x="359" y="79"/>
                    <a:pt x="357" y="74"/>
                    <a:pt x="352" y="69"/>
                  </a:cubicBezTo>
                  <a:cubicBezTo>
                    <a:pt x="327" y="45"/>
                    <a:pt x="327" y="45"/>
                    <a:pt x="327" y="45"/>
                  </a:cubicBezTo>
                  <a:cubicBezTo>
                    <a:pt x="323" y="41"/>
                    <a:pt x="316" y="37"/>
                    <a:pt x="310" y="37"/>
                  </a:cubicBezTo>
                  <a:lnTo>
                    <a:pt x="310" y="37"/>
                  </a:lnTo>
                  <a:cubicBezTo>
                    <a:pt x="304" y="37"/>
                    <a:pt x="298" y="41"/>
                    <a:pt x="293" y="45"/>
                  </a:cubicBezTo>
                  <a:cubicBezTo>
                    <a:pt x="277" y="61"/>
                    <a:pt x="277" y="61"/>
                    <a:pt x="277" y="61"/>
                  </a:cubicBezTo>
                  <a:cubicBezTo>
                    <a:pt x="265" y="55"/>
                    <a:pt x="253" y="50"/>
                    <a:pt x="239" y="47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39" y="17"/>
                    <a:pt x="236" y="10"/>
                    <a:pt x="232" y="6"/>
                  </a:cubicBezTo>
                  <a:cubicBezTo>
                    <a:pt x="228" y="2"/>
                    <a:pt x="222" y="0"/>
                    <a:pt x="215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74" y="0"/>
                    <a:pt x="168" y="2"/>
                    <a:pt x="163" y="7"/>
                  </a:cubicBezTo>
                  <a:cubicBezTo>
                    <a:pt x="159" y="11"/>
                    <a:pt x="157" y="18"/>
                    <a:pt x="157" y="24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45" y="51"/>
                    <a:pt x="131" y="56"/>
                    <a:pt x="120" y="63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99" y="43"/>
                    <a:pt x="91" y="41"/>
                    <a:pt x="86" y="41"/>
                  </a:cubicBezTo>
                  <a:cubicBezTo>
                    <a:pt x="80" y="41"/>
                    <a:pt x="74" y="43"/>
                    <a:pt x="70" y="47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0" y="77"/>
                    <a:pt x="38" y="82"/>
                    <a:pt x="38" y="88"/>
                  </a:cubicBezTo>
                  <a:cubicBezTo>
                    <a:pt x="38" y="95"/>
                    <a:pt x="40" y="101"/>
                    <a:pt x="46" y="10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56" y="134"/>
                    <a:pt x="51" y="147"/>
                    <a:pt x="47" y="160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17" y="160"/>
                    <a:pt x="11" y="162"/>
                    <a:pt x="7" y="168"/>
                  </a:cubicBezTo>
                  <a:cubicBezTo>
                    <a:pt x="3" y="172"/>
                    <a:pt x="0" y="178"/>
                    <a:pt x="0" y="184"/>
                  </a:cubicBezTo>
                  <a:cubicBezTo>
                    <a:pt x="1" y="219"/>
                    <a:pt x="1" y="219"/>
                    <a:pt x="1" y="219"/>
                  </a:cubicBezTo>
                  <a:cubicBezTo>
                    <a:pt x="1" y="225"/>
                    <a:pt x="3" y="231"/>
                    <a:pt x="7" y="235"/>
                  </a:cubicBezTo>
                  <a:cubicBezTo>
                    <a:pt x="12" y="239"/>
                    <a:pt x="17" y="243"/>
                    <a:pt x="24" y="243"/>
                  </a:cubicBezTo>
                  <a:cubicBezTo>
                    <a:pt x="48" y="241"/>
                    <a:pt x="48" y="241"/>
                    <a:pt x="48" y="241"/>
                  </a:cubicBezTo>
                  <a:cubicBezTo>
                    <a:pt x="52" y="255"/>
                    <a:pt x="57" y="268"/>
                    <a:pt x="64" y="279"/>
                  </a:cubicBezTo>
                  <a:cubicBezTo>
                    <a:pt x="48" y="297"/>
                    <a:pt x="48" y="297"/>
                    <a:pt x="48" y="297"/>
                  </a:cubicBezTo>
                  <a:cubicBezTo>
                    <a:pt x="42" y="301"/>
                    <a:pt x="40" y="307"/>
                    <a:pt x="40" y="313"/>
                  </a:cubicBezTo>
                  <a:cubicBezTo>
                    <a:pt x="40" y="320"/>
                    <a:pt x="44" y="325"/>
                    <a:pt x="48" y="329"/>
                  </a:cubicBezTo>
                  <a:cubicBezTo>
                    <a:pt x="73" y="354"/>
                    <a:pt x="73" y="354"/>
                    <a:pt x="73" y="354"/>
                  </a:cubicBezTo>
                  <a:cubicBezTo>
                    <a:pt x="77" y="358"/>
                    <a:pt x="83" y="361"/>
                    <a:pt x="89" y="361"/>
                  </a:cubicBezTo>
                  <a:cubicBezTo>
                    <a:pt x="96" y="361"/>
                    <a:pt x="102" y="358"/>
                    <a:pt x="106" y="354"/>
                  </a:cubicBezTo>
                  <a:cubicBezTo>
                    <a:pt x="123" y="337"/>
                    <a:pt x="123" y="337"/>
                    <a:pt x="123" y="337"/>
                  </a:cubicBezTo>
                  <a:cubicBezTo>
                    <a:pt x="134" y="344"/>
                    <a:pt x="148" y="349"/>
                    <a:pt x="160" y="352"/>
                  </a:cubicBezTo>
                  <a:cubicBezTo>
                    <a:pt x="161" y="376"/>
                    <a:pt x="161" y="376"/>
                    <a:pt x="161" y="376"/>
                  </a:cubicBezTo>
                  <a:cubicBezTo>
                    <a:pt x="161" y="388"/>
                    <a:pt x="172" y="399"/>
                    <a:pt x="184" y="399"/>
                  </a:cubicBezTo>
                  <a:lnTo>
                    <a:pt x="184" y="399"/>
                  </a:lnTo>
                  <a:cubicBezTo>
                    <a:pt x="219" y="399"/>
                    <a:pt x="219" y="399"/>
                    <a:pt x="219" y="399"/>
                  </a:cubicBezTo>
                  <a:cubicBezTo>
                    <a:pt x="232" y="399"/>
                    <a:pt x="242" y="387"/>
                    <a:pt x="242" y="375"/>
                  </a:cubicBezTo>
                  <a:cubicBezTo>
                    <a:pt x="242" y="351"/>
                    <a:pt x="242" y="351"/>
                    <a:pt x="242" y="351"/>
                  </a:cubicBezTo>
                  <a:cubicBezTo>
                    <a:pt x="256" y="348"/>
                    <a:pt x="268" y="342"/>
                    <a:pt x="280" y="335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302" y="356"/>
                    <a:pt x="308" y="358"/>
                    <a:pt x="313" y="358"/>
                  </a:cubicBezTo>
                  <a:cubicBezTo>
                    <a:pt x="319" y="358"/>
                    <a:pt x="326" y="356"/>
                    <a:pt x="330" y="352"/>
                  </a:cubicBezTo>
                  <a:cubicBezTo>
                    <a:pt x="355" y="326"/>
                    <a:pt x="355" y="326"/>
                    <a:pt x="355" y="326"/>
                  </a:cubicBezTo>
                  <a:cubicBezTo>
                    <a:pt x="364" y="316"/>
                    <a:pt x="363" y="302"/>
                    <a:pt x="355" y="294"/>
                  </a:cubicBezTo>
                  <a:cubicBezTo>
                    <a:pt x="337" y="277"/>
                    <a:pt x="337" y="277"/>
                    <a:pt x="337" y="277"/>
                  </a:cubicBezTo>
                  <a:cubicBezTo>
                    <a:pt x="344" y="264"/>
                    <a:pt x="350" y="252"/>
                    <a:pt x="353" y="238"/>
                  </a:cubicBezTo>
                  <a:cubicBezTo>
                    <a:pt x="377" y="238"/>
                    <a:pt x="377" y="238"/>
                    <a:pt x="377" y="238"/>
                  </a:cubicBezTo>
                  <a:cubicBezTo>
                    <a:pt x="383" y="238"/>
                    <a:pt x="388" y="236"/>
                    <a:pt x="392" y="231"/>
                  </a:cubicBezTo>
                  <a:cubicBezTo>
                    <a:pt x="398" y="227"/>
                    <a:pt x="400" y="221"/>
                    <a:pt x="400" y="214"/>
                  </a:cubicBezTo>
                  <a:cubicBezTo>
                    <a:pt x="400" y="179"/>
                    <a:pt x="400" y="179"/>
                    <a:pt x="400" y="179"/>
                  </a:cubicBezTo>
                  <a:cubicBezTo>
                    <a:pt x="399" y="173"/>
                    <a:pt x="396" y="168"/>
                    <a:pt x="392" y="163"/>
                  </a:cubicBezTo>
                  <a:close/>
                  <a:moveTo>
                    <a:pt x="334" y="215"/>
                  </a:moveTo>
                  <a:lnTo>
                    <a:pt x="334" y="215"/>
                  </a:lnTo>
                  <a:cubicBezTo>
                    <a:pt x="332" y="225"/>
                    <a:pt x="332" y="225"/>
                    <a:pt x="332" y="225"/>
                  </a:cubicBezTo>
                  <a:cubicBezTo>
                    <a:pt x="329" y="241"/>
                    <a:pt x="323" y="257"/>
                    <a:pt x="313" y="272"/>
                  </a:cubicBezTo>
                  <a:cubicBezTo>
                    <a:pt x="308" y="280"/>
                    <a:pt x="308" y="280"/>
                    <a:pt x="308" y="280"/>
                  </a:cubicBezTo>
                  <a:cubicBezTo>
                    <a:pt x="338" y="310"/>
                    <a:pt x="338" y="310"/>
                    <a:pt x="338" y="310"/>
                  </a:cubicBezTo>
                  <a:cubicBezTo>
                    <a:pt x="313" y="335"/>
                    <a:pt x="313" y="335"/>
                    <a:pt x="313" y="335"/>
                  </a:cubicBezTo>
                  <a:cubicBezTo>
                    <a:pt x="283" y="305"/>
                    <a:pt x="283" y="305"/>
                    <a:pt x="283" y="305"/>
                  </a:cubicBezTo>
                  <a:cubicBezTo>
                    <a:pt x="275" y="310"/>
                    <a:pt x="275" y="310"/>
                    <a:pt x="275" y="310"/>
                  </a:cubicBezTo>
                  <a:cubicBezTo>
                    <a:pt x="261" y="321"/>
                    <a:pt x="244" y="327"/>
                    <a:pt x="228" y="331"/>
                  </a:cubicBezTo>
                  <a:cubicBezTo>
                    <a:pt x="218" y="333"/>
                    <a:pt x="218" y="333"/>
                    <a:pt x="218" y="333"/>
                  </a:cubicBezTo>
                  <a:cubicBezTo>
                    <a:pt x="219" y="375"/>
                    <a:pt x="219" y="375"/>
                    <a:pt x="219" y="375"/>
                  </a:cubicBezTo>
                  <a:cubicBezTo>
                    <a:pt x="184" y="376"/>
                    <a:pt x="184" y="376"/>
                    <a:pt x="184" y="376"/>
                  </a:cubicBezTo>
                  <a:cubicBezTo>
                    <a:pt x="184" y="333"/>
                    <a:pt x="184" y="333"/>
                    <a:pt x="184" y="333"/>
                  </a:cubicBezTo>
                  <a:cubicBezTo>
                    <a:pt x="175" y="331"/>
                    <a:pt x="175" y="331"/>
                    <a:pt x="175" y="331"/>
                  </a:cubicBezTo>
                  <a:cubicBezTo>
                    <a:pt x="157" y="328"/>
                    <a:pt x="141" y="322"/>
                    <a:pt x="127" y="312"/>
                  </a:cubicBezTo>
                  <a:cubicBezTo>
                    <a:pt x="120" y="307"/>
                    <a:pt x="120" y="307"/>
                    <a:pt x="120" y="307"/>
                  </a:cubicBezTo>
                  <a:cubicBezTo>
                    <a:pt x="89" y="337"/>
                    <a:pt x="89" y="337"/>
                    <a:pt x="89" y="337"/>
                  </a:cubicBezTo>
                  <a:cubicBezTo>
                    <a:pt x="64" y="312"/>
                    <a:pt x="64" y="312"/>
                    <a:pt x="64" y="312"/>
                  </a:cubicBezTo>
                  <a:cubicBezTo>
                    <a:pt x="94" y="282"/>
                    <a:pt x="94" y="282"/>
                    <a:pt x="94" y="282"/>
                  </a:cubicBezTo>
                  <a:cubicBezTo>
                    <a:pt x="88" y="275"/>
                    <a:pt x="88" y="275"/>
                    <a:pt x="88" y="275"/>
                  </a:cubicBezTo>
                  <a:cubicBezTo>
                    <a:pt x="79" y="260"/>
                    <a:pt x="72" y="245"/>
                    <a:pt x="69" y="228"/>
                  </a:cubicBezTo>
                  <a:cubicBezTo>
                    <a:pt x="66" y="219"/>
                    <a:pt x="66" y="219"/>
                    <a:pt x="66" y="219"/>
                  </a:cubicBezTo>
                  <a:cubicBezTo>
                    <a:pt x="24" y="219"/>
                    <a:pt x="24" y="219"/>
                    <a:pt x="24" y="219"/>
                  </a:cubicBezTo>
                  <a:cubicBezTo>
                    <a:pt x="24" y="183"/>
                    <a:pt x="24" y="183"/>
                    <a:pt x="24" y="183"/>
                  </a:cubicBezTo>
                  <a:cubicBezTo>
                    <a:pt x="66" y="183"/>
                    <a:pt x="66" y="183"/>
                    <a:pt x="66" y="183"/>
                  </a:cubicBezTo>
                  <a:cubicBezTo>
                    <a:pt x="67" y="174"/>
                    <a:pt x="67" y="174"/>
                    <a:pt x="67" y="174"/>
                  </a:cubicBezTo>
                  <a:cubicBezTo>
                    <a:pt x="71" y="157"/>
                    <a:pt x="78" y="141"/>
                    <a:pt x="87" y="126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116" y="94"/>
                    <a:pt x="116" y="94"/>
                    <a:pt x="116" y="94"/>
                  </a:cubicBezTo>
                  <a:cubicBezTo>
                    <a:pt x="125" y="87"/>
                    <a:pt x="125" y="87"/>
                    <a:pt x="125" y="87"/>
                  </a:cubicBezTo>
                  <a:cubicBezTo>
                    <a:pt x="139" y="78"/>
                    <a:pt x="155" y="72"/>
                    <a:pt x="172" y="68"/>
                  </a:cubicBezTo>
                  <a:cubicBezTo>
                    <a:pt x="181" y="66"/>
                    <a:pt x="181" y="66"/>
                    <a:pt x="181" y="66"/>
                  </a:cubicBezTo>
                  <a:cubicBezTo>
                    <a:pt x="180" y="23"/>
                    <a:pt x="180" y="23"/>
                    <a:pt x="180" y="23"/>
                  </a:cubicBezTo>
                  <a:cubicBezTo>
                    <a:pt x="215" y="23"/>
                    <a:pt x="215" y="23"/>
                    <a:pt x="215" y="23"/>
                  </a:cubicBezTo>
                  <a:cubicBezTo>
                    <a:pt x="216" y="66"/>
                    <a:pt x="216" y="66"/>
                    <a:pt x="216" y="66"/>
                  </a:cubicBezTo>
                  <a:cubicBezTo>
                    <a:pt x="226" y="68"/>
                    <a:pt x="226" y="68"/>
                    <a:pt x="226" y="68"/>
                  </a:cubicBezTo>
                  <a:cubicBezTo>
                    <a:pt x="242" y="71"/>
                    <a:pt x="258" y="77"/>
                    <a:pt x="273" y="86"/>
                  </a:cubicBezTo>
                  <a:cubicBezTo>
                    <a:pt x="281" y="92"/>
                    <a:pt x="281" y="92"/>
                    <a:pt x="281" y="92"/>
                  </a:cubicBezTo>
                  <a:cubicBezTo>
                    <a:pt x="310" y="61"/>
                    <a:pt x="310" y="61"/>
                    <a:pt x="310" y="61"/>
                  </a:cubicBezTo>
                  <a:cubicBezTo>
                    <a:pt x="336" y="85"/>
                    <a:pt x="336" y="85"/>
                    <a:pt x="336" y="85"/>
                  </a:cubicBezTo>
                  <a:cubicBezTo>
                    <a:pt x="306" y="117"/>
                    <a:pt x="306" y="117"/>
                    <a:pt x="306" y="117"/>
                  </a:cubicBezTo>
                  <a:cubicBezTo>
                    <a:pt x="311" y="124"/>
                    <a:pt x="311" y="124"/>
                    <a:pt x="311" y="124"/>
                  </a:cubicBezTo>
                  <a:cubicBezTo>
                    <a:pt x="320" y="138"/>
                    <a:pt x="328" y="154"/>
                    <a:pt x="331" y="171"/>
                  </a:cubicBezTo>
                  <a:cubicBezTo>
                    <a:pt x="333" y="180"/>
                    <a:pt x="333" y="180"/>
                    <a:pt x="333" y="180"/>
                  </a:cubicBezTo>
                  <a:cubicBezTo>
                    <a:pt x="376" y="180"/>
                    <a:pt x="376" y="180"/>
                    <a:pt x="376" y="180"/>
                  </a:cubicBezTo>
                  <a:cubicBezTo>
                    <a:pt x="376" y="215"/>
                    <a:pt x="376" y="215"/>
                    <a:pt x="376" y="215"/>
                  </a:cubicBezTo>
                  <a:lnTo>
                    <a:pt x="334" y="21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" name="Freeform 79"/>
            <p:cNvSpPr>
              <a:spLocks noChangeArrowheads="1"/>
            </p:cNvSpPr>
            <p:nvPr/>
          </p:nvSpPr>
          <p:spPr bwMode="auto">
            <a:xfrm>
              <a:off x="3318944" y="4413359"/>
              <a:ext cx="46306" cy="46306"/>
            </a:xfrm>
            <a:custGeom>
              <a:avLst/>
              <a:gdLst>
                <a:gd name="T0" fmla="*/ 55 w 111"/>
                <a:gd name="T1" fmla="*/ 0 h 111"/>
                <a:gd name="T2" fmla="*/ 55 w 111"/>
                <a:gd name="T3" fmla="*/ 0 h 111"/>
                <a:gd name="T4" fmla="*/ 15 w 111"/>
                <a:gd name="T5" fmla="*/ 16 h 111"/>
                <a:gd name="T6" fmla="*/ 0 w 111"/>
                <a:gd name="T7" fmla="*/ 56 h 111"/>
                <a:gd name="T8" fmla="*/ 16 w 111"/>
                <a:gd name="T9" fmla="*/ 94 h 111"/>
                <a:gd name="T10" fmla="*/ 55 w 111"/>
                <a:gd name="T11" fmla="*/ 110 h 111"/>
                <a:gd name="T12" fmla="*/ 56 w 111"/>
                <a:gd name="T13" fmla="*/ 110 h 111"/>
                <a:gd name="T14" fmla="*/ 110 w 111"/>
                <a:gd name="T15" fmla="*/ 55 h 111"/>
                <a:gd name="T16" fmla="*/ 93 w 111"/>
                <a:gd name="T17" fmla="*/ 16 h 111"/>
                <a:gd name="T18" fmla="*/ 55 w 111"/>
                <a:gd name="T19" fmla="*/ 0 h 111"/>
                <a:gd name="T20" fmla="*/ 55 w 111"/>
                <a:gd name="T21" fmla="*/ 87 h 111"/>
                <a:gd name="T22" fmla="*/ 55 w 111"/>
                <a:gd name="T23" fmla="*/ 87 h 111"/>
                <a:gd name="T24" fmla="*/ 33 w 111"/>
                <a:gd name="T25" fmla="*/ 78 h 111"/>
                <a:gd name="T26" fmla="*/ 23 w 111"/>
                <a:gd name="T27" fmla="*/ 56 h 111"/>
                <a:gd name="T28" fmla="*/ 32 w 111"/>
                <a:gd name="T29" fmla="*/ 33 h 111"/>
                <a:gd name="T30" fmla="*/ 55 w 111"/>
                <a:gd name="T31" fmla="*/ 24 h 111"/>
                <a:gd name="T32" fmla="*/ 55 w 111"/>
                <a:gd name="T33" fmla="*/ 24 h 111"/>
                <a:gd name="T34" fmla="*/ 77 w 111"/>
                <a:gd name="T35" fmla="*/ 33 h 111"/>
                <a:gd name="T36" fmla="*/ 87 w 111"/>
                <a:gd name="T37" fmla="*/ 55 h 111"/>
                <a:gd name="T38" fmla="*/ 55 w 111"/>
                <a:gd name="T39" fmla="*/ 8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" h="111">
                  <a:moveTo>
                    <a:pt x="55" y="0"/>
                  </a:moveTo>
                  <a:lnTo>
                    <a:pt x="55" y="0"/>
                  </a:lnTo>
                  <a:cubicBezTo>
                    <a:pt x="39" y="1"/>
                    <a:pt x="26" y="6"/>
                    <a:pt x="15" y="16"/>
                  </a:cubicBezTo>
                  <a:cubicBezTo>
                    <a:pt x="5" y="27"/>
                    <a:pt x="0" y="41"/>
                    <a:pt x="0" y="56"/>
                  </a:cubicBezTo>
                  <a:cubicBezTo>
                    <a:pt x="0" y="70"/>
                    <a:pt x="6" y="84"/>
                    <a:pt x="16" y="94"/>
                  </a:cubicBezTo>
                  <a:cubicBezTo>
                    <a:pt x="27" y="105"/>
                    <a:pt x="40" y="110"/>
                    <a:pt x="55" y="110"/>
                  </a:cubicBezTo>
                  <a:cubicBezTo>
                    <a:pt x="55" y="110"/>
                    <a:pt x="55" y="110"/>
                    <a:pt x="56" y="110"/>
                  </a:cubicBezTo>
                  <a:cubicBezTo>
                    <a:pt x="86" y="110"/>
                    <a:pt x="110" y="85"/>
                    <a:pt x="110" y="55"/>
                  </a:cubicBezTo>
                  <a:cubicBezTo>
                    <a:pt x="110" y="40"/>
                    <a:pt x="104" y="26"/>
                    <a:pt x="93" y="16"/>
                  </a:cubicBezTo>
                  <a:cubicBezTo>
                    <a:pt x="83" y="6"/>
                    <a:pt x="70" y="1"/>
                    <a:pt x="55" y="0"/>
                  </a:cubicBezTo>
                  <a:close/>
                  <a:moveTo>
                    <a:pt x="55" y="87"/>
                  </a:moveTo>
                  <a:lnTo>
                    <a:pt x="55" y="87"/>
                  </a:lnTo>
                  <a:cubicBezTo>
                    <a:pt x="46" y="87"/>
                    <a:pt x="39" y="84"/>
                    <a:pt x="33" y="78"/>
                  </a:cubicBezTo>
                  <a:cubicBezTo>
                    <a:pt x="27" y="73"/>
                    <a:pt x="23" y="64"/>
                    <a:pt x="23" y="56"/>
                  </a:cubicBezTo>
                  <a:cubicBezTo>
                    <a:pt x="23" y="48"/>
                    <a:pt x="27" y="39"/>
                    <a:pt x="32" y="33"/>
                  </a:cubicBezTo>
                  <a:cubicBezTo>
                    <a:pt x="38" y="27"/>
                    <a:pt x="46" y="24"/>
                    <a:pt x="55" y="24"/>
                  </a:cubicBezTo>
                  <a:lnTo>
                    <a:pt x="55" y="24"/>
                  </a:lnTo>
                  <a:cubicBezTo>
                    <a:pt x="63" y="24"/>
                    <a:pt x="71" y="27"/>
                    <a:pt x="77" y="33"/>
                  </a:cubicBezTo>
                  <a:cubicBezTo>
                    <a:pt x="83" y="38"/>
                    <a:pt x="87" y="46"/>
                    <a:pt x="87" y="55"/>
                  </a:cubicBezTo>
                  <a:cubicBezTo>
                    <a:pt x="87" y="73"/>
                    <a:pt x="72" y="87"/>
                    <a:pt x="55" y="8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71" name="Freeform 91"/>
          <p:cNvSpPr>
            <a:spLocks noChangeArrowheads="1"/>
          </p:cNvSpPr>
          <p:nvPr/>
        </p:nvSpPr>
        <p:spPr bwMode="auto">
          <a:xfrm>
            <a:off x="3126309" y="3581693"/>
            <a:ext cx="279691" cy="274135"/>
          </a:xfrm>
          <a:custGeom>
            <a:avLst/>
            <a:gdLst>
              <a:gd name="T0" fmla="*/ 12 w 668"/>
              <a:gd name="T1" fmla="*/ 116 h 654"/>
              <a:gd name="T2" fmla="*/ 12 w 668"/>
              <a:gd name="T3" fmla="*/ 116 h 654"/>
              <a:gd name="T4" fmla="*/ 59 w 668"/>
              <a:gd name="T5" fmla="*/ 116 h 654"/>
              <a:gd name="T6" fmla="*/ 59 w 668"/>
              <a:gd name="T7" fmla="*/ 179 h 654"/>
              <a:gd name="T8" fmla="*/ 90 w 668"/>
              <a:gd name="T9" fmla="*/ 210 h 654"/>
              <a:gd name="T10" fmla="*/ 542 w 668"/>
              <a:gd name="T11" fmla="*/ 210 h 654"/>
              <a:gd name="T12" fmla="*/ 573 w 668"/>
              <a:gd name="T13" fmla="*/ 179 h 654"/>
              <a:gd name="T14" fmla="*/ 573 w 668"/>
              <a:gd name="T15" fmla="*/ 116 h 654"/>
              <a:gd name="T16" fmla="*/ 643 w 668"/>
              <a:gd name="T17" fmla="*/ 116 h 654"/>
              <a:gd name="T18" fmla="*/ 643 w 668"/>
              <a:gd name="T19" fmla="*/ 290 h 654"/>
              <a:gd name="T20" fmla="*/ 303 w 668"/>
              <a:gd name="T21" fmla="*/ 317 h 654"/>
              <a:gd name="T22" fmla="*/ 293 w 668"/>
              <a:gd name="T23" fmla="*/ 329 h 654"/>
              <a:gd name="T24" fmla="*/ 293 w 668"/>
              <a:gd name="T25" fmla="*/ 396 h 654"/>
              <a:gd name="T26" fmla="*/ 292 w 668"/>
              <a:gd name="T27" fmla="*/ 396 h 654"/>
              <a:gd name="T28" fmla="*/ 234 w 668"/>
              <a:gd name="T29" fmla="*/ 446 h 654"/>
              <a:gd name="T30" fmla="*/ 234 w 668"/>
              <a:gd name="T31" fmla="*/ 593 h 654"/>
              <a:gd name="T32" fmla="*/ 292 w 668"/>
              <a:gd name="T33" fmla="*/ 653 h 654"/>
              <a:gd name="T34" fmla="*/ 321 w 668"/>
              <a:gd name="T35" fmla="*/ 653 h 654"/>
              <a:gd name="T36" fmla="*/ 374 w 668"/>
              <a:gd name="T37" fmla="*/ 593 h 654"/>
              <a:gd name="T38" fmla="*/ 374 w 668"/>
              <a:gd name="T39" fmla="*/ 446 h 654"/>
              <a:gd name="T40" fmla="*/ 322 w 668"/>
              <a:gd name="T41" fmla="*/ 396 h 654"/>
              <a:gd name="T42" fmla="*/ 316 w 668"/>
              <a:gd name="T43" fmla="*/ 396 h 654"/>
              <a:gd name="T44" fmla="*/ 316 w 668"/>
              <a:gd name="T45" fmla="*/ 340 h 654"/>
              <a:gd name="T46" fmla="*/ 655 w 668"/>
              <a:gd name="T47" fmla="*/ 312 h 654"/>
              <a:gd name="T48" fmla="*/ 667 w 668"/>
              <a:gd name="T49" fmla="*/ 300 h 654"/>
              <a:gd name="T50" fmla="*/ 667 w 668"/>
              <a:gd name="T51" fmla="*/ 105 h 654"/>
              <a:gd name="T52" fmla="*/ 655 w 668"/>
              <a:gd name="T53" fmla="*/ 93 h 654"/>
              <a:gd name="T54" fmla="*/ 573 w 668"/>
              <a:gd name="T55" fmla="*/ 93 h 654"/>
              <a:gd name="T56" fmla="*/ 573 w 668"/>
              <a:gd name="T57" fmla="*/ 30 h 654"/>
              <a:gd name="T58" fmla="*/ 542 w 668"/>
              <a:gd name="T59" fmla="*/ 0 h 654"/>
              <a:gd name="T60" fmla="*/ 90 w 668"/>
              <a:gd name="T61" fmla="*/ 0 h 654"/>
              <a:gd name="T62" fmla="*/ 59 w 668"/>
              <a:gd name="T63" fmla="*/ 30 h 654"/>
              <a:gd name="T64" fmla="*/ 59 w 668"/>
              <a:gd name="T65" fmla="*/ 93 h 654"/>
              <a:gd name="T66" fmla="*/ 12 w 668"/>
              <a:gd name="T67" fmla="*/ 93 h 654"/>
              <a:gd name="T68" fmla="*/ 0 w 668"/>
              <a:gd name="T69" fmla="*/ 105 h 654"/>
              <a:gd name="T70" fmla="*/ 12 w 668"/>
              <a:gd name="T71" fmla="*/ 116 h 654"/>
              <a:gd name="T72" fmla="*/ 322 w 668"/>
              <a:gd name="T73" fmla="*/ 420 h 654"/>
              <a:gd name="T74" fmla="*/ 322 w 668"/>
              <a:gd name="T75" fmla="*/ 420 h 654"/>
              <a:gd name="T76" fmla="*/ 351 w 668"/>
              <a:gd name="T77" fmla="*/ 446 h 654"/>
              <a:gd name="T78" fmla="*/ 351 w 668"/>
              <a:gd name="T79" fmla="*/ 593 h 654"/>
              <a:gd name="T80" fmla="*/ 321 w 668"/>
              <a:gd name="T81" fmla="*/ 631 h 654"/>
              <a:gd name="T82" fmla="*/ 292 w 668"/>
              <a:gd name="T83" fmla="*/ 631 h 654"/>
              <a:gd name="T84" fmla="*/ 258 w 668"/>
              <a:gd name="T85" fmla="*/ 593 h 654"/>
              <a:gd name="T86" fmla="*/ 258 w 668"/>
              <a:gd name="T87" fmla="*/ 446 h 654"/>
              <a:gd name="T88" fmla="*/ 292 w 668"/>
              <a:gd name="T89" fmla="*/ 420 h 654"/>
              <a:gd name="T90" fmla="*/ 322 w 668"/>
              <a:gd name="T91" fmla="*/ 420 h 654"/>
              <a:gd name="T92" fmla="*/ 82 w 668"/>
              <a:gd name="T93" fmla="*/ 30 h 654"/>
              <a:gd name="T94" fmla="*/ 82 w 668"/>
              <a:gd name="T95" fmla="*/ 30 h 654"/>
              <a:gd name="T96" fmla="*/ 90 w 668"/>
              <a:gd name="T97" fmla="*/ 23 h 654"/>
              <a:gd name="T98" fmla="*/ 542 w 668"/>
              <a:gd name="T99" fmla="*/ 23 h 654"/>
              <a:gd name="T100" fmla="*/ 550 w 668"/>
              <a:gd name="T101" fmla="*/ 30 h 654"/>
              <a:gd name="T102" fmla="*/ 550 w 668"/>
              <a:gd name="T103" fmla="*/ 179 h 654"/>
              <a:gd name="T104" fmla="*/ 542 w 668"/>
              <a:gd name="T105" fmla="*/ 186 h 654"/>
              <a:gd name="T106" fmla="*/ 90 w 668"/>
              <a:gd name="T107" fmla="*/ 186 h 654"/>
              <a:gd name="T108" fmla="*/ 82 w 668"/>
              <a:gd name="T109" fmla="*/ 179 h 654"/>
              <a:gd name="T110" fmla="*/ 82 w 668"/>
              <a:gd name="T111" fmla="*/ 30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8" h="654">
                <a:moveTo>
                  <a:pt x="12" y="116"/>
                </a:moveTo>
                <a:lnTo>
                  <a:pt x="12" y="116"/>
                </a:lnTo>
                <a:cubicBezTo>
                  <a:pt x="59" y="116"/>
                  <a:pt x="59" y="116"/>
                  <a:pt x="59" y="116"/>
                </a:cubicBezTo>
                <a:cubicBezTo>
                  <a:pt x="59" y="179"/>
                  <a:pt x="59" y="179"/>
                  <a:pt x="59" y="179"/>
                </a:cubicBezTo>
                <a:cubicBezTo>
                  <a:pt x="59" y="196"/>
                  <a:pt x="72" y="210"/>
                  <a:pt x="90" y="210"/>
                </a:cubicBezTo>
                <a:cubicBezTo>
                  <a:pt x="542" y="210"/>
                  <a:pt x="542" y="210"/>
                  <a:pt x="542" y="210"/>
                </a:cubicBezTo>
                <a:cubicBezTo>
                  <a:pt x="559" y="210"/>
                  <a:pt x="573" y="196"/>
                  <a:pt x="573" y="179"/>
                </a:cubicBezTo>
                <a:cubicBezTo>
                  <a:pt x="573" y="116"/>
                  <a:pt x="573" y="116"/>
                  <a:pt x="573" y="116"/>
                </a:cubicBezTo>
                <a:cubicBezTo>
                  <a:pt x="643" y="116"/>
                  <a:pt x="643" y="116"/>
                  <a:pt x="643" y="116"/>
                </a:cubicBezTo>
                <a:cubicBezTo>
                  <a:pt x="643" y="290"/>
                  <a:pt x="643" y="290"/>
                  <a:pt x="643" y="290"/>
                </a:cubicBezTo>
                <a:cubicBezTo>
                  <a:pt x="303" y="317"/>
                  <a:pt x="303" y="317"/>
                  <a:pt x="303" y="317"/>
                </a:cubicBezTo>
                <a:cubicBezTo>
                  <a:pt x="297" y="318"/>
                  <a:pt x="293" y="323"/>
                  <a:pt x="293" y="329"/>
                </a:cubicBezTo>
                <a:cubicBezTo>
                  <a:pt x="293" y="396"/>
                  <a:pt x="293" y="396"/>
                  <a:pt x="293" y="396"/>
                </a:cubicBezTo>
                <a:cubicBezTo>
                  <a:pt x="292" y="396"/>
                  <a:pt x="292" y="396"/>
                  <a:pt x="292" y="396"/>
                </a:cubicBezTo>
                <a:cubicBezTo>
                  <a:pt x="259" y="396"/>
                  <a:pt x="234" y="417"/>
                  <a:pt x="234" y="446"/>
                </a:cubicBezTo>
                <a:cubicBezTo>
                  <a:pt x="234" y="593"/>
                  <a:pt x="234" y="593"/>
                  <a:pt x="234" y="593"/>
                </a:cubicBezTo>
                <a:cubicBezTo>
                  <a:pt x="234" y="624"/>
                  <a:pt x="262" y="653"/>
                  <a:pt x="292" y="653"/>
                </a:cubicBezTo>
                <a:cubicBezTo>
                  <a:pt x="321" y="653"/>
                  <a:pt x="321" y="653"/>
                  <a:pt x="321" y="653"/>
                </a:cubicBezTo>
                <a:cubicBezTo>
                  <a:pt x="353" y="653"/>
                  <a:pt x="374" y="622"/>
                  <a:pt x="374" y="593"/>
                </a:cubicBezTo>
                <a:cubicBezTo>
                  <a:pt x="374" y="446"/>
                  <a:pt x="374" y="446"/>
                  <a:pt x="374" y="446"/>
                </a:cubicBezTo>
                <a:cubicBezTo>
                  <a:pt x="374" y="416"/>
                  <a:pt x="353" y="396"/>
                  <a:pt x="322" y="396"/>
                </a:cubicBezTo>
                <a:cubicBezTo>
                  <a:pt x="316" y="396"/>
                  <a:pt x="316" y="396"/>
                  <a:pt x="316" y="396"/>
                </a:cubicBezTo>
                <a:cubicBezTo>
                  <a:pt x="316" y="340"/>
                  <a:pt x="316" y="340"/>
                  <a:pt x="316" y="340"/>
                </a:cubicBezTo>
                <a:cubicBezTo>
                  <a:pt x="655" y="312"/>
                  <a:pt x="655" y="312"/>
                  <a:pt x="655" y="312"/>
                </a:cubicBezTo>
                <a:cubicBezTo>
                  <a:pt x="662" y="312"/>
                  <a:pt x="667" y="307"/>
                  <a:pt x="667" y="300"/>
                </a:cubicBezTo>
                <a:cubicBezTo>
                  <a:pt x="667" y="105"/>
                  <a:pt x="667" y="105"/>
                  <a:pt x="667" y="105"/>
                </a:cubicBezTo>
                <a:cubicBezTo>
                  <a:pt x="667" y="99"/>
                  <a:pt x="662" y="93"/>
                  <a:pt x="655" y="93"/>
                </a:cubicBezTo>
                <a:cubicBezTo>
                  <a:pt x="573" y="93"/>
                  <a:pt x="573" y="93"/>
                  <a:pt x="573" y="93"/>
                </a:cubicBezTo>
                <a:cubicBezTo>
                  <a:pt x="573" y="30"/>
                  <a:pt x="573" y="30"/>
                  <a:pt x="573" y="30"/>
                </a:cubicBezTo>
                <a:cubicBezTo>
                  <a:pt x="573" y="13"/>
                  <a:pt x="559" y="0"/>
                  <a:pt x="542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72" y="0"/>
                  <a:pt x="59" y="13"/>
                  <a:pt x="59" y="30"/>
                </a:cubicBezTo>
                <a:cubicBezTo>
                  <a:pt x="59" y="93"/>
                  <a:pt x="59" y="93"/>
                  <a:pt x="59" y="93"/>
                </a:cubicBezTo>
                <a:cubicBezTo>
                  <a:pt x="12" y="93"/>
                  <a:pt x="12" y="93"/>
                  <a:pt x="12" y="93"/>
                </a:cubicBezTo>
                <a:cubicBezTo>
                  <a:pt x="6" y="93"/>
                  <a:pt x="0" y="99"/>
                  <a:pt x="0" y="105"/>
                </a:cubicBezTo>
                <a:cubicBezTo>
                  <a:pt x="0" y="111"/>
                  <a:pt x="6" y="116"/>
                  <a:pt x="12" y="116"/>
                </a:cubicBezTo>
                <a:close/>
                <a:moveTo>
                  <a:pt x="322" y="420"/>
                </a:moveTo>
                <a:lnTo>
                  <a:pt x="322" y="420"/>
                </a:lnTo>
                <a:cubicBezTo>
                  <a:pt x="330" y="420"/>
                  <a:pt x="351" y="422"/>
                  <a:pt x="351" y="446"/>
                </a:cubicBezTo>
                <a:cubicBezTo>
                  <a:pt x="351" y="593"/>
                  <a:pt x="351" y="593"/>
                  <a:pt x="351" y="593"/>
                </a:cubicBezTo>
                <a:cubicBezTo>
                  <a:pt x="351" y="611"/>
                  <a:pt x="339" y="631"/>
                  <a:pt x="321" y="631"/>
                </a:cubicBezTo>
                <a:cubicBezTo>
                  <a:pt x="292" y="631"/>
                  <a:pt x="292" y="631"/>
                  <a:pt x="292" y="631"/>
                </a:cubicBezTo>
                <a:cubicBezTo>
                  <a:pt x="275" y="631"/>
                  <a:pt x="258" y="611"/>
                  <a:pt x="258" y="593"/>
                </a:cubicBezTo>
                <a:cubicBezTo>
                  <a:pt x="258" y="446"/>
                  <a:pt x="258" y="446"/>
                  <a:pt x="258" y="446"/>
                </a:cubicBezTo>
                <a:cubicBezTo>
                  <a:pt x="258" y="429"/>
                  <a:pt x="275" y="420"/>
                  <a:pt x="292" y="420"/>
                </a:cubicBezTo>
                <a:lnTo>
                  <a:pt x="322" y="420"/>
                </a:lnTo>
                <a:close/>
                <a:moveTo>
                  <a:pt x="82" y="30"/>
                </a:moveTo>
                <a:lnTo>
                  <a:pt x="82" y="30"/>
                </a:lnTo>
                <a:cubicBezTo>
                  <a:pt x="82" y="26"/>
                  <a:pt x="86" y="23"/>
                  <a:pt x="90" y="23"/>
                </a:cubicBezTo>
                <a:cubicBezTo>
                  <a:pt x="542" y="23"/>
                  <a:pt x="542" y="23"/>
                  <a:pt x="542" y="23"/>
                </a:cubicBezTo>
                <a:cubicBezTo>
                  <a:pt x="546" y="23"/>
                  <a:pt x="550" y="26"/>
                  <a:pt x="550" y="30"/>
                </a:cubicBezTo>
                <a:cubicBezTo>
                  <a:pt x="550" y="179"/>
                  <a:pt x="550" y="179"/>
                  <a:pt x="550" y="179"/>
                </a:cubicBezTo>
                <a:cubicBezTo>
                  <a:pt x="550" y="183"/>
                  <a:pt x="546" y="186"/>
                  <a:pt x="542" y="186"/>
                </a:cubicBezTo>
                <a:cubicBezTo>
                  <a:pt x="90" y="186"/>
                  <a:pt x="90" y="186"/>
                  <a:pt x="90" y="186"/>
                </a:cubicBezTo>
                <a:cubicBezTo>
                  <a:pt x="86" y="186"/>
                  <a:pt x="82" y="183"/>
                  <a:pt x="82" y="179"/>
                </a:cubicBezTo>
                <a:lnTo>
                  <a:pt x="82" y="30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2" name="Freeform 112"/>
          <p:cNvSpPr>
            <a:spLocks noChangeArrowheads="1"/>
          </p:cNvSpPr>
          <p:nvPr/>
        </p:nvSpPr>
        <p:spPr bwMode="auto">
          <a:xfrm>
            <a:off x="3126309" y="2794482"/>
            <a:ext cx="279691" cy="248203"/>
          </a:xfrm>
          <a:custGeom>
            <a:avLst/>
            <a:gdLst>
              <a:gd name="T0" fmla="*/ 665 w 666"/>
              <a:gd name="T1" fmla="*/ 201 h 591"/>
              <a:gd name="T2" fmla="*/ 665 w 666"/>
              <a:gd name="T3" fmla="*/ 201 h 591"/>
              <a:gd name="T4" fmla="*/ 465 w 666"/>
              <a:gd name="T5" fmla="*/ 0 h 591"/>
              <a:gd name="T6" fmla="*/ 333 w 666"/>
              <a:gd name="T7" fmla="*/ 50 h 591"/>
              <a:gd name="T8" fmla="*/ 200 w 666"/>
              <a:gd name="T9" fmla="*/ 0 h 591"/>
              <a:gd name="T10" fmla="*/ 0 w 666"/>
              <a:gd name="T11" fmla="*/ 201 h 591"/>
              <a:gd name="T12" fmla="*/ 132 w 666"/>
              <a:gd name="T13" fmla="*/ 389 h 591"/>
              <a:gd name="T14" fmla="*/ 132 w 666"/>
              <a:gd name="T15" fmla="*/ 389 h 591"/>
              <a:gd name="T16" fmla="*/ 333 w 666"/>
              <a:gd name="T17" fmla="*/ 590 h 591"/>
              <a:gd name="T18" fmla="*/ 532 w 666"/>
              <a:gd name="T19" fmla="*/ 389 h 591"/>
              <a:gd name="T20" fmla="*/ 532 w 666"/>
              <a:gd name="T21" fmla="*/ 389 h 591"/>
              <a:gd name="T22" fmla="*/ 665 w 666"/>
              <a:gd name="T23" fmla="*/ 201 h 591"/>
              <a:gd name="T24" fmla="*/ 333 w 666"/>
              <a:gd name="T25" fmla="*/ 317 h 591"/>
              <a:gd name="T26" fmla="*/ 333 w 666"/>
              <a:gd name="T27" fmla="*/ 317 h 591"/>
              <a:gd name="T28" fmla="*/ 289 w 666"/>
              <a:gd name="T29" fmla="*/ 218 h 591"/>
              <a:gd name="T30" fmla="*/ 333 w 666"/>
              <a:gd name="T31" fmla="*/ 212 h 591"/>
              <a:gd name="T32" fmla="*/ 375 w 666"/>
              <a:gd name="T33" fmla="*/ 218 h 591"/>
              <a:gd name="T34" fmla="*/ 333 w 666"/>
              <a:gd name="T35" fmla="*/ 317 h 591"/>
              <a:gd name="T36" fmla="*/ 399 w 666"/>
              <a:gd name="T37" fmla="*/ 226 h 591"/>
              <a:gd name="T38" fmla="*/ 399 w 666"/>
              <a:gd name="T39" fmla="*/ 226 h 591"/>
              <a:gd name="T40" fmla="*/ 507 w 666"/>
              <a:gd name="T41" fmla="*/ 371 h 591"/>
              <a:gd name="T42" fmla="*/ 465 w 666"/>
              <a:gd name="T43" fmla="*/ 377 h 591"/>
              <a:gd name="T44" fmla="*/ 349 w 666"/>
              <a:gd name="T45" fmla="*/ 334 h 591"/>
              <a:gd name="T46" fmla="*/ 399 w 666"/>
              <a:gd name="T47" fmla="*/ 226 h 591"/>
              <a:gd name="T48" fmla="*/ 315 w 666"/>
              <a:gd name="T49" fmla="*/ 334 h 591"/>
              <a:gd name="T50" fmla="*/ 315 w 666"/>
              <a:gd name="T51" fmla="*/ 334 h 591"/>
              <a:gd name="T52" fmla="*/ 200 w 666"/>
              <a:gd name="T53" fmla="*/ 377 h 591"/>
              <a:gd name="T54" fmla="*/ 158 w 666"/>
              <a:gd name="T55" fmla="*/ 371 h 591"/>
              <a:gd name="T56" fmla="*/ 266 w 666"/>
              <a:gd name="T57" fmla="*/ 226 h 591"/>
              <a:gd name="T58" fmla="*/ 315 w 666"/>
              <a:gd name="T59" fmla="*/ 334 h 591"/>
              <a:gd name="T60" fmla="*/ 333 w 666"/>
              <a:gd name="T61" fmla="*/ 189 h 591"/>
              <a:gd name="T62" fmla="*/ 333 w 666"/>
              <a:gd name="T63" fmla="*/ 189 h 591"/>
              <a:gd name="T64" fmla="*/ 288 w 666"/>
              <a:gd name="T65" fmla="*/ 193 h 591"/>
              <a:gd name="T66" fmla="*/ 333 w 666"/>
              <a:gd name="T67" fmla="*/ 84 h 591"/>
              <a:gd name="T68" fmla="*/ 376 w 666"/>
              <a:gd name="T69" fmla="*/ 193 h 591"/>
              <a:gd name="T70" fmla="*/ 333 w 666"/>
              <a:gd name="T71" fmla="*/ 189 h 591"/>
              <a:gd name="T72" fmla="*/ 23 w 666"/>
              <a:gd name="T73" fmla="*/ 201 h 591"/>
              <a:gd name="T74" fmla="*/ 23 w 666"/>
              <a:gd name="T75" fmla="*/ 201 h 591"/>
              <a:gd name="T76" fmla="*/ 200 w 666"/>
              <a:gd name="T77" fmla="*/ 24 h 591"/>
              <a:gd name="T78" fmla="*/ 315 w 666"/>
              <a:gd name="T79" fmla="*/ 67 h 591"/>
              <a:gd name="T80" fmla="*/ 264 w 666"/>
              <a:gd name="T81" fmla="*/ 201 h 591"/>
              <a:gd name="T82" fmla="*/ 264 w 666"/>
              <a:gd name="T83" fmla="*/ 201 h 591"/>
              <a:gd name="T84" fmla="*/ 134 w 666"/>
              <a:gd name="T85" fmla="*/ 364 h 591"/>
              <a:gd name="T86" fmla="*/ 23 w 666"/>
              <a:gd name="T87" fmla="*/ 201 h 591"/>
              <a:gd name="T88" fmla="*/ 333 w 666"/>
              <a:gd name="T89" fmla="*/ 566 h 591"/>
              <a:gd name="T90" fmla="*/ 333 w 666"/>
              <a:gd name="T91" fmla="*/ 566 h 591"/>
              <a:gd name="T92" fmla="*/ 156 w 666"/>
              <a:gd name="T93" fmla="*/ 395 h 591"/>
              <a:gd name="T94" fmla="*/ 200 w 666"/>
              <a:gd name="T95" fmla="*/ 400 h 591"/>
              <a:gd name="T96" fmla="*/ 333 w 666"/>
              <a:gd name="T97" fmla="*/ 350 h 591"/>
              <a:gd name="T98" fmla="*/ 465 w 666"/>
              <a:gd name="T99" fmla="*/ 400 h 591"/>
              <a:gd name="T100" fmla="*/ 509 w 666"/>
              <a:gd name="T101" fmla="*/ 395 h 591"/>
              <a:gd name="T102" fmla="*/ 333 w 666"/>
              <a:gd name="T103" fmla="*/ 566 h 591"/>
              <a:gd name="T104" fmla="*/ 531 w 666"/>
              <a:gd name="T105" fmla="*/ 364 h 591"/>
              <a:gd name="T106" fmla="*/ 531 w 666"/>
              <a:gd name="T107" fmla="*/ 364 h 591"/>
              <a:gd name="T108" fmla="*/ 400 w 666"/>
              <a:gd name="T109" fmla="*/ 201 h 591"/>
              <a:gd name="T110" fmla="*/ 400 w 666"/>
              <a:gd name="T111" fmla="*/ 201 h 591"/>
              <a:gd name="T112" fmla="*/ 349 w 666"/>
              <a:gd name="T113" fmla="*/ 67 h 591"/>
              <a:gd name="T114" fmla="*/ 465 w 666"/>
              <a:gd name="T115" fmla="*/ 24 h 591"/>
              <a:gd name="T116" fmla="*/ 642 w 666"/>
              <a:gd name="T117" fmla="*/ 201 h 591"/>
              <a:gd name="T118" fmla="*/ 531 w 666"/>
              <a:gd name="T119" fmla="*/ 364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66" h="591">
                <a:moveTo>
                  <a:pt x="665" y="201"/>
                </a:moveTo>
                <a:lnTo>
                  <a:pt x="665" y="201"/>
                </a:lnTo>
                <a:cubicBezTo>
                  <a:pt x="665" y="90"/>
                  <a:pt x="575" y="0"/>
                  <a:pt x="465" y="0"/>
                </a:cubicBezTo>
                <a:cubicBezTo>
                  <a:pt x="414" y="0"/>
                  <a:pt x="368" y="19"/>
                  <a:pt x="333" y="50"/>
                </a:cubicBezTo>
                <a:cubicBezTo>
                  <a:pt x="297" y="19"/>
                  <a:pt x="251" y="0"/>
                  <a:pt x="200" y="0"/>
                </a:cubicBezTo>
                <a:cubicBezTo>
                  <a:pt x="90" y="0"/>
                  <a:pt x="0" y="90"/>
                  <a:pt x="0" y="201"/>
                </a:cubicBezTo>
                <a:cubicBezTo>
                  <a:pt x="0" y="287"/>
                  <a:pt x="56" y="361"/>
                  <a:pt x="132" y="389"/>
                </a:cubicBezTo>
                <a:lnTo>
                  <a:pt x="132" y="389"/>
                </a:lnTo>
                <a:cubicBezTo>
                  <a:pt x="132" y="499"/>
                  <a:pt x="222" y="590"/>
                  <a:pt x="333" y="590"/>
                </a:cubicBezTo>
                <a:cubicBezTo>
                  <a:pt x="443" y="590"/>
                  <a:pt x="532" y="499"/>
                  <a:pt x="532" y="389"/>
                </a:cubicBezTo>
                <a:lnTo>
                  <a:pt x="532" y="389"/>
                </a:lnTo>
                <a:cubicBezTo>
                  <a:pt x="610" y="361"/>
                  <a:pt x="665" y="287"/>
                  <a:pt x="665" y="201"/>
                </a:cubicBezTo>
                <a:close/>
                <a:moveTo>
                  <a:pt x="333" y="317"/>
                </a:moveTo>
                <a:lnTo>
                  <a:pt x="333" y="317"/>
                </a:lnTo>
                <a:cubicBezTo>
                  <a:pt x="309" y="290"/>
                  <a:pt x="293" y="256"/>
                  <a:pt x="289" y="218"/>
                </a:cubicBezTo>
                <a:cubicBezTo>
                  <a:pt x="303" y="214"/>
                  <a:pt x="317" y="212"/>
                  <a:pt x="333" y="212"/>
                </a:cubicBezTo>
                <a:cubicBezTo>
                  <a:pt x="347" y="212"/>
                  <a:pt x="362" y="214"/>
                  <a:pt x="375" y="218"/>
                </a:cubicBezTo>
                <a:cubicBezTo>
                  <a:pt x="372" y="256"/>
                  <a:pt x="357" y="290"/>
                  <a:pt x="333" y="317"/>
                </a:cubicBezTo>
                <a:close/>
                <a:moveTo>
                  <a:pt x="399" y="226"/>
                </a:moveTo>
                <a:lnTo>
                  <a:pt x="399" y="226"/>
                </a:lnTo>
                <a:cubicBezTo>
                  <a:pt x="459" y="249"/>
                  <a:pt x="501" y="306"/>
                  <a:pt x="507" y="371"/>
                </a:cubicBezTo>
                <a:cubicBezTo>
                  <a:pt x="494" y="375"/>
                  <a:pt x="479" y="377"/>
                  <a:pt x="465" y="377"/>
                </a:cubicBezTo>
                <a:cubicBezTo>
                  <a:pt x="420" y="377"/>
                  <a:pt x="380" y="361"/>
                  <a:pt x="349" y="334"/>
                </a:cubicBezTo>
                <a:cubicBezTo>
                  <a:pt x="376" y="305"/>
                  <a:pt x="394" y="267"/>
                  <a:pt x="399" y="226"/>
                </a:cubicBezTo>
                <a:close/>
                <a:moveTo>
                  <a:pt x="315" y="334"/>
                </a:moveTo>
                <a:lnTo>
                  <a:pt x="315" y="334"/>
                </a:lnTo>
                <a:cubicBezTo>
                  <a:pt x="285" y="361"/>
                  <a:pt x="244" y="377"/>
                  <a:pt x="200" y="377"/>
                </a:cubicBezTo>
                <a:cubicBezTo>
                  <a:pt x="186" y="377"/>
                  <a:pt x="171" y="375"/>
                  <a:pt x="158" y="371"/>
                </a:cubicBezTo>
                <a:cubicBezTo>
                  <a:pt x="164" y="306"/>
                  <a:pt x="207" y="249"/>
                  <a:pt x="266" y="226"/>
                </a:cubicBezTo>
                <a:cubicBezTo>
                  <a:pt x="271" y="267"/>
                  <a:pt x="289" y="305"/>
                  <a:pt x="315" y="334"/>
                </a:cubicBezTo>
                <a:close/>
                <a:moveTo>
                  <a:pt x="333" y="189"/>
                </a:moveTo>
                <a:lnTo>
                  <a:pt x="333" y="189"/>
                </a:lnTo>
                <a:cubicBezTo>
                  <a:pt x="317" y="189"/>
                  <a:pt x="302" y="190"/>
                  <a:pt x="288" y="193"/>
                </a:cubicBezTo>
                <a:cubicBezTo>
                  <a:pt x="290" y="152"/>
                  <a:pt x="307" y="113"/>
                  <a:pt x="333" y="84"/>
                </a:cubicBezTo>
                <a:cubicBezTo>
                  <a:pt x="359" y="113"/>
                  <a:pt x="375" y="152"/>
                  <a:pt x="376" y="193"/>
                </a:cubicBezTo>
                <a:cubicBezTo>
                  <a:pt x="363" y="190"/>
                  <a:pt x="347" y="189"/>
                  <a:pt x="333" y="189"/>
                </a:cubicBezTo>
                <a:close/>
                <a:moveTo>
                  <a:pt x="23" y="201"/>
                </a:moveTo>
                <a:lnTo>
                  <a:pt x="23" y="201"/>
                </a:lnTo>
                <a:cubicBezTo>
                  <a:pt x="23" y="103"/>
                  <a:pt x="102" y="24"/>
                  <a:pt x="200" y="24"/>
                </a:cubicBezTo>
                <a:cubicBezTo>
                  <a:pt x="244" y="24"/>
                  <a:pt x="285" y="40"/>
                  <a:pt x="315" y="67"/>
                </a:cubicBezTo>
                <a:cubicBezTo>
                  <a:pt x="284" y="103"/>
                  <a:pt x="264" y="150"/>
                  <a:pt x="264" y="201"/>
                </a:cubicBezTo>
                <a:lnTo>
                  <a:pt x="264" y="201"/>
                </a:lnTo>
                <a:cubicBezTo>
                  <a:pt x="195" y="227"/>
                  <a:pt x="143" y="289"/>
                  <a:pt x="134" y="364"/>
                </a:cubicBezTo>
                <a:cubicBezTo>
                  <a:pt x="69" y="338"/>
                  <a:pt x="23" y="274"/>
                  <a:pt x="23" y="201"/>
                </a:cubicBezTo>
                <a:close/>
                <a:moveTo>
                  <a:pt x="333" y="566"/>
                </a:moveTo>
                <a:lnTo>
                  <a:pt x="333" y="566"/>
                </a:lnTo>
                <a:cubicBezTo>
                  <a:pt x="237" y="566"/>
                  <a:pt x="160" y="490"/>
                  <a:pt x="156" y="395"/>
                </a:cubicBezTo>
                <a:cubicBezTo>
                  <a:pt x="170" y="399"/>
                  <a:pt x="185" y="400"/>
                  <a:pt x="200" y="400"/>
                </a:cubicBezTo>
                <a:cubicBezTo>
                  <a:pt x="251" y="400"/>
                  <a:pt x="297" y="382"/>
                  <a:pt x="333" y="350"/>
                </a:cubicBezTo>
                <a:cubicBezTo>
                  <a:pt x="368" y="382"/>
                  <a:pt x="414" y="400"/>
                  <a:pt x="465" y="400"/>
                </a:cubicBezTo>
                <a:cubicBezTo>
                  <a:pt x="479" y="400"/>
                  <a:pt x="495" y="399"/>
                  <a:pt x="509" y="395"/>
                </a:cubicBezTo>
                <a:cubicBezTo>
                  <a:pt x="505" y="490"/>
                  <a:pt x="427" y="566"/>
                  <a:pt x="333" y="566"/>
                </a:cubicBezTo>
                <a:close/>
                <a:moveTo>
                  <a:pt x="531" y="364"/>
                </a:moveTo>
                <a:lnTo>
                  <a:pt x="531" y="364"/>
                </a:lnTo>
                <a:cubicBezTo>
                  <a:pt x="522" y="289"/>
                  <a:pt x="470" y="227"/>
                  <a:pt x="400" y="201"/>
                </a:cubicBezTo>
                <a:lnTo>
                  <a:pt x="400" y="201"/>
                </a:lnTo>
                <a:cubicBezTo>
                  <a:pt x="400" y="150"/>
                  <a:pt x="382" y="103"/>
                  <a:pt x="349" y="67"/>
                </a:cubicBezTo>
                <a:cubicBezTo>
                  <a:pt x="380" y="40"/>
                  <a:pt x="420" y="24"/>
                  <a:pt x="465" y="24"/>
                </a:cubicBezTo>
                <a:cubicBezTo>
                  <a:pt x="562" y="24"/>
                  <a:pt x="642" y="103"/>
                  <a:pt x="642" y="201"/>
                </a:cubicBezTo>
                <a:cubicBezTo>
                  <a:pt x="642" y="274"/>
                  <a:pt x="596" y="338"/>
                  <a:pt x="531" y="364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73" name="Group 1272"/>
          <p:cNvGrpSpPr/>
          <p:nvPr/>
        </p:nvGrpSpPr>
        <p:grpSpPr>
          <a:xfrm>
            <a:off x="3124456" y="1899839"/>
            <a:ext cx="281544" cy="292657"/>
            <a:chOff x="3124456" y="1899839"/>
            <a:chExt cx="281544" cy="292657"/>
          </a:xfrm>
          <a:solidFill>
            <a:srgbClr val="02D35F"/>
          </a:solidFill>
        </p:grpSpPr>
        <p:sp>
          <p:nvSpPr>
            <p:cNvPr id="1274" name="Freeform 122"/>
            <p:cNvSpPr>
              <a:spLocks noChangeArrowheads="1"/>
            </p:cNvSpPr>
            <p:nvPr/>
          </p:nvSpPr>
          <p:spPr bwMode="auto">
            <a:xfrm>
              <a:off x="3246706" y="1992452"/>
              <a:ext cx="38898" cy="59272"/>
            </a:xfrm>
            <a:custGeom>
              <a:avLst/>
              <a:gdLst>
                <a:gd name="T0" fmla="*/ 58 w 94"/>
                <a:gd name="T1" fmla="*/ 128 h 142"/>
                <a:gd name="T2" fmla="*/ 58 w 94"/>
                <a:gd name="T3" fmla="*/ 128 h 142"/>
                <a:gd name="T4" fmla="*/ 58 w 94"/>
                <a:gd name="T5" fmla="*/ 59 h 142"/>
                <a:gd name="T6" fmla="*/ 82 w 94"/>
                <a:gd name="T7" fmla="*/ 59 h 142"/>
                <a:gd name="T8" fmla="*/ 93 w 94"/>
                <a:gd name="T9" fmla="*/ 47 h 142"/>
                <a:gd name="T10" fmla="*/ 82 w 94"/>
                <a:gd name="T11" fmla="*/ 36 h 142"/>
                <a:gd name="T12" fmla="*/ 58 w 94"/>
                <a:gd name="T13" fmla="*/ 36 h 142"/>
                <a:gd name="T14" fmla="*/ 58 w 94"/>
                <a:gd name="T15" fmla="*/ 12 h 142"/>
                <a:gd name="T16" fmla="*/ 47 w 94"/>
                <a:gd name="T17" fmla="*/ 0 h 142"/>
                <a:gd name="T18" fmla="*/ 35 w 94"/>
                <a:gd name="T19" fmla="*/ 12 h 142"/>
                <a:gd name="T20" fmla="*/ 35 w 94"/>
                <a:gd name="T21" fmla="*/ 36 h 142"/>
                <a:gd name="T22" fmla="*/ 11 w 94"/>
                <a:gd name="T23" fmla="*/ 36 h 142"/>
                <a:gd name="T24" fmla="*/ 0 w 94"/>
                <a:gd name="T25" fmla="*/ 47 h 142"/>
                <a:gd name="T26" fmla="*/ 11 w 94"/>
                <a:gd name="T27" fmla="*/ 59 h 142"/>
                <a:gd name="T28" fmla="*/ 35 w 94"/>
                <a:gd name="T29" fmla="*/ 59 h 142"/>
                <a:gd name="T30" fmla="*/ 35 w 94"/>
                <a:gd name="T31" fmla="*/ 128 h 142"/>
                <a:gd name="T32" fmla="*/ 47 w 94"/>
                <a:gd name="T33" fmla="*/ 141 h 142"/>
                <a:gd name="T34" fmla="*/ 58 w 94"/>
                <a:gd name="T35" fmla="*/ 12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" h="142">
                  <a:moveTo>
                    <a:pt x="58" y="128"/>
                  </a:moveTo>
                  <a:lnTo>
                    <a:pt x="58" y="128"/>
                  </a:lnTo>
                  <a:cubicBezTo>
                    <a:pt x="58" y="59"/>
                    <a:pt x="58" y="59"/>
                    <a:pt x="58" y="59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8" y="59"/>
                    <a:pt x="93" y="53"/>
                    <a:pt x="93" y="47"/>
                  </a:cubicBezTo>
                  <a:cubicBezTo>
                    <a:pt x="93" y="41"/>
                    <a:pt x="88" y="36"/>
                    <a:pt x="82" y="36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5"/>
                    <a:pt x="53" y="0"/>
                    <a:pt x="47" y="0"/>
                  </a:cubicBezTo>
                  <a:cubicBezTo>
                    <a:pt x="40" y="0"/>
                    <a:pt x="35" y="5"/>
                    <a:pt x="35" y="12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5" y="36"/>
                    <a:pt x="0" y="41"/>
                    <a:pt x="0" y="47"/>
                  </a:cubicBezTo>
                  <a:cubicBezTo>
                    <a:pt x="0" y="53"/>
                    <a:pt x="5" y="59"/>
                    <a:pt x="11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128"/>
                    <a:pt x="35" y="128"/>
                    <a:pt x="35" y="128"/>
                  </a:cubicBezTo>
                  <a:cubicBezTo>
                    <a:pt x="35" y="136"/>
                    <a:pt x="40" y="141"/>
                    <a:pt x="47" y="141"/>
                  </a:cubicBezTo>
                  <a:cubicBezTo>
                    <a:pt x="53" y="141"/>
                    <a:pt x="58" y="136"/>
                    <a:pt x="58" y="1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5" name="Freeform 123"/>
            <p:cNvSpPr>
              <a:spLocks noChangeArrowheads="1"/>
            </p:cNvSpPr>
            <p:nvPr/>
          </p:nvSpPr>
          <p:spPr bwMode="auto">
            <a:xfrm>
              <a:off x="3124456" y="1899839"/>
              <a:ext cx="281544" cy="292657"/>
            </a:xfrm>
            <a:custGeom>
              <a:avLst/>
              <a:gdLst>
                <a:gd name="T0" fmla="*/ 21 w 670"/>
                <a:gd name="T1" fmla="*/ 692 h 697"/>
                <a:gd name="T2" fmla="*/ 21 w 670"/>
                <a:gd name="T3" fmla="*/ 692 h 697"/>
                <a:gd name="T4" fmla="*/ 71 w 670"/>
                <a:gd name="T5" fmla="*/ 666 h 697"/>
                <a:gd name="T6" fmla="*/ 129 w 670"/>
                <a:gd name="T7" fmla="*/ 678 h 697"/>
                <a:gd name="T8" fmla="*/ 216 w 670"/>
                <a:gd name="T9" fmla="*/ 695 h 697"/>
                <a:gd name="T10" fmla="*/ 335 w 670"/>
                <a:gd name="T11" fmla="*/ 648 h 697"/>
                <a:gd name="T12" fmla="*/ 453 w 670"/>
                <a:gd name="T13" fmla="*/ 695 h 697"/>
                <a:gd name="T14" fmla="*/ 540 w 670"/>
                <a:gd name="T15" fmla="*/ 678 h 697"/>
                <a:gd name="T16" fmla="*/ 597 w 670"/>
                <a:gd name="T17" fmla="*/ 666 h 697"/>
                <a:gd name="T18" fmla="*/ 648 w 670"/>
                <a:gd name="T19" fmla="*/ 692 h 697"/>
                <a:gd name="T20" fmla="*/ 665 w 670"/>
                <a:gd name="T21" fmla="*/ 691 h 697"/>
                <a:gd name="T22" fmla="*/ 664 w 670"/>
                <a:gd name="T23" fmla="*/ 674 h 697"/>
                <a:gd name="T24" fmla="*/ 597 w 670"/>
                <a:gd name="T25" fmla="*/ 642 h 697"/>
                <a:gd name="T26" fmla="*/ 531 w 670"/>
                <a:gd name="T27" fmla="*/ 655 h 697"/>
                <a:gd name="T28" fmla="*/ 453 w 670"/>
                <a:gd name="T29" fmla="*/ 671 h 697"/>
                <a:gd name="T30" fmla="*/ 350 w 670"/>
                <a:gd name="T31" fmla="*/ 630 h 697"/>
                <a:gd name="T32" fmla="*/ 480 w 670"/>
                <a:gd name="T33" fmla="*/ 630 h 697"/>
                <a:gd name="T34" fmla="*/ 490 w 670"/>
                <a:gd name="T35" fmla="*/ 626 h 697"/>
                <a:gd name="T36" fmla="*/ 492 w 670"/>
                <a:gd name="T37" fmla="*/ 616 h 697"/>
                <a:gd name="T38" fmla="*/ 465 w 670"/>
                <a:gd name="T39" fmla="*/ 509 h 697"/>
                <a:gd name="T40" fmla="*/ 551 w 670"/>
                <a:gd name="T41" fmla="*/ 391 h 697"/>
                <a:gd name="T42" fmla="*/ 365 w 670"/>
                <a:gd name="T43" fmla="*/ 132 h 697"/>
                <a:gd name="T44" fmla="*/ 404 w 670"/>
                <a:gd name="T45" fmla="*/ 69 h 697"/>
                <a:gd name="T46" fmla="*/ 335 w 670"/>
                <a:gd name="T47" fmla="*/ 0 h 697"/>
                <a:gd name="T48" fmla="*/ 264 w 670"/>
                <a:gd name="T49" fmla="*/ 69 h 697"/>
                <a:gd name="T50" fmla="*/ 304 w 670"/>
                <a:gd name="T51" fmla="*/ 132 h 697"/>
                <a:gd name="T52" fmla="*/ 118 w 670"/>
                <a:gd name="T53" fmla="*/ 391 h 697"/>
                <a:gd name="T54" fmla="*/ 203 w 670"/>
                <a:gd name="T55" fmla="*/ 509 h 697"/>
                <a:gd name="T56" fmla="*/ 177 w 670"/>
                <a:gd name="T57" fmla="*/ 616 h 697"/>
                <a:gd name="T58" fmla="*/ 179 w 670"/>
                <a:gd name="T59" fmla="*/ 626 h 697"/>
                <a:gd name="T60" fmla="*/ 189 w 670"/>
                <a:gd name="T61" fmla="*/ 630 h 697"/>
                <a:gd name="T62" fmla="*/ 318 w 670"/>
                <a:gd name="T63" fmla="*/ 630 h 697"/>
                <a:gd name="T64" fmla="*/ 216 w 670"/>
                <a:gd name="T65" fmla="*/ 671 h 697"/>
                <a:gd name="T66" fmla="*/ 137 w 670"/>
                <a:gd name="T67" fmla="*/ 655 h 697"/>
                <a:gd name="T68" fmla="*/ 71 w 670"/>
                <a:gd name="T69" fmla="*/ 642 h 697"/>
                <a:gd name="T70" fmla="*/ 6 w 670"/>
                <a:gd name="T71" fmla="*/ 674 h 697"/>
                <a:gd name="T72" fmla="*/ 5 w 670"/>
                <a:gd name="T73" fmla="*/ 691 h 697"/>
                <a:gd name="T74" fmla="*/ 21 w 670"/>
                <a:gd name="T75" fmla="*/ 692 h 697"/>
                <a:gd name="T76" fmla="*/ 288 w 670"/>
                <a:gd name="T77" fmla="*/ 69 h 697"/>
                <a:gd name="T78" fmla="*/ 288 w 670"/>
                <a:gd name="T79" fmla="*/ 69 h 697"/>
                <a:gd name="T80" fmla="*/ 335 w 670"/>
                <a:gd name="T81" fmla="*/ 22 h 697"/>
                <a:gd name="T82" fmla="*/ 381 w 670"/>
                <a:gd name="T83" fmla="*/ 69 h 697"/>
                <a:gd name="T84" fmla="*/ 335 w 670"/>
                <a:gd name="T85" fmla="*/ 116 h 697"/>
                <a:gd name="T86" fmla="*/ 288 w 670"/>
                <a:gd name="T87" fmla="*/ 69 h 697"/>
                <a:gd name="T88" fmla="*/ 142 w 670"/>
                <a:gd name="T89" fmla="*/ 391 h 697"/>
                <a:gd name="T90" fmla="*/ 142 w 670"/>
                <a:gd name="T91" fmla="*/ 391 h 697"/>
                <a:gd name="T92" fmla="*/ 335 w 670"/>
                <a:gd name="T93" fmla="*/ 141 h 697"/>
                <a:gd name="T94" fmla="*/ 527 w 670"/>
                <a:gd name="T95" fmla="*/ 391 h 697"/>
                <a:gd name="T96" fmla="*/ 335 w 670"/>
                <a:gd name="T97" fmla="*/ 496 h 697"/>
                <a:gd name="T98" fmla="*/ 142 w 670"/>
                <a:gd name="T99" fmla="*/ 391 h 697"/>
                <a:gd name="T100" fmla="*/ 226 w 670"/>
                <a:gd name="T101" fmla="*/ 513 h 697"/>
                <a:gd name="T102" fmla="*/ 226 w 670"/>
                <a:gd name="T103" fmla="*/ 513 h 697"/>
                <a:gd name="T104" fmla="*/ 335 w 670"/>
                <a:gd name="T105" fmla="*/ 519 h 697"/>
                <a:gd name="T106" fmla="*/ 442 w 670"/>
                <a:gd name="T107" fmla="*/ 513 h 697"/>
                <a:gd name="T108" fmla="*/ 466 w 670"/>
                <a:gd name="T109" fmla="*/ 606 h 697"/>
                <a:gd name="T110" fmla="*/ 203 w 670"/>
                <a:gd name="T111" fmla="*/ 606 h 697"/>
                <a:gd name="T112" fmla="*/ 226 w 670"/>
                <a:gd name="T113" fmla="*/ 51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0" h="697">
                  <a:moveTo>
                    <a:pt x="21" y="692"/>
                  </a:moveTo>
                  <a:lnTo>
                    <a:pt x="21" y="692"/>
                  </a:lnTo>
                  <a:cubicBezTo>
                    <a:pt x="28" y="685"/>
                    <a:pt x="55" y="666"/>
                    <a:pt x="71" y="666"/>
                  </a:cubicBezTo>
                  <a:cubicBezTo>
                    <a:pt x="92" y="666"/>
                    <a:pt x="110" y="671"/>
                    <a:pt x="129" y="678"/>
                  </a:cubicBezTo>
                  <a:cubicBezTo>
                    <a:pt x="152" y="686"/>
                    <a:pt x="179" y="695"/>
                    <a:pt x="216" y="695"/>
                  </a:cubicBezTo>
                  <a:cubicBezTo>
                    <a:pt x="259" y="695"/>
                    <a:pt x="311" y="677"/>
                    <a:pt x="335" y="648"/>
                  </a:cubicBezTo>
                  <a:cubicBezTo>
                    <a:pt x="359" y="677"/>
                    <a:pt x="410" y="695"/>
                    <a:pt x="453" y="695"/>
                  </a:cubicBezTo>
                  <a:cubicBezTo>
                    <a:pt x="490" y="695"/>
                    <a:pt x="516" y="686"/>
                    <a:pt x="540" y="678"/>
                  </a:cubicBezTo>
                  <a:cubicBezTo>
                    <a:pt x="559" y="671"/>
                    <a:pt x="576" y="666"/>
                    <a:pt x="597" y="666"/>
                  </a:cubicBezTo>
                  <a:cubicBezTo>
                    <a:pt x="615" y="666"/>
                    <a:pt x="640" y="685"/>
                    <a:pt x="648" y="692"/>
                  </a:cubicBezTo>
                  <a:cubicBezTo>
                    <a:pt x="653" y="696"/>
                    <a:pt x="660" y="695"/>
                    <a:pt x="665" y="691"/>
                  </a:cubicBezTo>
                  <a:cubicBezTo>
                    <a:pt x="669" y="686"/>
                    <a:pt x="669" y="678"/>
                    <a:pt x="664" y="674"/>
                  </a:cubicBezTo>
                  <a:cubicBezTo>
                    <a:pt x="659" y="671"/>
                    <a:pt x="626" y="642"/>
                    <a:pt x="597" y="642"/>
                  </a:cubicBezTo>
                  <a:cubicBezTo>
                    <a:pt x="573" y="642"/>
                    <a:pt x="553" y="648"/>
                    <a:pt x="531" y="655"/>
                  </a:cubicBezTo>
                  <a:cubicBezTo>
                    <a:pt x="509" y="664"/>
                    <a:pt x="486" y="671"/>
                    <a:pt x="453" y="671"/>
                  </a:cubicBezTo>
                  <a:cubicBezTo>
                    <a:pt x="415" y="671"/>
                    <a:pt x="368" y="654"/>
                    <a:pt x="350" y="630"/>
                  </a:cubicBezTo>
                  <a:cubicBezTo>
                    <a:pt x="480" y="630"/>
                    <a:pt x="480" y="630"/>
                    <a:pt x="480" y="630"/>
                  </a:cubicBezTo>
                  <a:cubicBezTo>
                    <a:pt x="484" y="630"/>
                    <a:pt x="488" y="628"/>
                    <a:pt x="490" y="626"/>
                  </a:cubicBezTo>
                  <a:cubicBezTo>
                    <a:pt x="492" y="623"/>
                    <a:pt x="493" y="619"/>
                    <a:pt x="492" y="616"/>
                  </a:cubicBezTo>
                  <a:cubicBezTo>
                    <a:pt x="465" y="509"/>
                    <a:pt x="465" y="509"/>
                    <a:pt x="465" y="509"/>
                  </a:cubicBezTo>
                  <a:cubicBezTo>
                    <a:pt x="515" y="494"/>
                    <a:pt x="551" y="463"/>
                    <a:pt x="551" y="391"/>
                  </a:cubicBezTo>
                  <a:cubicBezTo>
                    <a:pt x="551" y="288"/>
                    <a:pt x="494" y="210"/>
                    <a:pt x="365" y="132"/>
                  </a:cubicBezTo>
                  <a:cubicBezTo>
                    <a:pt x="388" y="121"/>
                    <a:pt x="404" y="97"/>
                    <a:pt x="404" y="69"/>
                  </a:cubicBezTo>
                  <a:cubicBezTo>
                    <a:pt x="404" y="31"/>
                    <a:pt x="373" y="0"/>
                    <a:pt x="335" y="0"/>
                  </a:cubicBezTo>
                  <a:cubicBezTo>
                    <a:pt x="296" y="0"/>
                    <a:pt x="264" y="31"/>
                    <a:pt x="264" y="69"/>
                  </a:cubicBezTo>
                  <a:cubicBezTo>
                    <a:pt x="264" y="97"/>
                    <a:pt x="280" y="121"/>
                    <a:pt x="304" y="132"/>
                  </a:cubicBezTo>
                  <a:cubicBezTo>
                    <a:pt x="175" y="210"/>
                    <a:pt x="118" y="288"/>
                    <a:pt x="118" y="391"/>
                  </a:cubicBezTo>
                  <a:cubicBezTo>
                    <a:pt x="118" y="463"/>
                    <a:pt x="154" y="494"/>
                    <a:pt x="203" y="509"/>
                  </a:cubicBezTo>
                  <a:cubicBezTo>
                    <a:pt x="177" y="616"/>
                    <a:pt x="177" y="616"/>
                    <a:pt x="177" y="616"/>
                  </a:cubicBezTo>
                  <a:cubicBezTo>
                    <a:pt x="176" y="619"/>
                    <a:pt x="177" y="623"/>
                    <a:pt x="179" y="626"/>
                  </a:cubicBezTo>
                  <a:cubicBezTo>
                    <a:pt x="182" y="628"/>
                    <a:pt x="185" y="630"/>
                    <a:pt x="189" y="630"/>
                  </a:cubicBezTo>
                  <a:cubicBezTo>
                    <a:pt x="318" y="630"/>
                    <a:pt x="318" y="630"/>
                    <a:pt x="318" y="630"/>
                  </a:cubicBezTo>
                  <a:cubicBezTo>
                    <a:pt x="301" y="654"/>
                    <a:pt x="254" y="671"/>
                    <a:pt x="216" y="671"/>
                  </a:cubicBezTo>
                  <a:cubicBezTo>
                    <a:pt x="183" y="671"/>
                    <a:pt x="160" y="664"/>
                    <a:pt x="137" y="655"/>
                  </a:cubicBezTo>
                  <a:cubicBezTo>
                    <a:pt x="116" y="648"/>
                    <a:pt x="96" y="642"/>
                    <a:pt x="71" y="642"/>
                  </a:cubicBezTo>
                  <a:cubicBezTo>
                    <a:pt x="42" y="642"/>
                    <a:pt x="9" y="671"/>
                    <a:pt x="6" y="674"/>
                  </a:cubicBezTo>
                  <a:cubicBezTo>
                    <a:pt x="0" y="678"/>
                    <a:pt x="0" y="686"/>
                    <a:pt x="5" y="691"/>
                  </a:cubicBezTo>
                  <a:cubicBezTo>
                    <a:pt x="9" y="695"/>
                    <a:pt x="16" y="696"/>
                    <a:pt x="21" y="692"/>
                  </a:cubicBezTo>
                  <a:close/>
                  <a:moveTo>
                    <a:pt x="288" y="69"/>
                  </a:moveTo>
                  <a:lnTo>
                    <a:pt x="288" y="69"/>
                  </a:lnTo>
                  <a:cubicBezTo>
                    <a:pt x="288" y="43"/>
                    <a:pt x="309" y="22"/>
                    <a:pt x="335" y="22"/>
                  </a:cubicBezTo>
                  <a:cubicBezTo>
                    <a:pt x="361" y="22"/>
                    <a:pt x="381" y="43"/>
                    <a:pt x="381" y="69"/>
                  </a:cubicBezTo>
                  <a:cubicBezTo>
                    <a:pt x="381" y="95"/>
                    <a:pt x="361" y="116"/>
                    <a:pt x="335" y="116"/>
                  </a:cubicBezTo>
                  <a:cubicBezTo>
                    <a:pt x="309" y="116"/>
                    <a:pt x="288" y="95"/>
                    <a:pt x="288" y="69"/>
                  </a:cubicBezTo>
                  <a:close/>
                  <a:moveTo>
                    <a:pt x="142" y="391"/>
                  </a:moveTo>
                  <a:lnTo>
                    <a:pt x="142" y="391"/>
                  </a:lnTo>
                  <a:cubicBezTo>
                    <a:pt x="142" y="292"/>
                    <a:pt x="199" y="217"/>
                    <a:pt x="335" y="141"/>
                  </a:cubicBezTo>
                  <a:cubicBezTo>
                    <a:pt x="470" y="217"/>
                    <a:pt x="527" y="292"/>
                    <a:pt x="527" y="391"/>
                  </a:cubicBezTo>
                  <a:cubicBezTo>
                    <a:pt x="527" y="489"/>
                    <a:pt x="454" y="496"/>
                    <a:pt x="335" y="496"/>
                  </a:cubicBezTo>
                  <a:cubicBezTo>
                    <a:pt x="215" y="496"/>
                    <a:pt x="142" y="489"/>
                    <a:pt x="142" y="391"/>
                  </a:cubicBezTo>
                  <a:close/>
                  <a:moveTo>
                    <a:pt x="226" y="513"/>
                  </a:moveTo>
                  <a:lnTo>
                    <a:pt x="226" y="513"/>
                  </a:lnTo>
                  <a:cubicBezTo>
                    <a:pt x="261" y="519"/>
                    <a:pt x="298" y="519"/>
                    <a:pt x="335" y="519"/>
                  </a:cubicBezTo>
                  <a:cubicBezTo>
                    <a:pt x="371" y="519"/>
                    <a:pt x="409" y="519"/>
                    <a:pt x="442" y="513"/>
                  </a:cubicBezTo>
                  <a:cubicBezTo>
                    <a:pt x="466" y="606"/>
                    <a:pt x="466" y="606"/>
                    <a:pt x="466" y="606"/>
                  </a:cubicBezTo>
                  <a:cubicBezTo>
                    <a:pt x="203" y="606"/>
                    <a:pt x="203" y="606"/>
                    <a:pt x="203" y="606"/>
                  </a:cubicBezTo>
                  <a:lnTo>
                    <a:pt x="226" y="51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35154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79477" y="2334582"/>
            <a:ext cx="170446" cy="85223"/>
            <a:chOff x="579477" y="2334582"/>
            <a:chExt cx="170446" cy="85223"/>
          </a:xfrm>
        </p:grpSpPr>
        <p:sp>
          <p:nvSpPr>
            <p:cNvPr id="3175" name="Freeform 103"/>
            <p:cNvSpPr>
              <a:spLocks noChangeArrowheads="1"/>
            </p:cNvSpPr>
            <p:nvPr/>
          </p:nvSpPr>
          <p:spPr bwMode="auto">
            <a:xfrm>
              <a:off x="579477" y="2334582"/>
              <a:ext cx="51875" cy="64843"/>
            </a:xfrm>
            <a:custGeom>
              <a:avLst/>
              <a:gdLst>
                <a:gd name="T0" fmla="*/ 0 w 124"/>
                <a:gd name="T1" fmla="*/ 0 h 155"/>
                <a:gd name="T2" fmla="*/ 20 w 124"/>
                <a:gd name="T3" fmla="*/ 0 h 155"/>
                <a:gd name="T4" fmla="*/ 20 w 124"/>
                <a:gd name="T5" fmla="*/ 74 h 155"/>
                <a:gd name="T6" fmla="*/ 94 w 124"/>
                <a:gd name="T7" fmla="*/ 0 h 155"/>
                <a:gd name="T8" fmla="*/ 121 w 124"/>
                <a:gd name="T9" fmla="*/ 0 h 155"/>
                <a:gd name="T10" fmla="*/ 59 w 124"/>
                <a:gd name="T11" fmla="*/ 62 h 155"/>
                <a:gd name="T12" fmla="*/ 123 w 124"/>
                <a:gd name="T13" fmla="*/ 154 h 155"/>
                <a:gd name="T14" fmla="*/ 97 w 124"/>
                <a:gd name="T15" fmla="*/ 154 h 155"/>
                <a:gd name="T16" fmla="*/ 43 w 124"/>
                <a:gd name="T17" fmla="*/ 76 h 155"/>
                <a:gd name="T18" fmla="*/ 20 w 124"/>
                <a:gd name="T19" fmla="*/ 99 h 155"/>
                <a:gd name="T20" fmla="*/ 20 w 124"/>
                <a:gd name="T21" fmla="*/ 154 h 155"/>
                <a:gd name="T22" fmla="*/ 0 w 124"/>
                <a:gd name="T23" fmla="*/ 154 h 155"/>
                <a:gd name="T24" fmla="*/ 0 w 124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5">
                  <a:moveTo>
                    <a:pt x="0" y="0"/>
                  </a:moveTo>
                  <a:lnTo>
                    <a:pt x="20" y="0"/>
                  </a:lnTo>
                  <a:lnTo>
                    <a:pt x="20" y="74"/>
                  </a:lnTo>
                  <a:lnTo>
                    <a:pt x="94" y="0"/>
                  </a:lnTo>
                  <a:lnTo>
                    <a:pt x="121" y="0"/>
                  </a:lnTo>
                  <a:lnTo>
                    <a:pt x="59" y="62"/>
                  </a:lnTo>
                  <a:lnTo>
                    <a:pt x="123" y="154"/>
                  </a:lnTo>
                  <a:lnTo>
                    <a:pt x="97" y="154"/>
                  </a:lnTo>
                  <a:lnTo>
                    <a:pt x="43" y="76"/>
                  </a:lnTo>
                  <a:lnTo>
                    <a:pt x="20" y="99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Freeform 104"/>
            <p:cNvSpPr>
              <a:spLocks noChangeArrowheads="1"/>
            </p:cNvSpPr>
            <p:nvPr/>
          </p:nvSpPr>
          <p:spPr bwMode="auto">
            <a:xfrm>
              <a:off x="636909" y="2334582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1 h 155"/>
                <a:gd name="T6" fmla="*/ 0 w 20"/>
                <a:gd name="T7" fmla="*/ 21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Freeform 105"/>
            <p:cNvSpPr>
              <a:spLocks noChangeArrowheads="1"/>
            </p:cNvSpPr>
            <p:nvPr/>
          </p:nvSpPr>
          <p:spPr bwMode="auto">
            <a:xfrm>
              <a:off x="655436" y="2351255"/>
              <a:ext cx="38907" cy="48170"/>
            </a:xfrm>
            <a:custGeom>
              <a:avLst/>
              <a:gdLst>
                <a:gd name="T0" fmla="*/ 75 w 94"/>
                <a:gd name="T1" fmla="*/ 46 h 116"/>
                <a:gd name="T2" fmla="*/ 75 w 94"/>
                <a:gd name="T3" fmla="*/ 46 h 116"/>
                <a:gd name="T4" fmla="*/ 52 w 94"/>
                <a:gd name="T5" fmla="*/ 17 h 116"/>
                <a:gd name="T6" fmla="*/ 18 w 94"/>
                <a:gd name="T7" fmla="*/ 51 h 116"/>
                <a:gd name="T8" fmla="*/ 18 w 94"/>
                <a:gd name="T9" fmla="*/ 115 h 116"/>
                <a:gd name="T10" fmla="*/ 0 w 94"/>
                <a:gd name="T11" fmla="*/ 115 h 116"/>
                <a:gd name="T12" fmla="*/ 0 w 94"/>
                <a:gd name="T13" fmla="*/ 3 h 116"/>
                <a:gd name="T14" fmla="*/ 17 w 94"/>
                <a:gd name="T15" fmla="*/ 3 h 116"/>
                <a:gd name="T16" fmla="*/ 17 w 94"/>
                <a:gd name="T17" fmla="*/ 20 h 116"/>
                <a:gd name="T18" fmla="*/ 54 w 94"/>
                <a:gd name="T19" fmla="*/ 0 h 116"/>
                <a:gd name="T20" fmla="*/ 88 w 94"/>
                <a:gd name="T21" fmla="*/ 16 h 116"/>
                <a:gd name="T22" fmla="*/ 93 w 94"/>
                <a:gd name="T23" fmla="*/ 43 h 116"/>
                <a:gd name="T24" fmla="*/ 93 w 94"/>
                <a:gd name="T25" fmla="*/ 48 h 116"/>
                <a:gd name="T26" fmla="*/ 93 w 94"/>
                <a:gd name="T27" fmla="*/ 115 h 116"/>
                <a:gd name="T28" fmla="*/ 75 w 94"/>
                <a:gd name="T29" fmla="*/ 115 h 116"/>
                <a:gd name="T30" fmla="*/ 75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69" y="17"/>
                    <a:pt x="52" y="17"/>
                  </a:cubicBezTo>
                  <a:cubicBezTo>
                    <a:pt x="31" y="17"/>
                    <a:pt x="18" y="29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6"/>
                  </a:cubicBezTo>
                  <a:cubicBezTo>
                    <a:pt x="93" y="23"/>
                    <a:pt x="93" y="31"/>
                    <a:pt x="93" y="43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Freeform 106"/>
            <p:cNvSpPr>
              <a:spLocks noChangeArrowheads="1"/>
            </p:cNvSpPr>
            <p:nvPr/>
          </p:nvSpPr>
          <p:spPr bwMode="auto">
            <a:xfrm>
              <a:off x="705459" y="2351255"/>
              <a:ext cx="44464" cy="68550"/>
            </a:xfrm>
            <a:custGeom>
              <a:avLst/>
              <a:gdLst>
                <a:gd name="T0" fmla="*/ 50 w 105"/>
                <a:gd name="T1" fmla="*/ 120 h 163"/>
                <a:gd name="T2" fmla="*/ 50 w 105"/>
                <a:gd name="T3" fmla="*/ 120 h 163"/>
                <a:gd name="T4" fmla="*/ 0 w 105"/>
                <a:gd name="T5" fmla="*/ 59 h 163"/>
                <a:gd name="T6" fmla="*/ 50 w 105"/>
                <a:gd name="T7" fmla="*/ 0 h 163"/>
                <a:gd name="T8" fmla="*/ 86 w 105"/>
                <a:gd name="T9" fmla="*/ 18 h 163"/>
                <a:gd name="T10" fmla="*/ 86 w 105"/>
                <a:gd name="T11" fmla="*/ 4 h 163"/>
                <a:gd name="T12" fmla="*/ 104 w 105"/>
                <a:gd name="T13" fmla="*/ 4 h 163"/>
                <a:gd name="T14" fmla="*/ 104 w 105"/>
                <a:gd name="T15" fmla="*/ 113 h 163"/>
                <a:gd name="T16" fmla="*/ 51 w 105"/>
                <a:gd name="T17" fmla="*/ 162 h 163"/>
                <a:gd name="T18" fmla="*/ 4 w 105"/>
                <a:gd name="T19" fmla="*/ 130 h 163"/>
                <a:gd name="T20" fmla="*/ 4 w 105"/>
                <a:gd name="T21" fmla="*/ 129 h 163"/>
                <a:gd name="T22" fmla="*/ 23 w 105"/>
                <a:gd name="T23" fmla="*/ 129 h 163"/>
                <a:gd name="T24" fmla="*/ 23 w 105"/>
                <a:gd name="T25" fmla="*/ 129 h 163"/>
                <a:gd name="T26" fmla="*/ 52 w 105"/>
                <a:gd name="T27" fmla="*/ 147 h 163"/>
                <a:gd name="T28" fmla="*/ 86 w 105"/>
                <a:gd name="T29" fmla="*/ 118 h 163"/>
                <a:gd name="T30" fmla="*/ 86 w 105"/>
                <a:gd name="T31" fmla="*/ 102 h 163"/>
                <a:gd name="T32" fmla="*/ 50 w 105"/>
                <a:gd name="T33" fmla="*/ 120 h 163"/>
                <a:gd name="T34" fmla="*/ 20 w 105"/>
                <a:gd name="T35" fmla="*/ 60 h 163"/>
                <a:gd name="T36" fmla="*/ 20 w 105"/>
                <a:gd name="T37" fmla="*/ 60 h 163"/>
                <a:gd name="T38" fmla="*/ 52 w 105"/>
                <a:gd name="T39" fmla="*/ 102 h 163"/>
                <a:gd name="T40" fmla="*/ 87 w 105"/>
                <a:gd name="T41" fmla="*/ 60 h 163"/>
                <a:gd name="T42" fmla="*/ 52 w 105"/>
                <a:gd name="T43" fmla="*/ 18 h 163"/>
                <a:gd name="T44" fmla="*/ 20 w 105"/>
                <a:gd name="T45" fmla="*/ 6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3">
                  <a:moveTo>
                    <a:pt x="50" y="120"/>
                  </a:moveTo>
                  <a:lnTo>
                    <a:pt x="50" y="120"/>
                  </a:lnTo>
                  <a:cubicBezTo>
                    <a:pt x="20" y="120"/>
                    <a:pt x="0" y="96"/>
                    <a:pt x="0" y="59"/>
                  </a:cubicBezTo>
                  <a:cubicBezTo>
                    <a:pt x="0" y="24"/>
                    <a:pt x="20" y="0"/>
                    <a:pt x="50" y="0"/>
                  </a:cubicBezTo>
                  <a:cubicBezTo>
                    <a:pt x="67" y="0"/>
                    <a:pt x="77" y="7"/>
                    <a:pt x="86" y="18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4" y="148"/>
                    <a:pt x="89" y="162"/>
                    <a:pt x="51" y="162"/>
                  </a:cubicBezTo>
                  <a:cubicBezTo>
                    <a:pt x="22" y="162"/>
                    <a:pt x="4" y="150"/>
                    <a:pt x="4" y="13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3" y="129"/>
                    <a:pt x="23" y="129"/>
                    <a:pt x="23" y="129"/>
                  </a:cubicBezTo>
                  <a:lnTo>
                    <a:pt x="23" y="129"/>
                  </a:lnTo>
                  <a:cubicBezTo>
                    <a:pt x="23" y="140"/>
                    <a:pt x="33" y="147"/>
                    <a:pt x="52" y="147"/>
                  </a:cubicBezTo>
                  <a:cubicBezTo>
                    <a:pt x="76" y="147"/>
                    <a:pt x="86" y="137"/>
                    <a:pt x="86" y="118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77" y="113"/>
                    <a:pt x="65" y="120"/>
                    <a:pt x="50" y="120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87"/>
                    <a:pt x="33" y="102"/>
                    <a:pt x="52" y="102"/>
                  </a:cubicBezTo>
                  <a:cubicBezTo>
                    <a:pt x="75" y="102"/>
                    <a:pt x="87" y="89"/>
                    <a:pt x="87" y="60"/>
                  </a:cubicBezTo>
                  <a:cubicBezTo>
                    <a:pt x="87" y="32"/>
                    <a:pt x="75" y="18"/>
                    <a:pt x="52" y="18"/>
                  </a:cubicBezTo>
                  <a:cubicBezTo>
                    <a:pt x="32" y="18"/>
                    <a:pt x="20" y="32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39120" y="2334582"/>
            <a:ext cx="188973" cy="66696"/>
            <a:chOff x="1439120" y="2334582"/>
            <a:chExt cx="188973" cy="66696"/>
          </a:xfrm>
        </p:grpSpPr>
        <p:sp>
          <p:nvSpPr>
            <p:cNvPr id="3179" name="Freeform 107"/>
            <p:cNvSpPr>
              <a:spLocks noChangeArrowheads="1"/>
            </p:cNvSpPr>
            <p:nvPr/>
          </p:nvSpPr>
          <p:spPr bwMode="auto">
            <a:xfrm>
              <a:off x="1439120" y="2334582"/>
              <a:ext cx="61138" cy="64843"/>
            </a:xfrm>
            <a:custGeom>
              <a:avLst/>
              <a:gdLst>
                <a:gd name="T0" fmla="*/ 19 w 145"/>
                <a:gd name="T1" fmla="*/ 154 h 155"/>
                <a:gd name="T2" fmla="*/ 19 w 145"/>
                <a:gd name="T3" fmla="*/ 154 h 155"/>
                <a:gd name="T4" fmla="*/ 0 w 145"/>
                <a:gd name="T5" fmla="*/ 154 h 155"/>
                <a:gd name="T6" fmla="*/ 0 w 145"/>
                <a:gd name="T7" fmla="*/ 0 h 155"/>
                <a:gd name="T8" fmla="*/ 30 w 145"/>
                <a:gd name="T9" fmla="*/ 0 h 155"/>
                <a:gd name="T10" fmla="*/ 68 w 145"/>
                <a:gd name="T11" fmla="*/ 118 h 155"/>
                <a:gd name="T12" fmla="*/ 71 w 145"/>
                <a:gd name="T13" fmla="*/ 131 h 155"/>
                <a:gd name="T14" fmla="*/ 75 w 145"/>
                <a:gd name="T15" fmla="*/ 118 h 155"/>
                <a:gd name="T16" fmla="*/ 115 w 145"/>
                <a:gd name="T17" fmla="*/ 0 h 155"/>
                <a:gd name="T18" fmla="*/ 144 w 145"/>
                <a:gd name="T19" fmla="*/ 0 h 155"/>
                <a:gd name="T20" fmla="*/ 144 w 145"/>
                <a:gd name="T21" fmla="*/ 154 h 155"/>
                <a:gd name="T22" fmla="*/ 124 w 145"/>
                <a:gd name="T23" fmla="*/ 154 h 155"/>
                <a:gd name="T24" fmla="*/ 124 w 145"/>
                <a:gd name="T25" fmla="*/ 22 h 155"/>
                <a:gd name="T26" fmla="*/ 120 w 145"/>
                <a:gd name="T27" fmla="*/ 36 h 155"/>
                <a:gd name="T28" fmla="*/ 81 w 145"/>
                <a:gd name="T29" fmla="*/ 154 h 155"/>
                <a:gd name="T30" fmla="*/ 62 w 145"/>
                <a:gd name="T31" fmla="*/ 154 h 155"/>
                <a:gd name="T32" fmla="*/ 22 w 145"/>
                <a:gd name="T33" fmla="*/ 36 h 155"/>
                <a:gd name="T34" fmla="*/ 19 w 145"/>
                <a:gd name="T35" fmla="*/ 22 h 155"/>
                <a:gd name="T36" fmla="*/ 19 w 145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5">
                  <a:moveTo>
                    <a:pt x="19" y="154"/>
                  </a:moveTo>
                  <a:lnTo>
                    <a:pt x="19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70" y="122"/>
                    <a:pt x="71" y="126"/>
                    <a:pt x="71" y="131"/>
                  </a:cubicBezTo>
                  <a:cubicBezTo>
                    <a:pt x="72" y="125"/>
                    <a:pt x="73" y="121"/>
                    <a:pt x="75" y="118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4"/>
                    <a:pt x="144" y="154"/>
                    <a:pt x="144" y="154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8"/>
                    <a:pt x="122" y="33"/>
                    <a:pt x="120" y="36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62" y="154"/>
                    <a:pt x="62" y="154"/>
                    <a:pt x="62" y="154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1" y="32"/>
                    <a:pt x="20" y="28"/>
                    <a:pt x="19" y="22"/>
                  </a:cubicBezTo>
                  <a:lnTo>
                    <a:pt x="19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" name="Freeform 108"/>
            <p:cNvSpPr>
              <a:spLocks noChangeArrowheads="1"/>
            </p:cNvSpPr>
            <p:nvPr/>
          </p:nvSpPr>
          <p:spPr bwMode="auto">
            <a:xfrm>
              <a:off x="1509522" y="2351255"/>
              <a:ext cx="44464" cy="50023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5 h 120"/>
                <a:gd name="T6" fmla="*/ 39 w 107"/>
                <a:gd name="T7" fmla="*/ 51 h 120"/>
                <a:gd name="T8" fmla="*/ 70 w 107"/>
                <a:gd name="T9" fmla="*/ 47 h 120"/>
                <a:gd name="T10" fmla="*/ 75 w 107"/>
                <a:gd name="T11" fmla="*/ 34 h 120"/>
                <a:gd name="T12" fmla="*/ 50 w 107"/>
                <a:gd name="T13" fmla="*/ 17 h 120"/>
                <a:gd name="T14" fmla="*/ 23 w 107"/>
                <a:gd name="T15" fmla="*/ 37 h 120"/>
                <a:gd name="T16" fmla="*/ 5 w 107"/>
                <a:gd name="T17" fmla="*/ 37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2 h 120"/>
                <a:gd name="T30" fmla="*/ 106 w 107"/>
                <a:gd name="T31" fmla="*/ 117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6 w 107"/>
                <a:gd name="T39" fmla="*/ 119 h 120"/>
                <a:gd name="T40" fmla="*/ 40 w 107"/>
                <a:gd name="T41" fmla="*/ 67 h 120"/>
                <a:gd name="T42" fmla="*/ 40 w 107"/>
                <a:gd name="T43" fmla="*/ 67 h 120"/>
                <a:gd name="T44" fmla="*/ 20 w 107"/>
                <a:gd name="T45" fmla="*/ 85 h 120"/>
                <a:gd name="T46" fmla="*/ 40 w 107"/>
                <a:gd name="T47" fmla="*/ 103 h 120"/>
                <a:gd name="T48" fmla="*/ 75 w 107"/>
                <a:gd name="T49" fmla="*/ 76 h 120"/>
                <a:gd name="T50" fmla="*/ 75 w 107"/>
                <a:gd name="T51" fmla="*/ 59 h 120"/>
                <a:gd name="T52" fmla="*/ 40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4" y="119"/>
                    <a:pt x="0" y="106"/>
                    <a:pt x="0" y="85"/>
                  </a:cubicBezTo>
                  <a:cubicBezTo>
                    <a:pt x="0" y="66"/>
                    <a:pt x="14" y="54"/>
                    <a:pt x="39" y="51"/>
                  </a:cubicBezTo>
                  <a:cubicBezTo>
                    <a:pt x="54" y="49"/>
                    <a:pt x="65" y="48"/>
                    <a:pt x="70" y="47"/>
                  </a:cubicBezTo>
                  <a:cubicBezTo>
                    <a:pt x="75" y="44"/>
                    <a:pt x="75" y="42"/>
                    <a:pt x="75" y="34"/>
                  </a:cubicBezTo>
                  <a:cubicBezTo>
                    <a:pt x="75" y="23"/>
                    <a:pt x="67" y="17"/>
                    <a:pt x="50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2" y="118"/>
                    <a:pt x="99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2" y="119"/>
                    <a:pt x="36" y="119"/>
                  </a:cubicBezTo>
                  <a:close/>
                  <a:moveTo>
                    <a:pt x="40" y="67"/>
                  </a:moveTo>
                  <a:lnTo>
                    <a:pt x="40" y="67"/>
                  </a:lnTo>
                  <a:cubicBezTo>
                    <a:pt x="26" y="69"/>
                    <a:pt x="20" y="74"/>
                    <a:pt x="20" y="85"/>
                  </a:cubicBezTo>
                  <a:cubicBezTo>
                    <a:pt x="20" y="97"/>
                    <a:pt x="27" y="103"/>
                    <a:pt x="40" y="103"/>
                  </a:cubicBezTo>
                  <a:cubicBezTo>
                    <a:pt x="60" y="103"/>
                    <a:pt x="75" y="92"/>
                    <a:pt x="75" y="76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65" y="65"/>
                    <a:pt x="52" y="65"/>
                    <a:pt x="40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Freeform 109"/>
            <p:cNvSpPr>
              <a:spLocks noChangeArrowheads="1"/>
            </p:cNvSpPr>
            <p:nvPr/>
          </p:nvSpPr>
          <p:spPr bwMode="auto">
            <a:xfrm>
              <a:off x="1555838" y="2340139"/>
              <a:ext cx="24085" cy="61139"/>
            </a:xfrm>
            <a:custGeom>
              <a:avLst/>
              <a:gdLst>
                <a:gd name="T0" fmla="*/ 45 w 57"/>
                <a:gd name="T1" fmla="*/ 127 h 146"/>
                <a:gd name="T2" fmla="*/ 45 w 57"/>
                <a:gd name="T3" fmla="*/ 127 h 146"/>
                <a:gd name="T4" fmla="*/ 56 w 57"/>
                <a:gd name="T5" fmla="*/ 127 h 146"/>
                <a:gd name="T6" fmla="*/ 56 w 57"/>
                <a:gd name="T7" fmla="*/ 143 h 146"/>
                <a:gd name="T8" fmla="*/ 41 w 57"/>
                <a:gd name="T9" fmla="*/ 145 h 146"/>
                <a:gd name="T10" fmla="*/ 17 w 57"/>
                <a:gd name="T11" fmla="*/ 121 h 146"/>
                <a:gd name="T12" fmla="*/ 17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6 w 57"/>
                <a:gd name="T23" fmla="*/ 0 h 146"/>
                <a:gd name="T24" fmla="*/ 36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6 w 57"/>
                <a:gd name="T31" fmla="*/ 46 h 146"/>
                <a:gd name="T32" fmla="*/ 36 w 57"/>
                <a:gd name="T33" fmla="*/ 114 h 146"/>
                <a:gd name="T34" fmla="*/ 45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49" y="144"/>
                    <a:pt x="44" y="145"/>
                    <a:pt x="41" y="145"/>
                  </a:cubicBezTo>
                  <a:cubicBezTo>
                    <a:pt x="22" y="145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2" name="Freeform 110"/>
            <p:cNvSpPr>
              <a:spLocks noChangeArrowheads="1"/>
            </p:cNvSpPr>
            <p:nvPr/>
          </p:nvSpPr>
          <p:spPr bwMode="auto">
            <a:xfrm>
              <a:off x="1585481" y="2351255"/>
              <a:ext cx="42612" cy="50023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1 h 121"/>
                <a:gd name="T8" fmla="*/ 50 w 102"/>
                <a:gd name="T9" fmla="*/ 0 h 121"/>
                <a:gd name="T10" fmla="*/ 101 w 102"/>
                <a:gd name="T11" fmla="*/ 57 h 121"/>
                <a:gd name="T12" fmla="*/ 100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0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300615" y="2334582"/>
            <a:ext cx="201943" cy="66696"/>
            <a:chOff x="2300615" y="2334582"/>
            <a:chExt cx="201943" cy="66696"/>
          </a:xfrm>
        </p:grpSpPr>
        <p:sp>
          <p:nvSpPr>
            <p:cNvPr id="3183" name="Freeform 111"/>
            <p:cNvSpPr>
              <a:spLocks noChangeArrowheads="1"/>
            </p:cNvSpPr>
            <p:nvPr/>
          </p:nvSpPr>
          <p:spPr bwMode="auto">
            <a:xfrm>
              <a:off x="2300615" y="2334582"/>
              <a:ext cx="50023" cy="64843"/>
            </a:xfrm>
            <a:custGeom>
              <a:avLst/>
              <a:gdLst>
                <a:gd name="T0" fmla="*/ 61 w 120"/>
                <a:gd name="T1" fmla="*/ 0 h 155"/>
                <a:gd name="T2" fmla="*/ 61 w 120"/>
                <a:gd name="T3" fmla="*/ 0 h 155"/>
                <a:gd name="T4" fmla="*/ 94 w 120"/>
                <a:gd name="T5" fmla="*/ 6 h 155"/>
                <a:gd name="T6" fmla="*/ 114 w 120"/>
                <a:gd name="T7" fmla="*/ 43 h 155"/>
                <a:gd name="T8" fmla="*/ 93 w 120"/>
                <a:gd name="T9" fmla="*/ 78 h 155"/>
                <a:gd name="T10" fmla="*/ 110 w 120"/>
                <a:gd name="T11" fmla="*/ 107 h 155"/>
                <a:gd name="T12" fmla="*/ 112 w 120"/>
                <a:gd name="T13" fmla="*/ 132 h 155"/>
                <a:gd name="T14" fmla="*/ 119 w 120"/>
                <a:gd name="T15" fmla="*/ 149 h 155"/>
                <a:gd name="T16" fmla="*/ 119 w 120"/>
                <a:gd name="T17" fmla="*/ 154 h 155"/>
                <a:gd name="T18" fmla="*/ 95 w 120"/>
                <a:gd name="T19" fmla="*/ 154 h 155"/>
                <a:gd name="T20" fmla="*/ 91 w 120"/>
                <a:gd name="T21" fmla="*/ 133 h 155"/>
                <a:gd name="T22" fmla="*/ 89 w 120"/>
                <a:gd name="T23" fmla="*/ 113 h 155"/>
                <a:gd name="T24" fmla="*/ 56 w 120"/>
                <a:gd name="T25" fmla="*/ 88 h 155"/>
                <a:gd name="T26" fmla="*/ 21 w 120"/>
                <a:gd name="T27" fmla="*/ 88 h 155"/>
                <a:gd name="T28" fmla="*/ 21 w 120"/>
                <a:gd name="T29" fmla="*/ 154 h 155"/>
                <a:gd name="T30" fmla="*/ 0 w 120"/>
                <a:gd name="T31" fmla="*/ 154 h 155"/>
                <a:gd name="T32" fmla="*/ 0 w 120"/>
                <a:gd name="T33" fmla="*/ 0 h 155"/>
                <a:gd name="T34" fmla="*/ 61 w 120"/>
                <a:gd name="T35" fmla="*/ 0 h 155"/>
                <a:gd name="T36" fmla="*/ 21 w 120"/>
                <a:gd name="T37" fmla="*/ 70 h 155"/>
                <a:gd name="T38" fmla="*/ 21 w 120"/>
                <a:gd name="T39" fmla="*/ 70 h 155"/>
                <a:gd name="T40" fmla="*/ 57 w 120"/>
                <a:gd name="T41" fmla="*/ 70 h 155"/>
                <a:gd name="T42" fmla="*/ 92 w 120"/>
                <a:gd name="T43" fmla="*/ 43 h 155"/>
                <a:gd name="T44" fmla="*/ 57 w 120"/>
                <a:gd name="T45" fmla="*/ 18 h 155"/>
                <a:gd name="T46" fmla="*/ 21 w 120"/>
                <a:gd name="T47" fmla="*/ 18 h 155"/>
                <a:gd name="T48" fmla="*/ 21 w 120"/>
                <a:gd name="T49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55">
                  <a:moveTo>
                    <a:pt x="61" y="0"/>
                  </a:moveTo>
                  <a:lnTo>
                    <a:pt x="61" y="0"/>
                  </a:lnTo>
                  <a:cubicBezTo>
                    <a:pt x="73" y="0"/>
                    <a:pt x="85" y="0"/>
                    <a:pt x="94" y="6"/>
                  </a:cubicBezTo>
                  <a:cubicBezTo>
                    <a:pt x="107" y="13"/>
                    <a:pt x="114" y="25"/>
                    <a:pt x="114" y="43"/>
                  </a:cubicBezTo>
                  <a:cubicBezTo>
                    <a:pt x="114" y="60"/>
                    <a:pt x="107" y="71"/>
                    <a:pt x="93" y="78"/>
                  </a:cubicBezTo>
                  <a:cubicBezTo>
                    <a:pt x="105" y="82"/>
                    <a:pt x="109" y="90"/>
                    <a:pt x="110" y="107"/>
                  </a:cubicBezTo>
                  <a:cubicBezTo>
                    <a:pt x="112" y="132"/>
                    <a:pt x="112" y="132"/>
                    <a:pt x="112" y="132"/>
                  </a:cubicBezTo>
                  <a:cubicBezTo>
                    <a:pt x="113" y="141"/>
                    <a:pt x="114" y="147"/>
                    <a:pt x="119" y="149"/>
                  </a:cubicBezTo>
                  <a:cubicBezTo>
                    <a:pt x="119" y="154"/>
                    <a:pt x="119" y="154"/>
                    <a:pt x="119" y="154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2" y="148"/>
                    <a:pt x="91" y="142"/>
                    <a:pt x="91" y="133"/>
                  </a:cubicBezTo>
                  <a:cubicBezTo>
                    <a:pt x="89" y="113"/>
                    <a:pt x="89" y="113"/>
                    <a:pt x="89" y="113"/>
                  </a:cubicBezTo>
                  <a:cubicBezTo>
                    <a:pt x="88" y="90"/>
                    <a:pt x="82" y="88"/>
                    <a:pt x="56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1" y="0"/>
                  </a:lnTo>
                  <a:close/>
                  <a:moveTo>
                    <a:pt x="21" y="70"/>
                  </a:moveTo>
                  <a:lnTo>
                    <a:pt x="21" y="70"/>
                  </a:lnTo>
                  <a:cubicBezTo>
                    <a:pt x="57" y="70"/>
                    <a:pt x="57" y="70"/>
                    <a:pt x="57" y="70"/>
                  </a:cubicBezTo>
                  <a:cubicBezTo>
                    <a:pt x="81" y="70"/>
                    <a:pt x="92" y="64"/>
                    <a:pt x="92" y="43"/>
                  </a:cubicBezTo>
                  <a:cubicBezTo>
                    <a:pt x="92" y="22"/>
                    <a:pt x="81" y="18"/>
                    <a:pt x="57" y="18"/>
                  </a:cubicBezTo>
                  <a:cubicBezTo>
                    <a:pt x="21" y="18"/>
                    <a:pt x="21" y="18"/>
                    <a:pt x="21" y="18"/>
                  </a:cubicBezTo>
                  <a:lnTo>
                    <a:pt x="21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Freeform 112"/>
            <p:cNvSpPr>
              <a:spLocks noChangeArrowheads="1"/>
            </p:cNvSpPr>
            <p:nvPr/>
          </p:nvSpPr>
          <p:spPr bwMode="auto">
            <a:xfrm>
              <a:off x="2356195" y="2351255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3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59 h 120"/>
                <a:gd name="T18" fmla="*/ 53 w 108"/>
                <a:gd name="T19" fmla="*/ 17 h 120"/>
                <a:gd name="T20" fmla="*/ 18 w 108"/>
                <a:gd name="T21" fmla="*/ 59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8"/>
                    <a:pt x="87" y="119"/>
                    <a:pt x="53" y="119"/>
                  </a:cubicBezTo>
                  <a:cubicBezTo>
                    <a:pt x="19" y="119"/>
                    <a:pt x="0" y="98"/>
                    <a:pt x="0" y="59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18" y="32"/>
                    <a:pt x="18" y="59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Freeform 113"/>
            <p:cNvSpPr>
              <a:spLocks noChangeArrowheads="1"/>
            </p:cNvSpPr>
            <p:nvPr/>
          </p:nvSpPr>
          <p:spPr bwMode="auto">
            <a:xfrm>
              <a:off x="2409924" y="2351255"/>
              <a:ext cx="44464" cy="50023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59 h 120"/>
                <a:gd name="T18" fmla="*/ 54 w 108"/>
                <a:gd name="T19" fmla="*/ 17 h 120"/>
                <a:gd name="T20" fmla="*/ 19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8"/>
                    <a:pt x="87" y="119"/>
                    <a:pt x="54" y="119"/>
                  </a:cubicBezTo>
                  <a:cubicBezTo>
                    <a:pt x="19" y="119"/>
                    <a:pt x="0" y="98"/>
                    <a:pt x="0" y="59"/>
                  </a:cubicBezTo>
                  <a:cubicBezTo>
                    <a:pt x="0" y="22"/>
                    <a:pt x="19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2"/>
                    <a:pt x="76" y="17"/>
                    <a:pt x="54" y="17"/>
                  </a:cubicBezTo>
                  <a:cubicBezTo>
                    <a:pt x="31" y="17"/>
                    <a:pt x="19" y="32"/>
                    <a:pt x="19" y="59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Freeform 114"/>
            <p:cNvSpPr>
              <a:spLocks noChangeArrowheads="1"/>
            </p:cNvSpPr>
            <p:nvPr/>
          </p:nvSpPr>
          <p:spPr bwMode="auto">
            <a:xfrm>
              <a:off x="2463651" y="2334582"/>
              <a:ext cx="38907" cy="64843"/>
            </a:xfrm>
            <a:custGeom>
              <a:avLst/>
              <a:gdLst>
                <a:gd name="T0" fmla="*/ 0 w 93"/>
                <a:gd name="T1" fmla="*/ 0 h 155"/>
                <a:gd name="T2" fmla="*/ 18 w 93"/>
                <a:gd name="T3" fmla="*/ 0 h 155"/>
                <a:gd name="T4" fmla="*/ 18 w 93"/>
                <a:gd name="T5" fmla="*/ 92 h 155"/>
                <a:gd name="T6" fmla="*/ 68 w 93"/>
                <a:gd name="T7" fmla="*/ 42 h 155"/>
                <a:gd name="T8" fmla="*/ 92 w 93"/>
                <a:gd name="T9" fmla="*/ 42 h 155"/>
                <a:gd name="T10" fmla="*/ 51 w 93"/>
                <a:gd name="T11" fmla="*/ 83 h 155"/>
                <a:gd name="T12" fmla="*/ 92 w 93"/>
                <a:gd name="T13" fmla="*/ 154 h 155"/>
                <a:gd name="T14" fmla="*/ 70 w 93"/>
                <a:gd name="T15" fmla="*/ 154 h 155"/>
                <a:gd name="T16" fmla="*/ 38 w 93"/>
                <a:gd name="T17" fmla="*/ 96 h 155"/>
                <a:gd name="T18" fmla="*/ 18 w 93"/>
                <a:gd name="T19" fmla="*/ 115 h 155"/>
                <a:gd name="T20" fmla="*/ 18 w 93"/>
                <a:gd name="T21" fmla="*/ 154 h 155"/>
                <a:gd name="T22" fmla="*/ 0 w 93"/>
                <a:gd name="T23" fmla="*/ 154 h 155"/>
                <a:gd name="T24" fmla="*/ 0 w 9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5">
                  <a:moveTo>
                    <a:pt x="0" y="0"/>
                  </a:moveTo>
                  <a:lnTo>
                    <a:pt x="18" y="0"/>
                  </a:lnTo>
                  <a:lnTo>
                    <a:pt x="18" y="92"/>
                  </a:lnTo>
                  <a:lnTo>
                    <a:pt x="68" y="42"/>
                  </a:lnTo>
                  <a:lnTo>
                    <a:pt x="92" y="42"/>
                  </a:lnTo>
                  <a:lnTo>
                    <a:pt x="51" y="83"/>
                  </a:lnTo>
                  <a:lnTo>
                    <a:pt x="92" y="154"/>
                  </a:lnTo>
                  <a:lnTo>
                    <a:pt x="70" y="154"/>
                  </a:lnTo>
                  <a:lnTo>
                    <a:pt x="38" y="96"/>
                  </a:lnTo>
                  <a:lnTo>
                    <a:pt x="18" y="115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67669" y="2334582"/>
            <a:ext cx="201943" cy="66696"/>
            <a:chOff x="3167669" y="2334582"/>
            <a:chExt cx="201943" cy="66696"/>
          </a:xfrm>
        </p:grpSpPr>
        <p:sp>
          <p:nvSpPr>
            <p:cNvPr id="3187" name="Freeform 115"/>
            <p:cNvSpPr>
              <a:spLocks noChangeArrowheads="1"/>
            </p:cNvSpPr>
            <p:nvPr/>
          </p:nvSpPr>
          <p:spPr bwMode="auto">
            <a:xfrm>
              <a:off x="3167669" y="2334582"/>
              <a:ext cx="50023" cy="64843"/>
            </a:xfrm>
            <a:custGeom>
              <a:avLst/>
              <a:gdLst>
                <a:gd name="T0" fmla="*/ 60 w 120"/>
                <a:gd name="T1" fmla="*/ 0 h 155"/>
                <a:gd name="T2" fmla="*/ 60 w 120"/>
                <a:gd name="T3" fmla="*/ 0 h 155"/>
                <a:gd name="T4" fmla="*/ 94 w 120"/>
                <a:gd name="T5" fmla="*/ 6 h 155"/>
                <a:gd name="T6" fmla="*/ 113 w 120"/>
                <a:gd name="T7" fmla="*/ 43 h 155"/>
                <a:gd name="T8" fmla="*/ 93 w 120"/>
                <a:gd name="T9" fmla="*/ 78 h 155"/>
                <a:gd name="T10" fmla="*/ 109 w 120"/>
                <a:gd name="T11" fmla="*/ 107 h 155"/>
                <a:gd name="T12" fmla="*/ 111 w 120"/>
                <a:gd name="T13" fmla="*/ 132 h 155"/>
                <a:gd name="T14" fmla="*/ 119 w 120"/>
                <a:gd name="T15" fmla="*/ 149 h 155"/>
                <a:gd name="T16" fmla="*/ 119 w 120"/>
                <a:gd name="T17" fmla="*/ 154 h 155"/>
                <a:gd name="T18" fmla="*/ 95 w 120"/>
                <a:gd name="T19" fmla="*/ 154 h 155"/>
                <a:gd name="T20" fmla="*/ 90 w 120"/>
                <a:gd name="T21" fmla="*/ 133 h 155"/>
                <a:gd name="T22" fmla="*/ 89 w 120"/>
                <a:gd name="T23" fmla="*/ 113 h 155"/>
                <a:gd name="T24" fmla="*/ 55 w 120"/>
                <a:gd name="T25" fmla="*/ 88 h 155"/>
                <a:gd name="T26" fmla="*/ 21 w 120"/>
                <a:gd name="T27" fmla="*/ 88 h 155"/>
                <a:gd name="T28" fmla="*/ 21 w 120"/>
                <a:gd name="T29" fmla="*/ 154 h 155"/>
                <a:gd name="T30" fmla="*/ 0 w 120"/>
                <a:gd name="T31" fmla="*/ 154 h 155"/>
                <a:gd name="T32" fmla="*/ 0 w 120"/>
                <a:gd name="T33" fmla="*/ 0 h 155"/>
                <a:gd name="T34" fmla="*/ 60 w 120"/>
                <a:gd name="T35" fmla="*/ 0 h 155"/>
                <a:gd name="T36" fmla="*/ 21 w 120"/>
                <a:gd name="T37" fmla="*/ 70 h 155"/>
                <a:gd name="T38" fmla="*/ 21 w 120"/>
                <a:gd name="T39" fmla="*/ 70 h 155"/>
                <a:gd name="T40" fmla="*/ 56 w 120"/>
                <a:gd name="T41" fmla="*/ 70 h 155"/>
                <a:gd name="T42" fmla="*/ 92 w 120"/>
                <a:gd name="T43" fmla="*/ 43 h 155"/>
                <a:gd name="T44" fmla="*/ 56 w 120"/>
                <a:gd name="T45" fmla="*/ 18 h 155"/>
                <a:gd name="T46" fmla="*/ 21 w 120"/>
                <a:gd name="T47" fmla="*/ 18 h 155"/>
                <a:gd name="T48" fmla="*/ 21 w 120"/>
                <a:gd name="T49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55">
                  <a:moveTo>
                    <a:pt x="60" y="0"/>
                  </a:moveTo>
                  <a:lnTo>
                    <a:pt x="60" y="0"/>
                  </a:lnTo>
                  <a:cubicBezTo>
                    <a:pt x="73" y="0"/>
                    <a:pt x="84" y="0"/>
                    <a:pt x="94" y="6"/>
                  </a:cubicBezTo>
                  <a:cubicBezTo>
                    <a:pt x="106" y="13"/>
                    <a:pt x="113" y="25"/>
                    <a:pt x="113" y="43"/>
                  </a:cubicBezTo>
                  <a:cubicBezTo>
                    <a:pt x="113" y="60"/>
                    <a:pt x="106" y="71"/>
                    <a:pt x="93" y="78"/>
                  </a:cubicBezTo>
                  <a:cubicBezTo>
                    <a:pt x="106" y="82"/>
                    <a:pt x="108" y="90"/>
                    <a:pt x="109" y="107"/>
                  </a:cubicBezTo>
                  <a:cubicBezTo>
                    <a:pt x="111" y="132"/>
                    <a:pt x="111" y="132"/>
                    <a:pt x="111" y="132"/>
                  </a:cubicBezTo>
                  <a:cubicBezTo>
                    <a:pt x="112" y="141"/>
                    <a:pt x="113" y="147"/>
                    <a:pt x="119" y="149"/>
                  </a:cubicBezTo>
                  <a:cubicBezTo>
                    <a:pt x="119" y="154"/>
                    <a:pt x="119" y="154"/>
                    <a:pt x="119" y="154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2" y="148"/>
                    <a:pt x="90" y="142"/>
                    <a:pt x="90" y="133"/>
                  </a:cubicBezTo>
                  <a:cubicBezTo>
                    <a:pt x="89" y="113"/>
                    <a:pt x="89" y="113"/>
                    <a:pt x="89" y="113"/>
                  </a:cubicBezTo>
                  <a:cubicBezTo>
                    <a:pt x="87" y="90"/>
                    <a:pt x="81" y="88"/>
                    <a:pt x="55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0" y="0"/>
                  </a:lnTo>
                  <a:close/>
                  <a:moveTo>
                    <a:pt x="21" y="70"/>
                  </a:moveTo>
                  <a:lnTo>
                    <a:pt x="21" y="70"/>
                  </a:lnTo>
                  <a:cubicBezTo>
                    <a:pt x="56" y="70"/>
                    <a:pt x="56" y="70"/>
                    <a:pt x="56" y="70"/>
                  </a:cubicBezTo>
                  <a:cubicBezTo>
                    <a:pt x="80" y="70"/>
                    <a:pt x="92" y="64"/>
                    <a:pt x="92" y="43"/>
                  </a:cubicBezTo>
                  <a:cubicBezTo>
                    <a:pt x="92" y="22"/>
                    <a:pt x="80" y="18"/>
                    <a:pt x="56" y="18"/>
                  </a:cubicBezTo>
                  <a:cubicBezTo>
                    <a:pt x="21" y="18"/>
                    <a:pt x="21" y="18"/>
                    <a:pt x="21" y="18"/>
                  </a:cubicBezTo>
                  <a:lnTo>
                    <a:pt x="21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Freeform 116"/>
            <p:cNvSpPr>
              <a:spLocks noChangeArrowheads="1"/>
            </p:cNvSpPr>
            <p:nvPr/>
          </p:nvSpPr>
          <p:spPr bwMode="auto">
            <a:xfrm>
              <a:off x="3225102" y="2351255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8"/>
                    <a:pt x="88" y="119"/>
                    <a:pt x="54" y="119"/>
                  </a:cubicBezTo>
                  <a:cubicBezTo>
                    <a:pt x="20" y="119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1" y="17"/>
                    <a:pt x="20" y="32"/>
                    <a:pt x="20" y="59"/>
                  </a:cubicBezTo>
                  <a:cubicBezTo>
                    <a:pt x="20" y="87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Freeform 117"/>
            <p:cNvSpPr>
              <a:spLocks noChangeArrowheads="1"/>
            </p:cNvSpPr>
            <p:nvPr/>
          </p:nvSpPr>
          <p:spPr bwMode="auto">
            <a:xfrm>
              <a:off x="3276977" y="2351255"/>
              <a:ext cx="44464" cy="50023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8"/>
                    <a:pt x="88" y="119"/>
                    <a:pt x="54" y="119"/>
                  </a:cubicBezTo>
                  <a:cubicBezTo>
                    <a:pt x="20" y="119"/>
                    <a:pt x="0" y="98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2" y="17"/>
                    <a:pt x="20" y="32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0" name="Freeform 118"/>
            <p:cNvSpPr>
              <a:spLocks noChangeArrowheads="1"/>
            </p:cNvSpPr>
            <p:nvPr/>
          </p:nvSpPr>
          <p:spPr bwMode="auto">
            <a:xfrm>
              <a:off x="3330705" y="2334582"/>
              <a:ext cx="38907" cy="64843"/>
            </a:xfrm>
            <a:custGeom>
              <a:avLst/>
              <a:gdLst>
                <a:gd name="T0" fmla="*/ 0 w 94"/>
                <a:gd name="T1" fmla="*/ 0 h 155"/>
                <a:gd name="T2" fmla="*/ 19 w 94"/>
                <a:gd name="T3" fmla="*/ 0 h 155"/>
                <a:gd name="T4" fmla="*/ 19 w 94"/>
                <a:gd name="T5" fmla="*/ 92 h 155"/>
                <a:gd name="T6" fmla="*/ 70 w 94"/>
                <a:gd name="T7" fmla="*/ 42 h 155"/>
                <a:gd name="T8" fmla="*/ 93 w 94"/>
                <a:gd name="T9" fmla="*/ 42 h 155"/>
                <a:gd name="T10" fmla="*/ 51 w 94"/>
                <a:gd name="T11" fmla="*/ 83 h 155"/>
                <a:gd name="T12" fmla="*/ 93 w 94"/>
                <a:gd name="T13" fmla="*/ 154 h 155"/>
                <a:gd name="T14" fmla="*/ 71 w 94"/>
                <a:gd name="T15" fmla="*/ 154 h 155"/>
                <a:gd name="T16" fmla="*/ 39 w 94"/>
                <a:gd name="T17" fmla="*/ 96 h 155"/>
                <a:gd name="T18" fmla="*/ 19 w 94"/>
                <a:gd name="T19" fmla="*/ 115 h 155"/>
                <a:gd name="T20" fmla="*/ 19 w 94"/>
                <a:gd name="T21" fmla="*/ 154 h 155"/>
                <a:gd name="T22" fmla="*/ 0 w 94"/>
                <a:gd name="T23" fmla="*/ 154 h 155"/>
                <a:gd name="T24" fmla="*/ 0 w 94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70" y="42"/>
                  </a:lnTo>
                  <a:lnTo>
                    <a:pt x="93" y="42"/>
                  </a:lnTo>
                  <a:lnTo>
                    <a:pt x="51" y="83"/>
                  </a:lnTo>
                  <a:lnTo>
                    <a:pt x="93" y="154"/>
                  </a:lnTo>
                  <a:lnTo>
                    <a:pt x="71" y="154"/>
                  </a:lnTo>
                  <a:lnTo>
                    <a:pt x="39" y="96"/>
                  </a:lnTo>
                  <a:lnTo>
                    <a:pt x="19" y="115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010638" y="2334582"/>
            <a:ext cx="251964" cy="85223"/>
            <a:chOff x="4010638" y="2334582"/>
            <a:chExt cx="251964" cy="85223"/>
          </a:xfrm>
        </p:grpSpPr>
        <p:sp>
          <p:nvSpPr>
            <p:cNvPr id="3191" name="Freeform 119"/>
            <p:cNvSpPr>
              <a:spLocks noChangeArrowheads="1"/>
            </p:cNvSpPr>
            <p:nvPr/>
          </p:nvSpPr>
          <p:spPr bwMode="auto">
            <a:xfrm>
              <a:off x="4010638" y="2334582"/>
              <a:ext cx="51875" cy="64843"/>
            </a:xfrm>
            <a:custGeom>
              <a:avLst/>
              <a:gdLst>
                <a:gd name="T0" fmla="*/ 0 w 125"/>
                <a:gd name="T1" fmla="*/ 0 h 155"/>
                <a:gd name="T2" fmla="*/ 21 w 125"/>
                <a:gd name="T3" fmla="*/ 0 h 155"/>
                <a:gd name="T4" fmla="*/ 21 w 125"/>
                <a:gd name="T5" fmla="*/ 74 h 155"/>
                <a:gd name="T6" fmla="*/ 95 w 125"/>
                <a:gd name="T7" fmla="*/ 0 h 155"/>
                <a:gd name="T8" fmla="*/ 123 w 125"/>
                <a:gd name="T9" fmla="*/ 0 h 155"/>
                <a:gd name="T10" fmla="*/ 60 w 125"/>
                <a:gd name="T11" fmla="*/ 62 h 155"/>
                <a:gd name="T12" fmla="*/ 124 w 125"/>
                <a:gd name="T13" fmla="*/ 154 h 155"/>
                <a:gd name="T14" fmla="*/ 99 w 125"/>
                <a:gd name="T15" fmla="*/ 154 h 155"/>
                <a:gd name="T16" fmla="*/ 45 w 125"/>
                <a:gd name="T17" fmla="*/ 76 h 155"/>
                <a:gd name="T18" fmla="*/ 21 w 125"/>
                <a:gd name="T19" fmla="*/ 99 h 155"/>
                <a:gd name="T20" fmla="*/ 21 w 125"/>
                <a:gd name="T21" fmla="*/ 154 h 155"/>
                <a:gd name="T22" fmla="*/ 0 w 125"/>
                <a:gd name="T23" fmla="*/ 154 h 155"/>
                <a:gd name="T24" fmla="*/ 0 w 125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155">
                  <a:moveTo>
                    <a:pt x="0" y="0"/>
                  </a:moveTo>
                  <a:lnTo>
                    <a:pt x="21" y="0"/>
                  </a:lnTo>
                  <a:lnTo>
                    <a:pt x="21" y="74"/>
                  </a:lnTo>
                  <a:lnTo>
                    <a:pt x="95" y="0"/>
                  </a:lnTo>
                  <a:lnTo>
                    <a:pt x="123" y="0"/>
                  </a:lnTo>
                  <a:lnTo>
                    <a:pt x="60" y="62"/>
                  </a:lnTo>
                  <a:lnTo>
                    <a:pt x="124" y="154"/>
                  </a:lnTo>
                  <a:lnTo>
                    <a:pt x="99" y="154"/>
                  </a:lnTo>
                  <a:lnTo>
                    <a:pt x="45" y="76"/>
                  </a:lnTo>
                  <a:lnTo>
                    <a:pt x="21" y="99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2" name="Freeform 120"/>
            <p:cNvSpPr>
              <a:spLocks noChangeArrowheads="1"/>
            </p:cNvSpPr>
            <p:nvPr/>
          </p:nvSpPr>
          <p:spPr bwMode="auto">
            <a:xfrm>
              <a:off x="4068071" y="2351255"/>
              <a:ext cx="38907" cy="48170"/>
            </a:xfrm>
            <a:custGeom>
              <a:avLst/>
              <a:gdLst>
                <a:gd name="T0" fmla="*/ 73 w 94"/>
                <a:gd name="T1" fmla="*/ 46 h 116"/>
                <a:gd name="T2" fmla="*/ 73 w 94"/>
                <a:gd name="T3" fmla="*/ 46 h 116"/>
                <a:gd name="T4" fmla="*/ 52 w 94"/>
                <a:gd name="T5" fmla="*/ 17 h 116"/>
                <a:gd name="T6" fmla="*/ 18 w 94"/>
                <a:gd name="T7" fmla="*/ 51 h 116"/>
                <a:gd name="T8" fmla="*/ 18 w 94"/>
                <a:gd name="T9" fmla="*/ 115 h 116"/>
                <a:gd name="T10" fmla="*/ 0 w 94"/>
                <a:gd name="T11" fmla="*/ 115 h 116"/>
                <a:gd name="T12" fmla="*/ 0 w 94"/>
                <a:gd name="T13" fmla="*/ 3 h 116"/>
                <a:gd name="T14" fmla="*/ 17 w 94"/>
                <a:gd name="T15" fmla="*/ 3 h 116"/>
                <a:gd name="T16" fmla="*/ 17 w 94"/>
                <a:gd name="T17" fmla="*/ 20 h 116"/>
                <a:gd name="T18" fmla="*/ 54 w 94"/>
                <a:gd name="T19" fmla="*/ 0 h 116"/>
                <a:gd name="T20" fmla="*/ 88 w 94"/>
                <a:gd name="T21" fmla="*/ 16 h 116"/>
                <a:gd name="T22" fmla="*/ 93 w 94"/>
                <a:gd name="T23" fmla="*/ 43 h 116"/>
                <a:gd name="T24" fmla="*/ 93 w 94"/>
                <a:gd name="T25" fmla="*/ 48 h 116"/>
                <a:gd name="T26" fmla="*/ 93 w 94"/>
                <a:gd name="T27" fmla="*/ 115 h 116"/>
                <a:gd name="T28" fmla="*/ 73 w 94"/>
                <a:gd name="T29" fmla="*/ 115 h 116"/>
                <a:gd name="T30" fmla="*/ 73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3" y="46"/>
                  </a:moveTo>
                  <a:lnTo>
                    <a:pt x="73" y="46"/>
                  </a:lnTo>
                  <a:cubicBezTo>
                    <a:pt x="73" y="26"/>
                    <a:pt x="69" y="17"/>
                    <a:pt x="52" y="17"/>
                  </a:cubicBezTo>
                  <a:cubicBezTo>
                    <a:pt x="31" y="17"/>
                    <a:pt x="18" y="29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0" y="0"/>
                    <a:pt x="82" y="5"/>
                    <a:pt x="88" y="16"/>
                  </a:cubicBezTo>
                  <a:cubicBezTo>
                    <a:pt x="92" y="23"/>
                    <a:pt x="93" y="31"/>
                    <a:pt x="93" y="43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3" y="115"/>
                    <a:pt x="73" y="115"/>
                    <a:pt x="73" y="115"/>
                  </a:cubicBezTo>
                  <a:lnTo>
                    <a:pt x="73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Freeform 121"/>
            <p:cNvSpPr>
              <a:spLocks noChangeArrowheads="1"/>
            </p:cNvSpPr>
            <p:nvPr/>
          </p:nvSpPr>
          <p:spPr bwMode="auto">
            <a:xfrm>
              <a:off x="4119946" y="2334582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1 h 155"/>
                <a:gd name="T6" fmla="*/ 0 w 20"/>
                <a:gd name="T7" fmla="*/ 21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Freeform 122"/>
            <p:cNvSpPr>
              <a:spLocks noChangeArrowheads="1"/>
            </p:cNvSpPr>
            <p:nvPr/>
          </p:nvSpPr>
          <p:spPr bwMode="auto">
            <a:xfrm>
              <a:off x="4136620" y="2351255"/>
              <a:ext cx="44464" cy="68550"/>
            </a:xfrm>
            <a:custGeom>
              <a:avLst/>
              <a:gdLst>
                <a:gd name="T0" fmla="*/ 50 w 105"/>
                <a:gd name="T1" fmla="*/ 120 h 163"/>
                <a:gd name="T2" fmla="*/ 50 w 105"/>
                <a:gd name="T3" fmla="*/ 120 h 163"/>
                <a:gd name="T4" fmla="*/ 0 w 105"/>
                <a:gd name="T5" fmla="*/ 59 h 163"/>
                <a:gd name="T6" fmla="*/ 51 w 105"/>
                <a:gd name="T7" fmla="*/ 0 h 163"/>
                <a:gd name="T8" fmla="*/ 86 w 105"/>
                <a:gd name="T9" fmla="*/ 18 h 163"/>
                <a:gd name="T10" fmla="*/ 86 w 105"/>
                <a:gd name="T11" fmla="*/ 4 h 163"/>
                <a:gd name="T12" fmla="*/ 104 w 105"/>
                <a:gd name="T13" fmla="*/ 4 h 163"/>
                <a:gd name="T14" fmla="*/ 104 w 105"/>
                <a:gd name="T15" fmla="*/ 113 h 163"/>
                <a:gd name="T16" fmla="*/ 52 w 105"/>
                <a:gd name="T17" fmla="*/ 162 h 163"/>
                <a:gd name="T18" fmla="*/ 5 w 105"/>
                <a:gd name="T19" fmla="*/ 130 h 163"/>
                <a:gd name="T20" fmla="*/ 5 w 105"/>
                <a:gd name="T21" fmla="*/ 129 h 163"/>
                <a:gd name="T22" fmla="*/ 23 w 105"/>
                <a:gd name="T23" fmla="*/ 129 h 163"/>
                <a:gd name="T24" fmla="*/ 23 w 105"/>
                <a:gd name="T25" fmla="*/ 129 h 163"/>
                <a:gd name="T26" fmla="*/ 53 w 105"/>
                <a:gd name="T27" fmla="*/ 147 h 163"/>
                <a:gd name="T28" fmla="*/ 86 w 105"/>
                <a:gd name="T29" fmla="*/ 118 h 163"/>
                <a:gd name="T30" fmla="*/ 86 w 105"/>
                <a:gd name="T31" fmla="*/ 102 h 163"/>
                <a:gd name="T32" fmla="*/ 50 w 105"/>
                <a:gd name="T33" fmla="*/ 120 h 163"/>
                <a:gd name="T34" fmla="*/ 20 w 105"/>
                <a:gd name="T35" fmla="*/ 60 h 163"/>
                <a:gd name="T36" fmla="*/ 20 w 105"/>
                <a:gd name="T37" fmla="*/ 60 h 163"/>
                <a:gd name="T38" fmla="*/ 53 w 105"/>
                <a:gd name="T39" fmla="*/ 102 h 163"/>
                <a:gd name="T40" fmla="*/ 86 w 105"/>
                <a:gd name="T41" fmla="*/ 60 h 163"/>
                <a:gd name="T42" fmla="*/ 53 w 105"/>
                <a:gd name="T43" fmla="*/ 18 h 163"/>
                <a:gd name="T44" fmla="*/ 20 w 105"/>
                <a:gd name="T45" fmla="*/ 6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3">
                  <a:moveTo>
                    <a:pt x="50" y="120"/>
                  </a:moveTo>
                  <a:lnTo>
                    <a:pt x="50" y="120"/>
                  </a:lnTo>
                  <a:cubicBezTo>
                    <a:pt x="21" y="120"/>
                    <a:pt x="0" y="96"/>
                    <a:pt x="0" y="59"/>
                  </a:cubicBezTo>
                  <a:cubicBezTo>
                    <a:pt x="0" y="24"/>
                    <a:pt x="21" y="0"/>
                    <a:pt x="51" y="0"/>
                  </a:cubicBezTo>
                  <a:cubicBezTo>
                    <a:pt x="68" y="0"/>
                    <a:pt x="78" y="7"/>
                    <a:pt x="86" y="18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4" y="148"/>
                    <a:pt x="90" y="162"/>
                    <a:pt x="52" y="162"/>
                  </a:cubicBezTo>
                  <a:cubicBezTo>
                    <a:pt x="22" y="162"/>
                    <a:pt x="5" y="150"/>
                    <a:pt x="5" y="130"/>
                  </a:cubicBezTo>
                  <a:cubicBezTo>
                    <a:pt x="5" y="129"/>
                    <a:pt x="5" y="129"/>
                    <a:pt x="5" y="129"/>
                  </a:cubicBezTo>
                  <a:cubicBezTo>
                    <a:pt x="23" y="129"/>
                    <a:pt x="23" y="129"/>
                    <a:pt x="23" y="129"/>
                  </a:cubicBezTo>
                  <a:lnTo>
                    <a:pt x="23" y="129"/>
                  </a:lnTo>
                  <a:cubicBezTo>
                    <a:pt x="23" y="140"/>
                    <a:pt x="33" y="147"/>
                    <a:pt x="53" y="147"/>
                  </a:cubicBezTo>
                  <a:cubicBezTo>
                    <a:pt x="77" y="147"/>
                    <a:pt x="86" y="137"/>
                    <a:pt x="86" y="118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77" y="113"/>
                    <a:pt x="66" y="120"/>
                    <a:pt x="50" y="120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87"/>
                    <a:pt x="32" y="102"/>
                    <a:pt x="53" y="102"/>
                  </a:cubicBezTo>
                  <a:cubicBezTo>
                    <a:pt x="76" y="102"/>
                    <a:pt x="86" y="89"/>
                    <a:pt x="86" y="60"/>
                  </a:cubicBezTo>
                  <a:cubicBezTo>
                    <a:pt x="86" y="32"/>
                    <a:pt x="75" y="18"/>
                    <a:pt x="53" y="18"/>
                  </a:cubicBezTo>
                  <a:cubicBezTo>
                    <a:pt x="32" y="18"/>
                    <a:pt x="20" y="32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Freeform 123"/>
            <p:cNvSpPr>
              <a:spLocks noChangeArrowheads="1"/>
            </p:cNvSpPr>
            <p:nvPr/>
          </p:nvSpPr>
          <p:spPr bwMode="auto">
            <a:xfrm>
              <a:off x="4192201" y="2334582"/>
              <a:ext cx="40759" cy="64843"/>
            </a:xfrm>
            <a:custGeom>
              <a:avLst/>
              <a:gdLst>
                <a:gd name="T0" fmla="*/ 75 w 95"/>
                <a:gd name="T1" fmla="*/ 85 h 155"/>
                <a:gd name="T2" fmla="*/ 75 w 95"/>
                <a:gd name="T3" fmla="*/ 85 h 155"/>
                <a:gd name="T4" fmla="*/ 52 w 95"/>
                <a:gd name="T5" fmla="*/ 56 h 155"/>
                <a:gd name="T6" fmla="*/ 20 w 95"/>
                <a:gd name="T7" fmla="*/ 88 h 155"/>
                <a:gd name="T8" fmla="*/ 20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20 w 95"/>
                <a:gd name="T15" fmla="*/ 0 h 155"/>
                <a:gd name="T16" fmla="*/ 20 w 95"/>
                <a:gd name="T17" fmla="*/ 58 h 155"/>
                <a:gd name="T18" fmla="*/ 54 w 95"/>
                <a:gd name="T19" fmla="*/ 39 h 155"/>
                <a:gd name="T20" fmla="*/ 89 w 95"/>
                <a:gd name="T21" fmla="*/ 55 h 155"/>
                <a:gd name="T22" fmla="*/ 94 w 95"/>
                <a:gd name="T23" fmla="*/ 82 h 155"/>
                <a:gd name="T24" fmla="*/ 94 w 95"/>
                <a:gd name="T25" fmla="*/ 87 h 155"/>
                <a:gd name="T26" fmla="*/ 94 w 95"/>
                <a:gd name="T27" fmla="*/ 154 h 155"/>
                <a:gd name="T28" fmla="*/ 75 w 95"/>
                <a:gd name="T29" fmla="*/ 154 h 155"/>
                <a:gd name="T30" fmla="*/ 75 w 95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5" y="85"/>
                  </a:moveTo>
                  <a:lnTo>
                    <a:pt x="75" y="85"/>
                  </a:lnTo>
                  <a:cubicBezTo>
                    <a:pt x="75" y="65"/>
                    <a:pt x="71" y="56"/>
                    <a:pt x="52" y="56"/>
                  </a:cubicBezTo>
                  <a:cubicBezTo>
                    <a:pt x="33" y="56"/>
                    <a:pt x="20" y="68"/>
                    <a:pt x="20" y="88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6" y="45"/>
                    <a:pt x="39" y="39"/>
                    <a:pt x="54" y="39"/>
                  </a:cubicBezTo>
                  <a:cubicBezTo>
                    <a:pt x="71" y="39"/>
                    <a:pt x="83" y="44"/>
                    <a:pt x="89" y="55"/>
                  </a:cubicBezTo>
                  <a:cubicBezTo>
                    <a:pt x="94" y="62"/>
                    <a:pt x="94" y="70"/>
                    <a:pt x="94" y="82"/>
                  </a:cubicBezTo>
                  <a:cubicBezTo>
                    <a:pt x="94" y="83"/>
                    <a:pt x="94" y="85"/>
                    <a:pt x="94" y="87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Freeform 124"/>
            <p:cNvSpPr>
              <a:spLocks noChangeArrowheads="1"/>
            </p:cNvSpPr>
            <p:nvPr/>
          </p:nvSpPr>
          <p:spPr bwMode="auto">
            <a:xfrm>
              <a:off x="4238517" y="2340139"/>
              <a:ext cx="24085" cy="61139"/>
            </a:xfrm>
            <a:custGeom>
              <a:avLst/>
              <a:gdLst>
                <a:gd name="T0" fmla="*/ 45 w 57"/>
                <a:gd name="T1" fmla="*/ 127 h 146"/>
                <a:gd name="T2" fmla="*/ 45 w 57"/>
                <a:gd name="T3" fmla="*/ 127 h 146"/>
                <a:gd name="T4" fmla="*/ 56 w 57"/>
                <a:gd name="T5" fmla="*/ 127 h 146"/>
                <a:gd name="T6" fmla="*/ 56 w 57"/>
                <a:gd name="T7" fmla="*/ 143 h 146"/>
                <a:gd name="T8" fmla="*/ 40 w 57"/>
                <a:gd name="T9" fmla="*/ 145 h 146"/>
                <a:gd name="T10" fmla="*/ 16 w 57"/>
                <a:gd name="T11" fmla="*/ 121 h 146"/>
                <a:gd name="T12" fmla="*/ 16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6 w 57"/>
                <a:gd name="T19" fmla="*/ 31 h 146"/>
                <a:gd name="T20" fmla="*/ 16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5 w 57"/>
                <a:gd name="T31" fmla="*/ 46 h 146"/>
                <a:gd name="T32" fmla="*/ 35 w 57"/>
                <a:gd name="T33" fmla="*/ 114 h 146"/>
                <a:gd name="T34" fmla="*/ 45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1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49" y="144"/>
                    <a:pt x="44" y="145"/>
                    <a:pt x="40" y="145"/>
                  </a:cubicBezTo>
                  <a:cubicBezTo>
                    <a:pt x="22" y="145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98071" y="2334582"/>
            <a:ext cx="207500" cy="66697"/>
            <a:chOff x="4898071" y="2334582"/>
            <a:chExt cx="207500" cy="66697"/>
          </a:xfrm>
        </p:grpSpPr>
        <p:sp>
          <p:nvSpPr>
            <p:cNvPr id="3197" name="Freeform 125"/>
            <p:cNvSpPr>
              <a:spLocks noChangeArrowheads="1"/>
            </p:cNvSpPr>
            <p:nvPr/>
          </p:nvSpPr>
          <p:spPr bwMode="auto">
            <a:xfrm>
              <a:off x="4898071" y="2334582"/>
              <a:ext cx="46318" cy="64843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89 w 110"/>
                <a:gd name="T9" fmla="*/ 6 h 155"/>
                <a:gd name="T10" fmla="*/ 109 w 110"/>
                <a:gd name="T11" fmla="*/ 44 h 155"/>
                <a:gd name="T12" fmla="*/ 89 w 110"/>
                <a:gd name="T13" fmla="*/ 83 h 155"/>
                <a:gd name="T14" fmla="*/ 52 w 110"/>
                <a:gd name="T15" fmla="*/ 89 h 155"/>
                <a:gd name="T16" fmla="*/ 21 w 110"/>
                <a:gd name="T17" fmla="*/ 89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5 w 110"/>
                <a:gd name="T25" fmla="*/ 70 h 155"/>
                <a:gd name="T26" fmla="*/ 55 w 110"/>
                <a:gd name="T27" fmla="*/ 70 h 155"/>
                <a:gd name="T28" fmla="*/ 88 w 110"/>
                <a:gd name="T29" fmla="*/ 44 h 155"/>
                <a:gd name="T30" fmla="*/ 57 w 110"/>
                <a:gd name="T31" fmla="*/ 19 h 155"/>
                <a:gd name="T32" fmla="*/ 21 w 110"/>
                <a:gd name="T33" fmla="*/ 19 h 155"/>
                <a:gd name="T34" fmla="*/ 21 w 110"/>
                <a:gd name="T35" fmla="*/ 70 h 155"/>
                <a:gd name="T36" fmla="*/ 55 w 110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4" y="0"/>
                    <a:pt x="56" y="0"/>
                  </a:cubicBezTo>
                  <a:cubicBezTo>
                    <a:pt x="68" y="0"/>
                    <a:pt x="80" y="0"/>
                    <a:pt x="89" y="6"/>
                  </a:cubicBezTo>
                  <a:cubicBezTo>
                    <a:pt x="102" y="13"/>
                    <a:pt x="109" y="26"/>
                    <a:pt x="109" y="44"/>
                  </a:cubicBezTo>
                  <a:cubicBezTo>
                    <a:pt x="109" y="62"/>
                    <a:pt x="102" y="75"/>
                    <a:pt x="89" y="83"/>
                  </a:cubicBezTo>
                  <a:cubicBezTo>
                    <a:pt x="80" y="89"/>
                    <a:pt x="67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5" y="70"/>
                  </a:moveTo>
                  <a:lnTo>
                    <a:pt x="55" y="70"/>
                  </a:lnTo>
                  <a:cubicBezTo>
                    <a:pt x="78" y="70"/>
                    <a:pt x="88" y="65"/>
                    <a:pt x="88" y="44"/>
                  </a:cubicBezTo>
                  <a:cubicBezTo>
                    <a:pt x="88" y="25"/>
                    <a:pt x="78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5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Freeform 126"/>
            <p:cNvSpPr>
              <a:spLocks noChangeArrowheads="1"/>
            </p:cNvSpPr>
            <p:nvPr/>
          </p:nvSpPr>
          <p:spPr bwMode="auto">
            <a:xfrm>
              <a:off x="4948094" y="2351255"/>
              <a:ext cx="44464" cy="50023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5 h 120"/>
                <a:gd name="T6" fmla="*/ 38 w 107"/>
                <a:gd name="T7" fmla="*/ 51 h 120"/>
                <a:gd name="T8" fmla="*/ 69 w 107"/>
                <a:gd name="T9" fmla="*/ 47 h 120"/>
                <a:gd name="T10" fmla="*/ 74 w 107"/>
                <a:gd name="T11" fmla="*/ 34 h 120"/>
                <a:gd name="T12" fmla="*/ 49 w 107"/>
                <a:gd name="T13" fmla="*/ 17 h 120"/>
                <a:gd name="T14" fmla="*/ 23 w 107"/>
                <a:gd name="T15" fmla="*/ 37 h 120"/>
                <a:gd name="T16" fmla="*/ 5 w 107"/>
                <a:gd name="T17" fmla="*/ 37 h 120"/>
                <a:gd name="T18" fmla="*/ 5 w 107"/>
                <a:gd name="T19" fmla="*/ 37 h 120"/>
                <a:gd name="T20" fmla="*/ 49 w 107"/>
                <a:gd name="T21" fmla="*/ 0 h 120"/>
                <a:gd name="T22" fmla="*/ 93 w 107"/>
                <a:gd name="T23" fmla="*/ 35 h 120"/>
                <a:gd name="T24" fmla="*/ 93 w 107"/>
                <a:gd name="T25" fmla="*/ 91 h 120"/>
                <a:gd name="T26" fmla="*/ 100 w 107"/>
                <a:gd name="T27" fmla="*/ 102 h 120"/>
                <a:gd name="T28" fmla="*/ 106 w 107"/>
                <a:gd name="T29" fmla="*/ 102 h 120"/>
                <a:gd name="T30" fmla="*/ 106 w 107"/>
                <a:gd name="T31" fmla="*/ 117 h 120"/>
                <a:gd name="T32" fmla="*/ 94 w 107"/>
                <a:gd name="T33" fmla="*/ 118 h 120"/>
                <a:gd name="T34" fmla="*/ 75 w 107"/>
                <a:gd name="T35" fmla="*/ 101 h 120"/>
                <a:gd name="T36" fmla="*/ 75 w 107"/>
                <a:gd name="T37" fmla="*/ 101 h 120"/>
                <a:gd name="T38" fmla="*/ 36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19 w 107"/>
                <a:gd name="T45" fmla="*/ 85 h 120"/>
                <a:gd name="T46" fmla="*/ 40 w 107"/>
                <a:gd name="T47" fmla="*/ 103 h 120"/>
                <a:gd name="T48" fmla="*/ 74 w 107"/>
                <a:gd name="T49" fmla="*/ 76 h 120"/>
                <a:gd name="T50" fmla="*/ 74 w 107"/>
                <a:gd name="T51" fmla="*/ 59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5"/>
                  </a:cubicBezTo>
                  <a:cubicBezTo>
                    <a:pt x="0" y="66"/>
                    <a:pt x="13" y="54"/>
                    <a:pt x="38" y="51"/>
                  </a:cubicBezTo>
                  <a:cubicBezTo>
                    <a:pt x="53" y="49"/>
                    <a:pt x="64" y="48"/>
                    <a:pt x="69" y="47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1" y="0"/>
                    <a:pt x="49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1" y="102"/>
                    <a:pt x="103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1" y="118"/>
                    <a:pt x="98" y="118"/>
                    <a:pt x="94" y="118"/>
                  </a:cubicBezTo>
                  <a:cubicBezTo>
                    <a:pt x="82" y="118"/>
                    <a:pt x="75" y="112"/>
                    <a:pt x="75" y="101"/>
                  </a:cubicBezTo>
                  <a:lnTo>
                    <a:pt x="75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7"/>
                    <a:pt x="26" y="103"/>
                    <a:pt x="40" y="103"/>
                  </a:cubicBezTo>
                  <a:cubicBezTo>
                    <a:pt x="60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5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Freeform 127"/>
            <p:cNvSpPr>
              <a:spLocks noChangeArrowheads="1"/>
            </p:cNvSpPr>
            <p:nvPr/>
          </p:nvSpPr>
          <p:spPr bwMode="auto">
            <a:xfrm>
              <a:off x="4994410" y="2353109"/>
              <a:ext cx="64844" cy="48170"/>
            </a:xfrm>
            <a:custGeom>
              <a:avLst/>
              <a:gdLst>
                <a:gd name="T0" fmla="*/ 0 w 154"/>
                <a:gd name="T1" fmla="*/ 0 h 113"/>
                <a:gd name="T2" fmla="*/ 20 w 154"/>
                <a:gd name="T3" fmla="*/ 0 h 113"/>
                <a:gd name="T4" fmla="*/ 43 w 154"/>
                <a:gd name="T5" fmla="*/ 85 h 113"/>
                <a:gd name="T6" fmla="*/ 65 w 154"/>
                <a:gd name="T7" fmla="*/ 0 h 113"/>
                <a:gd name="T8" fmla="*/ 87 w 154"/>
                <a:gd name="T9" fmla="*/ 0 h 113"/>
                <a:gd name="T10" fmla="*/ 109 w 154"/>
                <a:gd name="T11" fmla="*/ 85 h 113"/>
                <a:gd name="T12" fmla="*/ 133 w 154"/>
                <a:gd name="T13" fmla="*/ 0 h 113"/>
                <a:gd name="T14" fmla="*/ 153 w 154"/>
                <a:gd name="T15" fmla="*/ 0 h 113"/>
                <a:gd name="T16" fmla="*/ 118 w 154"/>
                <a:gd name="T17" fmla="*/ 112 h 113"/>
                <a:gd name="T18" fmla="*/ 100 w 154"/>
                <a:gd name="T19" fmla="*/ 112 h 113"/>
                <a:gd name="T20" fmla="*/ 76 w 154"/>
                <a:gd name="T21" fmla="*/ 26 h 113"/>
                <a:gd name="T22" fmla="*/ 52 w 154"/>
                <a:gd name="T23" fmla="*/ 112 h 113"/>
                <a:gd name="T24" fmla="*/ 33 w 154"/>
                <a:gd name="T25" fmla="*/ 112 h 113"/>
                <a:gd name="T26" fmla="*/ 0 w 154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4" h="113">
                  <a:moveTo>
                    <a:pt x="0" y="0"/>
                  </a:moveTo>
                  <a:lnTo>
                    <a:pt x="20" y="0"/>
                  </a:lnTo>
                  <a:lnTo>
                    <a:pt x="43" y="85"/>
                  </a:lnTo>
                  <a:lnTo>
                    <a:pt x="65" y="0"/>
                  </a:lnTo>
                  <a:lnTo>
                    <a:pt x="87" y="0"/>
                  </a:lnTo>
                  <a:lnTo>
                    <a:pt x="109" y="85"/>
                  </a:lnTo>
                  <a:lnTo>
                    <a:pt x="133" y="0"/>
                  </a:lnTo>
                  <a:lnTo>
                    <a:pt x="153" y="0"/>
                  </a:lnTo>
                  <a:lnTo>
                    <a:pt x="118" y="112"/>
                  </a:lnTo>
                  <a:lnTo>
                    <a:pt x="100" y="112"/>
                  </a:lnTo>
                  <a:lnTo>
                    <a:pt x="76" y="26"/>
                  </a:lnTo>
                  <a:lnTo>
                    <a:pt x="52" y="112"/>
                  </a:lnTo>
                  <a:lnTo>
                    <a:pt x="33" y="112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0" name="Freeform 128"/>
            <p:cNvSpPr>
              <a:spLocks noChangeArrowheads="1"/>
            </p:cNvSpPr>
            <p:nvPr/>
          </p:nvSpPr>
          <p:spPr bwMode="auto">
            <a:xfrm>
              <a:off x="5064812" y="2351255"/>
              <a:ext cx="40759" cy="48170"/>
            </a:xfrm>
            <a:custGeom>
              <a:avLst/>
              <a:gdLst>
                <a:gd name="T0" fmla="*/ 74 w 95"/>
                <a:gd name="T1" fmla="*/ 46 h 116"/>
                <a:gd name="T2" fmla="*/ 74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8 w 95"/>
                <a:gd name="T15" fmla="*/ 3 h 116"/>
                <a:gd name="T16" fmla="*/ 18 w 95"/>
                <a:gd name="T17" fmla="*/ 20 h 116"/>
                <a:gd name="T18" fmla="*/ 55 w 95"/>
                <a:gd name="T19" fmla="*/ 0 h 116"/>
                <a:gd name="T20" fmla="*/ 89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4 w 95"/>
                <a:gd name="T29" fmla="*/ 115 h 116"/>
                <a:gd name="T30" fmla="*/ 74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6" y="6"/>
                    <a:pt x="39" y="0"/>
                    <a:pt x="55" y="0"/>
                  </a:cubicBezTo>
                  <a:cubicBezTo>
                    <a:pt x="71" y="0"/>
                    <a:pt x="83" y="5"/>
                    <a:pt x="89" y="16"/>
                  </a:cubicBezTo>
                  <a:cubicBezTo>
                    <a:pt x="93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5862" y="2334582"/>
            <a:ext cx="224173" cy="66696"/>
            <a:chOff x="5755862" y="2334582"/>
            <a:chExt cx="224173" cy="66696"/>
          </a:xfrm>
        </p:grpSpPr>
        <p:sp>
          <p:nvSpPr>
            <p:cNvPr id="3201" name="Freeform 129"/>
            <p:cNvSpPr>
              <a:spLocks noChangeArrowheads="1"/>
            </p:cNvSpPr>
            <p:nvPr/>
          </p:nvSpPr>
          <p:spPr bwMode="auto">
            <a:xfrm>
              <a:off x="5755862" y="2334582"/>
              <a:ext cx="50022" cy="64843"/>
            </a:xfrm>
            <a:custGeom>
              <a:avLst/>
              <a:gdLst>
                <a:gd name="T0" fmla="*/ 49 w 119"/>
                <a:gd name="T1" fmla="*/ 19 h 155"/>
                <a:gd name="T2" fmla="*/ 0 w 119"/>
                <a:gd name="T3" fmla="*/ 19 h 155"/>
                <a:gd name="T4" fmla="*/ 0 w 119"/>
                <a:gd name="T5" fmla="*/ 0 h 155"/>
                <a:gd name="T6" fmla="*/ 118 w 119"/>
                <a:gd name="T7" fmla="*/ 0 h 155"/>
                <a:gd name="T8" fmla="*/ 118 w 119"/>
                <a:gd name="T9" fmla="*/ 19 h 155"/>
                <a:gd name="T10" fmla="*/ 70 w 119"/>
                <a:gd name="T11" fmla="*/ 19 h 155"/>
                <a:gd name="T12" fmla="*/ 70 w 119"/>
                <a:gd name="T13" fmla="*/ 154 h 155"/>
                <a:gd name="T14" fmla="*/ 49 w 119"/>
                <a:gd name="T15" fmla="*/ 154 h 155"/>
                <a:gd name="T16" fmla="*/ 49 w 119"/>
                <a:gd name="T17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55">
                  <a:moveTo>
                    <a:pt x="4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9"/>
                  </a:lnTo>
                  <a:lnTo>
                    <a:pt x="70" y="19"/>
                  </a:lnTo>
                  <a:lnTo>
                    <a:pt x="70" y="154"/>
                  </a:lnTo>
                  <a:lnTo>
                    <a:pt x="49" y="154"/>
                  </a:lnTo>
                  <a:lnTo>
                    <a:pt x="49" y="1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2" name="Freeform 130"/>
            <p:cNvSpPr>
              <a:spLocks noChangeArrowheads="1"/>
            </p:cNvSpPr>
            <p:nvPr/>
          </p:nvSpPr>
          <p:spPr bwMode="auto">
            <a:xfrm>
              <a:off x="5811442" y="2334582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1 h 155"/>
                <a:gd name="T6" fmla="*/ 0 w 20"/>
                <a:gd name="T7" fmla="*/ 21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3" name="Freeform 131"/>
            <p:cNvSpPr>
              <a:spLocks noChangeArrowheads="1"/>
            </p:cNvSpPr>
            <p:nvPr/>
          </p:nvSpPr>
          <p:spPr bwMode="auto">
            <a:xfrm>
              <a:off x="5831821" y="2351255"/>
              <a:ext cx="66696" cy="48170"/>
            </a:xfrm>
            <a:custGeom>
              <a:avLst/>
              <a:gdLst>
                <a:gd name="T0" fmla="*/ 137 w 157"/>
                <a:gd name="T1" fmla="*/ 46 h 116"/>
                <a:gd name="T2" fmla="*/ 137 w 157"/>
                <a:gd name="T3" fmla="*/ 46 h 116"/>
                <a:gd name="T4" fmla="*/ 116 w 157"/>
                <a:gd name="T5" fmla="*/ 17 h 116"/>
                <a:gd name="T6" fmla="*/ 88 w 157"/>
                <a:gd name="T7" fmla="*/ 49 h 116"/>
                <a:gd name="T8" fmla="*/ 88 w 157"/>
                <a:gd name="T9" fmla="*/ 115 h 116"/>
                <a:gd name="T10" fmla="*/ 68 w 157"/>
                <a:gd name="T11" fmla="*/ 115 h 116"/>
                <a:gd name="T12" fmla="*/ 68 w 157"/>
                <a:gd name="T13" fmla="*/ 46 h 116"/>
                <a:gd name="T14" fmla="*/ 48 w 157"/>
                <a:gd name="T15" fmla="*/ 17 h 116"/>
                <a:gd name="T16" fmla="*/ 19 w 157"/>
                <a:gd name="T17" fmla="*/ 49 h 116"/>
                <a:gd name="T18" fmla="*/ 19 w 157"/>
                <a:gd name="T19" fmla="*/ 115 h 116"/>
                <a:gd name="T20" fmla="*/ 0 w 157"/>
                <a:gd name="T21" fmla="*/ 115 h 116"/>
                <a:gd name="T22" fmla="*/ 0 w 157"/>
                <a:gd name="T23" fmla="*/ 3 h 116"/>
                <a:gd name="T24" fmla="*/ 18 w 157"/>
                <a:gd name="T25" fmla="*/ 3 h 116"/>
                <a:gd name="T26" fmla="*/ 18 w 157"/>
                <a:gd name="T27" fmla="*/ 19 h 116"/>
                <a:gd name="T28" fmla="*/ 54 w 157"/>
                <a:gd name="T29" fmla="*/ 0 h 116"/>
                <a:gd name="T30" fmla="*/ 84 w 157"/>
                <a:gd name="T31" fmla="*/ 18 h 116"/>
                <a:gd name="T32" fmla="*/ 119 w 157"/>
                <a:gd name="T33" fmla="*/ 0 h 116"/>
                <a:gd name="T34" fmla="*/ 150 w 157"/>
                <a:gd name="T35" fmla="*/ 16 h 116"/>
                <a:gd name="T36" fmla="*/ 156 w 157"/>
                <a:gd name="T37" fmla="*/ 45 h 116"/>
                <a:gd name="T38" fmla="*/ 156 w 157"/>
                <a:gd name="T39" fmla="*/ 48 h 116"/>
                <a:gd name="T40" fmla="*/ 156 w 157"/>
                <a:gd name="T41" fmla="*/ 115 h 116"/>
                <a:gd name="T42" fmla="*/ 137 w 157"/>
                <a:gd name="T43" fmla="*/ 115 h 116"/>
                <a:gd name="T44" fmla="*/ 137 w 157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16">
                  <a:moveTo>
                    <a:pt x="137" y="46"/>
                  </a:moveTo>
                  <a:lnTo>
                    <a:pt x="137" y="46"/>
                  </a:lnTo>
                  <a:cubicBezTo>
                    <a:pt x="137" y="26"/>
                    <a:pt x="133" y="17"/>
                    <a:pt x="116" y="17"/>
                  </a:cubicBezTo>
                  <a:cubicBezTo>
                    <a:pt x="98" y="17"/>
                    <a:pt x="88" y="28"/>
                    <a:pt x="88" y="49"/>
                  </a:cubicBezTo>
                  <a:cubicBezTo>
                    <a:pt x="88" y="115"/>
                    <a:pt x="88" y="115"/>
                    <a:pt x="88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5" y="17"/>
                    <a:pt x="48" y="17"/>
                  </a:cubicBezTo>
                  <a:cubicBezTo>
                    <a:pt x="31" y="17"/>
                    <a:pt x="19" y="28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67" y="0"/>
                    <a:pt x="76" y="6"/>
                    <a:pt x="84" y="18"/>
                  </a:cubicBezTo>
                  <a:cubicBezTo>
                    <a:pt x="93" y="6"/>
                    <a:pt x="105" y="0"/>
                    <a:pt x="119" y="0"/>
                  </a:cubicBezTo>
                  <a:cubicBezTo>
                    <a:pt x="135" y="0"/>
                    <a:pt x="145" y="6"/>
                    <a:pt x="150" y="16"/>
                  </a:cubicBezTo>
                  <a:cubicBezTo>
                    <a:pt x="156" y="23"/>
                    <a:pt x="156" y="32"/>
                    <a:pt x="156" y="45"/>
                  </a:cubicBezTo>
                  <a:cubicBezTo>
                    <a:pt x="156" y="46"/>
                    <a:pt x="156" y="47"/>
                    <a:pt x="156" y="48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37" y="115"/>
                    <a:pt x="137" y="115"/>
                    <a:pt x="137" y="115"/>
                  </a:cubicBezTo>
                  <a:lnTo>
                    <a:pt x="137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4" name="Freeform 132"/>
            <p:cNvSpPr>
              <a:spLocks noChangeArrowheads="1"/>
            </p:cNvSpPr>
            <p:nvPr/>
          </p:nvSpPr>
          <p:spPr bwMode="auto">
            <a:xfrm>
              <a:off x="5905928" y="2351255"/>
              <a:ext cx="42612" cy="50023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1 h 121"/>
                <a:gd name="T8" fmla="*/ 50 w 102"/>
                <a:gd name="T9" fmla="*/ 0 h 121"/>
                <a:gd name="T10" fmla="*/ 101 w 102"/>
                <a:gd name="T11" fmla="*/ 57 h 121"/>
                <a:gd name="T12" fmla="*/ 100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1 w 102"/>
                <a:gd name="T19" fmla="*/ 80 h 121"/>
                <a:gd name="T20" fmla="*/ 99 w 102"/>
                <a:gd name="T21" fmla="*/ 80 h 121"/>
                <a:gd name="T22" fmla="*/ 82 w 102"/>
                <a:gd name="T23" fmla="*/ 50 h 121"/>
                <a:gd name="T24" fmla="*/ 82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2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83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3" y="102"/>
                    <a:pt x="52" y="102"/>
                  </a:cubicBezTo>
                  <a:cubicBezTo>
                    <a:pt x="68" y="102"/>
                    <a:pt x="77" y="94"/>
                    <a:pt x="81" y="80"/>
                  </a:cubicBezTo>
                  <a:lnTo>
                    <a:pt x="99" y="80"/>
                  </a:lnTo>
                  <a:close/>
                  <a:moveTo>
                    <a:pt x="82" y="50"/>
                  </a:moveTo>
                  <a:lnTo>
                    <a:pt x="82" y="50"/>
                  </a:lnTo>
                  <a:cubicBezTo>
                    <a:pt x="82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50"/>
                  </a:cubicBezTo>
                  <a:lnTo>
                    <a:pt x="82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" name="Freeform 133"/>
            <p:cNvSpPr>
              <a:spLocks noChangeArrowheads="1"/>
            </p:cNvSpPr>
            <p:nvPr/>
          </p:nvSpPr>
          <p:spPr bwMode="auto">
            <a:xfrm>
              <a:off x="5957803" y="2351255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2 h 115"/>
                <a:gd name="T8" fmla="*/ 50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5" y="7"/>
                    <a:pt x="35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0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1062" y="2334582"/>
            <a:ext cx="231586" cy="66696"/>
            <a:chOff x="6621062" y="2334582"/>
            <a:chExt cx="231586" cy="66696"/>
          </a:xfrm>
        </p:grpSpPr>
        <p:sp>
          <p:nvSpPr>
            <p:cNvPr id="3206" name="Freeform 134"/>
            <p:cNvSpPr>
              <a:spLocks noChangeArrowheads="1"/>
            </p:cNvSpPr>
            <p:nvPr/>
          </p:nvSpPr>
          <p:spPr bwMode="auto">
            <a:xfrm>
              <a:off x="6621062" y="2334582"/>
              <a:ext cx="50023" cy="64843"/>
            </a:xfrm>
            <a:custGeom>
              <a:avLst/>
              <a:gdLst>
                <a:gd name="T0" fmla="*/ 0 w 118"/>
                <a:gd name="T1" fmla="*/ 0 h 155"/>
                <a:gd name="T2" fmla="*/ 0 w 118"/>
                <a:gd name="T3" fmla="*/ 0 h 155"/>
                <a:gd name="T4" fmla="*/ 62 w 118"/>
                <a:gd name="T5" fmla="*/ 0 h 155"/>
                <a:gd name="T6" fmla="*/ 110 w 118"/>
                <a:gd name="T7" fmla="*/ 38 h 155"/>
                <a:gd name="T8" fmla="*/ 88 w 118"/>
                <a:gd name="T9" fmla="*/ 71 h 155"/>
                <a:gd name="T10" fmla="*/ 117 w 118"/>
                <a:gd name="T11" fmla="*/ 108 h 155"/>
                <a:gd name="T12" fmla="*/ 65 w 118"/>
                <a:gd name="T13" fmla="*/ 154 h 155"/>
                <a:gd name="T14" fmla="*/ 0 w 118"/>
                <a:gd name="T15" fmla="*/ 154 h 155"/>
                <a:gd name="T16" fmla="*/ 0 w 118"/>
                <a:gd name="T17" fmla="*/ 0 h 155"/>
                <a:gd name="T18" fmla="*/ 57 w 118"/>
                <a:gd name="T19" fmla="*/ 65 h 155"/>
                <a:gd name="T20" fmla="*/ 57 w 118"/>
                <a:gd name="T21" fmla="*/ 65 h 155"/>
                <a:gd name="T22" fmla="*/ 89 w 118"/>
                <a:gd name="T23" fmla="*/ 40 h 155"/>
                <a:gd name="T24" fmla="*/ 59 w 118"/>
                <a:gd name="T25" fmla="*/ 18 h 155"/>
                <a:gd name="T26" fmla="*/ 20 w 118"/>
                <a:gd name="T27" fmla="*/ 18 h 155"/>
                <a:gd name="T28" fmla="*/ 20 w 118"/>
                <a:gd name="T29" fmla="*/ 65 h 155"/>
                <a:gd name="T30" fmla="*/ 57 w 118"/>
                <a:gd name="T31" fmla="*/ 65 h 155"/>
                <a:gd name="T32" fmla="*/ 63 w 118"/>
                <a:gd name="T33" fmla="*/ 135 h 155"/>
                <a:gd name="T34" fmla="*/ 63 w 118"/>
                <a:gd name="T35" fmla="*/ 135 h 155"/>
                <a:gd name="T36" fmla="*/ 95 w 118"/>
                <a:gd name="T37" fmla="*/ 108 h 155"/>
                <a:gd name="T38" fmla="*/ 61 w 118"/>
                <a:gd name="T39" fmla="*/ 82 h 155"/>
                <a:gd name="T40" fmla="*/ 20 w 118"/>
                <a:gd name="T41" fmla="*/ 82 h 155"/>
                <a:gd name="T42" fmla="*/ 20 w 118"/>
                <a:gd name="T43" fmla="*/ 135 h 155"/>
                <a:gd name="T44" fmla="*/ 63 w 118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5">
                  <a:moveTo>
                    <a:pt x="0" y="0"/>
                  </a:moveTo>
                  <a:lnTo>
                    <a:pt x="0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93" y="0"/>
                    <a:pt x="110" y="13"/>
                    <a:pt x="110" y="38"/>
                  </a:cubicBezTo>
                  <a:cubicBezTo>
                    <a:pt x="110" y="54"/>
                    <a:pt x="102" y="65"/>
                    <a:pt x="88" y="71"/>
                  </a:cubicBezTo>
                  <a:cubicBezTo>
                    <a:pt x="106" y="74"/>
                    <a:pt x="117" y="88"/>
                    <a:pt x="117" y="108"/>
                  </a:cubicBezTo>
                  <a:cubicBezTo>
                    <a:pt x="117" y="136"/>
                    <a:pt x="98" y="154"/>
                    <a:pt x="65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9" y="65"/>
                    <a:pt x="89" y="58"/>
                    <a:pt x="89" y="40"/>
                  </a:cubicBezTo>
                  <a:cubicBezTo>
                    <a:pt x="89" y="25"/>
                    <a:pt x="79" y="18"/>
                    <a:pt x="59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65"/>
                    <a:pt x="20" y="65"/>
                    <a:pt x="20" y="65"/>
                  </a:cubicBezTo>
                  <a:lnTo>
                    <a:pt x="57" y="65"/>
                  </a:lnTo>
                  <a:close/>
                  <a:moveTo>
                    <a:pt x="63" y="135"/>
                  </a:moveTo>
                  <a:lnTo>
                    <a:pt x="63" y="135"/>
                  </a:lnTo>
                  <a:cubicBezTo>
                    <a:pt x="84" y="135"/>
                    <a:pt x="95" y="125"/>
                    <a:pt x="95" y="108"/>
                  </a:cubicBezTo>
                  <a:cubicBezTo>
                    <a:pt x="95" y="89"/>
                    <a:pt x="84" y="82"/>
                    <a:pt x="61" y="8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0" y="135"/>
                    <a:pt x="20" y="135"/>
                    <a:pt x="20" y="135"/>
                  </a:cubicBezTo>
                  <a:lnTo>
                    <a:pt x="63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7" name="Freeform 135"/>
            <p:cNvSpPr>
              <a:spLocks noChangeArrowheads="1"/>
            </p:cNvSpPr>
            <p:nvPr/>
          </p:nvSpPr>
          <p:spPr bwMode="auto">
            <a:xfrm>
              <a:off x="6676643" y="2351255"/>
              <a:ext cx="44464" cy="50023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8"/>
                    <a:pt x="87" y="119"/>
                    <a:pt x="54" y="119"/>
                  </a:cubicBezTo>
                  <a:cubicBezTo>
                    <a:pt x="21" y="119"/>
                    <a:pt x="0" y="98"/>
                    <a:pt x="0" y="59"/>
                  </a:cubicBezTo>
                  <a:cubicBezTo>
                    <a:pt x="0" y="22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2" y="17"/>
                    <a:pt x="20" y="32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8" name="Freeform 136"/>
            <p:cNvSpPr>
              <a:spLocks noChangeArrowheads="1"/>
            </p:cNvSpPr>
            <p:nvPr/>
          </p:nvSpPr>
          <p:spPr bwMode="auto">
            <a:xfrm>
              <a:off x="6728518" y="2351255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5 h 120"/>
                <a:gd name="T6" fmla="*/ 37 w 106"/>
                <a:gd name="T7" fmla="*/ 51 h 120"/>
                <a:gd name="T8" fmla="*/ 69 w 106"/>
                <a:gd name="T9" fmla="*/ 47 h 120"/>
                <a:gd name="T10" fmla="*/ 74 w 106"/>
                <a:gd name="T11" fmla="*/ 34 h 120"/>
                <a:gd name="T12" fmla="*/ 49 w 106"/>
                <a:gd name="T13" fmla="*/ 17 h 120"/>
                <a:gd name="T14" fmla="*/ 23 w 106"/>
                <a:gd name="T15" fmla="*/ 37 h 120"/>
                <a:gd name="T16" fmla="*/ 5 w 106"/>
                <a:gd name="T17" fmla="*/ 37 h 120"/>
                <a:gd name="T18" fmla="*/ 5 w 106"/>
                <a:gd name="T19" fmla="*/ 37 h 120"/>
                <a:gd name="T20" fmla="*/ 49 w 106"/>
                <a:gd name="T21" fmla="*/ 0 h 120"/>
                <a:gd name="T22" fmla="*/ 92 w 106"/>
                <a:gd name="T23" fmla="*/ 35 h 120"/>
                <a:gd name="T24" fmla="*/ 92 w 106"/>
                <a:gd name="T25" fmla="*/ 91 h 120"/>
                <a:gd name="T26" fmla="*/ 100 w 106"/>
                <a:gd name="T27" fmla="*/ 102 h 120"/>
                <a:gd name="T28" fmla="*/ 105 w 106"/>
                <a:gd name="T29" fmla="*/ 102 h 120"/>
                <a:gd name="T30" fmla="*/ 105 w 106"/>
                <a:gd name="T31" fmla="*/ 117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19 w 106"/>
                <a:gd name="T45" fmla="*/ 85 h 120"/>
                <a:gd name="T46" fmla="*/ 39 w 106"/>
                <a:gd name="T47" fmla="*/ 103 h 120"/>
                <a:gd name="T48" fmla="*/ 74 w 106"/>
                <a:gd name="T49" fmla="*/ 76 h 120"/>
                <a:gd name="T50" fmla="*/ 74 w 106"/>
                <a:gd name="T51" fmla="*/ 59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2" y="119"/>
                    <a:pt x="0" y="106"/>
                    <a:pt x="0" y="85"/>
                  </a:cubicBezTo>
                  <a:cubicBezTo>
                    <a:pt x="0" y="66"/>
                    <a:pt x="12" y="54"/>
                    <a:pt x="37" y="51"/>
                  </a:cubicBezTo>
                  <a:cubicBezTo>
                    <a:pt x="53" y="49"/>
                    <a:pt x="63" y="48"/>
                    <a:pt x="69" y="47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5" y="17"/>
                    <a:pt x="49" y="17"/>
                  </a:cubicBezTo>
                  <a:cubicBezTo>
                    <a:pt x="31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2" y="0"/>
                    <a:pt x="49" y="0"/>
                  </a:cubicBezTo>
                  <a:cubicBezTo>
                    <a:pt x="79" y="0"/>
                    <a:pt x="92" y="11"/>
                    <a:pt x="92" y="35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9"/>
                    <a:pt x="94" y="102"/>
                    <a:pt x="100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1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3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7"/>
                    <a:pt x="26" y="103"/>
                    <a:pt x="39" y="103"/>
                  </a:cubicBezTo>
                  <a:cubicBezTo>
                    <a:pt x="59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3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9" name="Freeform 137"/>
            <p:cNvSpPr>
              <a:spLocks noChangeArrowheads="1"/>
            </p:cNvSpPr>
            <p:nvPr/>
          </p:nvSpPr>
          <p:spPr bwMode="auto">
            <a:xfrm>
              <a:off x="6780393" y="2351255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7 w 55"/>
                <a:gd name="T5" fmla="*/ 2 h 115"/>
                <a:gd name="T6" fmla="*/ 17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0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0" name="Freeform 138"/>
            <p:cNvSpPr>
              <a:spLocks noChangeArrowheads="1"/>
            </p:cNvSpPr>
            <p:nvPr/>
          </p:nvSpPr>
          <p:spPr bwMode="auto">
            <a:xfrm>
              <a:off x="6808184" y="2334582"/>
              <a:ext cx="44464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6 w 105"/>
                <a:gd name="T5" fmla="*/ 154 h 158"/>
                <a:gd name="T6" fmla="*/ 86 w 105"/>
                <a:gd name="T7" fmla="*/ 140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8 h 158"/>
                <a:gd name="T14" fmla="*/ 86 w 105"/>
                <a:gd name="T15" fmla="*/ 56 h 158"/>
                <a:gd name="T16" fmla="*/ 86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3 w 105"/>
                <a:gd name="T23" fmla="*/ 56 h 158"/>
                <a:gd name="T24" fmla="*/ 53 w 105"/>
                <a:gd name="T25" fmla="*/ 56 h 158"/>
                <a:gd name="T26" fmla="*/ 20 w 105"/>
                <a:gd name="T27" fmla="*/ 99 h 158"/>
                <a:gd name="T28" fmla="*/ 53 w 105"/>
                <a:gd name="T29" fmla="*/ 140 h 158"/>
                <a:gd name="T30" fmla="*/ 87 w 105"/>
                <a:gd name="T31" fmla="*/ 97 h 158"/>
                <a:gd name="T32" fmla="*/ 53 w 105"/>
                <a:gd name="T33" fmla="*/ 5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3" y="56"/>
                  </a:moveTo>
                  <a:lnTo>
                    <a:pt x="53" y="56"/>
                  </a:lnTo>
                  <a:cubicBezTo>
                    <a:pt x="33" y="56"/>
                    <a:pt x="20" y="70"/>
                    <a:pt x="20" y="99"/>
                  </a:cubicBezTo>
                  <a:cubicBezTo>
                    <a:pt x="20" y="125"/>
                    <a:pt x="33" y="140"/>
                    <a:pt x="53" y="140"/>
                  </a:cubicBezTo>
                  <a:cubicBezTo>
                    <a:pt x="74" y="140"/>
                    <a:pt x="87" y="125"/>
                    <a:pt x="87" y="97"/>
                  </a:cubicBezTo>
                  <a:cubicBezTo>
                    <a:pt x="87" y="69"/>
                    <a:pt x="75" y="56"/>
                    <a:pt x="53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525170" y="2334582"/>
            <a:ext cx="163035" cy="85223"/>
            <a:chOff x="7525170" y="2334582"/>
            <a:chExt cx="163035" cy="85223"/>
          </a:xfrm>
        </p:grpSpPr>
        <p:sp>
          <p:nvSpPr>
            <p:cNvPr id="3211" name="Freeform 139"/>
            <p:cNvSpPr>
              <a:spLocks noChangeArrowheads="1"/>
            </p:cNvSpPr>
            <p:nvPr/>
          </p:nvSpPr>
          <p:spPr bwMode="auto">
            <a:xfrm>
              <a:off x="7525170" y="2334582"/>
              <a:ext cx="46318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6 w 111"/>
                <a:gd name="T7" fmla="*/ 0 h 155"/>
                <a:gd name="T8" fmla="*/ 90 w 111"/>
                <a:gd name="T9" fmla="*/ 6 h 155"/>
                <a:gd name="T10" fmla="*/ 110 w 111"/>
                <a:gd name="T11" fmla="*/ 44 h 155"/>
                <a:gd name="T12" fmla="*/ 90 w 111"/>
                <a:gd name="T13" fmla="*/ 83 h 155"/>
                <a:gd name="T14" fmla="*/ 53 w 111"/>
                <a:gd name="T15" fmla="*/ 89 h 155"/>
                <a:gd name="T16" fmla="*/ 20 w 111"/>
                <a:gd name="T17" fmla="*/ 89 h 155"/>
                <a:gd name="T18" fmla="*/ 20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0 h 155"/>
                <a:gd name="T26" fmla="*/ 56 w 111"/>
                <a:gd name="T27" fmla="*/ 70 h 155"/>
                <a:gd name="T28" fmla="*/ 88 w 111"/>
                <a:gd name="T29" fmla="*/ 44 h 155"/>
                <a:gd name="T30" fmla="*/ 57 w 111"/>
                <a:gd name="T31" fmla="*/ 19 h 155"/>
                <a:gd name="T32" fmla="*/ 20 w 111"/>
                <a:gd name="T33" fmla="*/ 19 h 155"/>
                <a:gd name="T34" fmla="*/ 20 w 111"/>
                <a:gd name="T35" fmla="*/ 70 h 155"/>
                <a:gd name="T36" fmla="*/ 56 w 111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6" y="0"/>
                  </a:cubicBezTo>
                  <a:cubicBezTo>
                    <a:pt x="69" y="0"/>
                    <a:pt x="80" y="0"/>
                    <a:pt x="90" y="6"/>
                  </a:cubicBezTo>
                  <a:cubicBezTo>
                    <a:pt x="103" y="13"/>
                    <a:pt x="110" y="26"/>
                    <a:pt x="110" y="44"/>
                  </a:cubicBezTo>
                  <a:cubicBezTo>
                    <a:pt x="110" y="62"/>
                    <a:pt x="103" y="75"/>
                    <a:pt x="90" y="83"/>
                  </a:cubicBezTo>
                  <a:cubicBezTo>
                    <a:pt x="80" y="89"/>
                    <a:pt x="68" y="89"/>
                    <a:pt x="53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8" y="65"/>
                    <a:pt x="88" y="44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70"/>
                    <a:pt x="20" y="70"/>
                    <a:pt x="20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2" name="Freeform 140"/>
            <p:cNvSpPr>
              <a:spLocks noChangeArrowheads="1"/>
            </p:cNvSpPr>
            <p:nvPr/>
          </p:nvSpPr>
          <p:spPr bwMode="auto">
            <a:xfrm>
              <a:off x="7580750" y="2334582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3" name="Freeform 141"/>
            <p:cNvSpPr>
              <a:spLocks noChangeArrowheads="1"/>
            </p:cNvSpPr>
            <p:nvPr/>
          </p:nvSpPr>
          <p:spPr bwMode="auto">
            <a:xfrm>
              <a:off x="7597425" y="2351255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5 h 120"/>
                <a:gd name="T6" fmla="*/ 38 w 106"/>
                <a:gd name="T7" fmla="*/ 51 h 120"/>
                <a:gd name="T8" fmla="*/ 68 w 106"/>
                <a:gd name="T9" fmla="*/ 47 h 120"/>
                <a:gd name="T10" fmla="*/ 74 w 106"/>
                <a:gd name="T11" fmla="*/ 34 h 120"/>
                <a:gd name="T12" fmla="*/ 48 w 106"/>
                <a:gd name="T13" fmla="*/ 17 h 120"/>
                <a:gd name="T14" fmla="*/ 22 w 106"/>
                <a:gd name="T15" fmla="*/ 37 h 120"/>
                <a:gd name="T16" fmla="*/ 5 w 106"/>
                <a:gd name="T17" fmla="*/ 37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7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19 w 106"/>
                <a:gd name="T45" fmla="*/ 85 h 120"/>
                <a:gd name="T46" fmla="*/ 39 w 106"/>
                <a:gd name="T47" fmla="*/ 103 h 120"/>
                <a:gd name="T48" fmla="*/ 73 w 106"/>
                <a:gd name="T49" fmla="*/ 76 h 120"/>
                <a:gd name="T50" fmla="*/ 73 w 106"/>
                <a:gd name="T51" fmla="*/ 59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5"/>
                  </a:cubicBezTo>
                  <a:cubicBezTo>
                    <a:pt x="0" y="66"/>
                    <a:pt x="12" y="54"/>
                    <a:pt x="38" y="51"/>
                  </a:cubicBezTo>
                  <a:cubicBezTo>
                    <a:pt x="54" y="49"/>
                    <a:pt x="64" y="48"/>
                    <a:pt x="68" y="47"/>
                  </a:cubicBezTo>
                  <a:cubicBezTo>
                    <a:pt x="73" y="44"/>
                    <a:pt x="74" y="42"/>
                    <a:pt x="74" y="34"/>
                  </a:cubicBezTo>
                  <a:cubicBezTo>
                    <a:pt x="74" y="23"/>
                    <a:pt x="66" y="17"/>
                    <a:pt x="48" y="17"/>
                  </a:cubicBezTo>
                  <a:cubicBezTo>
                    <a:pt x="32" y="17"/>
                    <a:pt x="22" y="24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1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3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2" y="118"/>
                    <a:pt x="97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7"/>
                    <a:pt x="27" y="103"/>
                    <a:pt x="39" y="103"/>
                  </a:cubicBezTo>
                  <a:cubicBezTo>
                    <a:pt x="60" y="103"/>
                    <a:pt x="73" y="92"/>
                    <a:pt x="73" y="76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64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4" name="Freeform 142"/>
            <p:cNvSpPr>
              <a:spLocks noChangeArrowheads="1"/>
            </p:cNvSpPr>
            <p:nvPr/>
          </p:nvSpPr>
          <p:spPr bwMode="auto">
            <a:xfrm>
              <a:off x="7643741" y="2353109"/>
              <a:ext cx="44464" cy="66696"/>
            </a:xfrm>
            <a:custGeom>
              <a:avLst/>
              <a:gdLst>
                <a:gd name="T0" fmla="*/ 104 w 105"/>
                <a:gd name="T1" fmla="*/ 0 h 159"/>
                <a:gd name="T2" fmla="*/ 104 w 105"/>
                <a:gd name="T3" fmla="*/ 0 h 159"/>
                <a:gd name="T4" fmla="*/ 57 w 105"/>
                <a:gd name="T5" fmla="*/ 129 h 159"/>
                <a:gd name="T6" fmla="*/ 24 w 105"/>
                <a:gd name="T7" fmla="*/ 158 h 159"/>
                <a:gd name="T8" fmla="*/ 13 w 105"/>
                <a:gd name="T9" fmla="*/ 156 h 159"/>
                <a:gd name="T10" fmla="*/ 13 w 105"/>
                <a:gd name="T11" fmla="*/ 139 h 159"/>
                <a:gd name="T12" fmla="*/ 24 w 105"/>
                <a:gd name="T13" fmla="*/ 141 h 159"/>
                <a:gd name="T14" fmla="*/ 37 w 105"/>
                <a:gd name="T15" fmla="*/ 131 h 159"/>
                <a:gd name="T16" fmla="*/ 43 w 105"/>
                <a:gd name="T17" fmla="*/ 118 h 159"/>
                <a:gd name="T18" fmla="*/ 0 w 105"/>
                <a:gd name="T19" fmla="*/ 0 h 159"/>
                <a:gd name="T20" fmla="*/ 22 w 105"/>
                <a:gd name="T21" fmla="*/ 0 h 159"/>
                <a:gd name="T22" fmla="*/ 52 w 105"/>
                <a:gd name="T23" fmla="*/ 91 h 159"/>
                <a:gd name="T24" fmla="*/ 83 w 105"/>
                <a:gd name="T25" fmla="*/ 0 h 159"/>
                <a:gd name="T26" fmla="*/ 104 w 105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59">
                  <a:moveTo>
                    <a:pt x="104" y="0"/>
                  </a:moveTo>
                  <a:lnTo>
                    <a:pt x="104" y="0"/>
                  </a:lnTo>
                  <a:cubicBezTo>
                    <a:pt x="57" y="129"/>
                    <a:pt x="57" y="129"/>
                    <a:pt x="57" y="129"/>
                  </a:cubicBezTo>
                  <a:cubicBezTo>
                    <a:pt x="50" y="150"/>
                    <a:pt x="44" y="158"/>
                    <a:pt x="24" y="158"/>
                  </a:cubicBezTo>
                  <a:cubicBezTo>
                    <a:pt x="20" y="158"/>
                    <a:pt x="17" y="157"/>
                    <a:pt x="13" y="156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7" y="140"/>
                    <a:pt x="20" y="141"/>
                    <a:pt x="24" y="141"/>
                  </a:cubicBezTo>
                  <a:cubicBezTo>
                    <a:pt x="31" y="141"/>
                    <a:pt x="35" y="138"/>
                    <a:pt x="37" y="131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10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0371" y="2334582"/>
            <a:ext cx="166741" cy="66696"/>
            <a:chOff x="8390371" y="2334582"/>
            <a:chExt cx="166741" cy="66696"/>
          </a:xfrm>
        </p:grpSpPr>
        <p:sp>
          <p:nvSpPr>
            <p:cNvPr id="3215" name="Freeform 143"/>
            <p:cNvSpPr>
              <a:spLocks noChangeArrowheads="1"/>
            </p:cNvSpPr>
            <p:nvPr/>
          </p:nvSpPr>
          <p:spPr bwMode="auto">
            <a:xfrm>
              <a:off x="8390371" y="2334582"/>
              <a:ext cx="9263" cy="64843"/>
            </a:xfrm>
            <a:custGeom>
              <a:avLst/>
              <a:gdLst>
                <a:gd name="T0" fmla="*/ 0 w 22"/>
                <a:gd name="T1" fmla="*/ 0 h 155"/>
                <a:gd name="T2" fmla="*/ 21 w 22"/>
                <a:gd name="T3" fmla="*/ 0 h 155"/>
                <a:gd name="T4" fmla="*/ 21 w 22"/>
                <a:gd name="T5" fmla="*/ 154 h 155"/>
                <a:gd name="T6" fmla="*/ 0 w 22"/>
                <a:gd name="T7" fmla="*/ 154 h 155"/>
                <a:gd name="T8" fmla="*/ 0 w 22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5">
                  <a:moveTo>
                    <a:pt x="0" y="0"/>
                  </a:moveTo>
                  <a:lnTo>
                    <a:pt x="21" y="0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6" name="Freeform 144"/>
            <p:cNvSpPr>
              <a:spLocks noChangeArrowheads="1"/>
            </p:cNvSpPr>
            <p:nvPr/>
          </p:nvSpPr>
          <p:spPr bwMode="auto">
            <a:xfrm>
              <a:off x="8410750" y="2334582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6 h 158"/>
                <a:gd name="T24" fmla="*/ 52 w 104"/>
                <a:gd name="T25" fmla="*/ 56 h 158"/>
                <a:gd name="T26" fmla="*/ 19 w 104"/>
                <a:gd name="T27" fmla="*/ 99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1" y="56"/>
                    <a:pt x="19" y="70"/>
                    <a:pt x="19" y="99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9"/>
                    <a:pt x="74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7" name="Freeform 145"/>
            <p:cNvSpPr>
              <a:spLocks noChangeArrowheads="1"/>
            </p:cNvSpPr>
            <p:nvPr/>
          </p:nvSpPr>
          <p:spPr bwMode="auto">
            <a:xfrm>
              <a:off x="8464479" y="2351255"/>
              <a:ext cx="42611" cy="50023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1 h 121"/>
                <a:gd name="T8" fmla="*/ 50 w 102"/>
                <a:gd name="T9" fmla="*/ 0 h 121"/>
                <a:gd name="T10" fmla="*/ 101 w 102"/>
                <a:gd name="T11" fmla="*/ 57 h 121"/>
                <a:gd name="T12" fmla="*/ 101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0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7" y="120"/>
                    <a:pt x="50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8" y="94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8" name="Freeform 146"/>
            <p:cNvSpPr>
              <a:spLocks noChangeArrowheads="1"/>
            </p:cNvSpPr>
            <p:nvPr/>
          </p:nvSpPr>
          <p:spPr bwMode="auto">
            <a:xfrm>
              <a:off x="8512648" y="2351255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5 h 120"/>
                <a:gd name="T6" fmla="*/ 38 w 106"/>
                <a:gd name="T7" fmla="*/ 51 h 120"/>
                <a:gd name="T8" fmla="*/ 68 w 106"/>
                <a:gd name="T9" fmla="*/ 47 h 120"/>
                <a:gd name="T10" fmla="*/ 73 w 106"/>
                <a:gd name="T11" fmla="*/ 34 h 120"/>
                <a:gd name="T12" fmla="*/ 48 w 106"/>
                <a:gd name="T13" fmla="*/ 17 h 120"/>
                <a:gd name="T14" fmla="*/ 22 w 106"/>
                <a:gd name="T15" fmla="*/ 37 h 120"/>
                <a:gd name="T16" fmla="*/ 5 w 106"/>
                <a:gd name="T17" fmla="*/ 37 h 120"/>
                <a:gd name="T18" fmla="*/ 5 w 106"/>
                <a:gd name="T19" fmla="*/ 37 h 120"/>
                <a:gd name="T20" fmla="*/ 49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7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19 w 106"/>
                <a:gd name="T45" fmla="*/ 85 h 120"/>
                <a:gd name="T46" fmla="*/ 39 w 106"/>
                <a:gd name="T47" fmla="*/ 103 h 120"/>
                <a:gd name="T48" fmla="*/ 73 w 106"/>
                <a:gd name="T49" fmla="*/ 76 h 120"/>
                <a:gd name="T50" fmla="*/ 73 w 106"/>
                <a:gd name="T51" fmla="*/ 59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5"/>
                  </a:cubicBezTo>
                  <a:cubicBezTo>
                    <a:pt x="0" y="66"/>
                    <a:pt x="12" y="54"/>
                    <a:pt x="38" y="51"/>
                  </a:cubicBezTo>
                  <a:cubicBezTo>
                    <a:pt x="54" y="49"/>
                    <a:pt x="64" y="48"/>
                    <a:pt x="68" y="47"/>
                  </a:cubicBezTo>
                  <a:cubicBezTo>
                    <a:pt x="73" y="44"/>
                    <a:pt x="73" y="42"/>
                    <a:pt x="73" y="34"/>
                  </a:cubicBezTo>
                  <a:cubicBezTo>
                    <a:pt x="73" y="23"/>
                    <a:pt x="65" y="17"/>
                    <a:pt x="48" y="17"/>
                  </a:cubicBezTo>
                  <a:cubicBezTo>
                    <a:pt x="31" y="17"/>
                    <a:pt x="22" y="24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1" y="0"/>
                    <a:pt x="49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3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7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7"/>
                    <a:pt x="26" y="103"/>
                    <a:pt x="39" y="103"/>
                  </a:cubicBezTo>
                  <a:cubicBezTo>
                    <a:pt x="60" y="103"/>
                    <a:pt x="73" y="92"/>
                    <a:pt x="73" y="76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63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553539" y="3207193"/>
            <a:ext cx="224174" cy="64845"/>
            <a:chOff x="553539" y="3207193"/>
            <a:chExt cx="224174" cy="64845"/>
          </a:xfrm>
        </p:grpSpPr>
        <p:sp>
          <p:nvSpPr>
            <p:cNvPr id="3219" name="Freeform 147"/>
            <p:cNvSpPr>
              <a:spLocks noChangeArrowheads="1"/>
            </p:cNvSpPr>
            <p:nvPr/>
          </p:nvSpPr>
          <p:spPr bwMode="auto">
            <a:xfrm>
              <a:off x="553539" y="3207193"/>
              <a:ext cx="50022" cy="64844"/>
            </a:xfrm>
            <a:custGeom>
              <a:avLst/>
              <a:gdLst>
                <a:gd name="T0" fmla="*/ 0 w 118"/>
                <a:gd name="T1" fmla="*/ 0 h 154"/>
                <a:gd name="T2" fmla="*/ 0 w 118"/>
                <a:gd name="T3" fmla="*/ 0 h 154"/>
                <a:gd name="T4" fmla="*/ 61 w 118"/>
                <a:gd name="T5" fmla="*/ 0 h 154"/>
                <a:gd name="T6" fmla="*/ 109 w 118"/>
                <a:gd name="T7" fmla="*/ 38 h 154"/>
                <a:gd name="T8" fmla="*/ 87 w 118"/>
                <a:gd name="T9" fmla="*/ 71 h 154"/>
                <a:gd name="T10" fmla="*/ 117 w 118"/>
                <a:gd name="T11" fmla="*/ 107 h 154"/>
                <a:gd name="T12" fmla="*/ 65 w 118"/>
                <a:gd name="T13" fmla="*/ 153 h 154"/>
                <a:gd name="T14" fmla="*/ 0 w 118"/>
                <a:gd name="T15" fmla="*/ 153 h 154"/>
                <a:gd name="T16" fmla="*/ 0 w 118"/>
                <a:gd name="T17" fmla="*/ 0 h 154"/>
                <a:gd name="T18" fmla="*/ 57 w 118"/>
                <a:gd name="T19" fmla="*/ 65 h 154"/>
                <a:gd name="T20" fmla="*/ 57 w 118"/>
                <a:gd name="T21" fmla="*/ 65 h 154"/>
                <a:gd name="T22" fmla="*/ 89 w 118"/>
                <a:gd name="T23" fmla="*/ 41 h 154"/>
                <a:gd name="T24" fmla="*/ 59 w 118"/>
                <a:gd name="T25" fmla="*/ 18 h 154"/>
                <a:gd name="T26" fmla="*/ 21 w 118"/>
                <a:gd name="T27" fmla="*/ 18 h 154"/>
                <a:gd name="T28" fmla="*/ 21 w 118"/>
                <a:gd name="T29" fmla="*/ 65 h 154"/>
                <a:gd name="T30" fmla="*/ 57 w 118"/>
                <a:gd name="T31" fmla="*/ 65 h 154"/>
                <a:gd name="T32" fmla="*/ 62 w 118"/>
                <a:gd name="T33" fmla="*/ 136 h 154"/>
                <a:gd name="T34" fmla="*/ 62 w 118"/>
                <a:gd name="T35" fmla="*/ 136 h 154"/>
                <a:gd name="T36" fmla="*/ 96 w 118"/>
                <a:gd name="T37" fmla="*/ 107 h 154"/>
                <a:gd name="T38" fmla="*/ 60 w 118"/>
                <a:gd name="T39" fmla="*/ 81 h 154"/>
                <a:gd name="T40" fmla="*/ 21 w 118"/>
                <a:gd name="T41" fmla="*/ 81 h 154"/>
                <a:gd name="T42" fmla="*/ 21 w 118"/>
                <a:gd name="T43" fmla="*/ 136 h 154"/>
                <a:gd name="T44" fmla="*/ 62 w 118"/>
                <a:gd name="T45" fmla="*/ 1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4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4" y="0"/>
                    <a:pt x="109" y="13"/>
                    <a:pt x="109" y="38"/>
                  </a:cubicBezTo>
                  <a:cubicBezTo>
                    <a:pt x="109" y="53"/>
                    <a:pt x="102" y="65"/>
                    <a:pt x="87" y="71"/>
                  </a:cubicBezTo>
                  <a:cubicBezTo>
                    <a:pt x="106" y="74"/>
                    <a:pt x="117" y="88"/>
                    <a:pt x="117" y="107"/>
                  </a:cubicBezTo>
                  <a:cubicBezTo>
                    <a:pt x="117" y="136"/>
                    <a:pt x="98" y="153"/>
                    <a:pt x="65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8" y="65"/>
                    <a:pt x="89" y="57"/>
                    <a:pt x="89" y="41"/>
                  </a:cubicBezTo>
                  <a:cubicBezTo>
                    <a:pt x="89" y="25"/>
                    <a:pt x="79" y="18"/>
                    <a:pt x="59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7" y="65"/>
                  </a:lnTo>
                  <a:close/>
                  <a:moveTo>
                    <a:pt x="62" y="136"/>
                  </a:moveTo>
                  <a:lnTo>
                    <a:pt x="62" y="136"/>
                  </a:lnTo>
                  <a:cubicBezTo>
                    <a:pt x="84" y="136"/>
                    <a:pt x="96" y="125"/>
                    <a:pt x="96" y="107"/>
                  </a:cubicBezTo>
                  <a:cubicBezTo>
                    <a:pt x="96" y="90"/>
                    <a:pt x="84" y="81"/>
                    <a:pt x="60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136"/>
                    <a:pt x="21" y="136"/>
                    <a:pt x="21" y="136"/>
                  </a:cubicBezTo>
                  <a:lnTo>
                    <a:pt x="62" y="136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0" name="Freeform 148"/>
            <p:cNvSpPr>
              <a:spLocks noChangeArrowheads="1"/>
            </p:cNvSpPr>
            <p:nvPr/>
          </p:nvSpPr>
          <p:spPr bwMode="auto">
            <a:xfrm>
              <a:off x="610972" y="3223868"/>
              <a:ext cx="22232" cy="48170"/>
            </a:xfrm>
            <a:custGeom>
              <a:avLst/>
              <a:gdLst>
                <a:gd name="T0" fmla="*/ 0 w 54"/>
                <a:gd name="T1" fmla="*/ 2 h 114"/>
                <a:gd name="T2" fmla="*/ 0 w 54"/>
                <a:gd name="T3" fmla="*/ 2 h 114"/>
                <a:gd name="T4" fmla="*/ 17 w 54"/>
                <a:gd name="T5" fmla="*/ 2 h 114"/>
                <a:gd name="T6" fmla="*/ 17 w 54"/>
                <a:gd name="T7" fmla="*/ 22 h 114"/>
                <a:gd name="T8" fmla="*/ 48 w 54"/>
                <a:gd name="T9" fmla="*/ 0 h 114"/>
                <a:gd name="T10" fmla="*/ 53 w 54"/>
                <a:gd name="T11" fmla="*/ 0 h 114"/>
                <a:gd name="T12" fmla="*/ 53 w 54"/>
                <a:gd name="T13" fmla="*/ 20 h 114"/>
                <a:gd name="T14" fmla="*/ 48 w 54"/>
                <a:gd name="T15" fmla="*/ 20 h 114"/>
                <a:gd name="T16" fmla="*/ 18 w 54"/>
                <a:gd name="T17" fmla="*/ 52 h 114"/>
                <a:gd name="T18" fmla="*/ 18 w 54"/>
                <a:gd name="T19" fmla="*/ 113 h 114"/>
                <a:gd name="T20" fmla="*/ 0 w 54"/>
                <a:gd name="T21" fmla="*/ 113 h 114"/>
                <a:gd name="T22" fmla="*/ 0 w 54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3" y="7"/>
                    <a:pt x="34" y="0"/>
                    <a:pt x="48" y="0"/>
                  </a:cubicBezTo>
                  <a:cubicBezTo>
                    <a:pt x="49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8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1" name="Freeform 149"/>
            <p:cNvSpPr>
              <a:spLocks noChangeArrowheads="1"/>
            </p:cNvSpPr>
            <p:nvPr/>
          </p:nvSpPr>
          <p:spPr bwMode="auto">
            <a:xfrm>
              <a:off x="640615" y="3223868"/>
              <a:ext cx="40759" cy="48170"/>
            </a:xfrm>
            <a:custGeom>
              <a:avLst/>
              <a:gdLst>
                <a:gd name="T0" fmla="*/ 20 w 95"/>
                <a:gd name="T1" fmla="*/ 69 h 115"/>
                <a:gd name="T2" fmla="*/ 20 w 95"/>
                <a:gd name="T3" fmla="*/ 69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5 h 115"/>
                <a:gd name="T18" fmla="*/ 39 w 95"/>
                <a:gd name="T19" fmla="*/ 114 h 115"/>
                <a:gd name="T20" fmla="*/ 6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20 w 95"/>
                <a:gd name="T29" fmla="*/ 0 h 115"/>
                <a:gd name="T30" fmla="*/ 20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20" y="69"/>
                  </a:moveTo>
                  <a:lnTo>
                    <a:pt x="20" y="69"/>
                  </a:lnTo>
                  <a:cubicBezTo>
                    <a:pt x="20" y="88"/>
                    <a:pt x="24" y="98"/>
                    <a:pt x="42" y="98"/>
                  </a:cubicBezTo>
                  <a:cubicBezTo>
                    <a:pt x="64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8"/>
                    <a:pt x="55" y="114"/>
                    <a:pt x="39" y="114"/>
                  </a:cubicBezTo>
                  <a:cubicBezTo>
                    <a:pt x="23" y="114"/>
                    <a:pt x="12" y="109"/>
                    <a:pt x="6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2" name="Freeform 150"/>
            <p:cNvSpPr>
              <a:spLocks noChangeArrowheads="1"/>
            </p:cNvSpPr>
            <p:nvPr/>
          </p:nvSpPr>
          <p:spPr bwMode="auto">
            <a:xfrm>
              <a:off x="688784" y="3222014"/>
              <a:ext cx="38907" cy="50023"/>
            </a:xfrm>
            <a:custGeom>
              <a:avLst/>
              <a:gdLst>
                <a:gd name="T0" fmla="*/ 19 w 92"/>
                <a:gd name="T1" fmla="*/ 79 h 119"/>
                <a:gd name="T2" fmla="*/ 19 w 92"/>
                <a:gd name="T3" fmla="*/ 79 h 119"/>
                <a:gd name="T4" fmla="*/ 47 w 92"/>
                <a:gd name="T5" fmla="*/ 102 h 119"/>
                <a:gd name="T6" fmla="*/ 73 w 92"/>
                <a:gd name="T7" fmla="*/ 84 h 119"/>
                <a:gd name="T8" fmla="*/ 55 w 92"/>
                <a:gd name="T9" fmla="*/ 68 h 119"/>
                <a:gd name="T10" fmla="*/ 34 w 92"/>
                <a:gd name="T11" fmla="*/ 63 h 119"/>
                <a:gd name="T12" fmla="*/ 3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2 w 92"/>
                <a:gd name="T25" fmla="*/ 31 h 119"/>
                <a:gd name="T26" fmla="*/ 39 w 92"/>
                <a:gd name="T27" fmla="*/ 45 h 119"/>
                <a:gd name="T28" fmla="*/ 57 w 92"/>
                <a:gd name="T29" fmla="*/ 50 h 119"/>
                <a:gd name="T30" fmla="*/ 91 w 92"/>
                <a:gd name="T31" fmla="*/ 81 h 119"/>
                <a:gd name="T32" fmla="*/ 45 w 92"/>
                <a:gd name="T33" fmla="*/ 118 h 119"/>
                <a:gd name="T34" fmla="*/ 0 w 92"/>
                <a:gd name="T35" fmla="*/ 79 h 119"/>
                <a:gd name="T36" fmla="*/ 19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9" y="79"/>
                  </a:moveTo>
                  <a:lnTo>
                    <a:pt x="19" y="79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3" y="102"/>
                    <a:pt x="73" y="94"/>
                    <a:pt x="73" y="84"/>
                  </a:cubicBezTo>
                  <a:cubicBezTo>
                    <a:pt x="73" y="75"/>
                    <a:pt x="66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2"/>
                    <a:pt x="19" y="0"/>
                    <a:pt x="45" y="0"/>
                  </a:cubicBezTo>
                  <a:cubicBezTo>
                    <a:pt x="72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0" y="15"/>
                    <a:pt x="45" y="15"/>
                  </a:cubicBezTo>
                  <a:cubicBezTo>
                    <a:pt x="30" y="15"/>
                    <a:pt x="22" y="22"/>
                    <a:pt x="22" y="31"/>
                  </a:cubicBezTo>
                  <a:cubicBezTo>
                    <a:pt x="22" y="39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1"/>
                  </a:cubicBezTo>
                  <a:cubicBezTo>
                    <a:pt x="91" y="104"/>
                    <a:pt x="75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3" name="Freeform 151"/>
            <p:cNvSpPr>
              <a:spLocks noChangeArrowheads="1"/>
            </p:cNvSpPr>
            <p:nvPr/>
          </p:nvSpPr>
          <p:spPr bwMode="auto">
            <a:xfrm>
              <a:off x="736954" y="3207193"/>
              <a:ext cx="40759" cy="64844"/>
            </a:xfrm>
            <a:custGeom>
              <a:avLst/>
              <a:gdLst>
                <a:gd name="T0" fmla="*/ 75 w 95"/>
                <a:gd name="T1" fmla="*/ 84 h 154"/>
                <a:gd name="T2" fmla="*/ 75 w 95"/>
                <a:gd name="T3" fmla="*/ 84 h 154"/>
                <a:gd name="T4" fmla="*/ 52 w 95"/>
                <a:gd name="T5" fmla="*/ 56 h 154"/>
                <a:gd name="T6" fmla="*/ 19 w 95"/>
                <a:gd name="T7" fmla="*/ 88 h 154"/>
                <a:gd name="T8" fmla="*/ 19 w 95"/>
                <a:gd name="T9" fmla="*/ 153 h 154"/>
                <a:gd name="T10" fmla="*/ 0 w 95"/>
                <a:gd name="T11" fmla="*/ 153 h 154"/>
                <a:gd name="T12" fmla="*/ 0 w 95"/>
                <a:gd name="T13" fmla="*/ 0 h 154"/>
                <a:gd name="T14" fmla="*/ 19 w 95"/>
                <a:gd name="T15" fmla="*/ 0 h 154"/>
                <a:gd name="T16" fmla="*/ 19 w 95"/>
                <a:gd name="T17" fmla="*/ 57 h 154"/>
                <a:gd name="T18" fmla="*/ 54 w 95"/>
                <a:gd name="T19" fmla="*/ 40 h 154"/>
                <a:gd name="T20" fmla="*/ 89 w 95"/>
                <a:gd name="T21" fmla="*/ 54 h 154"/>
                <a:gd name="T22" fmla="*/ 94 w 95"/>
                <a:gd name="T23" fmla="*/ 81 h 154"/>
                <a:gd name="T24" fmla="*/ 94 w 95"/>
                <a:gd name="T25" fmla="*/ 87 h 154"/>
                <a:gd name="T26" fmla="*/ 94 w 95"/>
                <a:gd name="T27" fmla="*/ 153 h 154"/>
                <a:gd name="T28" fmla="*/ 75 w 95"/>
                <a:gd name="T29" fmla="*/ 153 h 154"/>
                <a:gd name="T30" fmla="*/ 75 w 95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4">
                  <a:moveTo>
                    <a:pt x="75" y="84"/>
                  </a:moveTo>
                  <a:lnTo>
                    <a:pt x="75" y="84"/>
                  </a:lnTo>
                  <a:cubicBezTo>
                    <a:pt x="75" y="66"/>
                    <a:pt x="71" y="56"/>
                    <a:pt x="52" y="56"/>
                  </a:cubicBezTo>
                  <a:cubicBezTo>
                    <a:pt x="33" y="56"/>
                    <a:pt x="19" y="68"/>
                    <a:pt x="19" y="88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6"/>
                    <a:pt x="39" y="40"/>
                    <a:pt x="54" y="40"/>
                  </a:cubicBezTo>
                  <a:cubicBezTo>
                    <a:pt x="71" y="40"/>
                    <a:pt x="83" y="44"/>
                    <a:pt x="89" y="54"/>
                  </a:cubicBezTo>
                  <a:cubicBezTo>
                    <a:pt x="94" y="62"/>
                    <a:pt x="94" y="70"/>
                    <a:pt x="94" y="81"/>
                  </a:cubicBezTo>
                  <a:cubicBezTo>
                    <a:pt x="94" y="83"/>
                    <a:pt x="94" y="84"/>
                    <a:pt x="94" y="87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1365013" y="3205341"/>
            <a:ext cx="333482" cy="68549"/>
            <a:chOff x="1365013" y="3205341"/>
            <a:chExt cx="333482" cy="68549"/>
          </a:xfrm>
        </p:grpSpPr>
        <p:sp>
          <p:nvSpPr>
            <p:cNvPr id="3224" name="Freeform 152"/>
            <p:cNvSpPr>
              <a:spLocks noChangeArrowheads="1"/>
            </p:cNvSpPr>
            <p:nvPr/>
          </p:nvSpPr>
          <p:spPr bwMode="auto">
            <a:xfrm>
              <a:off x="1365013" y="3205341"/>
              <a:ext cx="50022" cy="68549"/>
            </a:xfrm>
            <a:custGeom>
              <a:avLst/>
              <a:gdLst>
                <a:gd name="T0" fmla="*/ 21 w 121"/>
                <a:gd name="T1" fmla="*/ 107 h 162"/>
                <a:gd name="T2" fmla="*/ 21 w 121"/>
                <a:gd name="T3" fmla="*/ 107 h 162"/>
                <a:gd name="T4" fmla="*/ 61 w 121"/>
                <a:gd name="T5" fmla="*/ 144 h 162"/>
                <a:gd name="T6" fmla="*/ 99 w 121"/>
                <a:gd name="T7" fmla="*/ 116 h 162"/>
                <a:gd name="T8" fmla="*/ 58 w 121"/>
                <a:gd name="T9" fmla="*/ 88 h 162"/>
                <a:gd name="T10" fmla="*/ 6 w 121"/>
                <a:gd name="T11" fmla="*/ 46 h 162"/>
                <a:gd name="T12" fmla="*/ 61 w 121"/>
                <a:gd name="T13" fmla="*/ 0 h 162"/>
                <a:gd name="T14" fmla="*/ 116 w 121"/>
                <a:gd name="T15" fmla="*/ 49 h 162"/>
                <a:gd name="T16" fmla="*/ 96 w 121"/>
                <a:gd name="T17" fmla="*/ 49 h 162"/>
                <a:gd name="T18" fmla="*/ 60 w 121"/>
                <a:gd name="T19" fmla="*/ 18 h 162"/>
                <a:gd name="T20" fmla="*/ 25 w 121"/>
                <a:gd name="T21" fmla="*/ 42 h 162"/>
                <a:gd name="T22" fmla="*/ 72 w 121"/>
                <a:gd name="T23" fmla="*/ 71 h 162"/>
                <a:gd name="T24" fmla="*/ 108 w 121"/>
                <a:gd name="T25" fmla="*/ 84 h 162"/>
                <a:gd name="T26" fmla="*/ 120 w 121"/>
                <a:gd name="T27" fmla="*/ 113 h 162"/>
                <a:gd name="T28" fmla="*/ 61 w 121"/>
                <a:gd name="T29" fmla="*/ 161 h 162"/>
                <a:gd name="T30" fmla="*/ 0 w 121"/>
                <a:gd name="T31" fmla="*/ 107 h 162"/>
                <a:gd name="T32" fmla="*/ 21 w 121"/>
                <a:gd name="T33" fmla="*/ 10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1" h="162">
                  <a:moveTo>
                    <a:pt x="21" y="107"/>
                  </a:moveTo>
                  <a:lnTo>
                    <a:pt x="21" y="107"/>
                  </a:lnTo>
                  <a:cubicBezTo>
                    <a:pt x="21" y="129"/>
                    <a:pt x="37" y="144"/>
                    <a:pt x="61" y="144"/>
                  </a:cubicBezTo>
                  <a:cubicBezTo>
                    <a:pt x="86" y="144"/>
                    <a:pt x="99" y="132"/>
                    <a:pt x="99" y="116"/>
                  </a:cubicBezTo>
                  <a:cubicBezTo>
                    <a:pt x="99" y="97"/>
                    <a:pt x="85" y="95"/>
                    <a:pt x="58" y="88"/>
                  </a:cubicBezTo>
                  <a:cubicBezTo>
                    <a:pt x="23" y="80"/>
                    <a:pt x="6" y="73"/>
                    <a:pt x="6" y="46"/>
                  </a:cubicBezTo>
                  <a:cubicBezTo>
                    <a:pt x="6" y="19"/>
                    <a:pt x="27" y="0"/>
                    <a:pt x="61" y="0"/>
                  </a:cubicBezTo>
                  <a:cubicBezTo>
                    <a:pt x="95" y="0"/>
                    <a:pt x="115" y="19"/>
                    <a:pt x="11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4" y="29"/>
                    <a:pt x="82" y="18"/>
                    <a:pt x="60" y="18"/>
                  </a:cubicBezTo>
                  <a:cubicBezTo>
                    <a:pt x="39" y="18"/>
                    <a:pt x="25" y="27"/>
                    <a:pt x="25" y="42"/>
                  </a:cubicBezTo>
                  <a:cubicBezTo>
                    <a:pt x="25" y="61"/>
                    <a:pt x="40" y="62"/>
                    <a:pt x="72" y="71"/>
                  </a:cubicBezTo>
                  <a:cubicBezTo>
                    <a:pt x="87" y="74"/>
                    <a:pt x="99" y="77"/>
                    <a:pt x="108" y="84"/>
                  </a:cubicBezTo>
                  <a:cubicBezTo>
                    <a:pt x="116" y="91"/>
                    <a:pt x="120" y="101"/>
                    <a:pt x="120" y="113"/>
                  </a:cubicBezTo>
                  <a:cubicBezTo>
                    <a:pt x="120" y="143"/>
                    <a:pt x="98" y="161"/>
                    <a:pt x="61" y="161"/>
                  </a:cubicBezTo>
                  <a:cubicBezTo>
                    <a:pt x="24" y="161"/>
                    <a:pt x="2" y="143"/>
                    <a:pt x="0" y="107"/>
                  </a:cubicBezTo>
                  <a:lnTo>
                    <a:pt x="21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" name="Freeform 153"/>
            <p:cNvSpPr>
              <a:spLocks noChangeArrowheads="1"/>
            </p:cNvSpPr>
            <p:nvPr/>
          </p:nvSpPr>
          <p:spPr bwMode="auto">
            <a:xfrm>
              <a:off x="1422445" y="3222014"/>
              <a:ext cx="42612" cy="50023"/>
            </a:xfrm>
            <a:custGeom>
              <a:avLst/>
              <a:gdLst>
                <a:gd name="T0" fmla="*/ 51 w 100"/>
                <a:gd name="T1" fmla="*/ 16 h 119"/>
                <a:gd name="T2" fmla="*/ 51 w 100"/>
                <a:gd name="T3" fmla="*/ 16 h 119"/>
                <a:gd name="T4" fmla="*/ 20 w 100"/>
                <a:gd name="T5" fmla="*/ 59 h 119"/>
                <a:gd name="T6" fmla="*/ 50 w 100"/>
                <a:gd name="T7" fmla="*/ 101 h 119"/>
                <a:gd name="T8" fmla="*/ 81 w 100"/>
                <a:gd name="T9" fmla="*/ 75 h 119"/>
                <a:gd name="T10" fmla="*/ 99 w 100"/>
                <a:gd name="T11" fmla="*/ 75 h 119"/>
                <a:gd name="T12" fmla="*/ 49 w 100"/>
                <a:gd name="T13" fmla="*/ 118 h 119"/>
                <a:gd name="T14" fmla="*/ 0 w 100"/>
                <a:gd name="T15" fmla="*/ 59 h 119"/>
                <a:gd name="T16" fmla="*/ 51 w 100"/>
                <a:gd name="T17" fmla="*/ 0 h 119"/>
                <a:gd name="T18" fmla="*/ 99 w 100"/>
                <a:gd name="T19" fmla="*/ 40 h 119"/>
                <a:gd name="T20" fmla="*/ 80 w 100"/>
                <a:gd name="T21" fmla="*/ 40 h 119"/>
                <a:gd name="T22" fmla="*/ 51 w 100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1" y="16"/>
                  </a:moveTo>
                  <a:lnTo>
                    <a:pt x="51" y="16"/>
                  </a:lnTo>
                  <a:cubicBezTo>
                    <a:pt x="31" y="16"/>
                    <a:pt x="20" y="31"/>
                    <a:pt x="20" y="59"/>
                  </a:cubicBezTo>
                  <a:cubicBezTo>
                    <a:pt x="20" y="86"/>
                    <a:pt x="31" y="101"/>
                    <a:pt x="50" y="101"/>
                  </a:cubicBezTo>
                  <a:cubicBezTo>
                    <a:pt x="67" y="101"/>
                    <a:pt x="78" y="92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8"/>
                    <a:pt x="49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0" y="0"/>
                    <a:pt x="98" y="15"/>
                    <a:pt x="99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9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" name="Freeform 154"/>
            <p:cNvSpPr>
              <a:spLocks noChangeArrowheads="1"/>
            </p:cNvSpPr>
            <p:nvPr/>
          </p:nvSpPr>
          <p:spPr bwMode="auto">
            <a:xfrm>
              <a:off x="1472468" y="3207193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2 h 154"/>
                <a:gd name="T6" fmla="*/ 0 w 20"/>
                <a:gd name="T7" fmla="*/ 22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7" name="Freeform 155"/>
            <p:cNvSpPr>
              <a:spLocks noChangeArrowheads="1"/>
            </p:cNvSpPr>
            <p:nvPr/>
          </p:nvSpPr>
          <p:spPr bwMode="auto">
            <a:xfrm>
              <a:off x="1489142" y="3222014"/>
              <a:ext cx="38907" cy="50023"/>
            </a:xfrm>
            <a:custGeom>
              <a:avLst/>
              <a:gdLst>
                <a:gd name="T0" fmla="*/ 18 w 93"/>
                <a:gd name="T1" fmla="*/ 79 h 119"/>
                <a:gd name="T2" fmla="*/ 18 w 93"/>
                <a:gd name="T3" fmla="*/ 79 h 119"/>
                <a:gd name="T4" fmla="*/ 46 w 93"/>
                <a:gd name="T5" fmla="*/ 102 h 119"/>
                <a:gd name="T6" fmla="*/ 72 w 93"/>
                <a:gd name="T7" fmla="*/ 84 h 119"/>
                <a:gd name="T8" fmla="*/ 55 w 93"/>
                <a:gd name="T9" fmla="*/ 68 h 119"/>
                <a:gd name="T10" fmla="*/ 34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4 h 119"/>
                <a:gd name="T20" fmla="*/ 70 w 93"/>
                <a:gd name="T21" fmla="*/ 34 h 119"/>
                <a:gd name="T22" fmla="*/ 45 w 93"/>
                <a:gd name="T23" fmla="*/ 15 h 119"/>
                <a:gd name="T24" fmla="*/ 22 w 93"/>
                <a:gd name="T25" fmla="*/ 31 h 119"/>
                <a:gd name="T26" fmla="*/ 39 w 93"/>
                <a:gd name="T27" fmla="*/ 45 h 119"/>
                <a:gd name="T28" fmla="*/ 57 w 93"/>
                <a:gd name="T29" fmla="*/ 50 h 119"/>
                <a:gd name="T30" fmla="*/ 92 w 93"/>
                <a:gd name="T31" fmla="*/ 81 h 119"/>
                <a:gd name="T32" fmla="*/ 45 w 93"/>
                <a:gd name="T33" fmla="*/ 118 h 119"/>
                <a:gd name="T34" fmla="*/ 0 w 93"/>
                <a:gd name="T35" fmla="*/ 79 h 119"/>
                <a:gd name="T36" fmla="*/ 18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9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2"/>
                    <a:pt x="18" y="0"/>
                    <a:pt x="45" y="0"/>
                  </a:cubicBezTo>
                  <a:cubicBezTo>
                    <a:pt x="71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59" y="15"/>
                    <a:pt x="45" y="15"/>
                  </a:cubicBezTo>
                  <a:cubicBezTo>
                    <a:pt x="29" y="15"/>
                    <a:pt x="22" y="22"/>
                    <a:pt x="22" y="31"/>
                  </a:cubicBezTo>
                  <a:cubicBezTo>
                    <a:pt x="22" y="39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2"/>
                    <a:pt x="92" y="81"/>
                  </a:cubicBezTo>
                  <a:cubicBezTo>
                    <a:pt x="92" y="104"/>
                    <a:pt x="75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8" name="Freeform 156"/>
            <p:cNvSpPr>
              <a:spLocks noChangeArrowheads="1"/>
            </p:cNvSpPr>
            <p:nvPr/>
          </p:nvSpPr>
          <p:spPr bwMode="auto">
            <a:xfrm>
              <a:off x="1533606" y="3222014"/>
              <a:ext cx="38907" cy="50023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8 h 119"/>
                <a:gd name="T10" fmla="*/ 35 w 92"/>
                <a:gd name="T11" fmla="*/ 63 h 119"/>
                <a:gd name="T12" fmla="*/ 2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1 w 92"/>
                <a:gd name="T25" fmla="*/ 31 h 119"/>
                <a:gd name="T26" fmla="*/ 39 w 92"/>
                <a:gd name="T27" fmla="*/ 45 h 119"/>
                <a:gd name="T28" fmla="*/ 57 w 92"/>
                <a:gd name="T29" fmla="*/ 50 h 119"/>
                <a:gd name="T30" fmla="*/ 91 w 92"/>
                <a:gd name="T31" fmla="*/ 81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8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2"/>
                    <a:pt x="55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2" y="51"/>
                    <a:pt x="2" y="32"/>
                  </a:cubicBezTo>
                  <a:cubicBezTo>
                    <a:pt x="2" y="12"/>
                    <a:pt x="18" y="0"/>
                    <a:pt x="45" y="0"/>
                  </a:cubicBezTo>
                  <a:cubicBezTo>
                    <a:pt x="71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60" y="15"/>
                    <a:pt x="45" y="15"/>
                  </a:cubicBezTo>
                  <a:cubicBezTo>
                    <a:pt x="29" y="15"/>
                    <a:pt x="21" y="22"/>
                    <a:pt x="21" y="31"/>
                  </a:cubicBezTo>
                  <a:cubicBezTo>
                    <a:pt x="21" y="39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1"/>
                  </a:cubicBezTo>
                  <a:cubicBezTo>
                    <a:pt x="91" y="104"/>
                    <a:pt x="74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9" name="Freeform 157"/>
            <p:cNvSpPr>
              <a:spLocks noChangeArrowheads="1"/>
            </p:cNvSpPr>
            <p:nvPr/>
          </p:nvSpPr>
          <p:spPr bwMode="auto">
            <a:xfrm>
              <a:off x="1578070" y="3222014"/>
              <a:ext cx="46318" cy="50023"/>
            </a:xfrm>
            <a:custGeom>
              <a:avLst/>
              <a:gdLst>
                <a:gd name="T0" fmla="*/ 54 w 109"/>
                <a:gd name="T1" fmla="*/ 0 h 119"/>
                <a:gd name="T2" fmla="*/ 54 w 109"/>
                <a:gd name="T3" fmla="*/ 0 h 119"/>
                <a:gd name="T4" fmla="*/ 108 w 109"/>
                <a:gd name="T5" fmla="*/ 59 h 119"/>
                <a:gd name="T6" fmla="*/ 55 w 109"/>
                <a:gd name="T7" fmla="*/ 118 h 119"/>
                <a:gd name="T8" fmla="*/ 0 w 109"/>
                <a:gd name="T9" fmla="*/ 59 h 119"/>
                <a:gd name="T10" fmla="*/ 54 w 109"/>
                <a:gd name="T11" fmla="*/ 0 h 119"/>
                <a:gd name="T12" fmla="*/ 55 w 109"/>
                <a:gd name="T13" fmla="*/ 102 h 119"/>
                <a:gd name="T14" fmla="*/ 55 w 109"/>
                <a:gd name="T15" fmla="*/ 102 h 119"/>
                <a:gd name="T16" fmla="*/ 88 w 109"/>
                <a:gd name="T17" fmla="*/ 59 h 119"/>
                <a:gd name="T18" fmla="*/ 55 w 109"/>
                <a:gd name="T19" fmla="*/ 16 h 119"/>
                <a:gd name="T20" fmla="*/ 20 w 109"/>
                <a:gd name="T21" fmla="*/ 59 h 119"/>
                <a:gd name="T22" fmla="*/ 55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8"/>
                    <a:pt x="55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6"/>
                    <a:pt x="55" y="16"/>
                  </a:cubicBezTo>
                  <a:cubicBezTo>
                    <a:pt x="32" y="16"/>
                    <a:pt x="20" y="31"/>
                    <a:pt x="20" y="59"/>
                  </a:cubicBezTo>
                  <a:cubicBezTo>
                    <a:pt x="20" y="86"/>
                    <a:pt x="33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0" name="Freeform 158"/>
            <p:cNvSpPr>
              <a:spLocks noChangeArrowheads="1"/>
            </p:cNvSpPr>
            <p:nvPr/>
          </p:nvSpPr>
          <p:spPr bwMode="auto">
            <a:xfrm>
              <a:off x="1633651" y="3223868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7 w 55"/>
                <a:gd name="T5" fmla="*/ 2 h 114"/>
                <a:gd name="T6" fmla="*/ 17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8 w 55"/>
                <a:gd name="T17" fmla="*/ 52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1" name="Freeform 159"/>
            <p:cNvSpPr>
              <a:spLocks noChangeArrowheads="1"/>
            </p:cNvSpPr>
            <p:nvPr/>
          </p:nvSpPr>
          <p:spPr bwMode="auto">
            <a:xfrm>
              <a:off x="1659588" y="3222014"/>
              <a:ext cx="38907" cy="50023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8 h 119"/>
                <a:gd name="T10" fmla="*/ 34 w 92"/>
                <a:gd name="T11" fmla="*/ 63 h 119"/>
                <a:gd name="T12" fmla="*/ 3 w 92"/>
                <a:gd name="T13" fmla="*/ 32 h 119"/>
                <a:gd name="T14" fmla="*/ 45 w 92"/>
                <a:gd name="T15" fmla="*/ 0 h 119"/>
                <a:gd name="T16" fmla="*/ 89 w 92"/>
                <a:gd name="T17" fmla="*/ 34 h 119"/>
                <a:gd name="T18" fmla="*/ 89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2 w 92"/>
                <a:gd name="T25" fmla="*/ 31 h 119"/>
                <a:gd name="T26" fmla="*/ 39 w 92"/>
                <a:gd name="T27" fmla="*/ 45 h 119"/>
                <a:gd name="T28" fmla="*/ 57 w 92"/>
                <a:gd name="T29" fmla="*/ 50 h 119"/>
                <a:gd name="T30" fmla="*/ 91 w 92"/>
                <a:gd name="T31" fmla="*/ 81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9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2"/>
                    <a:pt x="18" y="0"/>
                    <a:pt x="45" y="0"/>
                  </a:cubicBezTo>
                  <a:cubicBezTo>
                    <a:pt x="71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59" y="15"/>
                    <a:pt x="45" y="15"/>
                  </a:cubicBezTo>
                  <a:cubicBezTo>
                    <a:pt x="29" y="15"/>
                    <a:pt x="22" y="22"/>
                    <a:pt x="22" y="31"/>
                  </a:cubicBezTo>
                  <a:cubicBezTo>
                    <a:pt x="22" y="39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1"/>
                  </a:cubicBezTo>
                  <a:cubicBezTo>
                    <a:pt x="91" y="104"/>
                    <a:pt x="74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2259856" y="3207193"/>
            <a:ext cx="281607" cy="64844"/>
            <a:chOff x="2259856" y="3207193"/>
            <a:chExt cx="281607" cy="64844"/>
          </a:xfrm>
        </p:grpSpPr>
        <p:sp>
          <p:nvSpPr>
            <p:cNvPr id="3232" name="Freeform 160"/>
            <p:cNvSpPr>
              <a:spLocks noChangeArrowheads="1"/>
            </p:cNvSpPr>
            <p:nvPr/>
          </p:nvSpPr>
          <p:spPr bwMode="auto">
            <a:xfrm>
              <a:off x="2259856" y="3207193"/>
              <a:ext cx="46318" cy="64844"/>
            </a:xfrm>
            <a:custGeom>
              <a:avLst/>
              <a:gdLst>
                <a:gd name="T0" fmla="*/ 0 w 110"/>
                <a:gd name="T1" fmla="*/ 0 h 154"/>
                <a:gd name="T2" fmla="*/ 0 w 110"/>
                <a:gd name="T3" fmla="*/ 0 h 154"/>
                <a:gd name="T4" fmla="*/ 51 w 110"/>
                <a:gd name="T5" fmla="*/ 0 h 154"/>
                <a:gd name="T6" fmla="*/ 56 w 110"/>
                <a:gd name="T7" fmla="*/ 0 h 154"/>
                <a:gd name="T8" fmla="*/ 90 w 110"/>
                <a:gd name="T9" fmla="*/ 6 h 154"/>
                <a:gd name="T10" fmla="*/ 109 w 110"/>
                <a:gd name="T11" fmla="*/ 45 h 154"/>
                <a:gd name="T12" fmla="*/ 89 w 110"/>
                <a:gd name="T13" fmla="*/ 82 h 154"/>
                <a:gd name="T14" fmla="*/ 52 w 110"/>
                <a:gd name="T15" fmla="*/ 89 h 154"/>
                <a:gd name="T16" fmla="*/ 20 w 110"/>
                <a:gd name="T17" fmla="*/ 89 h 154"/>
                <a:gd name="T18" fmla="*/ 20 w 110"/>
                <a:gd name="T19" fmla="*/ 153 h 154"/>
                <a:gd name="T20" fmla="*/ 0 w 110"/>
                <a:gd name="T21" fmla="*/ 153 h 154"/>
                <a:gd name="T22" fmla="*/ 0 w 110"/>
                <a:gd name="T23" fmla="*/ 0 h 154"/>
                <a:gd name="T24" fmla="*/ 56 w 110"/>
                <a:gd name="T25" fmla="*/ 70 h 154"/>
                <a:gd name="T26" fmla="*/ 56 w 110"/>
                <a:gd name="T27" fmla="*/ 70 h 154"/>
                <a:gd name="T28" fmla="*/ 88 w 110"/>
                <a:gd name="T29" fmla="*/ 45 h 154"/>
                <a:gd name="T30" fmla="*/ 57 w 110"/>
                <a:gd name="T31" fmla="*/ 19 h 154"/>
                <a:gd name="T32" fmla="*/ 20 w 110"/>
                <a:gd name="T33" fmla="*/ 19 h 154"/>
                <a:gd name="T34" fmla="*/ 20 w 110"/>
                <a:gd name="T35" fmla="*/ 70 h 154"/>
                <a:gd name="T36" fmla="*/ 56 w 110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69" y="0"/>
                    <a:pt x="80" y="0"/>
                    <a:pt x="90" y="6"/>
                  </a:cubicBezTo>
                  <a:cubicBezTo>
                    <a:pt x="103" y="13"/>
                    <a:pt x="109" y="26"/>
                    <a:pt x="109" y="45"/>
                  </a:cubicBezTo>
                  <a:cubicBezTo>
                    <a:pt x="109" y="62"/>
                    <a:pt x="103" y="75"/>
                    <a:pt x="89" y="82"/>
                  </a:cubicBezTo>
                  <a:cubicBezTo>
                    <a:pt x="80" y="89"/>
                    <a:pt x="68" y="89"/>
                    <a:pt x="52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8" y="70"/>
                    <a:pt x="88" y="65"/>
                    <a:pt x="88" y="45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70"/>
                    <a:pt x="20" y="70"/>
                    <a:pt x="20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3" name="Freeform 161"/>
            <p:cNvSpPr>
              <a:spLocks noChangeArrowheads="1"/>
            </p:cNvSpPr>
            <p:nvPr/>
          </p:nvSpPr>
          <p:spPr bwMode="auto">
            <a:xfrm>
              <a:off x="2309879" y="3222014"/>
              <a:ext cx="44464" cy="50023"/>
            </a:xfrm>
            <a:custGeom>
              <a:avLst/>
              <a:gdLst>
                <a:gd name="T0" fmla="*/ 37 w 106"/>
                <a:gd name="T1" fmla="*/ 118 h 119"/>
                <a:gd name="T2" fmla="*/ 37 w 106"/>
                <a:gd name="T3" fmla="*/ 118 h 119"/>
                <a:gd name="T4" fmla="*/ 0 w 106"/>
                <a:gd name="T5" fmla="*/ 85 h 119"/>
                <a:gd name="T6" fmla="*/ 39 w 106"/>
                <a:gd name="T7" fmla="*/ 50 h 119"/>
                <a:gd name="T8" fmla="*/ 69 w 106"/>
                <a:gd name="T9" fmla="*/ 45 h 119"/>
                <a:gd name="T10" fmla="*/ 74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50 w 106"/>
                <a:gd name="T21" fmla="*/ 0 h 119"/>
                <a:gd name="T22" fmla="*/ 94 w 106"/>
                <a:gd name="T23" fmla="*/ 34 h 119"/>
                <a:gd name="T24" fmla="*/ 94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5 w 106"/>
                <a:gd name="T33" fmla="*/ 117 h 119"/>
                <a:gd name="T34" fmla="*/ 76 w 106"/>
                <a:gd name="T35" fmla="*/ 101 h 119"/>
                <a:gd name="T36" fmla="*/ 76 w 106"/>
                <a:gd name="T37" fmla="*/ 100 h 119"/>
                <a:gd name="T38" fmla="*/ 37 w 106"/>
                <a:gd name="T39" fmla="*/ 118 h 119"/>
                <a:gd name="T40" fmla="*/ 39 w 106"/>
                <a:gd name="T41" fmla="*/ 65 h 119"/>
                <a:gd name="T42" fmla="*/ 39 w 106"/>
                <a:gd name="T43" fmla="*/ 65 h 119"/>
                <a:gd name="T44" fmla="*/ 20 w 106"/>
                <a:gd name="T45" fmla="*/ 84 h 119"/>
                <a:gd name="T46" fmla="*/ 40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9 w 106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7" y="118"/>
                  </a:moveTo>
                  <a:lnTo>
                    <a:pt x="37" y="118"/>
                  </a:lnTo>
                  <a:cubicBezTo>
                    <a:pt x="14" y="118"/>
                    <a:pt x="0" y="105"/>
                    <a:pt x="0" y="85"/>
                  </a:cubicBezTo>
                  <a:cubicBezTo>
                    <a:pt x="0" y="64"/>
                    <a:pt x="13" y="53"/>
                    <a:pt x="39" y="50"/>
                  </a:cubicBezTo>
                  <a:cubicBezTo>
                    <a:pt x="54" y="48"/>
                    <a:pt x="65" y="48"/>
                    <a:pt x="69" y="45"/>
                  </a:cubicBezTo>
                  <a:cubicBezTo>
                    <a:pt x="74" y="43"/>
                    <a:pt x="74" y="40"/>
                    <a:pt x="74" y="33"/>
                  </a:cubicBezTo>
                  <a:cubicBezTo>
                    <a:pt x="74" y="22"/>
                    <a:pt x="66" y="16"/>
                    <a:pt x="49" y="16"/>
                  </a:cubicBezTo>
                  <a:cubicBezTo>
                    <a:pt x="31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3"/>
                    <a:pt x="22" y="0"/>
                    <a:pt x="50" y="0"/>
                  </a:cubicBezTo>
                  <a:cubicBezTo>
                    <a:pt x="79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4" y="102"/>
                    <a:pt x="100" y="102"/>
                  </a:cubicBezTo>
                  <a:cubicBezTo>
                    <a:pt x="102" y="102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lnTo>
                    <a:pt x="76" y="100"/>
                  </a:lnTo>
                  <a:cubicBezTo>
                    <a:pt x="65" y="112"/>
                    <a:pt x="51" y="118"/>
                    <a:pt x="37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7"/>
                    <a:pt x="20" y="73"/>
                    <a:pt x="20" y="84"/>
                  </a:cubicBezTo>
                  <a:cubicBezTo>
                    <a:pt x="20" y="95"/>
                    <a:pt x="26" y="102"/>
                    <a:pt x="40" y="102"/>
                  </a:cubicBezTo>
                  <a:cubicBezTo>
                    <a:pt x="61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4" name="Freeform 162"/>
            <p:cNvSpPr>
              <a:spLocks noChangeArrowheads="1"/>
            </p:cNvSpPr>
            <p:nvPr/>
          </p:nvSpPr>
          <p:spPr bwMode="auto">
            <a:xfrm>
              <a:off x="2361754" y="3207193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" name="Freeform 163"/>
            <p:cNvSpPr>
              <a:spLocks noChangeArrowheads="1"/>
            </p:cNvSpPr>
            <p:nvPr/>
          </p:nvSpPr>
          <p:spPr bwMode="auto">
            <a:xfrm>
              <a:off x="2382133" y="3207193"/>
              <a:ext cx="9264" cy="64844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" name="Freeform 164"/>
            <p:cNvSpPr>
              <a:spLocks noChangeArrowheads="1"/>
            </p:cNvSpPr>
            <p:nvPr/>
          </p:nvSpPr>
          <p:spPr bwMode="auto">
            <a:xfrm>
              <a:off x="2400660" y="3222014"/>
              <a:ext cx="42612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8 w 101"/>
                <a:gd name="T15" fmla="*/ 64 h 119"/>
                <a:gd name="T16" fmla="*/ 51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18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7"/>
                    <a:pt x="0" y="60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20" y="88"/>
                    <a:pt x="31" y="102"/>
                    <a:pt x="51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6"/>
                    <a:pt x="50" y="16"/>
                  </a:cubicBezTo>
                  <a:cubicBezTo>
                    <a:pt x="31" y="16"/>
                    <a:pt x="21" y="28"/>
                    <a:pt x="18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7" name="Freeform 165"/>
            <p:cNvSpPr>
              <a:spLocks noChangeArrowheads="1"/>
            </p:cNvSpPr>
            <p:nvPr/>
          </p:nvSpPr>
          <p:spPr bwMode="auto">
            <a:xfrm>
              <a:off x="2445124" y="3210898"/>
              <a:ext cx="24085" cy="61139"/>
            </a:xfrm>
            <a:custGeom>
              <a:avLst/>
              <a:gdLst>
                <a:gd name="T0" fmla="*/ 46 w 56"/>
                <a:gd name="T1" fmla="*/ 128 h 145"/>
                <a:gd name="T2" fmla="*/ 46 w 56"/>
                <a:gd name="T3" fmla="*/ 128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4 h 145"/>
                <a:gd name="T34" fmla="*/ 46 w 56"/>
                <a:gd name="T35" fmla="*/ 12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3"/>
                    <a:pt x="37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8" name="Freeform 166"/>
            <p:cNvSpPr>
              <a:spLocks noChangeArrowheads="1"/>
            </p:cNvSpPr>
            <p:nvPr/>
          </p:nvSpPr>
          <p:spPr bwMode="auto">
            <a:xfrm>
              <a:off x="2471061" y="3210898"/>
              <a:ext cx="24085" cy="61139"/>
            </a:xfrm>
            <a:custGeom>
              <a:avLst/>
              <a:gdLst>
                <a:gd name="T0" fmla="*/ 45 w 57"/>
                <a:gd name="T1" fmla="*/ 128 h 145"/>
                <a:gd name="T2" fmla="*/ 45 w 57"/>
                <a:gd name="T3" fmla="*/ 128 h 145"/>
                <a:gd name="T4" fmla="*/ 56 w 57"/>
                <a:gd name="T5" fmla="*/ 127 h 145"/>
                <a:gd name="T6" fmla="*/ 56 w 57"/>
                <a:gd name="T7" fmla="*/ 142 h 145"/>
                <a:gd name="T8" fmla="*/ 41 w 57"/>
                <a:gd name="T9" fmla="*/ 144 h 145"/>
                <a:gd name="T10" fmla="*/ 17 w 57"/>
                <a:gd name="T11" fmla="*/ 121 h 145"/>
                <a:gd name="T12" fmla="*/ 17 w 57"/>
                <a:gd name="T13" fmla="*/ 46 h 145"/>
                <a:gd name="T14" fmla="*/ 0 w 57"/>
                <a:gd name="T15" fmla="*/ 46 h 145"/>
                <a:gd name="T16" fmla="*/ 0 w 57"/>
                <a:gd name="T17" fmla="*/ 31 h 145"/>
                <a:gd name="T18" fmla="*/ 17 w 57"/>
                <a:gd name="T19" fmla="*/ 31 h 145"/>
                <a:gd name="T20" fmla="*/ 17 w 57"/>
                <a:gd name="T21" fmla="*/ 0 h 145"/>
                <a:gd name="T22" fmla="*/ 36 w 57"/>
                <a:gd name="T23" fmla="*/ 0 h 145"/>
                <a:gd name="T24" fmla="*/ 36 w 57"/>
                <a:gd name="T25" fmla="*/ 31 h 145"/>
                <a:gd name="T26" fmla="*/ 56 w 57"/>
                <a:gd name="T27" fmla="*/ 31 h 145"/>
                <a:gd name="T28" fmla="*/ 56 w 57"/>
                <a:gd name="T29" fmla="*/ 46 h 145"/>
                <a:gd name="T30" fmla="*/ 36 w 57"/>
                <a:gd name="T31" fmla="*/ 46 h 145"/>
                <a:gd name="T32" fmla="*/ 36 w 57"/>
                <a:gd name="T33" fmla="*/ 114 h 145"/>
                <a:gd name="T34" fmla="*/ 45 w 57"/>
                <a:gd name="T35" fmla="*/ 12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5" y="128"/>
                  </a:moveTo>
                  <a:lnTo>
                    <a:pt x="45" y="128"/>
                  </a:lnTo>
                  <a:cubicBezTo>
                    <a:pt x="47" y="128"/>
                    <a:pt x="50" y="127"/>
                    <a:pt x="56" y="127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49" y="143"/>
                    <a:pt x="45" y="144"/>
                    <a:pt x="41" y="144"/>
                  </a:cubicBezTo>
                  <a:cubicBezTo>
                    <a:pt x="22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3"/>
                    <a:pt x="37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9" name="Freeform 167"/>
            <p:cNvSpPr>
              <a:spLocks noChangeArrowheads="1"/>
            </p:cNvSpPr>
            <p:nvPr/>
          </p:nvSpPr>
          <p:spPr bwMode="auto">
            <a:xfrm>
              <a:off x="2498852" y="3222014"/>
              <a:ext cx="42611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8" y="102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" name="Group 3071"/>
          <p:cNvGrpSpPr/>
          <p:nvPr/>
        </p:nvGrpSpPr>
        <p:grpSpPr>
          <a:xfrm>
            <a:off x="3165817" y="3207193"/>
            <a:ext cx="196384" cy="64845"/>
            <a:chOff x="3165817" y="3207193"/>
            <a:chExt cx="196384" cy="64845"/>
          </a:xfrm>
        </p:grpSpPr>
        <p:sp>
          <p:nvSpPr>
            <p:cNvPr id="3240" name="Freeform 168"/>
            <p:cNvSpPr>
              <a:spLocks noChangeArrowheads="1"/>
            </p:cNvSpPr>
            <p:nvPr/>
          </p:nvSpPr>
          <p:spPr bwMode="auto">
            <a:xfrm>
              <a:off x="3165817" y="3207193"/>
              <a:ext cx="55580" cy="64844"/>
            </a:xfrm>
            <a:custGeom>
              <a:avLst/>
              <a:gdLst>
                <a:gd name="T0" fmla="*/ 0 w 131"/>
                <a:gd name="T1" fmla="*/ 0 h 154"/>
                <a:gd name="T2" fmla="*/ 20 w 131"/>
                <a:gd name="T3" fmla="*/ 0 h 154"/>
                <a:gd name="T4" fmla="*/ 65 w 131"/>
                <a:gd name="T5" fmla="*/ 128 h 154"/>
                <a:gd name="T6" fmla="*/ 108 w 131"/>
                <a:gd name="T7" fmla="*/ 0 h 154"/>
                <a:gd name="T8" fmla="*/ 130 w 131"/>
                <a:gd name="T9" fmla="*/ 0 h 154"/>
                <a:gd name="T10" fmla="*/ 76 w 131"/>
                <a:gd name="T11" fmla="*/ 153 h 154"/>
                <a:gd name="T12" fmla="*/ 54 w 131"/>
                <a:gd name="T13" fmla="*/ 153 h 154"/>
                <a:gd name="T14" fmla="*/ 0 w 131"/>
                <a:gd name="T1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54">
                  <a:moveTo>
                    <a:pt x="0" y="0"/>
                  </a:moveTo>
                  <a:lnTo>
                    <a:pt x="20" y="0"/>
                  </a:lnTo>
                  <a:lnTo>
                    <a:pt x="65" y="128"/>
                  </a:lnTo>
                  <a:lnTo>
                    <a:pt x="108" y="0"/>
                  </a:lnTo>
                  <a:lnTo>
                    <a:pt x="130" y="0"/>
                  </a:lnTo>
                  <a:lnTo>
                    <a:pt x="76" y="153"/>
                  </a:lnTo>
                  <a:lnTo>
                    <a:pt x="54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1" name="Freeform 169"/>
            <p:cNvSpPr>
              <a:spLocks noChangeArrowheads="1"/>
            </p:cNvSpPr>
            <p:nvPr/>
          </p:nvSpPr>
          <p:spPr bwMode="auto">
            <a:xfrm>
              <a:off x="3219544" y="3222014"/>
              <a:ext cx="42612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2" name="Freeform 170"/>
            <p:cNvSpPr>
              <a:spLocks noChangeArrowheads="1"/>
            </p:cNvSpPr>
            <p:nvPr/>
          </p:nvSpPr>
          <p:spPr bwMode="auto">
            <a:xfrm>
              <a:off x="3271419" y="3223868"/>
              <a:ext cx="38907" cy="48170"/>
            </a:xfrm>
            <a:custGeom>
              <a:avLst/>
              <a:gdLst>
                <a:gd name="T0" fmla="*/ 74 w 93"/>
                <a:gd name="T1" fmla="*/ 44 h 114"/>
                <a:gd name="T2" fmla="*/ 74 w 93"/>
                <a:gd name="T3" fmla="*/ 44 h 114"/>
                <a:gd name="T4" fmla="*/ 51 w 93"/>
                <a:gd name="T5" fmla="*/ 16 h 114"/>
                <a:gd name="T6" fmla="*/ 18 w 93"/>
                <a:gd name="T7" fmla="*/ 50 h 114"/>
                <a:gd name="T8" fmla="*/ 18 w 93"/>
                <a:gd name="T9" fmla="*/ 113 h 114"/>
                <a:gd name="T10" fmla="*/ 0 w 93"/>
                <a:gd name="T11" fmla="*/ 113 h 114"/>
                <a:gd name="T12" fmla="*/ 0 w 93"/>
                <a:gd name="T13" fmla="*/ 2 h 114"/>
                <a:gd name="T14" fmla="*/ 17 w 93"/>
                <a:gd name="T15" fmla="*/ 2 h 114"/>
                <a:gd name="T16" fmla="*/ 17 w 93"/>
                <a:gd name="T17" fmla="*/ 18 h 114"/>
                <a:gd name="T18" fmla="*/ 53 w 93"/>
                <a:gd name="T19" fmla="*/ 0 h 114"/>
                <a:gd name="T20" fmla="*/ 88 w 93"/>
                <a:gd name="T21" fmla="*/ 14 h 114"/>
                <a:gd name="T22" fmla="*/ 92 w 93"/>
                <a:gd name="T23" fmla="*/ 41 h 114"/>
                <a:gd name="T24" fmla="*/ 92 w 93"/>
                <a:gd name="T25" fmla="*/ 47 h 114"/>
                <a:gd name="T26" fmla="*/ 92 w 93"/>
                <a:gd name="T27" fmla="*/ 113 h 114"/>
                <a:gd name="T28" fmla="*/ 74 w 93"/>
                <a:gd name="T29" fmla="*/ 113 h 114"/>
                <a:gd name="T30" fmla="*/ 74 w 93"/>
                <a:gd name="T31" fmla="*/ 4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4">
                  <a:moveTo>
                    <a:pt x="74" y="44"/>
                  </a:moveTo>
                  <a:lnTo>
                    <a:pt x="74" y="44"/>
                  </a:lnTo>
                  <a:cubicBezTo>
                    <a:pt x="74" y="25"/>
                    <a:pt x="69" y="16"/>
                    <a:pt x="51" y="16"/>
                  </a:cubicBezTo>
                  <a:cubicBezTo>
                    <a:pt x="31" y="16"/>
                    <a:pt x="18" y="28"/>
                    <a:pt x="18" y="50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6" y="5"/>
                    <a:pt x="37" y="0"/>
                    <a:pt x="53" y="0"/>
                  </a:cubicBezTo>
                  <a:cubicBezTo>
                    <a:pt x="69" y="0"/>
                    <a:pt x="82" y="4"/>
                    <a:pt x="88" y="14"/>
                  </a:cubicBezTo>
                  <a:cubicBezTo>
                    <a:pt x="92" y="22"/>
                    <a:pt x="92" y="30"/>
                    <a:pt x="92" y="41"/>
                  </a:cubicBezTo>
                  <a:cubicBezTo>
                    <a:pt x="92" y="43"/>
                    <a:pt x="92" y="44"/>
                    <a:pt x="92" y="47"/>
                  </a:cubicBezTo>
                  <a:cubicBezTo>
                    <a:pt x="92" y="113"/>
                    <a:pt x="92" y="113"/>
                    <a:pt x="92" y="113"/>
                  </a:cubicBezTo>
                  <a:cubicBezTo>
                    <a:pt x="74" y="113"/>
                    <a:pt x="74" y="113"/>
                    <a:pt x="74" y="113"/>
                  </a:cubicBezTo>
                  <a:lnTo>
                    <a:pt x="7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3" name="Freeform 171"/>
            <p:cNvSpPr>
              <a:spLocks noChangeArrowheads="1"/>
            </p:cNvSpPr>
            <p:nvPr/>
          </p:nvSpPr>
          <p:spPr bwMode="auto">
            <a:xfrm>
              <a:off x="3321442" y="3223868"/>
              <a:ext cx="40759" cy="48170"/>
            </a:xfrm>
            <a:custGeom>
              <a:avLst/>
              <a:gdLst>
                <a:gd name="T0" fmla="*/ 75 w 95"/>
                <a:gd name="T1" fmla="*/ 44 h 114"/>
                <a:gd name="T2" fmla="*/ 75 w 95"/>
                <a:gd name="T3" fmla="*/ 44 h 114"/>
                <a:gd name="T4" fmla="*/ 52 w 95"/>
                <a:gd name="T5" fmla="*/ 16 h 114"/>
                <a:gd name="T6" fmla="*/ 19 w 95"/>
                <a:gd name="T7" fmla="*/ 50 h 114"/>
                <a:gd name="T8" fmla="*/ 19 w 95"/>
                <a:gd name="T9" fmla="*/ 113 h 114"/>
                <a:gd name="T10" fmla="*/ 0 w 95"/>
                <a:gd name="T11" fmla="*/ 113 h 114"/>
                <a:gd name="T12" fmla="*/ 0 w 95"/>
                <a:gd name="T13" fmla="*/ 2 h 114"/>
                <a:gd name="T14" fmla="*/ 19 w 95"/>
                <a:gd name="T15" fmla="*/ 2 h 114"/>
                <a:gd name="T16" fmla="*/ 19 w 95"/>
                <a:gd name="T17" fmla="*/ 18 h 114"/>
                <a:gd name="T18" fmla="*/ 55 w 95"/>
                <a:gd name="T19" fmla="*/ 0 h 114"/>
                <a:gd name="T20" fmla="*/ 89 w 95"/>
                <a:gd name="T21" fmla="*/ 14 h 114"/>
                <a:gd name="T22" fmla="*/ 94 w 95"/>
                <a:gd name="T23" fmla="*/ 41 h 114"/>
                <a:gd name="T24" fmla="*/ 94 w 95"/>
                <a:gd name="T25" fmla="*/ 47 h 114"/>
                <a:gd name="T26" fmla="*/ 94 w 95"/>
                <a:gd name="T27" fmla="*/ 113 h 114"/>
                <a:gd name="T28" fmla="*/ 75 w 95"/>
                <a:gd name="T29" fmla="*/ 113 h 114"/>
                <a:gd name="T30" fmla="*/ 75 w 95"/>
                <a:gd name="T31" fmla="*/ 4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4">
                  <a:moveTo>
                    <a:pt x="75" y="44"/>
                  </a:moveTo>
                  <a:lnTo>
                    <a:pt x="75" y="44"/>
                  </a:lnTo>
                  <a:cubicBezTo>
                    <a:pt x="75" y="25"/>
                    <a:pt x="70" y="16"/>
                    <a:pt x="52" y="16"/>
                  </a:cubicBezTo>
                  <a:cubicBezTo>
                    <a:pt x="32" y="16"/>
                    <a:pt x="19" y="28"/>
                    <a:pt x="19" y="50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7" y="5"/>
                    <a:pt x="39" y="0"/>
                    <a:pt x="55" y="0"/>
                  </a:cubicBezTo>
                  <a:cubicBezTo>
                    <a:pt x="71" y="0"/>
                    <a:pt x="83" y="4"/>
                    <a:pt x="89" y="14"/>
                  </a:cubicBezTo>
                  <a:cubicBezTo>
                    <a:pt x="94" y="22"/>
                    <a:pt x="94" y="30"/>
                    <a:pt x="94" y="41"/>
                  </a:cubicBezTo>
                  <a:cubicBezTo>
                    <a:pt x="94" y="43"/>
                    <a:pt x="94" y="44"/>
                    <a:pt x="94" y="47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75" y="113"/>
                    <a:pt x="75" y="113"/>
                    <a:pt x="75" y="113"/>
                  </a:cubicBezTo>
                  <a:lnTo>
                    <a:pt x="75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975437" y="3207193"/>
            <a:ext cx="322366" cy="81517"/>
            <a:chOff x="3975437" y="3207193"/>
            <a:chExt cx="322366" cy="81517"/>
          </a:xfrm>
        </p:grpSpPr>
        <p:sp>
          <p:nvSpPr>
            <p:cNvPr id="3244" name="Freeform 172"/>
            <p:cNvSpPr>
              <a:spLocks noChangeArrowheads="1"/>
            </p:cNvSpPr>
            <p:nvPr/>
          </p:nvSpPr>
          <p:spPr bwMode="auto">
            <a:xfrm>
              <a:off x="3975437" y="3207193"/>
              <a:ext cx="46318" cy="64844"/>
            </a:xfrm>
            <a:custGeom>
              <a:avLst/>
              <a:gdLst>
                <a:gd name="T0" fmla="*/ 0 w 110"/>
                <a:gd name="T1" fmla="*/ 0 h 154"/>
                <a:gd name="T2" fmla="*/ 0 w 110"/>
                <a:gd name="T3" fmla="*/ 0 h 154"/>
                <a:gd name="T4" fmla="*/ 51 w 110"/>
                <a:gd name="T5" fmla="*/ 0 h 154"/>
                <a:gd name="T6" fmla="*/ 56 w 110"/>
                <a:gd name="T7" fmla="*/ 0 h 154"/>
                <a:gd name="T8" fmla="*/ 89 w 110"/>
                <a:gd name="T9" fmla="*/ 6 h 154"/>
                <a:gd name="T10" fmla="*/ 109 w 110"/>
                <a:gd name="T11" fmla="*/ 45 h 154"/>
                <a:gd name="T12" fmla="*/ 89 w 110"/>
                <a:gd name="T13" fmla="*/ 82 h 154"/>
                <a:gd name="T14" fmla="*/ 52 w 110"/>
                <a:gd name="T15" fmla="*/ 89 h 154"/>
                <a:gd name="T16" fmla="*/ 21 w 110"/>
                <a:gd name="T17" fmla="*/ 89 h 154"/>
                <a:gd name="T18" fmla="*/ 21 w 110"/>
                <a:gd name="T19" fmla="*/ 153 h 154"/>
                <a:gd name="T20" fmla="*/ 0 w 110"/>
                <a:gd name="T21" fmla="*/ 153 h 154"/>
                <a:gd name="T22" fmla="*/ 0 w 110"/>
                <a:gd name="T23" fmla="*/ 0 h 154"/>
                <a:gd name="T24" fmla="*/ 55 w 110"/>
                <a:gd name="T25" fmla="*/ 70 h 154"/>
                <a:gd name="T26" fmla="*/ 55 w 110"/>
                <a:gd name="T27" fmla="*/ 70 h 154"/>
                <a:gd name="T28" fmla="*/ 88 w 110"/>
                <a:gd name="T29" fmla="*/ 45 h 154"/>
                <a:gd name="T30" fmla="*/ 57 w 110"/>
                <a:gd name="T31" fmla="*/ 19 h 154"/>
                <a:gd name="T32" fmla="*/ 21 w 110"/>
                <a:gd name="T33" fmla="*/ 19 h 154"/>
                <a:gd name="T34" fmla="*/ 21 w 110"/>
                <a:gd name="T35" fmla="*/ 70 h 154"/>
                <a:gd name="T36" fmla="*/ 55 w 110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70" y="0"/>
                    <a:pt x="80" y="0"/>
                    <a:pt x="89" y="6"/>
                  </a:cubicBezTo>
                  <a:cubicBezTo>
                    <a:pt x="102" y="13"/>
                    <a:pt x="109" y="26"/>
                    <a:pt x="109" y="45"/>
                  </a:cubicBezTo>
                  <a:cubicBezTo>
                    <a:pt x="109" y="62"/>
                    <a:pt x="102" y="75"/>
                    <a:pt x="89" y="82"/>
                  </a:cubicBezTo>
                  <a:cubicBezTo>
                    <a:pt x="80" y="89"/>
                    <a:pt x="68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5" y="70"/>
                  </a:moveTo>
                  <a:lnTo>
                    <a:pt x="55" y="70"/>
                  </a:lnTo>
                  <a:cubicBezTo>
                    <a:pt x="78" y="70"/>
                    <a:pt x="88" y="65"/>
                    <a:pt x="88" y="45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5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5" name="Freeform 173"/>
            <p:cNvSpPr>
              <a:spLocks noChangeArrowheads="1"/>
            </p:cNvSpPr>
            <p:nvPr/>
          </p:nvSpPr>
          <p:spPr bwMode="auto">
            <a:xfrm>
              <a:off x="4031017" y="3207193"/>
              <a:ext cx="9264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2 h 154"/>
                <a:gd name="T6" fmla="*/ 0 w 20"/>
                <a:gd name="T7" fmla="*/ 22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" name="Freeform 174"/>
            <p:cNvSpPr>
              <a:spLocks noChangeArrowheads="1"/>
            </p:cNvSpPr>
            <p:nvPr/>
          </p:nvSpPr>
          <p:spPr bwMode="auto">
            <a:xfrm>
              <a:off x="4051397" y="3223868"/>
              <a:ext cx="40759" cy="48170"/>
            </a:xfrm>
            <a:custGeom>
              <a:avLst/>
              <a:gdLst>
                <a:gd name="T0" fmla="*/ 75 w 95"/>
                <a:gd name="T1" fmla="*/ 44 h 114"/>
                <a:gd name="T2" fmla="*/ 75 w 95"/>
                <a:gd name="T3" fmla="*/ 44 h 114"/>
                <a:gd name="T4" fmla="*/ 52 w 95"/>
                <a:gd name="T5" fmla="*/ 16 h 114"/>
                <a:gd name="T6" fmla="*/ 20 w 95"/>
                <a:gd name="T7" fmla="*/ 50 h 114"/>
                <a:gd name="T8" fmla="*/ 20 w 95"/>
                <a:gd name="T9" fmla="*/ 113 h 114"/>
                <a:gd name="T10" fmla="*/ 0 w 95"/>
                <a:gd name="T11" fmla="*/ 113 h 114"/>
                <a:gd name="T12" fmla="*/ 0 w 95"/>
                <a:gd name="T13" fmla="*/ 2 h 114"/>
                <a:gd name="T14" fmla="*/ 19 w 95"/>
                <a:gd name="T15" fmla="*/ 2 h 114"/>
                <a:gd name="T16" fmla="*/ 19 w 95"/>
                <a:gd name="T17" fmla="*/ 18 h 114"/>
                <a:gd name="T18" fmla="*/ 54 w 95"/>
                <a:gd name="T19" fmla="*/ 0 h 114"/>
                <a:gd name="T20" fmla="*/ 89 w 95"/>
                <a:gd name="T21" fmla="*/ 14 h 114"/>
                <a:gd name="T22" fmla="*/ 94 w 95"/>
                <a:gd name="T23" fmla="*/ 41 h 114"/>
                <a:gd name="T24" fmla="*/ 94 w 95"/>
                <a:gd name="T25" fmla="*/ 47 h 114"/>
                <a:gd name="T26" fmla="*/ 94 w 95"/>
                <a:gd name="T27" fmla="*/ 113 h 114"/>
                <a:gd name="T28" fmla="*/ 75 w 95"/>
                <a:gd name="T29" fmla="*/ 113 h 114"/>
                <a:gd name="T30" fmla="*/ 75 w 95"/>
                <a:gd name="T31" fmla="*/ 4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4">
                  <a:moveTo>
                    <a:pt x="75" y="44"/>
                  </a:moveTo>
                  <a:lnTo>
                    <a:pt x="75" y="44"/>
                  </a:lnTo>
                  <a:cubicBezTo>
                    <a:pt x="75" y="25"/>
                    <a:pt x="71" y="16"/>
                    <a:pt x="52" y="16"/>
                  </a:cubicBezTo>
                  <a:cubicBezTo>
                    <a:pt x="31" y="16"/>
                    <a:pt x="20" y="28"/>
                    <a:pt x="20" y="50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7" y="5"/>
                    <a:pt x="39" y="0"/>
                    <a:pt x="54" y="0"/>
                  </a:cubicBezTo>
                  <a:cubicBezTo>
                    <a:pt x="71" y="0"/>
                    <a:pt x="82" y="4"/>
                    <a:pt x="89" y="14"/>
                  </a:cubicBezTo>
                  <a:cubicBezTo>
                    <a:pt x="94" y="22"/>
                    <a:pt x="94" y="30"/>
                    <a:pt x="94" y="41"/>
                  </a:cubicBezTo>
                  <a:cubicBezTo>
                    <a:pt x="94" y="43"/>
                    <a:pt x="94" y="44"/>
                    <a:pt x="94" y="47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75" y="113"/>
                    <a:pt x="75" y="113"/>
                    <a:pt x="75" y="113"/>
                  </a:cubicBezTo>
                  <a:lnTo>
                    <a:pt x="75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7" name="Freeform 175"/>
            <p:cNvSpPr>
              <a:spLocks noChangeArrowheads="1"/>
            </p:cNvSpPr>
            <p:nvPr/>
          </p:nvSpPr>
          <p:spPr bwMode="auto">
            <a:xfrm>
              <a:off x="4103272" y="3222014"/>
              <a:ext cx="44464" cy="66696"/>
            </a:xfrm>
            <a:custGeom>
              <a:avLst/>
              <a:gdLst>
                <a:gd name="T0" fmla="*/ 0 w 104"/>
                <a:gd name="T1" fmla="*/ 3 h 160"/>
                <a:gd name="T2" fmla="*/ 0 w 104"/>
                <a:gd name="T3" fmla="*/ 3 h 160"/>
                <a:gd name="T4" fmla="*/ 18 w 104"/>
                <a:gd name="T5" fmla="*/ 3 h 160"/>
                <a:gd name="T6" fmla="*/ 18 w 104"/>
                <a:gd name="T7" fmla="*/ 18 h 160"/>
                <a:gd name="T8" fmla="*/ 54 w 104"/>
                <a:gd name="T9" fmla="*/ 0 h 160"/>
                <a:gd name="T10" fmla="*/ 103 w 104"/>
                <a:gd name="T11" fmla="*/ 59 h 160"/>
                <a:gd name="T12" fmla="*/ 54 w 104"/>
                <a:gd name="T13" fmla="*/ 118 h 160"/>
                <a:gd name="T14" fmla="*/ 18 w 104"/>
                <a:gd name="T15" fmla="*/ 101 h 160"/>
                <a:gd name="T16" fmla="*/ 18 w 104"/>
                <a:gd name="T17" fmla="*/ 159 h 160"/>
                <a:gd name="T18" fmla="*/ 0 w 104"/>
                <a:gd name="T19" fmla="*/ 159 h 160"/>
                <a:gd name="T20" fmla="*/ 0 w 104"/>
                <a:gd name="T21" fmla="*/ 3 h 160"/>
                <a:gd name="T22" fmla="*/ 50 w 104"/>
                <a:gd name="T23" fmla="*/ 102 h 160"/>
                <a:gd name="T24" fmla="*/ 50 w 104"/>
                <a:gd name="T25" fmla="*/ 102 h 160"/>
                <a:gd name="T26" fmla="*/ 83 w 104"/>
                <a:gd name="T27" fmla="*/ 57 h 160"/>
                <a:gd name="T28" fmla="*/ 50 w 104"/>
                <a:gd name="T29" fmla="*/ 16 h 160"/>
                <a:gd name="T30" fmla="*/ 18 w 104"/>
                <a:gd name="T31" fmla="*/ 60 h 160"/>
                <a:gd name="T32" fmla="*/ 50 w 104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0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5"/>
                    <a:pt x="38" y="0"/>
                    <a:pt x="54" y="0"/>
                  </a:cubicBezTo>
                  <a:cubicBezTo>
                    <a:pt x="83" y="0"/>
                    <a:pt x="103" y="22"/>
                    <a:pt x="103" y="59"/>
                  </a:cubicBezTo>
                  <a:cubicBezTo>
                    <a:pt x="103" y="95"/>
                    <a:pt x="83" y="118"/>
                    <a:pt x="54" y="118"/>
                  </a:cubicBezTo>
                  <a:cubicBezTo>
                    <a:pt x="38" y="118"/>
                    <a:pt x="27" y="112"/>
                    <a:pt x="18" y="10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0" y="102"/>
                  </a:moveTo>
                  <a:lnTo>
                    <a:pt x="50" y="102"/>
                  </a:lnTo>
                  <a:cubicBezTo>
                    <a:pt x="71" y="102"/>
                    <a:pt x="83" y="86"/>
                    <a:pt x="83" y="57"/>
                  </a:cubicBezTo>
                  <a:cubicBezTo>
                    <a:pt x="83" y="32"/>
                    <a:pt x="71" y="16"/>
                    <a:pt x="50" y="16"/>
                  </a:cubicBezTo>
                  <a:cubicBezTo>
                    <a:pt x="29" y="16"/>
                    <a:pt x="18" y="31"/>
                    <a:pt x="18" y="60"/>
                  </a:cubicBezTo>
                  <a:cubicBezTo>
                    <a:pt x="18" y="87"/>
                    <a:pt x="28" y="102"/>
                    <a:pt x="50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8" name="Freeform 176"/>
            <p:cNvSpPr>
              <a:spLocks noChangeArrowheads="1"/>
            </p:cNvSpPr>
            <p:nvPr/>
          </p:nvSpPr>
          <p:spPr bwMode="auto">
            <a:xfrm>
              <a:off x="4153294" y="3222014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8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7"/>
                    <a:pt x="86" y="118"/>
                    <a:pt x="53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8" y="31"/>
                    <a:pt x="18" y="59"/>
                  </a:cubicBezTo>
                  <a:cubicBezTo>
                    <a:pt x="18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9" name="Freeform 177"/>
            <p:cNvSpPr>
              <a:spLocks noChangeArrowheads="1"/>
            </p:cNvSpPr>
            <p:nvPr/>
          </p:nvSpPr>
          <p:spPr bwMode="auto">
            <a:xfrm>
              <a:off x="4208874" y="3207193"/>
              <a:ext cx="7411" cy="64844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22 h 154"/>
                <a:gd name="T6" fmla="*/ 0 w 19"/>
                <a:gd name="T7" fmla="*/ 22 h 154"/>
                <a:gd name="T8" fmla="*/ 0 w 19"/>
                <a:gd name="T9" fmla="*/ 0 h 154"/>
                <a:gd name="T10" fmla="*/ 0 w 19"/>
                <a:gd name="T11" fmla="*/ 42 h 154"/>
                <a:gd name="T12" fmla="*/ 18 w 19"/>
                <a:gd name="T13" fmla="*/ 42 h 154"/>
                <a:gd name="T14" fmla="*/ 18 w 19"/>
                <a:gd name="T15" fmla="*/ 153 h 154"/>
                <a:gd name="T16" fmla="*/ 0 w 19"/>
                <a:gd name="T17" fmla="*/ 153 h 154"/>
                <a:gd name="T18" fmla="*/ 0 w 19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0" name="Freeform 178"/>
            <p:cNvSpPr>
              <a:spLocks noChangeArrowheads="1"/>
            </p:cNvSpPr>
            <p:nvPr/>
          </p:nvSpPr>
          <p:spPr bwMode="auto">
            <a:xfrm>
              <a:off x="4229254" y="3223868"/>
              <a:ext cx="38906" cy="48170"/>
            </a:xfrm>
            <a:custGeom>
              <a:avLst/>
              <a:gdLst>
                <a:gd name="T0" fmla="*/ 74 w 94"/>
                <a:gd name="T1" fmla="*/ 44 h 114"/>
                <a:gd name="T2" fmla="*/ 74 w 94"/>
                <a:gd name="T3" fmla="*/ 44 h 114"/>
                <a:gd name="T4" fmla="*/ 52 w 94"/>
                <a:gd name="T5" fmla="*/ 16 h 114"/>
                <a:gd name="T6" fmla="*/ 18 w 94"/>
                <a:gd name="T7" fmla="*/ 50 h 114"/>
                <a:gd name="T8" fmla="*/ 18 w 94"/>
                <a:gd name="T9" fmla="*/ 113 h 114"/>
                <a:gd name="T10" fmla="*/ 0 w 94"/>
                <a:gd name="T11" fmla="*/ 113 h 114"/>
                <a:gd name="T12" fmla="*/ 0 w 94"/>
                <a:gd name="T13" fmla="*/ 2 h 114"/>
                <a:gd name="T14" fmla="*/ 17 w 94"/>
                <a:gd name="T15" fmla="*/ 2 h 114"/>
                <a:gd name="T16" fmla="*/ 17 w 94"/>
                <a:gd name="T17" fmla="*/ 18 h 114"/>
                <a:gd name="T18" fmla="*/ 54 w 94"/>
                <a:gd name="T19" fmla="*/ 0 h 114"/>
                <a:gd name="T20" fmla="*/ 88 w 94"/>
                <a:gd name="T21" fmla="*/ 14 h 114"/>
                <a:gd name="T22" fmla="*/ 93 w 94"/>
                <a:gd name="T23" fmla="*/ 41 h 114"/>
                <a:gd name="T24" fmla="*/ 93 w 94"/>
                <a:gd name="T25" fmla="*/ 47 h 114"/>
                <a:gd name="T26" fmla="*/ 93 w 94"/>
                <a:gd name="T27" fmla="*/ 113 h 114"/>
                <a:gd name="T28" fmla="*/ 74 w 94"/>
                <a:gd name="T29" fmla="*/ 113 h 114"/>
                <a:gd name="T30" fmla="*/ 74 w 94"/>
                <a:gd name="T31" fmla="*/ 4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4">
                  <a:moveTo>
                    <a:pt x="74" y="44"/>
                  </a:moveTo>
                  <a:lnTo>
                    <a:pt x="74" y="44"/>
                  </a:lnTo>
                  <a:cubicBezTo>
                    <a:pt x="74" y="25"/>
                    <a:pt x="69" y="16"/>
                    <a:pt x="52" y="16"/>
                  </a:cubicBezTo>
                  <a:cubicBezTo>
                    <a:pt x="31" y="16"/>
                    <a:pt x="18" y="28"/>
                    <a:pt x="18" y="50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6" y="5"/>
                    <a:pt x="38" y="0"/>
                    <a:pt x="54" y="0"/>
                  </a:cubicBezTo>
                  <a:cubicBezTo>
                    <a:pt x="70" y="0"/>
                    <a:pt x="82" y="4"/>
                    <a:pt x="88" y="14"/>
                  </a:cubicBezTo>
                  <a:cubicBezTo>
                    <a:pt x="92" y="22"/>
                    <a:pt x="93" y="30"/>
                    <a:pt x="93" y="41"/>
                  </a:cubicBezTo>
                  <a:cubicBezTo>
                    <a:pt x="93" y="43"/>
                    <a:pt x="93" y="44"/>
                    <a:pt x="93" y="47"/>
                  </a:cubicBezTo>
                  <a:cubicBezTo>
                    <a:pt x="93" y="113"/>
                    <a:pt x="93" y="113"/>
                    <a:pt x="93" y="113"/>
                  </a:cubicBezTo>
                  <a:cubicBezTo>
                    <a:pt x="74" y="113"/>
                    <a:pt x="74" y="113"/>
                    <a:pt x="74" y="113"/>
                  </a:cubicBezTo>
                  <a:lnTo>
                    <a:pt x="7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1" name="Freeform 179"/>
            <p:cNvSpPr>
              <a:spLocks noChangeArrowheads="1"/>
            </p:cNvSpPr>
            <p:nvPr/>
          </p:nvSpPr>
          <p:spPr bwMode="auto">
            <a:xfrm>
              <a:off x="4273719" y="3210898"/>
              <a:ext cx="24084" cy="61139"/>
            </a:xfrm>
            <a:custGeom>
              <a:avLst/>
              <a:gdLst>
                <a:gd name="T0" fmla="*/ 46 w 56"/>
                <a:gd name="T1" fmla="*/ 128 h 145"/>
                <a:gd name="T2" fmla="*/ 46 w 56"/>
                <a:gd name="T3" fmla="*/ 128 h 145"/>
                <a:gd name="T4" fmla="*/ 55 w 56"/>
                <a:gd name="T5" fmla="*/ 127 h 145"/>
                <a:gd name="T6" fmla="*/ 55 w 56"/>
                <a:gd name="T7" fmla="*/ 142 h 145"/>
                <a:gd name="T8" fmla="*/ 40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4 h 145"/>
                <a:gd name="T34" fmla="*/ 46 w 56"/>
                <a:gd name="T35" fmla="*/ 12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0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3"/>
                    <a:pt x="37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86955" y="3205341"/>
            <a:ext cx="229732" cy="68549"/>
            <a:chOff x="4886955" y="3205341"/>
            <a:chExt cx="229732" cy="68549"/>
          </a:xfrm>
        </p:grpSpPr>
        <p:sp>
          <p:nvSpPr>
            <p:cNvPr id="3252" name="Freeform 180"/>
            <p:cNvSpPr>
              <a:spLocks noChangeArrowheads="1"/>
            </p:cNvSpPr>
            <p:nvPr/>
          </p:nvSpPr>
          <p:spPr bwMode="auto">
            <a:xfrm>
              <a:off x="4886955" y="3205341"/>
              <a:ext cx="57434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9 h 163"/>
                <a:gd name="T8" fmla="*/ 70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69 w 135"/>
                <a:gd name="T15" fmla="*/ 19 h 163"/>
                <a:gd name="T16" fmla="*/ 20 w 135"/>
                <a:gd name="T17" fmla="*/ 81 h 163"/>
                <a:gd name="T18" fmla="*/ 69 w 135"/>
                <a:gd name="T19" fmla="*/ 144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7" y="0"/>
                    <a:pt x="70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0"/>
                    <a:pt x="93" y="19"/>
                    <a:pt x="69" y="19"/>
                  </a:cubicBezTo>
                  <a:cubicBezTo>
                    <a:pt x="39" y="19"/>
                    <a:pt x="20" y="42"/>
                    <a:pt x="20" y="81"/>
                  </a:cubicBezTo>
                  <a:cubicBezTo>
                    <a:pt x="20" y="120"/>
                    <a:pt x="40" y="144"/>
                    <a:pt x="69" y="144"/>
                  </a:cubicBezTo>
                  <a:cubicBezTo>
                    <a:pt x="94" y="144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3" name="Freeform 181"/>
            <p:cNvSpPr>
              <a:spLocks noChangeArrowheads="1"/>
            </p:cNvSpPr>
            <p:nvPr/>
          </p:nvSpPr>
          <p:spPr bwMode="auto">
            <a:xfrm>
              <a:off x="4951799" y="3223868"/>
              <a:ext cx="38906" cy="48170"/>
            </a:xfrm>
            <a:custGeom>
              <a:avLst/>
              <a:gdLst>
                <a:gd name="T0" fmla="*/ 18 w 94"/>
                <a:gd name="T1" fmla="*/ 69 h 115"/>
                <a:gd name="T2" fmla="*/ 18 w 94"/>
                <a:gd name="T3" fmla="*/ 69 h 115"/>
                <a:gd name="T4" fmla="*/ 41 w 94"/>
                <a:gd name="T5" fmla="*/ 98 h 115"/>
                <a:gd name="T6" fmla="*/ 75 w 94"/>
                <a:gd name="T7" fmla="*/ 60 h 115"/>
                <a:gd name="T8" fmla="*/ 75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5 w 94"/>
                <a:gd name="T15" fmla="*/ 111 h 115"/>
                <a:gd name="T16" fmla="*/ 75 w 94"/>
                <a:gd name="T17" fmla="*/ 95 h 115"/>
                <a:gd name="T18" fmla="*/ 38 w 94"/>
                <a:gd name="T19" fmla="*/ 114 h 115"/>
                <a:gd name="T20" fmla="*/ 5 w 94"/>
                <a:gd name="T21" fmla="*/ 100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8 w 94"/>
                <a:gd name="T29" fmla="*/ 0 h 115"/>
                <a:gd name="T30" fmla="*/ 18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8" y="69"/>
                  </a:moveTo>
                  <a:lnTo>
                    <a:pt x="18" y="69"/>
                  </a:lnTo>
                  <a:cubicBezTo>
                    <a:pt x="18" y="88"/>
                    <a:pt x="24" y="98"/>
                    <a:pt x="41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7" y="108"/>
                    <a:pt x="55" y="114"/>
                    <a:pt x="38" y="114"/>
                  </a:cubicBezTo>
                  <a:cubicBezTo>
                    <a:pt x="23" y="114"/>
                    <a:pt x="10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4" name="Freeform 182"/>
            <p:cNvSpPr>
              <a:spLocks noChangeArrowheads="1"/>
            </p:cNvSpPr>
            <p:nvPr/>
          </p:nvSpPr>
          <p:spPr bwMode="auto">
            <a:xfrm>
              <a:off x="5003674" y="3223868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8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8 w 55"/>
                <a:gd name="T17" fmla="*/ 52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8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5" name="Freeform 183"/>
            <p:cNvSpPr>
              <a:spLocks noChangeArrowheads="1"/>
            </p:cNvSpPr>
            <p:nvPr/>
          </p:nvSpPr>
          <p:spPr bwMode="auto">
            <a:xfrm>
              <a:off x="5027758" y="3223868"/>
              <a:ext cx="42612" cy="46316"/>
            </a:xfrm>
            <a:custGeom>
              <a:avLst/>
              <a:gdLst>
                <a:gd name="T0" fmla="*/ 0 w 103"/>
                <a:gd name="T1" fmla="*/ 0 h 112"/>
                <a:gd name="T2" fmla="*/ 20 w 103"/>
                <a:gd name="T3" fmla="*/ 0 h 112"/>
                <a:gd name="T4" fmla="*/ 51 w 103"/>
                <a:gd name="T5" fmla="*/ 89 h 112"/>
                <a:gd name="T6" fmla="*/ 81 w 103"/>
                <a:gd name="T7" fmla="*/ 0 h 112"/>
                <a:gd name="T8" fmla="*/ 102 w 103"/>
                <a:gd name="T9" fmla="*/ 0 h 112"/>
                <a:gd name="T10" fmla="*/ 60 w 103"/>
                <a:gd name="T11" fmla="*/ 111 h 112"/>
                <a:gd name="T12" fmla="*/ 40 w 103"/>
                <a:gd name="T13" fmla="*/ 111 h 112"/>
                <a:gd name="T14" fmla="*/ 0 w 103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2">
                  <a:moveTo>
                    <a:pt x="0" y="0"/>
                  </a:moveTo>
                  <a:lnTo>
                    <a:pt x="20" y="0"/>
                  </a:lnTo>
                  <a:lnTo>
                    <a:pt x="51" y="89"/>
                  </a:lnTo>
                  <a:lnTo>
                    <a:pt x="81" y="0"/>
                  </a:lnTo>
                  <a:lnTo>
                    <a:pt x="102" y="0"/>
                  </a:lnTo>
                  <a:lnTo>
                    <a:pt x="60" y="111"/>
                  </a:lnTo>
                  <a:lnTo>
                    <a:pt x="40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" name="Freeform 184"/>
            <p:cNvSpPr>
              <a:spLocks noChangeArrowheads="1"/>
            </p:cNvSpPr>
            <p:nvPr/>
          </p:nvSpPr>
          <p:spPr bwMode="auto">
            <a:xfrm>
              <a:off x="5074076" y="3222014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716955" y="3205341"/>
            <a:ext cx="289018" cy="68549"/>
            <a:chOff x="5716955" y="3205341"/>
            <a:chExt cx="289018" cy="68549"/>
          </a:xfrm>
        </p:grpSpPr>
        <p:sp>
          <p:nvSpPr>
            <p:cNvPr id="3257" name="Freeform 185"/>
            <p:cNvSpPr>
              <a:spLocks noChangeArrowheads="1"/>
            </p:cNvSpPr>
            <p:nvPr/>
          </p:nvSpPr>
          <p:spPr bwMode="auto">
            <a:xfrm>
              <a:off x="5716955" y="3205341"/>
              <a:ext cx="57434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9 h 163"/>
                <a:gd name="T8" fmla="*/ 70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9 h 163"/>
                <a:gd name="T16" fmla="*/ 20 w 135"/>
                <a:gd name="T17" fmla="*/ 81 h 163"/>
                <a:gd name="T18" fmla="*/ 69 w 135"/>
                <a:gd name="T19" fmla="*/ 144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7" y="0"/>
                    <a:pt x="70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0"/>
                    <a:pt x="93" y="19"/>
                    <a:pt x="70" y="19"/>
                  </a:cubicBezTo>
                  <a:cubicBezTo>
                    <a:pt x="39" y="19"/>
                    <a:pt x="20" y="42"/>
                    <a:pt x="20" y="81"/>
                  </a:cubicBezTo>
                  <a:cubicBezTo>
                    <a:pt x="20" y="120"/>
                    <a:pt x="40" y="144"/>
                    <a:pt x="69" y="144"/>
                  </a:cubicBezTo>
                  <a:cubicBezTo>
                    <a:pt x="94" y="144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8" name="Freeform 186"/>
            <p:cNvSpPr>
              <a:spLocks noChangeArrowheads="1"/>
            </p:cNvSpPr>
            <p:nvPr/>
          </p:nvSpPr>
          <p:spPr bwMode="auto">
            <a:xfrm>
              <a:off x="5781799" y="3223868"/>
              <a:ext cx="40759" cy="48170"/>
            </a:xfrm>
            <a:custGeom>
              <a:avLst/>
              <a:gdLst>
                <a:gd name="T0" fmla="*/ 19 w 95"/>
                <a:gd name="T1" fmla="*/ 69 h 115"/>
                <a:gd name="T2" fmla="*/ 19 w 95"/>
                <a:gd name="T3" fmla="*/ 69 h 115"/>
                <a:gd name="T4" fmla="*/ 41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5 h 115"/>
                <a:gd name="T18" fmla="*/ 38 w 95"/>
                <a:gd name="T19" fmla="*/ 114 h 115"/>
                <a:gd name="T20" fmla="*/ 5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1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7" y="108"/>
                    <a:pt x="55" y="114"/>
                    <a:pt x="38" y="114"/>
                  </a:cubicBezTo>
                  <a:cubicBezTo>
                    <a:pt x="23" y="114"/>
                    <a:pt x="11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9" name="Freeform 187"/>
            <p:cNvSpPr>
              <a:spLocks noChangeArrowheads="1"/>
            </p:cNvSpPr>
            <p:nvPr/>
          </p:nvSpPr>
          <p:spPr bwMode="auto">
            <a:xfrm>
              <a:off x="5833674" y="3223868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8 w 55"/>
                <a:gd name="T17" fmla="*/ 52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1"/>
                    <a:pt x="18" y="52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0" name="Freeform 188"/>
            <p:cNvSpPr>
              <a:spLocks noChangeArrowheads="1"/>
            </p:cNvSpPr>
            <p:nvPr/>
          </p:nvSpPr>
          <p:spPr bwMode="auto">
            <a:xfrm>
              <a:off x="5857759" y="3223868"/>
              <a:ext cx="42612" cy="46316"/>
            </a:xfrm>
            <a:custGeom>
              <a:avLst/>
              <a:gdLst>
                <a:gd name="T0" fmla="*/ 0 w 103"/>
                <a:gd name="T1" fmla="*/ 0 h 112"/>
                <a:gd name="T2" fmla="*/ 20 w 103"/>
                <a:gd name="T3" fmla="*/ 0 h 112"/>
                <a:gd name="T4" fmla="*/ 51 w 103"/>
                <a:gd name="T5" fmla="*/ 89 h 112"/>
                <a:gd name="T6" fmla="*/ 81 w 103"/>
                <a:gd name="T7" fmla="*/ 0 h 112"/>
                <a:gd name="T8" fmla="*/ 102 w 103"/>
                <a:gd name="T9" fmla="*/ 0 h 112"/>
                <a:gd name="T10" fmla="*/ 61 w 103"/>
                <a:gd name="T11" fmla="*/ 111 h 112"/>
                <a:gd name="T12" fmla="*/ 40 w 103"/>
                <a:gd name="T13" fmla="*/ 111 h 112"/>
                <a:gd name="T14" fmla="*/ 0 w 103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2">
                  <a:moveTo>
                    <a:pt x="0" y="0"/>
                  </a:moveTo>
                  <a:lnTo>
                    <a:pt x="20" y="0"/>
                  </a:lnTo>
                  <a:lnTo>
                    <a:pt x="51" y="89"/>
                  </a:lnTo>
                  <a:lnTo>
                    <a:pt x="81" y="0"/>
                  </a:lnTo>
                  <a:lnTo>
                    <a:pt x="102" y="0"/>
                  </a:lnTo>
                  <a:lnTo>
                    <a:pt x="61" y="111"/>
                  </a:lnTo>
                  <a:lnTo>
                    <a:pt x="40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1" name="Freeform 189"/>
            <p:cNvSpPr>
              <a:spLocks noChangeArrowheads="1"/>
            </p:cNvSpPr>
            <p:nvPr/>
          </p:nvSpPr>
          <p:spPr bwMode="auto">
            <a:xfrm>
              <a:off x="5904076" y="3222014"/>
              <a:ext cx="42611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3" y="102"/>
                    <a:pt x="52" y="102"/>
                  </a:cubicBezTo>
                  <a:cubicBezTo>
                    <a:pt x="68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3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2" name="Freeform 190"/>
            <p:cNvSpPr>
              <a:spLocks noChangeArrowheads="1"/>
            </p:cNvSpPr>
            <p:nvPr/>
          </p:nvSpPr>
          <p:spPr bwMode="auto">
            <a:xfrm>
              <a:off x="5983741" y="3207193"/>
              <a:ext cx="22232" cy="62991"/>
            </a:xfrm>
            <a:custGeom>
              <a:avLst/>
              <a:gdLst>
                <a:gd name="T0" fmla="*/ 34 w 55"/>
                <a:gd name="T1" fmla="*/ 44 h 150"/>
                <a:gd name="T2" fmla="*/ 34 w 55"/>
                <a:gd name="T3" fmla="*/ 44 h 150"/>
                <a:gd name="T4" fmla="*/ 0 w 55"/>
                <a:gd name="T5" fmla="*/ 44 h 150"/>
                <a:gd name="T6" fmla="*/ 0 w 55"/>
                <a:gd name="T7" fmla="*/ 29 h 150"/>
                <a:gd name="T8" fmla="*/ 39 w 55"/>
                <a:gd name="T9" fmla="*/ 0 h 150"/>
                <a:gd name="T10" fmla="*/ 54 w 55"/>
                <a:gd name="T11" fmla="*/ 0 h 150"/>
                <a:gd name="T12" fmla="*/ 54 w 55"/>
                <a:gd name="T13" fmla="*/ 149 h 150"/>
                <a:gd name="T14" fmla="*/ 34 w 55"/>
                <a:gd name="T15" fmla="*/ 149 h 150"/>
                <a:gd name="T16" fmla="*/ 34 w 55"/>
                <a:gd name="T17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0">
                  <a:moveTo>
                    <a:pt x="34" y="44"/>
                  </a:moveTo>
                  <a:lnTo>
                    <a:pt x="34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8"/>
                    <a:pt x="37" y="20"/>
                    <a:pt x="3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34" y="149"/>
                    <a:pt x="34" y="149"/>
                    <a:pt x="34" y="149"/>
                  </a:cubicBezTo>
                  <a:lnTo>
                    <a:pt x="3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84009" y="3205341"/>
            <a:ext cx="303839" cy="68549"/>
            <a:chOff x="6584009" y="3205341"/>
            <a:chExt cx="303839" cy="68549"/>
          </a:xfrm>
        </p:grpSpPr>
        <p:sp>
          <p:nvSpPr>
            <p:cNvPr id="3263" name="Freeform 191"/>
            <p:cNvSpPr>
              <a:spLocks noChangeArrowheads="1"/>
            </p:cNvSpPr>
            <p:nvPr/>
          </p:nvSpPr>
          <p:spPr bwMode="auto">
            <a:xfrm>
              <a:off x="6584009" y="3205341"/>
              <a:ext cx="57434" cy="68549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70 w 136"/>
                <a:gd name="T5" fmla="*/ 162 h 163"/>
                <a:gd name="T6" fmla="*/ 0 w 136"/>
                <a:gd name="T7" fmla="*/ 79 h 163"/>
                <a:gd name="T8" fmla="*/ 72 w 136"/>
                <a:gd name="T9" fmla="*/ 0 h 163"/>
                <a:gd name="T10" fmla="*/ 133 w 136"/>
                <a:gd name="T11" fmla="*/ 50 h 163"/>
                <a:gd name="T12" fmla="*/ 113 w 136"/>
                <a:gd name="T13" fmla="*/ 50 h 163"/>
                <a:gd name="T14" fmla="*/ 71 w 136"/>
                <a:gd name="T15" fmla="*/ 19 h 163"/>
                <a:gd name="T16" fmla="*/ 22 w 136"/>
                <a:gd name="T17" fmla="*/ 81 h 163"/>
                <a:gd name="T18" fmla="*/ 71 w 136"/>
                <a:gd name="T19" fmla="*/ 144 h 163"/>
                <a:gd name="T20" fmla="*/ 115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0" y="30"/>
                    <a:pt x="94" y="19"/>
                    <a:pt x="71" y="19"/>
                  </a:cubicBezTo>
                  <a:cubicBezTo>
                    <a:pt x="40" y="19"/>
                    <a:pt x="22" y="42"/>
                    <a:pt x="22" y="81"/>
                  </a:cubicBezTo>
                  <a:cubicBezTo>
                    <a:pt x="22" y="120"/>
                    <a:pt x="42" y="144"/>
                    <a:pt x="71" y="144"/>
                  </a:cubicBezTo>
                  <a:cubicBezTo>
                    <a:pt x="96" y="144"/>
                    <a:pt x="114" y="127"/>
                    <a:pt x="115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4" name="Freeform 192"/>
            <p:cNvSpPr>
              <a:spLocks noChangeArrowheads="1"/>
            </p:cNvSpPr>
            <p:nvPr/>
          </p:nvSpPr>
          <p:spPr bwMode="auto">
            <a:xfrm>
              <a:off x="6648853" y="3223868"/>
              <a:ext cx="40759" cy="48170"/>
            </a:xfrm>
            <a:custGeom>
              <a:avLst/>
              <a:gdLst>
                <a:gd name="T0" fmla="*/ 20 w 95"/>
                <a:gd name="T1" fmla="*/ 69 h 115"/>
                <a:gd name="T2" fmla="*/ 20 w 95"/>
                <a:gd name="T3" fmla="*/ 69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5 h 115"/>
                <a:gd name="T18" fmla="*/ 39 w 95"/>
                <a:gd name="T19" fmla="*/ 114 h 115"/>
                <a:gd name="T20" fmla="*/ 6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20 w 95"/>
                <a:gd name="T29" fmla="*/ 0 h 115"/>
                <a:gd name="T30" fmla="*/ 20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20" y="69"/>
                  </a:moveTo>
                  <a:lnTo>
                    <a:pt x="20" y="69"/>
                  </a:lnTo>
                  <a:cubicBezTo>
                    <a:pt x="20" y="88"/>
                    <a:pt x="24" y="98"/>
                    <a:pt x="42" y="98"/>
                  </a:cubicBezTo>
                  <a:cubicBezTo>
                    <a:pt x="64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8"/>
                    <a:pt x="56" y="114"/>
                    <a:pt x="39" y="114"/>
                  </a:cubicBezTo>
                  <a:cubicBezTo>
                    <a:pt x="23" y="114"/>
                    <a:pt x="12" y="109"/>
                    <a:pt x="6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5" name="Freeform 193"/>
            <p:cNvSpPr>
              <a:spLocks noChangeArrowheads="1"/>
            </p:cNvSpPr>
            <p:nvPr/>
          </p:nvSpPr>
          <p:spPr bwMode="auto">
            <a:xfrm>
              <a:off x="6700728" y="3223868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9 w 55"/>
                <a:gd name="T5" fmla="*/ 2 h 114"/>
                <a:gd name="T6" fmla="*/ 19 w 55"/>
                <a:gd name="T7" fmla="*/ 22 h 114"/>
                <a:gd name="T8" fmla="*/ 50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20 w 55"/>
                <a:gd name="T17" fmla="*/ 52 h 114"/>
                <a:gd name="T18" fmla="*/ 20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5" y="7"/>
                    <a:pt x="35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20" y="31"/>
                    <a:pt x="20" y="52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" name="Freeform 194"/>
            <p:cNvSpPr>
              <a:spLocks noChangeArrowheads="1"/>
            </p:cNvSpPr>
            <p:nvPr/>
          </p:nvSpPr>
          <p:spPr bwMode="auto">
            <a:xfrm>
              <a:off x="6724812" y="3223868"/>
              <a:ext cx="42612" cy="46316"/>
            </a:xfrm>
            <a:custGeom>
              <a:avLst/>
              <a:gdLst>
                <a:gd name="T0" fmla="*/ 0 w 103"/>
                <a:gd name="T1" fmla="*/ 0 h 112"/>
                <a:gd name="T2" fmla="*/ 20 w 103"/>
                <a:gd name="T3" fmla="*/ 0 h 112"/>
                <a:gd name="T4" fmla="*/ 51 w 103"/>
                <a:gd name="T5" fmla="*/ 89 h 112"/>
                <a:gd name="T6" fmla="*/ 83 w 103"/>
                <a:gd name="T7" fmla="*/ 0 h 112"/>
                <a:gd name="T8" fmla="*/ 102 w 103"/>
                <a:gd name="T9" fmla="*/ 0 h 112"/>
                <a:gd name="T10" fmla="*/ 62 w 103"/>
                <a:gd name="T11" fmla="*/ 111 h 112"/>
                <a:gd name="T12" fmla="*/ 42 w 103"/>
                <a:gd name="T13" fmla="*/ 111 h 112"/>
                <a:gd name="T14" fmla="*/ 0 w 103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2">
                  <a:moveTo>
                    <a:pt x="0" y="0"/>
                  </a:moveTo>
                  <a:lnTo>
                    <a:pt x="20" y="0"/>
                  </a:lnTo>
                  <a:lnTo>
                    <a:pt x="51" y="89"/>
                  </a:lnTo>
                  <a:lnTo>
                    <a:pt x="83" y="0"/>
                  </a:lnTo>
                  <a:lnTo>
                    <a:pt x="102" y="0"/>
                  </a:lnTo>
                  <a:lnTo>
                    <a:pt x="62" y="111"/>
                  </a:lnTo>
                  <a:lnTo>
                    <a:pt x="42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7" name="Freeform 195"/>
            <p:cNvSpPr>
              <a:spLocks noChangeArrowheads="1"/>
            </p:cNvSpPr>
            <p:nvPr/>
          </p:nvSpPr>
          <p:spPr bwMode="auto">
            <a:xfrm>
              <a:off x="6771130" y="3222014"/>
              <a:ext cx="42611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8" y="102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8" name="Freeform 196"/>
            <p:cNvSpPr>
              <a:spLocks noChangeArrowheads="1"/>
            </p:cNvSpPr>
            <p:nvPr/>
          </p:nvSpPr>
          <p:spPr bwMode="auto">
            <a:xfrm>
              <a:off x="6845237" y="3207193"/>
              <a:ext cx="42611" cy="62991"/>
            </a:xfrm>
            <a:custGeom>
              <a:avLst/>
              <a:gdLst>
                <a:gd name="T0" fmla="*/ 0 w 102"/>
                <a:gd name="T1" fmla="*/ 148 h 150"/>
                <a:gd name="T2" fmla="*/ 0 w 102"/>
                <a:gd name="T3" fmla="*/ 148 h 150"/>
                <a:gd name="T4" fmla="*/ 47 w 102"/>
                <a:gd name="T5" fmla="*/ 83 h 150"/>
                <a:gd name="T6" fmla="*/ 59 w 102"/>
                <a:gd name="T7" fmla="*/ 76 h 150"/>
                <a:gd name="T8" fmla="*/ 81 w 102"/>
                <a:gd name="T9" fmla="*/ 44 h 150"/>
                <a:gd name="T10" fmla="*/ 51 w 102"/>
                <a:gd name="T11" fmla="*/ 18 h 150"/>
                <a:gd name="T12" fmla="*/ 22 w 102"/>
                <a:gd name="T13" fmla="*/ 52 h 150"/>
                <a:gd name="T14" fmla="*/ 22 w 102"/>
                <a:gd name="T15" fmla="*/ 54 h 150"/>
                <a:gd name="T16" fmla="*/ 3 w 102"/>
                <a:gd name="T17" fmla="*/ 54 h 150"/>
                <a:gd name="T18" fmla="*/ 3 w 102"/>
                <a:gd name="T19" fmla="*/ 51 h 150"/>
                <a:gd name="T20" fmla="*/ 52 w 102"/>
                <a:gd name="T21" fmla="*/ 0 h 150"/>
                <a:gd name="T22" fmla="*/ 101 w 102"/>
                <a:gd name="T23" fmla="*/ 45 h 150"/>
                <a:gd name="T24" fmla="*/ 68 w 102"/>
                <a:gd name="T25" fmla="*/ 91 h 150"/>
                <a:gd name="T26" fmla="*/ 56 w 102"/>
                <a:gd name="T27" fmla="*/ 98 h 150"/>
                <a:gd name="T28" fmla="*/ 21 w 102"/>
                <a:gd name="T29" fmla="*/ 132 h 150"/>
                <a:gd name="T30" fmla="*/ 101 w 102"/>
                <a:gd name="T31" fmla="*/ 132 h 150"/>
                <a:gd name="T32" fmla="*/ 101 w 102"/>
                <a:gd name="T33" fmla="*/ 149 h 150"/>
                <a:gd name="T34" fmla="*/ 0 w 102"/>
                <a:gd name="T35" fmla="*/ 149 h 150"/>
                <a:gd name="T36" fmla="*/ 0 w 102"/>
                <a:gd name="T37" fmla="*/ 14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0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4" y="100"/>
                    <a:pt x="47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8"/>
                    <a:pt x="81" y="59"/>
                    <a:pt x="81" y="44"/>
                  </a:cubicBezTo>
                  <a:cubicBezTo>
                    <a:pt x="81" y="28"/>
                    <a:pt x="70" y="18"/>
                    <a:pt x="51" y="18"/>
                  </a:cubicBezTo>
                  <a:cubicBezTo>
                    <a:pt x="33" y="18"/>
                    <a:pt x="22" y="31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20"/>
                    <a:pt x="22" y="0"/>
                    <a:pt x="52" y="0"/>
                  </a:cubicBezTo>
                  <a:cubicBezTo>
                    <a:pt x="81" y="0"/>
                    <a:pt x="101" y="18"/>
                    <a:pt x="101" y="45"/>
                  </a:cubicBezTo>
                  <a:cubicBezTo>
                    <a:pt x="101" y="65"/>
                    <a:pt x="90" y="80"/>
                    <a:pt x="68" y="91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36" y="108"/>
                    <a:pt x="25" y="117"/>
                    <a:pt x="21" y="132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451063" y="3205341"/>
            <a:ext cx="305692" cy="68549"/>
            <a:chOff x="7451063" y="3205341"/>
            <a:chExt cx="305692" cy="68549"/>
          </a:xfrm>
        </p:grpSpPr>
        <p:sp>
          <p:nvSpPr>
            <p:cNvPr id="3269" name="Freeform 197"/>
            <p:cNvSpPr>
              <a:spLocks noChangeArrowheads="1"/>
            </p:cNvSpPr>
            <p:nvPr/>
          </p:nvSpPr>
          <p:spPr bwMode="auto">
            <a:xfrm>
              <a:off x="7451063" y="3205341"/>
              <a:ext cx="57434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0 h 163"/>
                <a:gd name="T12" fmla="*/ 113 w 135"/>
                <a:gd name="T13" fmla="*/ 50 h 163"/>
                <a:gd name="T14" fmla="*/ 71 w 135"/>
                <a:gd name="T15" fmla="*/ 19 h 163"/>
                <a:gd name="T16" fmla="*/ 22 w 135"/>
                <a:gd name="T17" fmla="*/ 81 h 163"/>
                <a:gd name="T18" fmla="*/ 71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3" y="19"/>
                    <a:pt x="71" y="19"/>
                  </a:cubicBezTo>
                  <a:cubicBezTo>
                    <a:pt x="39" y="19"/>
                    <a:pt x="22" y="42"/>
                    <a:pt x="22" y="81"/>
                  </a:cubicBezTo>
                  <a:cubicBezTo>
                    <a:pt x="22" y="120"/>
                    <a:pt x="41" y="144"/>
                    <a:pt x="71" y="144"/>
                  </a:cubicBezTo>
                  <a:cubicBezTo>
                    <a:pt x="96" y="144"/>
                    <a:pt x="113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0" name="Freeform 198"/>
            <p:cNvSpPr>
              <a:spLocks noChangeArrowheads="1"/>
            </p:cNvSpPr>
            <p:nvPr/>
          </p:nvSpPr>
          <p:spPr bwMode="auto">
            <a:xfrm>
              <a:off x="7517759" y="3223868"/>
              <a:ext cx="40759" cy="48170"/>
            </a:xfrm>
            <a:custGeom>
              <a:avLst/>
              <a:gdLst>
                <a:gd name="T0" fmla="*/ 20 w 95"/>
                <a:gd name="T1" fmla="*/ 69 h 115"/>
                <a:gd name="T2" fmla="*/ 20 w 95"/>
                <a:gd name="T3" fmla="*/ 69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5 h 115"/>
                <a:gd name="T18" fmla="*/ 38 w 95"/>
                <a:gd name="T19" fmla="*/ 114 h 115"/>
                <a:gd name="T20" fmla="*/ 5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20 w 95"/>
                <a:gd name="T29" fmla="*/ 0 h 115"/>
                <a:gd name="T30" fmla="*/ 20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20" y="69"/>
                  </a:moveTo>
                  <a:lnTo>
                    <a:pt x="20" y="69"/>
                  </a:lnTo>
                  <a:cubicBezTo>
                    <a:pt x="20" y="88"/>
                    <a:pt x="24" y="98"/>
                    <a:pt x="42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8"/>
                    <a:pt x="56" y="114"/>
                    <a:pt x="38" y="114"/>
                  </a:cubicBezTo>
                  <a:cubicBezTo>
                    <a:pt x="23" y="114"/>
                    <a:pt x="11" y="109"/>
                    <a:pt x="5" y="100"/>
                  </a:cubicBezTo>
                  <a:cubicBezTo>
                    <a:pt x="1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1" name="Freeform 199"/>
            <p:cNvSpPr>
              <a:spLocks noChangeArrowheads="1"/>
            </p:cNvSpPr>
            <p:nvPr/>
          </p:nvSpPr>
          <p:spPr bwMode="auto">
            <a:xfrm>
              <a:off x="7569634" y="3223868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7 w 55"/>
                <a:gd name="T5" fmla="*/ 2 h 114"/>
                <a:gd name="T6" fmla="*/ 17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9 w 55"/>
                <a:gd name="T15" fmla="*/ 20 h 114"/>
                <a:gd name="T16" fmla="*/ 19 w 55"/>
                <a:gd name="T17" fmla="*/ 52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2" name="Freeform 200"/>
            <p:cNvSpPr>
              <a:spLocks noChangeArrowheads="1"/>
            </p:cNvSpPr>
            <p:nvPr/>
          </p:nvSpPr>
          <p:spPr bwMode="auto">
            <a:xfrm>
              <a:off x="7591866" y="3223868"/>
              <a:ext cx="42612" cy="46316"/>
            </a:xfrm>
            <a:custGeom>
              <a:avLst/>
              <a:gdLst>
                <a:gd name="T0" fmla="*/ 0 w 103"/>
                <a:gd name="T1" fmla="*/ 0 h 112"/>
                <a:gd name="T2" fmla="*/ 20 w 103"/>
                <a:gd name="T3" fmla="*/ 0 h 112"/>
                <a:gd name="T4" fmla="*/ 51 w 103"/>
                <a:gd name="T5" fmla="*/ 89 h 112"/>
                <a:gd name="T6" fmla="*/ 82 w 103"/>
                <a:gd name="T7" fmla="*/ 0 h 112"/>
                <a:gd name="T8" fmla="*/ 102 w 103"/>
                <a:gd name="T9" fmla="*/ 0 h 112"/>
                <a:gd name="T10" fmla="*/ 61 w 103"/>
                <a:gd name="T11" fmla="*/ 111 h 112"/>
                <a:gd name="T12" fmla="*/ 42 w 103"/>
                <a:gd name="T13" fmla="*/ 111 h 112"/>
                <a:gd name="T14" fmla="*/ 0 w 103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2">
                  <a:moveTo>
                    <a:pt x="0" y="0"/>
                  </a:moveTo>
                  <a:lnTo>
                    <a:pt x="20" y="0"/>
                  </a:lnTo>
                  <a:lnTo>
                    <a:pt x="51" y="89"/>
                  </a:lnTo>
                  <a:lnTo>
                    <a:pt x="82" y="0"/>
                  </a:lnTo>
                  <a:lnTo>
                    <a:pt x="102" y="0"/>
                  </a:lnTo>
                  <a:lnTo>
                    <a:pt x="61" y="111"/>
                  </a:lnTo>
                  <a:lnTo>
                    <a:pt x="42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3" name="Freeform 201"/>
            <p:cNvSpPr>
              <a:spLocks noChangeArrowheads="1"/>
            </p:cNvSpPr>
            <p:nvPr/>
          </p:nvSpPr>
          <p:spPr bwMode="auto">
            <a:xfrm>
              <a:off x="7638184" y="3222014"/>
              <a:ext cx="42611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2 w 102"/>
                <a:gd name="T19" fmla="*/ 79 h 119"/>
                <a:gd name="T20" fmla="*/ 99 w 102"/>
                <a:gd name="T21" fmla="*/ 79 h 119"/>
                <a:gd name="T22" fmla="*/ 82 w 102"/>
                <a:gd name="T23" fmla="*/ 49 h 119"/>
                <a:gd name="T24" fmla="*/ 82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2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8"/>
                    <a:pt x="51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3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3" y="102"/>
                    <a:pt x="52" y="102"/>
                  </a:cubicBezTo>
                  <a:cubicBezTo>
                    <a:pt x="68" y="102"/>
                    <a:pt x="79" y="93"/>
                    <a:pt x="82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2" y="28"/>
                    <a:pt x="70" y="16"/>
                    <a:pt x="51" y="16"/>
                  </a:cubicBezTo>
                  <a:cubicBezTo>
                    <a:pt x="33" y="16"/>
                    <a:pt x="22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4" name="Freeform 202"/>
            <p:cNvSpPr>
              <a:spLocks noChangeArrowheads="1"/>
            </p:cNvSpPr>
            <p:nvPr/>
          </p:nvSpPr>
          <p:spPr bwMode="auto">
            <a:xfrm>
              <a:off x="7712291" y="3207193"/>
              <a:ext cx="44464" cy="64844"/>
            </a:xfrm>
            <a:custGeom>
              <a:avLst/>
              <a:gdLst>
                <a:gd name="T0" fmla="*/ 20 w 104"/>
                <a:gd name="T1" fmla="*/ 103 h 155"/>
                <a:gd name="T2" fmla="*/ 20 w 104"/>
                <a:gd name="T3" fmla="*/ 103 h 155"/>
                <a:gd name="T4" fmla="*/ 51 w 104"/>
                <a:gd name="T5" fmla="*/ 136 h 155"/>
                <a:gd name="T6" fmla="*/ 83 w 104"/>
                <a:gd name="T7" fmla="*/ 107 h 155"/>
                <a:gd name="T8" fmla="*/ 51 w 104"/>
                <a:gd name="T9" fmla="*/ 80 h 155"/>
                <a:gd name="T10" fmla="*/ 41 w 104"/>
                <a:gd name="T11" fmla="*/ 80 h 155"/>
                <a:gd name="T12" fmla="*/ 41 w 104"/>
                <a:gd name="T13" fmla="*/ 64 h 155"/>
                <a:gd name="T14" fmla="*/ 47 w 104"/>
                <a:gd name="T15" fmla="*/ 64 h 155"/>
                <a:gd name="T16" fmla="*/ 77 w 104"/>
                <a:gd name="T17" fmla="*/ 41 h 155"/>
                <a:gd name="T18" fmla="*/ 51 w 104"/>
                <a:gd name="T19" fmla="*/ 18 h 155"/>
                <a:gd name="T20" fmla="*/ 23 w 104"/>
                <a:gd name="T21" fmla="*/ 49 h 155"/>
                <a:gd name="T22" fmla="*/ 3 w 104"/>
                <a:gd name="T23" fmla="*/ 49 h 155"/>
                <a:gd name="T24" fmla="*/ 3 w 104"/>
                <a:gd name="T25" fmla="*/ 48 h 155"/>
                <a:gd name="T26" fmla="*/ 50 w 104"/>
                <a:gd name="T27" fmla="*/ 0 h 155"/>
                <a:gd name="T28" fmla="*/ 98 w 104"/>
                <a:gd name="T29" fmla="*/ 40 h 155"/>
                <a:gd name="T30" fmla="*/ 79 w 104"/>
                <a:gd name="T31" fmla="*/ 70 h 155"/>
                <a:gd name="T32" fmla="*/ 103 w 104"/>
                <a:gd name="T33" fmla="*/ 107 h 155"/>
                <a:gd name="T34" fmla="*/ 50 w 104"/>
                <a:gd name="T35" fmla="*/ 154 h 155"/>
                <a:gd name="T36" fmla="*/ 0 w 104"/>
                <a:gd name="T37" fmla="*/ 104 h 155"/>
                <a:gd name="T38" fmla="*/ 0 w 104"/>
                <a:gd name="T39" fmla="*/ 103 h 155"/>
                <a:gd name="T40" fmla="*/ 20 w 104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55">
                  <a:moveTo>
                    <a:pt x="20" y="103"/>
                  </a:moveTo>
                  <a:lnTo>
                    <a:pt x="20" y="103"/>
                  </a:lnTo>
                  <a:cubicBezTo>
                    <a:pt x="20" y="124"/>
                    <a:pt x="31" y="136"/>
                    <a:pt x="51" y="136"/>
                  </a:cubicBezTo>
                  <a:cubicBezTo>
                    <a:pt x="71" y="136"/>
                    <a:pt x="83" y="125"/>
                    <a:pt x="83" y="107"/>
                  </a:cubicBezTo>
                  <a:cubicBezTo>
                    <a:pt x="83" y="90"/>
                    <a:pt x="72" y="80"/>
                    <a:pt x="51" y="80"/>
                  </a:cubicBezTo>
                  <a:cubicBezTo>
                    <a:pt x="48" y="80"/>
                    <a:pt x="45" y="80"/>
                    <a:pt x="41" y="80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4" y="64"/>
                    <a:pt x="46" y="64"/>
                    <a:pt x="47" y="64"/>
                  </a:cubicBezTo>
                  <a:cubicBezTo>
                    <a:pt x="68" y="64"/>
                    <a:pt x="77" y="58"/>
                    <a:pt x="77" y="41"/>
                  </a:cubicBezTo>
                  <a:cubicBezTo>
                    <a:pt x="77" y="26"/>
                    <a:pt x="68" y="18"/>
                    <a:pt x="51" y="18"/>
                  </a:cubicBezTo>
                  <a:cubicBezTo>
                    <a:pt x="33" y="18"/>
                    <a:pt x="23" y="28"/>
                    <a:pt x="2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8"/>
                  </a:cubicBezTo>
                  <a:cubicBezTo>
                    <a:pt x="3" y="19"/>
                    <a:pt x="22" y="0"/>
                    <a:pt x="50" y="0"/>
                  </a:cubicBezTo>
                  <a:cubicBezTo>
                    <a:pt x="81" y="0"/>
                    <a:pt x="98" y="16"/>
                    <a:pt x="98" y="40"/>
                  </a:cubicBezTo>
                  <a:cubicBezTo>
                    <a:pt x="98" y="54"/>
                    <a:pt x="92" y="65"/>
                    <a:pt x="79" y="70"/>
                  </a:cubicBezTo>
                  <a:cubicBezTo>
                    <a:pt x="95" y="76"/>
                    <a:pt x="103" y="89"/>
                    <a:pt x="103" y="107"/>
                  </a:cubicBezTo>
                  <a:cubicBezTo>
                    <a:pt x="103" y="135"/>
                    <a:pt x="84" y="154"/>
                    <a:pt x="50" y="154"/>
                  </a:cubicBezTo>
                  <a:cubicBezTo>
                    <a:pt x="20" y="154"/>
                    <a:pt x="0" y="135"/>
                    <a:pt x="0" y="104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20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342202" y="3207193"/>
            <a:ext cx="261227" cy="64845"/>
            <a:chOff x="8342202" y="3207193"/>
            <a:chExt cx="261227" cy="64845"/>
          </a:xfrm>
        </p:grpSpPr>
        <p:sp>
          <p:nvSpPr>
            <p:cNvPr id="3275" name="Freeform 203"/>
            <p:cNvSpPr>
              <a:spLocks noChangeArrowheads="1"/>
            </p:cNvSpPr>
            <p:nvPr/>
          </p:nvSpPr>
          <p:spPr bwMode="auto">
            <a:xfrm>
              <a:off x="8342202" y="3207193"/>
              <a:ext cx="40759" cy="64844"/>
            </a:xfrm>
            <a:custGeom>
              <a:avLst/>
              <a:gdLst>
                <a:gd name="T0" fmla="*/ 0 w 98"/>
                <a:gd name="T1" fmla="*/ 0 h 154"/>
                <a:gd name="T2" fmla="*/ 20 w 98"/>
                <a:gd name="T3" fmla="*/ 0 h 154"/>
                <a:gd name="T4" fmla="*/ 20 w 98"/>
                <a:gd name="T5" fmla="*/ 134 h 154"/>
                <a:gd name="T6" fmla="*/ 97 w 98"/>
                <a:gd name="T7" fmla="*/ 134 h 154"/>
                <a:gd name="T8" fmla="*/ 97 w 98"/>
                <a:gd name="T9" fmla="*/ 153 h 154"/>
                <a:gd name="T10" fmla="*/ 0 w 98"/>
                <a:gd name="T11" fmla="*/ 153 h 154"/>
                <a:gd name="T12" fmla="*/ 0 w 98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54">
                  <a:moveTo>
                    <a:pt x="0" y="0"/>
                  </a:moveTo>
                  <a:lnTo>
                    <a:pt x="20" y="0"/>
                  </a:lnTo>
                  <a:lnTo>
                    <a:pt x="20" y="134"/>
                  </a:lnTo>
                  <a:lnTo>
                    <a:pt x="97" y="134"/>
                  </a:lnTo>
                  <a:lnTo>
                    <a:pt x="97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6" name="Freeform 204"/>
            <p:cNvSpPr>
              <a:spLocks noChangeArrowheads="1"/>
            </p:cNvSpPr>
            <p:nvPr/>
          </p:nvSpPr>
          <p:spPr bwMode="auto">
            <a:xfrm>
              <a:off x="8386666" y="3222014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1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20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8" y="118"/>
                    <a:pt x="0" y="97"/>
                    <a:pt x="0" y="60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1" y="102"/>
                    <a:pt x="51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0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" name="Freeform 205"/>
            <p:cNvSpPr>
              <a:spLocks noChangeArrowheads="1"/>
            </p:cNvSpPr>
            <p:nvPr/>
          </p:nvSpPr>
          <p:spPr bwMode="auto">
            <a:xfrm>
              <a:off x="8432982" y="3210898"/>
              <a:ext cx="24085" cy="61139"/>
            </a:xfrm>
            <a:custGeom>
              <a:avLst/>
              <a:gdLst>
                <a:gd name="T0" fmla="*/ 46 w 56"/>
                <a:gd name="T1" fmla="*/ 128 h 145"/>
                <a:gd name="T2" fmla="*/ 46 w 56"/>
                <a:gd name="T3" fmla="*/ 128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4 h 145"/>
                <a:gd name="T34" fmla="*/ 46 w 56"/>
                <a:gd name="T35" fmla="*/ 12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3"/>
                    <a:pt x="38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" name="Freeform 206"/>
            <p:cNvSpPr>
              <a:spLocks noChangeArrowheads="1"/>
            </p:cNvSpPr>
            <p:nvPr/>
          </p:nvSpPr>
          <p:spPr bwMode="auto">
            <a:xfrm>
              <a:off x="8457068" y="3210898"/>
              <a:ext cx="24084" cy="61139"/>
            </a:xfrm>
            <a:custGeom>
              <a:avLst/>
              <a:gdLst>
                <a:gd name="T0" fmla="*/ 45 w 57"/>
                <a:gd name="T1" fmla="*/ 128 h 145"/>
                <a:gd name="T2" fmla="*/ 45 w 57"/>
                <a:gd name="T3" fmla="*/ 128 h 145"/>
                <a:gd name="T4" fmla="*/ 56 w 57"/>
                <a:gd name="T5" fmla="*/ 127 h 145"/>
                <a:gd name="T6" fmla="*/ 56 w 57"/>
                <a:gd name="T7" fmla="*/ 142 h 145"/>
                <a:gd name="T8" fmla="*/ 41 w 57"/>
                <a:gd name="T9" fmla="*/ 144 h 145"/>
                <a:gd name="T10" fmla="*/ 17 w 57"/>
                <a:gd name="T11" fmla="*/ 121 h 145"/>
                <a:gd name="T12" fmla="*/ 17 w 57"/>
                <a:gd name="T13" fmla="*/ 46 h 145"/>
                <a:gd name="T14" fmla="*/ 0 w 57"/>
                <a:gd name="T15" fmla="*/ 46 h 145"/>
                <a:gd name="T16" fmla="*/ 0 w 57"/>
                <a:gd name="T17" fmla="*/ 31 h 145"/>
                <a:gd name="T18" fmla="*/ 17 w 57"/>
                <a:gd name="T19" fmla="*/ 31 h 145"/>
                <a:gd name="T20" fmla="*/ 17 w 57"/>
                <a:gd name="T21" fmla="*/ 0 h 145"/>
                <a:gd name="T22" fmla="*/ 36 w 57"/>
                <a:gd name="T23" fmla="*/ 0 h 145"/>
                <a:gd name="T24" fmla="*/ 36 w 57"/>
                <a:gd name="T25" fmla="*/ 31 h 145"/>
                <a:gd name="T26" fmla="*/ 56 w 57"/>
                <a:gd name="T27" fmla="*/ 31 h 145"/>
                <a:gd name="T28" fmla="*/ 56 w 57"/>
                <a:gd name="T29" fmla="*/ 46 h 145"/>
                <a:gd name="T30" fmla="*/ 36 w 57"/>
                <a:gd name="T31" fmla="*/ 46 h 145"/>
                <a:gd name="T32" fmla="*/ 36 w 57"/>
                <a:gd name="T33" fmla="*/ 114 h 145"/>
                <a:gd name="T34" fmla="*/ 45 w 57"/>
                <a:gd name="T35" fmla="*/ 12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5" y="128"/>
                  </a:moveTo>
                  <a:lnTo>
                    <a:pt x="45" y="128"/>
                  </a:lnTo>
                  <a:cubicBezTo>
                    <a:pt x="48" y="128"/>
                    <a:pt x="51" y="127"/>
                    <a:pt x="56" y="127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3"/>
                    <a:pt x="37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" name="Freeform 207"/>
            <p:cNvSpPr>
              <a:spLocks noChangeArrowheads="1"/>
            </p:cNvSpPr>
            <p:nvPr/>
          </p:nvSpPr>
          <p:spPr bwMode="auto">
            <a:xfrm>
              <a:off x="8486711" y="3222014"/>
              <a:ext cx="42611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" name="Freeform 208"/>
            <p:cNvSpPr>
              <a:spLocks noChangeArrowheads="1"/>
            </p:cNvSpPr>
            <p:nvPr/>
          </p:nvSpPr>
          <p:spPr bwMode="auto">
            <a:xfrm>
              <a:off x="8538586" y="3223868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9 w 55"/>
                <a:gd name="T15" fmla="*/ 20 h 114"/>
                <a:gd name="T16" fmla="*/ 19 w 55"/>
                <a:gd name="T17" fmla="*/ 52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" name="Freeform 209"/>
            <p:cNvSpPr>
              <a:spLocks noChangeArrowheads="1"/>
            </p:cNvSpPr>
            <p:nvPr/>
          </p:nvSpPr>
          <p:spPr bwMode="auto">
            <a:xfrm>
              <a:off x="8564523" y="3222014"/>
              <a:ext cx="38906" cy="50023"/>
            </a:xfrm>
            <a:custGeom>
              <a:avLst/>
              <a:gdLst>
                <a:gd name="T0" fmla="*/ 19 w 93"/>
                <a:gd name="T1" fmla="*/ 79 h 119"/>
                <a:gd name="T2" fmla="*/ 19 w 93"/>
                <a:gd name="T3" fmla="*/ 79 h 119"/>
                <a:gd name="T4" fmla="*/ 47 w 93"/>
                <a:gd name="T5" fmla="*/ 102 h 119"/>
                <a:gd name="T6" fmla="*/ 73 w 93"/>
                <a:gd name="T7" fmla="*/ 84 h 119"/>
                <a:gd name="T8" fmla="*/ 57 w 93"/>
                <a:gd name="T9" fmla="*/ 68 h 119"/>
                <a:gd name="T10" fmla="*/ 36 w 93"/>
                <a:gd name="T11" fmla="*/ 63 h 119"/>
                <a:gd name="T12" fmla="*/ 4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4 h 119"/>
                <a:gd name="T20" fmla="*/ 71 w 93"/>
                <a:gd name="T21" fmla="*/ 34 h 119"/>
                <a:gd name="T22" fmla="*/ 45 w 93"/>
                <a:gd name="T23" fmla="*/ 15 h 119"/>
                <a:gd name="T24" fmla="*/ 22 w 93"/>
                <a:gd name="T25" fmla="*/ 31 h 119"/>
                <a:gd name="T26" fmla="*/ 40 w 93"/>
                <a:gd name="T27" fmla="*/ 45 h 119"/>
                <a:gd name="T28" fmla="*/ 59 w 93"/>
                <a:gd name="T29" fmla="*/ 50 h 119"/>
                <a:gd name="T30" fmla="*/ 92 w 93"/>
                <a:gd name="T31" fmla="*/ 81 h 119"/>
                <a:gd name="T32" fmla="*/ 45 w 93"/>
                <a:gd name="T33" fmla="*/ 118 h 119"/>
                <a:gd name="T34" fmla="*/ 0 w 93"/>
                <a:gd name="T35" fmla="*/ 79 h 119"/>
                <a:gd name="T36" fmla="*/ 19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9"/>
                  </a:moveTo>
                  <a:lnTo>
                    <a:pt x="19" y="79"/>
                  </a:lnTo>
                  <a:cubicBezTo>
                    <a:pt x="20" y="93"/>
                    <a:pt x="30" y="102"/>
                    <a:pt x="47" y="102"/>
                  </a:cubicBezTo>
                  <a:cubicBezTo>
                    <a:pt x="64" y="102"/>
                    <a:pt x="73" y="94"/>
                    <a:pt x="73" y="84"/>
                  </a:cubicBezTo>
                  <a:cubicBezTo>
                    <a:pt x="73" y="75"/>
                    <a:pt x="68" y="72"/>
                    <a:pt x="57" y="68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13" y="58"/>
                    <a:pt x="4" y="51"/>
                    <a:pt x="4" y="32"/>
                  </a:cubicBezTo>
                  <a:cubicBezTo>
                    <a:pt x="4" y="12"/>
                    <a:pt x="19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1" y="34"/>
                    <a:pt x="71" y="34"/>
                    <a:pt x="71" y="34"/>
                  </a:cubicBezTo>
                  <a:cubicBezTo>
                    <a:pt x="70" y="23"/>
                    <a:pt x="61" y="15"/>
                    <a:pt x="45" y="15"/>
                  </a:cubicBezTo>
                  <a:cubicBezTo>
                    <a:pt x="31" y="15"/>
                    <a:pt x="22" y="22"/>
                    <a:pt x="22" y="31"/>
                  </a:cubicBezTo>
                  <a:cubicBezTo>
                    <a:pt x="22" y="39"/>
                    <a:pt x="29" y="42"/>
                    <a:pt x="40" y="45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81" y="55"/>
                    <a:pt x="92" y="62"/>
                    <a:pt x="92" y="81"/>
                  </a:cubicBezTo>
                  <a:cubicBezTo>
                    <a:pt x="92" y="104"/>
                    <a:pt x="75" y="118"/>
                    <a:pt x="45" y="118"/>
                  </a:cubicBezTo>
                  <a:cubicBezTo>
                    <a:pt x="17" y="118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3" name="Group 322"/>
          <p:cNvGrpSpPr/>
          <p:nvPr/>
        </p:nvGrpSpPr>
        <p:grpSpPr>
          <a:xfrm>
            <a:off x="568361" y="4022372"/>
            <a:ext cx="196384" cy="85223"/>
            <a:chOff x="568361" y="4022372"/>
            <a:chExt cx="196384" cy="85223"/>
          </a:xfrm>
        </p:grpSpPr>
        <p:sp>
          <p:nvSpPr>
            <p:cNvPr id="3282" name="Freeform 210"/>
            <p:cNvSpPr>
              <a:spLocks noChangeArrowheads="1"/>
            </p:cNvSpPr>
            <p:nvPr/>
          </p:nvSpPr>
          <p:spPr bwMode="auto">
            <a:xfrm>
              <a:off x="568361" y="4022372"/>
              <a:ext cx="46316" cy="64844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1 w 111"/>
                <a:gd name="T9" fmla="*/ 6 h 155"/>
                <a:gd name="T10" fmla="*/ 110 w 111"/>
                <a:gd name="T11" fmla="*/ 45 h 155"/>
                <a:gd name="T12" fmla="*/ 90 w 111"/>
                <a:gd name="T13" fmla="*/ 83 h 155"/>
                <a:gd name="T14" fmla="*/ 53 w 111"/>
                <a:gd name="T15" fmla="*/ 89 h 155"/>
                <a:gd name="T16" fmla="*/ 21 w 111"/>
                <a:gd name="T17" fmla="*/ 89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89 w 111"/>
                <a:gd name="T29" fmla="*/ 45 h 155"/>
                <a:gd name="T30" fmla="*/ 58 w 111"/>
                <a:gd name="T31" fmla="*/ 20 h 155"/>
                <a:gd name="T32" fmla="*/ 21 w 111"/>
                <a:gd name="T33" fmla="*/ 20 h 155"/>
                <a:gd name="T34" fmla="*/ 21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5" y="0"/>
                    <a:pt x="57" y="0"/>
                  </a:cubicBezTo>
                  <a:cubicBezTo>
                    <a:pt x="70" y="0"/>
                    <a:pt x="81" y="1"/>
                    <a:pt x="91" y="6"/>
                  </a:cubicBezTo>
                  <a:cubicBezTo>
                    <a:pt x="102" y="13"/>
                    <a:pt x="110" y="27"/>
                    <a:pt x="110" y="45"/>
                  </a:cubicBezTo>
                  <a:cubicBezTo>
                    <a:pt x="110" y="62"/>
                    <a:pt x="102" y="75"/>
                    <a:pt x="90" y="83"/>
                  </a:cubicBezTo>
                  <a:cubicBezTo>
                    <a:pt x="81" y="89"/>
                    <a:pt x="68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9" y="64"/>
                    <a:pt x="89" y="45"/>
                  </a:cubicBezTo>
                  <a:cubicBezTo>
                    <a:pt x="89" y="26"/>
                    <a:pt x="80" y="20"/>
                    <a:pt x="58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" name="Freeform 211"/>
            <p:cNvSpPr>
              <a:spLocks noChangeArrowheads="1"/>
            </p:cNvSpPr>
            <p:nvPr/>
          </p:nvSpPr>
          <p:spPr bwMode="auto">
            <a:xfrm>
              <a:off x="618382" y="4039046"/>
              <a:ext cx="44464" cy="50022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9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49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7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6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3" y="49"/>
                    <a:pt x="64" y="48"/>
                    <a:pt x="69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49" y="0"/>
                  </a:cubicBezTo>
                  <a:cubicBezTo>
                    <a:pt x="79" y="0"/>
                    <a:pt x="93" y="12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5" y="118"/>
                  </a:cubicBezTo>
                  <a:cubicBezTo>
                    <a:pt x="81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" name="Freeform 212"/>
            <p:cNvSpPr>
              <a:spLocks noChangeArrowheads="1"/>
            </p:cNvSpPr>
            <p:nvPr/>
          </p:nvSpPr>
          <p:spPr bwMode="auto">
            <a:xfrm>
              <a:off x="668405" y="4039046"/>
              <a:ext cx="44464" cy="68549"/>
            </a:xfrm>
            <a:custGeom>
              <a:avLst/>
              <a:gdLst>
                <a:gd name="T0" fmla="*/ 50 w 104"/>
                <a:gd name="T1" fmla="*/ 119 h 164"/>
                <a:gd name="T2" fmla="*/ 50 w 104"/>
                <a:gd name="T3" fmla="*/ 119 h 164"/>
                <a:gd name="T4" fmla="*/ 0 w 104"/>
                <a:gd name="T5" fmla="*/ 60 h 164"/>
                <a:gd name="T6" fmla="*/ 50 w 104"/>
                <a:gd name="T7" fmla="*/ 0 h 164"/>
                <a:gd name="T8" fmla="*/ 85 w 104"/>
                <a:gd name="T9" fmla="*/ 18 h 164"/>
                <a:gd name="T10" fmla="*/ 85 w 104"/>
                <a:gd name="T11" fmla="*/ 4 h 164"/>
                <a:gd name="T12" fmla="*/ 103 w 104"/>
                <a:gd name="T13" fmla="*/ 4 h 164"/>
                <a:gd name="T14" fmla="*/ 103 w 104"/>
                <a:gd name="T15" fmla="*/ 114 h 164"/>
                <a:gd name="T16" fmla="*/ 51 w 104"/>
                <a:gd name="T17" fmla="*/ 163 h 164"/>
                <a:gd name="T18" fmla="*/ 4 w 104"/>
                <a:gd name="T19" fmla="*/ 129 h 164"/>
                <a:gd name="T20" fmla="*/ 4 w 104"/>
                <a:gd name="T21" fmla="*/ 128 h 164"/>
                <a:gd name="T22" fmla="*/ 23 w 104"/>
                <a:gd name="T23" fmla="*/ 128 h 164"/>
                <a:gd name="T24" fmla="*/ 23 w 104"/>
                <a:gd name="T25" fmla="*/ 129 h 164"/>
                <a:gd name="T26" fmla="*/ 52 w 104"/>
                <a:gd name="T27" fmla="*/ 146 h 164"/>
                <a:gd name="T28" fmla="*/ 85 w 104"/>
                <a:gd name="T29" fmla="*/ 118 h 164"/>
                <a:gd name="T30" fmla="*/ 85 w 104"/>
                <a:gd name="T31" fmla="*/ 102 h 164"/>
                <a:gd name="T32" fmla="*/ 50 w 104"/>
                <a:gd name="T33" fmla="*/ 119 h 164"/>
                <a:gd name="T34" fmla="*/ 19 w 104"/>
                <a:gd name="T35" fmla="*/ 60 h 164"/>
                <a:gd name="T36" fmla="*/ 19 w 104"/>
                <a:gd name="T37" fmla="*/ 60 h 164"/>
                <a:gd name="T38" fmla="*/ 52 w 104"/>
                <a:gd name="T39" fmla="*/ 102 h 164"/>
                <a:gd name="T40" fmla="*/ 85 w 104"/>
                <a:gd name="T41" fmla="*/ 61 h 164"/>
                <a:gd name="T42" fmla="*/ 52 w 104"/>
                <a:gd name="T43" fmla="*/ 17 h 164"/>
                <a:gd name="T44" fmla="*/ 19 w 104"/>
                <a:gd name="T45" fmla="*/ 6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164">
                  <a:moveTo>
                    <a:pt x="50" y="119"/>
                  </a:moveTo>
                  <a:lnTo>
                    <a:pt x="50" y="119"/>
                  </a:lnTo>
                  <a:cubicBezTo>
                    <a:pt x="20" y="119"/>
                    <a:pt x="0" y="96"/>
                    <a:pt x="0" y="60"/>
                  </a:cubicBezTo>
                  <a:cubicBezTo>
                    <a:pt x="0" y="24"/>
                    <a:pt x="20" y="0"/>
                    <a:pt x="50" y="0"/>
                  </a:cubicBezTo>
                  <a:cubicBezTo>
                    <a:pt x="66" y="0"/>
                    <a:pt x="77" y="8"/>
                    <a:pt x="85" y="1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114"/>
                    <a:pt x="103" y="114"/>
                    <a:pt x="103" y="114"/>
                  </a:cubicBezTo>
                  <a:cubicBezTo>
                    <a:pt x="103" y="147"/>
                    <a:pt x="88" y="163"/>
                    <a:pt x="51" y="163"/>
                  </a:cubicBezTo>
                  <a:cubicBezTo>
                    <a:pt x="21" y="163"/>
                    <a:pt x="4" y="150"/>
                    <a:pt x="4" y="129"/>
                  </a:cubicBezTo>
                  <a:cubicBezTo>
                    <a:pt x="4" y="129"/>
                    <a:pt x="4" y="129"/>
                    <a:pt x="4" y="128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3" y="141"/>
                    <a:pt x="32" y="146"/>
                    <a:pt x="52" y="146"/>
                  </a:cubicBezTo>
                  <a:cubicBezTo>
                    <a:pt x="76" y="146"/>
                    <a:pt x="85" y="138"/>
                    <a:pt x="85" y="118"/>
                  </a:cubicBezTo>
                  <a:cubicBezTo>
                    <a:pt x="85" y="102"/>
                    <a:pt x="85" y="102"/>
                    <a:pt x="85" y="102"/>
                  </a:cubicBezTo>
                  <a:cubicBezTo>
                    <a:pt x="76" y="114"/>
                    <a:pt x="64" y="119"/>
                    <a:pt x="50" y="119"/>
                  </a:cubicBezTo>
                  <a:close/>
                  <a:moveTo>
                    <a:pt x="19" y="60"/>
                  </a:moveTo>
                  <a:lnTo>
                    <a:pt x="19" y="60"/>
                  </a:lnTo>
                  <a:cubicBezTo>
                    <a:pt x="19" y="87"/>
                    <a:pt x="32" y="102"/>
                    <a:pt x="52" y="102"/>
                  </a:cubicBezTo>
                  <a:cubicBezTo>
                    <a:pt x="75" y="102"/>
                    <a:pt x="85" y="89"/>
                    <a:pt x="85" y="61"/>
                  </a:cubicBezTo>
                  <a:cubicBezTo>
                    <a:pt x="85" y="33"/>
                    <a:pt x="74" y="17"/>
                    <a:pt x="52" y="17"/>
                  </a:cubicBezTo>
                  <a:cubicBezTo>
                    <a:pt x="31" y="17"/>
                    <a:pt x="19" y="33"/>
                    <a:pt x="19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" name="Freeform 213"/>
            <p:cNvSpPr>
              <a:spLocks noChangeArrowheads="1"/>
            </p:cNvSpPr>
            <p:nvPr/>
          </p:nvSpPr>
          <p:spPr bwMode="auto">
            <a:xfrm>
              <a:off x="722133" y="4039046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8 h 120"/>
                <a:gd name="T12" fmla="*/ 100 w 101"/>
                <a:gd name="T13" fmla="*/ 66 h 120"/>
                <a:gd name="T14" fmla="*/ 20 w 101"/>
                <a:gd name="T15" fmla="*/ 66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50 h 120"/>
                <a:gd name="T24" fmla="*/ 80 w 101"/>
                <a:gd name="T25" fmla="*/ 50 h 120"/>
                <a:gd name="T26" fmla="*/ 50 w 101"/>
                <a:gd name="T27" fmla="*/ 17 h 120"/>
                <a:gd name="T28" fmla="*/ 20 w 101"/>
                <a:gd name="T29" fmla="*/ 50 h 120"/>
                <a:gd name="T30" fmla="*/ 80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1"/>
                    <a:pt x="100" y="58"/>
                  </a:cubicBezTo>
                  <a:cubicBezTo>
                    <a:pt x="100" y="60"/>
                    <a:pt x="100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1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1437267" y="4022372"/>
            <a:ext cx="187120" cy="68550"/>
            <a:chOff x="1437267" y="4022372"/>
            <a:chExt cx="187120" cy="68550"/>
          </a:xfrm>
        </p:grpSpPr>
        <p:sp>
          <p:nvSpPr>
            <p:cNvPr id="3286" name="Freeform 214"/>
            <p:cNvSpPr>
              <a:spLocks noChangeArrowheads="1"/>
            </p:cNvSpPr>
            <p:nvPr/>
          </p:nvSpPr>
          <p:spPr bwMode="auto">
            <a:xfrm>
              <a:off x="1437267" y="4022372"/>
              <a:ext cx="57434" cy="68550"/>
            </a:xfrm>
            <a:custGeom>
              <a:avLst/>
              <a:gdLst>
                <a:gd name="T0" fmla="*/ 135 w 136"/>
                <a:gd name="T1" fmla="*/ 100 h 162"/>
                <a:gd name="T2" fmla="*/ 135 w 136"/>
                <a:gd name="T3" fmla="*/ 100 h 162"/>
                <a:gd name="T4" fmla="*/ 70 w 136"/>
                <a:gd name="T5" fmla="*/ 161 h 162"/>
                <a:gd name="T6" fmla="*/ 0 w 136"/>
                <a:gd name="T7" fmla="*/ 78 h 162"/>
                <a:gd name="T8" fmla="*/ 72 w 136"/>
                <a:gd name="T9" fmla="*/ 0 h 162"/>
                <a:gd name="T10" fmla="*/ 133 w 136"/>
                <a:gd name="T11" fmla="*/ 50 h 162"/>
                <a:gd name="T12" fmla="*/ 114 w 136"/>
                <a:gd name="T13" fmla="*/ 50 h 162"/>
                <a:gd name="T14" fmla="*/ 71 w 136"/>
                <a:gd name="T15" fmla="*/ 17 h 162"/>
                <a:gd name="T16" fmla="*/ 22 w 136"/>
                <a:gd name="T17" fmla="*/ 81 h 162"/>
                <a:gd name="T18" fmla="*/ 71 w 136"/>
                <a:gd name="T19" fmla="*/ 142 h 162"/>
                <a:gd name="T20" fmla="*/ 115 w 136"/>
                <a:gd name="T21" fmla="*/ 100 h 162"/>
                <a:gd name="T22" fmla="*/ 135 w 136"/>
                <a:gd name="T23" fmla="*/ 10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2">
                  <a:moveTo>
                    <a:pt x="135" y="100"/>
                  </a:moveTo>
                  <a:lnTo>
                    <a:pt x="135" y="100"/>
                  </a:lnTo>
                  <a:cubicBezTo>
                    <a:pt x="132" y="137"/>
                    <a:pt x="107" y="161"/>
                    <a:pt x="70" y="161"/>
                  </a:cubicBezTo>
                  <a:cubicBezTo>
                    <a:pt x="27" y="161"/>
                    <a:pt x="0" y="131"/>
                    <a:pt x="0" y="78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18"/>
                    <a:pt x="133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0" y="29"/>
                    <a:pt x="94" y="17"/>
                    <a:pt x="71" y="17"/>
                  </a:cubicBezTo>
                  <a:cubicBezTo>
                    <a:pt x="40" y="17"/>
                    <a:pt x="22" y="40"/>
                    <a:pt x="22" y="81"/>
                  </a:cubicBezTo>
                  <a:cubicBezTo>
                    <a:pt x="22" y="118"/>
                    <a:pt x="42" y="142"/>
                    <a:pt x="71" y="142"/>
                  </a:cubicBezTo>
                  <a:cubicBezTo>
                    <a:pt x="96" y="142"/>
                    <a:pt x="114" y="126"/>
                    <a:pt x="115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" name="Freeform 215"/>
            <p:cNvSpPr>
              <a:spLocks noChangeArrowheads="1"/>
            </p:cNvSpPr>
            <p:nvPr/>
          </p:nvSpPr>
          <p:spPr bwMode="auto">
            <a:xfrm>
              <a:off x="1500258" y="4039046"/>
              <a:ext cx="44464" cy="50022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6 h 120"/>
                <a:gd name="T6" fmla="*/ 39 w 107"/>
                <a:gd name="T7" fmla="*/ 50 h 120"/>
                <a:gd name="T8" fmla="*/ 70 w 107"/>
                <a:gd name="T9" fmla="*/ 46 h 120"/>
                <a:gd name="T10" fmla="*/ 75 w 107"/>
                <a:gd name="T11" fmla="*/ 35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7 w 107"/>
                <a:gd name="T39" fmla="*/ 119 h 120"/>
                <a:gd name="T40" fmla="*/ 40 w 107"/>
                <a:gd name="T41" fmla="*/ 67 h 120"/>
                <a:gd name="T42" fmla="*/ 40 w 107"/>
                <a:gd name="T43" fmla="*/ 67 h 120"/>
                <a:gd name="T44" fmla="*/ 20 w 107"/>
                <a:gd name="T45" fmla="*/ 86 h 120"/>
                <a:gd name="T46" fmla="*/ 40 w 107"/>
                <a:gd name="T47" fmla="*/ 102 h 120"/>
                <a:gd name="T48" fmla="*/ 75 w 107"/>
                <a:gd name="T49" fmla="*/ 75 h 120"/>
                <a:gd name="T50" fmla="*/ 75 w 107"/>
                <a:gd name="T51" fmla="*/ 59 h 120"/>
                <a:gd name="T52" fmla="*/ 40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6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9"/>
                    <a:pt x="65" y="48"/>
                    <a:pt x="70" y="46"/>
                  </a:cubicBezTo>
                  <a:cubicBezTo>
                    <a:pt x="75" y="44"/>
                    <a:pt x="75" y="42"/>
                    <a:pt x="75" y="35"/>
                  </a:cubicBezTo>
                  <a:cubicBezTo>
                    <a:pt x="75" y="23"/>
                    <a:pt x="67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2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9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2" y="119"/>
                    <a:pt x="37" y="119"/>
                  </a:cubicBezTo>
                  <a:close/>
                  <a:moveTo>
                    <a:pt x="40" y="67"/>
                  </a:moveTo>
                  <a:lnTo>
                    <a:pt x="40" y="67"/>
                  </a:lnTo>
                  <a:cubicBezTo>
                    <a:pt x="26" y="69"/>
                    <a:pt x="20" y="74"/>
                    <a:pt x="20" y="86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0" y="102"/>
                    <a:pt x="75" y="91"/>
                    <a:pt x="75" y="75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65" y="65"/>
                    <a:pt x="52" y="65"/>
                    <a:pt x="40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" name="Freeform 216"/>
            <p:cNvSpPr>
              <a:spLocks noChangeArrowheads="1"/>
            </p:cNvSpPr>
            <p:nvPr/>
          </p:nvSpPr>
          <p:spPr bwMode="auto">
            <a:xfrm>
              <a:off x="1552133" y="4039046"/>
              <a:ext cx="22232" cy="48170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9 w 55"/>
                <a:gd name="T5" fmla="*/ 3 h 116"/>
                <a:gd name="T6" fmla="*/ 19 w 55"/>
                <a:gd name="T7" fmla="*/ 23 h 116"/>
                <a:gd name="T8" fmla="*/ 50 w 55"/>
                <a:gd name="T9" fmla="*/ 0 h 116"/>
                <a:gd name="T10" fmla="*/ 54 w 55"/>
                <a:gd name="T11" fmla="*/ 1 h 116"/>
                <a:gd name="T12" fmla="*/ 54 w 55"/>
                <a:gd name="T13" fmla="*/ 21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8"/>
                    <a:pt x="34" y="0"/>
                    <a:pt x="50" y="0"/>
                  </a:cubicBezTo>
                  <a:cubicBezTo>
                    <a:pt x="51" y="0"/>
                    <a:pt x="53" y="0"/>
                    <a:pt x="54" y="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9" name="Freeform 217"/>
            <p:cNvSpPr>
              <a:spLocks noChangeArrowheads="1"/>
            </p:cNvSpPr>
            <p:nvPr/>
          </p:nvSpPr>
          <p:spPr bwMode="auto">
            <a:xfrm>
              <a:off x="1579923" y="4022372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9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3 w 104"/>
                <a:gd name="T29" fmla="*/ 140 h 158"/>
                <a:gd name="T30" fmla="*/ 85 w 104"/>
                <a:gd name="T31" fmla="*/ 98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2"/>
                    <a:pt x="63" y="157"/>
                    <a:pt x="49" y="157"/>
                  </a:cubicBezTo>
                  <a:cubicBezTo>
                    <a:pt x="19" y="157"/>
                    <a:pt x="0" y="135"/>
                    <a:pt x="0" y="99"/>
                  </a:cubicBezTo>
                  <a:cubicBezTo>
                    <a:pt x="0" y="61"/>
                    <a:pt x="19" y="38"/>
                    <a:pt x="49" y="38"/>
                  </a:cubicBezTo>
                  <a:cubicBezTo>
                    <a:pt x="64" y="38"/>
                    <a:pt x="76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1"/>
                    <a:pt x="19" y="100"/>
                  </a:cubicBezTo>
                  <a:cubicBezTo>
                    <a:pt x="19" y="125"/>
                    <a:pt x="32" y="140"/>
                    <a:pt x="53" y="140"/>
                  </a:cubicBezTo>
                  <a:cubicBezTo>
                    <a:pt x="73" y="140"/>
                    <a:pt x="85" y="126"/>
                    <a:pt x="85" y="98"/>
                  </a:cubicBezTo>
                  <a:cubicBezTo>
                    <a:pt x="85" y="70"/>
                    <a:pt x="75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2185749" y="4022372"/>
            <a:ext cx="429821" cy="85223"/>
            <a:chOff x="2185749" y="4022372"/>
            <a:chExt cx="429821" cy="85223"/>
          </a:xfrm>
        </p:grpSpPr>
        <p:sp>
          <p:nvSpPr>
            <p:cNvPr id="3290" name="Freeform 218"/>
            <p:cNvSpPr>
              <a:spLocks noChangeArrowheads="1"/>
            </p:cNvSpPr>
            <p:nvPr/>
          </p:nvSpPr>
          <p:spPr bwMode="auto">
            <a:xfrm>
              <a:off x="2185749" y="4022372"/>
              <a:ext cx="50023" cy="68550"/>
            </a:xfrm>
            <a:custGeom>
              <a:avLst/>
              <a:gdLst>
                <a:gd name="T0" fmla="*/ 20 w 120"/>
                <a:gd name="T1" fmla="*/ 106 h 162"/>
                <a:gd name="T2" fmla="*/ 20 w 120"/>
                <a:gd name="T3" fmla="*/ 106 h 162"/>
                <a:gd name="T4" fmla="*/ 60 w 120"/>
                <a:gd name="T5" fmla="*/ 142 h 162"/>
                <a:gd name="T6" fmla="*/ 98 w 120"/>
                <a:gd name="T7" fmla="*/ 115 h 162"/>
                <a:gd name="T8" fmla="*/ 56 w 120"/>
                <a:gd name="T9" fmla="*/ 87 h 162"/>
                <a:gd name="T10" fmla="*/ 5 w 120"/>
                <a:gd name="T11" fmla="*/ 44 h 162"/>
                <a:gd name="T12" fmla="*/ 60 w 120"/>
                <a:gd name="T13" fmla="*/ 0 h 162"/>
                <a:gd name="T14" fmla="*/ 114 w 120"/>
                <a:gd name="T15" fmla="*/ 49 h 162"/>
                <a:gd name="T16" fmla="*/ 94 w 120"/>
                <a:gd name="T17" fmla="*/ 49 h 162"/>
                <a:gd name="T18" fmla="*/ 58 w 120"/>
                <a:gd name="T19" fmla="*/ 16 h 162"/>
                <a:gd name="T20" fmla="*/ 25 w 120"/>
                <a:gd name="T21" fmla="*/ 41 h 162"/>
                <a:gd name="T22" fmla="*/ 71 w 120"/>
                <a:gd name="T23" fmla="*/ 69 h 162"/>
                <a:gd name="T24" fmla="*/ 107 w 120"/>
                <a:gd name="T25" fmla="*/ 83 h 162"/>
                <a:gd name="T26" fmla="*/ 119 w 120"/>
                <a:gd name="T27" fmla="*/ 112 h 162"/>
                <a:gd name="T28" fmla="*/ 60 w 120"/>
                <a:gd name="T29" fmla="*/ 161 h 162"/>
                <a:gd name="T30" fmla="*/ 0 w 120"/>
                <a:gd name="T31" fmla="*/ 106 h 162"/>
                <a:gd name="T32" fmla="*/ 20 w 120"/>
                <a:gd name="T33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2">
                  <a:moveTo>
                    <a:pt x="20" y="106"/>
                  </a:moveTo>
                  <a:lnTo>
                    <a:pt x="20" y="106"/>
                  </a:lnTo>
                  <a:cubicBezTo>
                    <a:pt x="20" y="129"/>
                    <a:pt x="36" y="142"/>
                    <a:pt x="60" y="142"/>
                  </a:cubicBezTo>
                  <a:cubicBezTo>
                    <a:pt x="84" y="142"/>
                    <a:pt x="98" y="132"/>
                    <a:pt x="98" y="115"/>
                  </a:cubicBezTo>
                  <a:cubicBezTo>
                    <a:pt x="98" y="96"/>
                    <a:pt x="84" y="93"/>
                    <a:pt x="56" y="87"/>
                  </a:cubicBezTo>
                  <a:cubicBezTo>
                    <a:pt x="22" y="79"/>
                    <a:pt x="5" y="72"/>
                    <a:pt x="5" y="44"/>
                  </a:cubicBezTo>
                  <a:cubicBezTo>
                    <a:pt x="5" y="17"/>
                    <a:pt x="26" y="0"/>
                    <a:pt x="60" y="0"/>
                  </a:cubicBezTo>
                  <a:cubicBezTo>
                    <a:pt x="93" y="0"/>
                    <a:pt x="114" y="17"/>
                    <a:pt x="11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3" y="28"/>
                    <a:pt x="80" y="16"/>
                    <a:pt x="58" y="16"/>
                  </a:cubicBezTo>
                  <a:cubicBezTo>
                    <a:pt x="37" y="16"/>
                    <a:pt x="25" y="27"/>
                    <a:pt x="25" y="41"/>
                  </a:cubicBezTo>
                  <a:cubicBezTo>
                    <a:pt x="25" y="61"/>
                    <a:pt x="39" y="62"/>
                    <a:pt x="71" y="69"/>
                  </a:cubicBezTo>
                  <a:cubicBezTo>
                    <a:pt x="86" y="74"/>
                    <a:pt x="97" y="76"/>
                    <a:pt x="107" y="83"/>
                  </a:cubicBezTo>
                  <a:cubicBezTo>
                    <a:pt x="114" y="90"/>
                    <a:pt x="119" y="100"/>
                    <a:pt x="119" y="112"/>
                  </a:cubicBezTo>
                  <a:cubicBezTo>
                    <a:pt x="119" y="141"/>
                    <a:pt x="96" y="161"/>
                    <a:pt x="60" y="161"/>
                  </a:cubicBezTo>
                  <a:cubicBezTo>
                    <a:pt x="22" y="161"/>
                    <a:pt x="2" y="141"/>
                    <a:pt x="0" y="106"/>
                  </a:cubicBezTo>
                  <a:lnTo>
                    <a:pt x="20" y="10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1" name="Freeform 219"/>
            <p:cNvSpPr>
              <a:spLocks noChangeArrowheads="1"/>
            </p:cNvSpPr>
            <p:nvPr/>
          </p:nvSpPr>
          <p:spPr bwMode="auto">
            <a:xfrm>
              <a:off x="2246888" y="4039046"/>
              <a:ext cx="44464" cy="68549"/>
            </a:xfrm>
            <a:custGeom>
              <a:avLst/>
              <a:gdLst>
                <a:gd name="T0" fmla="*/ 0 w 104"/>
                <a:gd name="T1" fmla="*/ 4 h 162"/>
                <a:gd name="T2" fmla="*/ 0 w 104"/>
                <a:gd name="T3" fmla="*/ 4 h 162"/>
                <a:gd name="T4" fmla="*/ 19 w 104"/>
                <a:gd name="T5" fmla="*/ 4 h 162"/>
                <a:gd name="T6" fmla="*/ 19 w 104"/>
                <a:gd name="T7" fmla="*/ 20 h 162"/>
                <a:gd name="T8" fmla="*/ 54 w 104"/>
                <a:gd name="T9" fmla="*/ 0 h 162"/>
                <a:gd name="T10" fmla="*/ 103 w 104"/>
                <a:gd name="T11" fmla="*/ 60 h 162"/>
                <a:gd name="T12" fmla="*/ 54 w 104"/>
                <a:gd name="T13" fmla="*/ 119 h 162"/>
                <a:gd name="T14" fmla="*/ 19 w 104"/>
                <a:gd name="T15" fmla="*/ 102 h 162"/>
                <a:gd name="T16" fmla="*/ 19 w 104"/>
                <a:gd name="T17" fmla="*/ 161 h 162"/>
                <a:gd name="T18" fmla="*/ 0 w 104"/>
                <a:gd name="T19" fmla="*/ 161 h 162"/>
                <a:gd name="T20" fmla="*/ 0 w 104"/>
                <a:gd name="T21" fmla="*/ 4 h 162"/>
                <a:gd name="T22" fmla="*/ 51 w 104"/>
                <a:gd name="T23" fmla="*/ 102 h 162"/>
                <a:gd name="T24" fmla="*/ 51 w 104"/>
                <a:gd name="T25" fmla="*/ 102 h 162"/>
                <a:gd name="T26" fmla="*/ 85 w 104"/>
                <a:gd name="T27" fmla="*/ 59 h 162"/>
                <a:gd name="T28" fmla="*/ 51 w 104"/>
                <a:gd name="T29" fmla="*/ 17 h 162"/>
                <a:gd name="T30" fmla="*/ 18 w 104"/>
                <a:gd name="T31" fmla="*/ 61 h 162"/>
                <a:gd name="T32" fmla="*/ 51 w 104"/>
                <a:gd name="T33" fmla="*/ 10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2">
                  <a:moveTo>
                    <a:pt x="0" y="4"/>
                  </a:moveTo>
                  <a:lnTo>
                    <a:pt x="0" y="4"/>
                  </a:lnTo>
                  <a:cubicBezTo>
                    <a:pt x="19" y="4"/>
                    <a:pt x="19" y="4"/>
                    <a:pt x="19" y="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7" y="7"/>
                    <a:pt x="39" y="0"/>
                    <a:pt x="54" y="0"/>
                  </a:cubicBezTo>
                  <a:cubicBezTo>
                    <a:pt x="85" y="0"/>
                    <a:pt x="103" y="23"/>
                    <a:pt x="103" y="60"/>
                  </a:cubicBezTo>
                  <a:cubicBezTo>
                    <a:pt x="103" y="97"/>
                    <a:pt x="84" y="119"/>
                    <a:pt x="54" y="119"/>
                  </a:cubicBezTo>
                  <a:cubicBezTo>
                    <a:pt x="39" y="119"/>
                    <a:pt x="27" y="114"/>
                    <a:pt x="19" y="102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0" y="161"/>
                    <a:pt x="0" y="161"/>
                    <a:pt x="0" y="161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5" y="87"/>
                    <a:pt x="85" y="59"/>
                  </a:cubicBezTo>
                  <a:cubicBezTo>
                    <a:pt x="85" y="33"/>
                    <a:pt x="71" y="17"/>
                    <a:pt x="51" y="17"/>
                  </a:cubicBezTo>
                  <a:cubicBezTo>
                    <a:pt x="30" y="17"/>
                    <a:pt x="18" y="33"/>
                    <a:pt x="18" y="61"/>
                  </a:cubicBezTo>
                  <a:cubicBezTo>
                    <a:pt x="18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2" name="Freeform 220"/>
            <p:cNvSpPr>
              <a:spLocks noChangeArrowheads="1"/>
            </p:cNvSpPr>
            <p:nvPr/>
          </p:nvSpPr>
          <p:spPr bwMode="auto">
            <a:xfrm>
              <a:off x="2298763" y="4039046"/>
              <a:ext cx="22232" cy="48170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9 w 55"/>
                <a:gd name="T5" fmla="*/ 3 h 116"/>
                <a:gd name="T6" fmla="*/ 19 w 55"/>
                <a:gd name="T7" fmla="*/ 23 h 116"/>
                <a:gd name="T8" fmla="*/ 50 w 55"/>
                <a:gd name="T9" fmla="*/ 0 h 116"/>
                <a:gd name="T10" fmla="*/ 54 w 55"/>
                <a:gd name="T11" fmla="*/ 1 h 116"/>
                <a:gd name="T12" fmla="*/ 54 w 55"/>
                <a:gd name="T13" fmla="*/ 21 h 116"/>
                <a:gd name="T14" fmla="*/ 50 w 55"/>
                <a:gd name="T15" fmla="*/ 20 h 116"/>
                <a:gd name="T16" fmla="*/ 20 w 55"/>
                <a:gd name="T17" fmla="*/ 52 h 116"/>
                <a:gd name="T18" fmla="*/ 20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8"/>
                    <a:pt x="35" y="0"/>
                    <a:pt x="50" y="0"/>
                  </a:cubicBezTo>
                  <a:cubicBezTo>
                    <a:pt x="51" y="0"/>
                    <a:pt x="53" y="0"/>
                    <a:pt x="54" y="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20" y="32"/>
                    <a:pt x="20" y="52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3" name="Freeform 221"/>
            <p:cNvSpPr>
              <a:spLocks noChangeArrowheads="1"/>
            </p:cNvSpPr>
            <p:nvPr/>
          </p:nvSpPr>
          <p:spPr bwMode="auto">
            <a:xfrm>
              <a:off x="2326553" y="4039046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1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20 w 106"/>
                <a:gd name="T45" fmla="*/ 86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9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9"/>
                    <a:pt x="64" y="48"/>
                    <a:pt x="68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3" y="12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3" y="102"/>
                    <a:pt x="101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6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4" name="Freeform 222"/>
            <p:cNvSpPr>
              <a:spLocks noChangeArrowheads="1"/>
            </p:cNvSpPr>
            <p:nvPr/>
          </p:nvSpPr>
          <p:spPr bwMode="auto">
            <a:xfrm>
              <a:off x="2372870" y="4040899"/>
              <a:ext cx="44464" cy="66696"/>
            </a:xfrm>
            <a:custGeom>
              <a:avLst/>
              <a:gdLst>
                <a:gd name="T0" fmla="*/ 104 w 105"/>
                <a:gd name="T1" fmla="*/ 0 h 160"/>
                <a:gd name="T2" fmla="*/ 104 w 105"/>
                <a:gd name="T3" fmla="*/ 0 h 160"/>
                <a:gd name="T4" fmla="*/ 57 w 105"/>
                <a:gd name="T5" fmla="*/ 130 h 160"/>
                <a:gd name="T6" fmla="*/ 24 w 105"/>
                <a:gd name="T7" fmla="*/ 159 h 160"/>
                <a:gd name="T8" fmla="*/ 13 w 105"/>
                <a:gd name="T9" fmla="*/ 157 h 160"/>
                <a:gd name="T10" fmla="*/ 13 w 105"/>
                <a:gd name="T11" fmla="*/ 139 h 160"/>
                <a:gd name="T12" fmla="*/ 24 w 105"/>
                <a:gd name="T13" fmla="*/ 141 h 160"/>
                <a:gd name="T14" fmla="*/ 38 w 105"/>
                <a:gd name="T15" fmla="*/ 132 h 160"/>
                <a:gd name="T16" fmla="*/ 43 w 105"/>
                <a:gd name="T17" fmla="*/ 118 h 160"/>
                <a:gd name="T18" fmla="*/ 0 w 105"/>
                <a:gd name="T19" fmla="*/ 0 h 160"/>
                <a:gd name="T20" fmla="*/ 21 w 105"/>
                <a:gd name="T21" fmla="*/ 0 h 160"/>
                <a:gd name="T22" fmla="*/ 52 w 105"/>
                <a:gd name="T23" fmla="*/ 90 h 160"/>
                <a:gd name="T24" fmla="*/ 83 w 105"/>
                <a:gd name="T25" fmla="*/ 0 h 160"/>
                <a:gd name="T26" fmla="*/ 104 w 105"/>
                <a:gd name="T2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60">
                  <a:moveTo>
                    <a:pt x="104" y="0"/>
                  </a:moveTo>
                  <a:lnTo>
                    <a:pt x="104" y="0"/>
                  </a:lnTo>
                  <a:cubicBezTo>
                    <a:pt x="57" y="130"/>
                    <a:pt x="57" y="130"/>
                    <a:pt x="57" y="130"/>
                  </a:cubicBezTo>
                  <a:cubicBezTo>
                    <a:pt x="49" y="150"/>
                    <a:pt x="44" y="159"/>
                    <a:pt x="24" y="159"/>
                  </a:cubicBezTo>
                  <a:cubicBezTo>
                    <a:pt x="20" y="159"/>
                    <a:pt x="17" y="158"/>
                    <a:pt x="13" y="157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7" y="140"/>
                    <a:pt x="20" y="141"/>
                    <a:pt x="24" y="141"/>
                  </a:cubicBezTo>
                  <a:cubicBezTo>
                    <a:pt x="31" y="141"/>
                    <a:pt x="36" y="138"/>
                    <a:pt x="38" y="13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10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5" name="Freeform 223"/>
            <p:cNvSpPr>
              <a:spLocks noChangeArrowheads="1"/>
            </p:cNvSpPr>
            <p:nvPr/>
          </p:nvSpPr>
          <p:spPr bwMode="auto">
            <a:xfrm>
              <a:off x="2422892" y="4039046"/>
              <a:ext cx="44464" cy="68549"/>
            </a:xfrm>
            <a:custGeom>
              <a:avLst/>
              <a:gdLst>
                <a:gd name="T0" fmla="*/ 0 w 105"/>
                <a:gd name="T1" fmla="*/ 4 h 162"/>
                <a:gd name="T2" fmla="*/ 0 w 105"/>
                <a:gd name="T3" fmla="*/ 4 h 162"/>
                <a:gd name="T4" fmla="*/ 19 w 105"/>
                <a:gd name="T5" fmla="*/ 4 h 162"/>
                <a:gd name="T6" fmla="*/ 19 w 105"/>
                <a:gd name="T7" fmla="*/ 20 h 162"/>
                <a:gd name="T8" fmla="*/ 55 w 105"/>
                <a:gd name="T9" fmla="*/ 0 h 162"/>
                <a:gd name="T10" fmla="*/ 104 w 105"/>
                <a:gd name="T11" fmla="*/ 60 h 162"/>
                <a:gd name="T12" fmla="*/ 55 w 105"/>
                <a:gd name="T13" fmla="*/ 119 h 162"/>
                <a:gd name="T14" fmla="*/ 19 w 105"/>
                <a:gd name="T15" fmla="*/ 102 h 162"/>
                <a:gd name="T16" fmla="*/ 19 w 105"/>
                <a:gd name="T17" fmla="*/ 161 h 162"/>
                <a:gd name="T18" fmla="*/ 0 w 105"/>
                <a:gd name="T19" fmla="*/ 161 h 162"/>
                <a:gd name="T20" fmla="*/ 0 w 105"/>
                <a:gd name="T21" fmla="*/ 4 h 162"/>
                <a:gd name="T22" fmla="*/ 51 w 105"/>
                <a:gd name="T23" fmla="*/ 102 h 162"/>
                <a:gd name="T24" fmla="*/ 51 w 105"/>
                <a:gd name="T25" fmla="*/ 102 h 162"/>
                <a:gd name="T26" fmla="*/ 84 w 105"/>
                <a:gd name="T27" fmla="*/ 59 h 162"/>
                <a:gd name="T28" fmla="*/ 51 w 105"/>
                <a:gd name="T29" fmla="*/ 17 h 162"/>
                <a:gd name="T30" fmla="*/ 18 w 105"/>
                <a:gd name="T31" fmla="*/ 61 h 162"/>
                <a:gd name="T32" fmla="*/ 51 w 105"/>
                <a:gd name="T33" fmla="*/ 10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2">
                  <a:moveTo>
                    <a:pt x="0" y="4"/>
                  </a:moveTo>
                  <a:lnTo>
                    <a:pt x="0" y="4"/>
                  </a:lnTo>
                  <a:cubicBezTo>
                    <a:pt x="19" y="4"/>
                    <a:pt x="19" y="4"/>
                    <a:pt x="19" y="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8" y="7"/>
                    <a:pt x="39" y="0"/>
                    <a:pt x="55" y="0"/>
                  </a:cubicBezTo>
                  <a:cubicBezTo>
                    <a:pt x="84" y="0"/>
                    <a:pt x="104" y="23"/>
                    <a:pt x="104" y="60"/>
                  </a:cubicBezTo>
                  <a:cubicBezTo>
                    <a:pt x="104" y="97"/>
                    <a:pt x="84" y="119"/>
                    <a:pt x="55" y="119"/>
                  </a:cubicBezTo>
                  <a:cubicBezTo>
                    <a:pt x="39" y="119"/>
                    <a:pt x="28" y="114"/>
                    <a:pt x="19" y="102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0" y="161"/>
                    <a:pt x="0" y="161"/>
                    <a:pt x="0" y="161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7"/>
                    <a:pt x="84" y="59"/>
                  </a:cubicBezTo>
                  <a:cubicBezTo>
                    <a:pt x="84" y="33"/>
                    <a:pt x="72" y="17"/>
                    <a:pt x="51" y="17"/>
                  </a:cubicBezTo>
                  <a:cubicBezTo>
                    <a:pt x="30" y="17"/>
                    <a:pt x="18" y="33"/>
                    <a:pt x="18" y="61"/>
                  </a:cubicBezTo>
                  <a:cubicBezTo>
                    <a:pt x="18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6" name="Freeform 224"/>
            <p:cNvSpPr>
              <a:spLocks noChangeArrowheads="1"/>
            </p:cNvSpPr>
            <p:nvPr/>
          </p:nvSpPr>
          <p:spPr bwMode="auto">
            <a:xfrm>
              <a:off x="2474767" y="4039046"/>
              <a:ext cx="44464" cy="50022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0 h 120"/>
                <a:gd name="T8" fmla="*/ 69 w 107"/>
                <a:gd name="T9" fmla="*/ 46 h 120"/>
                <a:gd name="T10" fmla="*/ 75 w 107"/>
                <a:gd name="T11" fmla="*/ 35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3 w 107"/>
                <a:gd name="T23" fmla="*/ 35 h 120"/>
                <a:gd name="T24" fmla="*/ 93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4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6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19 w 107"/>
                <a:gd name="T45" fmla="*/ 86 h 120"/>
                <a:gd name="T46" fmla="*/ 39 w 107"/>
                <a:gd name="T47" fmla="*/ 102 h 120"/>
                <a:gd name="T48" fmla="*/ 75 w 107"/>
                <a:gd name="T49" fmla="*/ 75 h 120"/>
                <a:gd name="T50" fmla="*/ 75 w 107"/>
                <a:gd name="T51" fmla="*/ 59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9"/>
                    <a:pt x="64" y="48"/>
                    <a:pt x="69" y="46"/>
                  </a:cubicBezTo>
                  <a:cubicBezTo>
                    <a:pt x="75" y="44"/>
                    <a:pt x="75" y="42"/>
                    <a:pt x="75" y="35"/>
                  </a:cubicBezTo>
                  <a:cubicBezTo>
                    <a:pt x="75" y="23"/>
                    <a:pt x="66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1" y="0"/>
                    <a:pt x="50" y="0"/>
                  </a:cubicBezTo>
                  <a:cubicBezTo>
                    <a:pt x="80" y="0"/>
                    <a:pt x="93" y="12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1" y="102"/>
                  </a:cubicBezTo>
                  <a:cubicBezTo>
                    <a:pt x="102" y="102"/>
                    <a:pt x="104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9" y="118"/>
                    <a:pt x="94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2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6" y="69"/>
                    <a:pt x="19" y="74"/>
                    <a:pt x="19" y="86"/>
                  </a:cubicBezTo>
                  <a:cubicBezTo>
                    <a:pt x="19" y="96"/>
                    <a:pt x="27" y="102"/>
                    <a:pt x="39" y="102"/>
                  </a:cubicBezTo>
                  <a:cubicBezTo>
                    <a:pt x="60" y="102"/>
                    <a:pt x="75" y="91"/>
                    <a:pt x="75" y="75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64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" name="Freeform 225"/>
            <p:cNvSpPr>
              <a:spLocks noChangeArrowheads="1"/>
            </p:cNvSpPr>
            <p:nvPr/>
          </p:nvSpPr>
          <p:spPr bwMode="auto">
            <a:xfrm>
              <a:off x="2524790" y="4022372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8" name="Freeform 226"/>
            <p:cNvSpPr>
              <a:spLocks noChangeArrowheads="1"/>
            </p:cNvSpPr>
            <p:nvPr/>
          </p:nvSpPr>
          <p:spPr bwMode="auto">
            <a:xfrm>
              <a:off x="2545169" y="4039046"/>
              <a:ext cx="40759" cy="48170"/>
            </a:xfrm>
            <a:custGeom>
              <a:avLst/>
              <a:gdLst>
                <a:gd name="T0" fmla="*/ 74 w 95"/>
                <a:gd name="T1" fmla="*/ 46 h 116"/>
                <a:gd name="T2" fmla="*/ 74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8 w 95"/>
                <a:gd name="T15" fmla="*/ 3 h 116"/>
                <a:gd name="T16" fmla="*/ 18 w 95"/>
                <a:gd name="T17" fmla="*/ 19 h 116"/>
                <a:gd name="T18" fmla="*/ 55 w 95"/>
                <a:gd name="T19" fmla="*/ 0 h 116"/>
                <a:gd name="T20" fmla="*/ 89 w 95"/>
                <a:gd name="T21" fmla="*/ 16 h 116"/>
                <a:gd name="T22" fmla="*/ 94 w 95"/>
                <a:gd name="T23" fmla="*/ 42 h 116"/>
                <a:gd name="T24" fmla="*/ 94 w 95"/>
                <a:gd name="T25" fmla="*/ 48 h 116"/>
                <a:gd name="T26" fmla="*/ 94 w 95"/>
                <a:gd name="T27" fmla="*/ 115 h 116"/>
                <a:gd name="T28" fmla="*/ 74 w 95"/>
                <a:gd name="T29" fmla="*/ 115 h 116"/>
                <a:gd name="T30" fmla="*/ 74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30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7"/>
                    <a:pt x="39" y="0"/>
                    <a:pt x="55" y="0"/>
                  </a:cubicBezTo>
                  <a:cubicBezTo>
                    <a:pt x="71" y="0"/>
                    <a:pt x="83" y="6"/>
                    <a:pt x="89" y="16"/>
                  </a:cubicBezTo>
                  <a:cubicBezTo>
                    <a:pt x="93" y="23"/>
                    <a:pt x="94" y="32"/>
                    <a:pt x="94" y="42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" name="Freeform 227"/>
            <p:cNvSpPr>
              <a:spLocks noChangeArrowheads="1"/>
            </p:cNvSpPr>
            <p:nvPr/>
          </p:nvSpPr>
          <p:spPr bwMode="auto">
            <a:xfrm>
              <a:off x="2591486" y="4027930"/>
              <a:ext cx="24084" cy="61138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0 w 56"/>
                <a:gd name="T9" fmla="*/ 144 h 145"/>
                <a:gd name="T10" fmla="*/ 16 w 56"/>
                <a:gd name="T11" fmla="*/ 121 h 145"/>
                <a:gd name="T12" fmla="*/ 16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6 w 56"/>
                <a:gd name="T19" fmla="*/ 31 h 145"/>
                <a:gd name="T20" fmla="*/ 16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5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4" y="144"/>
                    <a:pt x="40" y="144"/>
                  </a:cubicBezTo>
                  <a:cubicBezTo>
                    <a:pt x="23" y="144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3158406" y="4022372"/>
            <a:ext cx="222321" cy="66696"/>
            <a:chOff x="3158406" y="4022372"/>
            <a:chExt cx="222321" cy="66696"/>
          </a:xfrm>
        </p:grpSpPr>
        <p:sp>
          <p:nvSpPr>
            <p:cNvPr id="3300" name="Freeform 228"/>
            <p:cNvSpPr>
              <a:spLocks noChangeArrowheads="1"/>
            </p:cNvSpPr>
            <p:nvPr/>
          </p:nvSpPr>
          <p:spPr bwMode="auto">
            <a:xfrm>
              <a:off x="3158406" y="4022372"/>
              <a:ext cx="50022" cy="64844"/>
            </a:xfrm>
            <a:custGeom>
              <a:avLst/>
              <a:gdLst>
                <a:gd name="T0" fmla="*/ 59 w 119"/>
                <a:gd name="T1" fmla="*/ 0 h 155"/>
                <a:gd name="T2" fmla="*/ 59 w 119"/>
                <a:gd name="T3" fmla="*/ 0 h 155"/>
                <a:gd name="T4" fmla="*/ 93 w 119"/>
                <a:gd name="T5" fmla="*/ 6 h 155"/>
                <a:gd name="T6" fmla="*/ 112 w 119"/>
                <a:gd name="T7" fmla="*/ 42 h 155"/>
                <a:gd name="T8" fmla="*/ 92 w 119"/>
                <a:gd name="T9" fmla="*/ 78 h 155"/>
                <a:gd name="T10" fmla="*/ 109 w 119"/>
                <a:gd name="T11" fmla="*/ 106 h 155"/>
                <a:gd name="T12" fmla="*/ 110 w 119"/>
                <a:gd name="T13" fmla="*/ 132 h 155"/>
                <a:gd name="T14" fmla="*/ 118 w 119"/>
                <a:gd name="T15" fmla="*/ 150 h 155"/>
                <a:gd name="T16" fmla="*/ 118 w 119"/>
                <a:gd name="T17" fmla="*/ 154 h 155"/>
                <a:gd name="T18" fmla="*/ 94 w 119"/>
                <a:gd name="T19" fmla="*/ 154 h 155"/>
                <a:gd name="T20" fmla="*/ 89 w 119"/>
                <a:gd name="T21" fmla="*/ 133 h 155"/>
                <a:gd name="T22" fmla="*/ 88 w 119"/>
                <a:gd name="T23" fmla="*/ 112 h 155"/>
                <a:gd name="T24" fmla="*/ 54 w 119"/>
                <a:gd name="T25" fmla="*/ 88 h 155"/>
                <a:gd name="T26" fmla="*/ 20 w 119"/>
                <a:gd name="T27" fmla="*/ 88 h 155"/>
                <a:gd name="T28" fmla="*/ 20 w 119"/>
                <a:gd name="T29" fmla="*/ 154 h 155"/>
                <a:gd name="T30" fmla="*/ 0 w 119"/>
                <a:gd name="T31" fmla="*/ 154 h 155"/>
                <a:gd name="T32" fmla="*/ 0 w 119"/>
                <a:gd name="T33" fmla="*/ 0 h 155"/>
                <a:gd name="T34" fmla="*/ 59 w 119"/>
                <a:gd name="T35" fmla="*/ 0 h 155"/>
                <a:gd name="T36" fmla="*/ 20 w 119"/>
                <a:gd name="T37" fmla="*/ 71 h 155"/>
                <a:gd name="T38" fmla="*/ 20 w 119"/>
                <a:gd name="T39" fmla="*/ 71 h 155"/>
                <a:gd name="T40" fmla="*/ 56 w 119"/>
                <a:gd name="T41" fmla="*/ 71 h 155"/>
                <a:gd name="T42" fmla="*/ 91 w 119"/>
                <a:gd name="T43" fmla="*/ 44 h 155"/>
                <a:gd name="T44" fmla="*/ 56 w 119"/>
                <a:gd name="T45" fmla="*/ 19 h 155"/>
                <a:gd name="T46" fmla="*/ 20 w 119"/>
                <a:gd name="T47" fmla="*/ 19 h 155"/>
                <a:gd name="T48" fmla="*/ 20 w 119"/>
                <a:gd name="T49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55">
                  <a:moveTo>
                    <a:pt x="59" y="0"/>
                  </a:moveTo>
                  <a:lnTo>
                    <a:pt x="59" y="0"/>
                  </a:lnTo>
                  <a:cubicBezTo>
                    <a:pt x="73" y="0"/>
                    <a:pt x="83" y="1"/>
                    <a:pt x="93" y="6"/>
                  </a:cubicBezTo>
                  <a:cubicBezTo>
                    <a:pt x="105" y="12"/>
                    <a:pt x="112" y="26"/>
                    <a:pt x="112" y="42"/>
                  </a:cubicBezTo>
                  <a:cubicBezTo>
                    <a:pt x="112" y="59"/>
                    <a:pt x="105" y="72"/>
                    <a:pt x="92" y="78"/>
                  </a:cubicBezTo>
                  <a:cubicBezTo>
                    <a:pt x="105" y="82"/>
                    <a:pt x="108" y="90"/>
                    <a:pt x="109" y="106"/>
                  </a:cubicBezTo>
                  <a:cubicBezTo>
                    <a:pt x="110" y="132"/>
                    <a:pt x="110" y="132"/>
                    <a:pt x="110" y="132"/>
                  </a:cubicBezTo>
                  <a:cubicBezTo>
                    <a:pt x="111" y="141"/>
                    <a:pt x="112" y="147"/>
                    <a:pt x="118" y="150"/>
                  </a:cubicBezTo>
                  <a:cubicBezTo>
                    <a:pt x="118" y="154"/>
                    <a:pt x="118" y="154"/>
                    <a:pt x="118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1" y="149"/>
                    <a:pt x="91" y="141"/>
                    <a:pt x="89" y="133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6" y="89"/>
                    <a:pt x="80" y="88"/>
                    <a:pt x="54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9" y="0"/>
                  </a:lnTo>
                  <a:close/>
                  <a:moveTo>
                    <a:pt x="20" y="71"/>
                  </a:moveTo>
                  <a:lnTo>
                    <a:pt x="20" y="71"/>
                  </a:lnTo>
                  <a:cubicBezTo>
                    <a:pt x="56" y="71"/>
                    <a:pt x="56" y="71"/>
                    <a:pt x="56" y="71"/>
                  </a:cubicBezTo>
                  <a:cubicBezTo>
                    <a:pt x="79" y="71"/>
                    <a:pt x="91" y="64"/>
                    <a:pt x="91" y="44"/>
                  </a:cubicBezTo>
                  <a:cubicBezTo>
                    <a:pt x="91" y="23"/>
                    <a:pt x="79" y="19"/>
                    <a:pt x="56" y="19"/>
                  </a:cubicBezTo>
                  <a:cubicBezTo>
                    <a:pt x="20" y="19"/>
                    <a:pt x="20" y="19"/>
                    <a:pt x="20" y="19"/>
                  </a:cubicBezTo>
                  <a:lnTo>
                    <a:pt x="20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1" name="Freeform 229"/>
            <p:cNvSpPr>
              <a:spLocks noChangeArrowheads="1"/>
            </p:cNvSpPr>
            <p:nvPr/>
          </p:nvSpPr>
          <p:spPr bwMode="auto">
            <a:xfrm>
              <a:off x="3213986" y="4039046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8"/>
                    <a:pt x="88" y="119"/>
                    <a:pt x="54" y="119"/>
                  </a:cubicBezTo>
                  <a:cubicBezTo>
                    <a:pt x="20" y="119"/>
                    <a:pt x="0" y="98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3"/>
                    <a:pt x="76" y="17"/>
                    <a:pt x="54" y="17"/>
                  </a:cubicBezTo>
                  <a:cubicBezTo>
                    <a:pt x="31" y="17"/>
                    <a:pt x="20" y="33"/>
                    <a:pt x="20" y="60"/>
                  </a:cubicBezTo>
                  <a:cubicBezTo>
                    <a:pt x="20" y="88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2" name="Freeform 230"/>
            <p:cNvSpPr>
              <a:spLocks noChangeArrowheads="1"/>
            </p:cNvSpPr>
            <p:nvPr/>
          </p:nvSpPr>
          <p:spPr bwMode="auto">
            <a:xfrm>
              <a:off x="3267713" y="4022372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3" name="Freeform 231"/>
            <p:cNvSpPr>
              <a:spLocks noChangeArrowheads="1"/>
            </p:cNvSpPr>
            <p:nvPr/>
          </p:nvSpPr>
          <p:spPr bwMode="auto">
            <a:xfrm>
              <a:off x="3288093" y="4022372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4" name="Freeform 232"/>
            <p:cNvSpPr>
              <a:spLocks noChangeArrowheads="1"/>
            </p:cNvSpPr>
            <p:nvPr/>
          </p:nvSpPr>
          <p:spPr bwMode="auto">
            <a:xfrm>
              <a:off x="3306620" y="4039046"/>
              <a:ext cx="42611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8 h 120"/>
                <a:gd name="T12" fmla="*/ 100 w 101"/>
                <a:gd name="T13" fmla="*/ 66 h 120"/>
                <a:gd name="T14" fmla="*/ 20 w 101"/>
                <a:gd name="T15" fmla="*/ 66 h 120"/>
                <a:gd name="T16" fmla="*/ 51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50 h 120"/>
                <a:gd name="T24" fmla="*/ 80 w 101"/>
                <a:gd name="T25" fmla="*/ 50 h 120"/>
                <a:gd name="T26" fmla="*/ 50 w 101"/>
                <a:gd name="T27" fmla="*/ 17 h 120"/>
                <a:gd name="T28" fmla="*/ 20 w 101"/>
                <a:gd name="T29" fmla="*/ 50 h 120"/>
                <a:gd name="T30" fmla="*/ 80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1"/>
                    <a:pt x="100" y="58"/>
                  </a:cubicBezTo>
                  <a:cubicBezTo>
                    <a:pt x="100" y="60"/>
                    <a:pt x="100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1" y="102"/>
                    <a:pt x="51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5" name="Freeform 233"/>
            <p:cNvSpPr>
              <a:spLocks noChangeArrowheads="1"/>
            </p:cNvSpPr>
            <p:nvPr/>
          </p:nvSpPr>
          <p:spPr bwMode="auto">
            <a:xfrm>
              <a:off x="3358495" y="4039046"/>
              <a:ext cx="22232" cy="48170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1 h 116"/>
                <a:gd name="T12" fmla="*/ 54 w 55"/>
                <a:gd name="T13" fmla="*/ 21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4036576" y="4022372"/>
            <a:ext cx="201941" cy="66697"/>
            <a:chOff x="4036576" y="4022372"/>
            <a:chExt cx="201941" cy="66697"/>
          </a:xfrm>
        </p:grpSpPr>
        <p:sp>
          <p:nvSpPr>
            <p:cNvPr id="3306" name="Freeform 234"/>
            <p:cNvSpPr>
              <a:spLocks noChangeArrowheads="1"/>
            </p:cNvSpPr>
            <p:nvPr/>
          </p:nvSpPr>
          <p:spPr bwMode="auto">
            <a:xfrm>
              <a:off x="4036576" y="4022372"/>
              <a:ext cx="50022" cy="64844"/>
            </a:xfrm>
            <a:custGeom>
              <a:avLst/>
              <a:gdLst>
                <a:gd name="T0" fmla="*/ 59 w 119"/>
                <a:gd name="T1" fmla="*/ 0 h 155"/>
                <a:gd name="T2" fmla="*/ 59 w 119"/>
                <a:gd name="T3" fmla="*/ 0 h 155"/>
                <a:gd name="T4" fmla="*/ 93 w 119"/>
                <a:gd name="T5" fmla="*/ 6 h 155"/>
                <a:gd name="T6" fmla="*/ 113 w 119"/>
                <a:gd name="T7" fmla="*/ 42 h 155"/>
                <a:gd name="T8" fmla="*/ 91 w 119"/>
                <a:gd name="T9" fmla="*/ 78 h 155"/>
                <a:gd name="T10" fmla="*/ 109 w 119"/>
                <a:gd name="T11" fmla="*/ 106 h 155"/>
                <a:gd name="T12" fmla="*/ 111 w 119"/>
                <a:gd name="T13" fmla="*/ 132 h 155"/>
                <a:gd name="T14" fmla="*/ 118 w 119"/>
                <a:gd name="T15" fmla="*/ 150 h 155"/>
                <a:gd name="T16" fmla="*/ 118 w 119"/>
                <a:gd name="T17" fmla="*/ 154 h 155"/>
                <a:gd name="T18" fmla="*/ 93 w 119"/>
                <a:gd name="T19" fmla="*/ 154 h 155"/>
                <a:gd name="T20" fmla="*/ 90 w 119"/>
                <a:gd name="T21" fmla="*/ 133 h 155"/>
                <a:gd name="T22" fmla="*/ 88 w 119"/>
                <a:gd name="T23" fmla="*/ 112 h 155"/>
                <a:gd name="T24" fmla="*/ 54 w 119"/>
                <a:gd name="T25" fmla="*/ 88 h 155"/>
                <a:gd name="T26" fmla="*/ 20 w 119"/>
                <a:gd name="T27" fmla="*/ 88 h 155"/>
                <a:gd name="T28" fmla="*/ 20 w 119"/>
                <a:gd name="T29" fmla="*/ 154 h 155"/>
                <a:gd name="T30" fmla="*/ 0 w 119"/>
                <a:gd name="T31" fmla="*/ 154 h 155"/>
                <a:gd name="T32" fmla="*/ 0 w 119"/>
                <a:gd name="T33" fmla="*/ 0 h 155"/>
                <a:gd name="T34" fmla="*/ 59 w 119"/>
                <a:gd name="T35" fmla="*/ 0 h 155"/>
                <a:gd name="T36" fmla="*/ 20 w 119"/>
                <a:gd name="T37" fmla="*/ 71 h 155"/>
                <a:gd name="T38" fmla="*/ 20 w 119"/>
                <a:gd name="T39" fmla="*/ 71 h 155"/>
                <a:gd name="T40" fmla="*/ 56 w 119"/>
                <a:gd name="T41" fmla="*/ 71 h 155"/>
                <a:gd name="T42" fmla="*/ 91 w 119"/>
                <a:gd name="T43" fmla="*/ 44 h 155"/>
                <a:gd name="T44" fmla="*/ 56 w 119"/>
                <a:gd name="T45" fmla="*/ 19 h 155"/>
                <a:gd name="T46" fmla="*/ 20 w 119"/>
                <a:gd name="T47" fmla="*/ 19 h 155"/>
                <a:gd name="T48" fmla="*/ 20 w 119"/>
                <a:gd name="T49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55">
                  <a:moveTo>
                    <a:pt x="59" y="0"/>
                  </a:moveTo>
                  <a:lnTo>
                    <a:pt x="59" y="0"/>
                  </a:lnTo>
                  <a:cubicBezTo>
                    <a:pt x="72" y="0"/>
                    <a:pt x="83" y="1"/>
                    <a:pt x="93" y="6"/>
                  </a:cubicBezTo>
                  <a:cubicBezTo>
                    <a:pt x="106" y="12"/>
                    <a:pt x="113" y="26"/>
                    <a:pt x="113" y="42"/>
                  </a:cubicBezTo>
                  <a:cubicBezTo>
                    <a:pt x="113" y="59"/>
                    <a:pt x="106" y="72"/>
                    <a:pt x="91" y="78"/>
                  </a:cubicBezTo>
                  <a:cubicBezTo>
                    <a:pt x="105" y="82"/>
                    <a:pt x="108" y="90"/>
                    <a:pt x="109" y="106"/>
                  </a:cubicBezTo>
                  <a:cubicBezTo>
                    <a:pt x="111" y="132"/>
                    <a:pt x="111" y="132"/>
                    <a:pt x="111" y="132"/>
                  </a:cubicBezTo>
                  <a:cubicBezTo>
                    <a:pt x="111" y="141"/>
                    <a:pt x="113" y="147"/>
                    <a:pt x="118" y="150"/>
                  </a:cubicBezTo>
                  <a:cubicBezTo>
                    <a:pt x="118" y="154"/>
                    <a:pt x="118" y="154"/>
                    <a:pt x="118" y="154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91" y="149"/>
                    <a:pt x="90" y="141"/>
                    <a:pt x="90" y="133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7" y="89"/>
                    <a:pt x="81" y="88"/>
                    <a:pt x="54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9" y="0"/>
                  </a:lnTo>
                  <a:close/>
                  <a:moveTo>
                    <a:pt x="20" y="71"/>
                  </a:moveTo>
                  <a:lnTo>
                    <a:pt x="20" y="71"/>
                  </a:lnTo>
                  <a:cubicBezTo>
                    <a:pt x="56" y="71"/>
                    <a:pt x="56" y="71"/>
                    <a:pt x="56" y="71"/>
                  </a:cubicBezTo>
                  <a:cubicBezTo>
                    <a:pt x="80" y="71"/>
                    <a:pt x="91" y="64"/>
                    <a:pt x="91" y="44"/>
                  </a:cubicBezTo>
                  <a:cubicBezTo>
                    <a:pt x="91" y="23"/>
                    <a:pt x="79" y="19"/>
                    <a:pt x="56" y="19"/>
                  </a:cubicBezTo>
                  <a:cubicBezTo>
                    <a:pt x="20" y="19"/>
                    <a:pt x="20" y="19"/>
                    <a:pt x="20" y="19"/>
                  </a:cubicBezTo>
                  <a:lnTo>
                    <a:pt x="20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" name="Freeform 235"/>
            <p:cNvSpPr>
              <a:spLocks noChangeArrowheads="1"/>
            </p:cNvSpPr>
            <p:nvPr/>
          </p:nvSpPr>
          <p:spPr bwMode="auto">
            <a:xfrm>
              <a:off x="4094008" y="4040899"/>
              <a:ext cx="40759" cy="48170"/>
            </a:xfrm>
            <a:custGeom>
              <a:avLst/>
              <a:gdLst>
                <a:gd name="T0" fmla="*/ 19 w 95"/>
                <a:gd name="T1" fmla="*/ 69 h 116"/>
                <a:gd name="T2" fmla="*/ 19 w 95"/>
                <a:gd name="T3" fmla="*/ 69 h 116"/>
                <a:gd name="T4" fmla="*/ 42 w 95"/>
                <a:gd name="T5" fmla="*/ 98 h 116"/>
                <a:gd name="T6" fmla="*/ 75 w 95"/>
                <a:gd name="T7" fmla="*/ 61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5 w 95"/>
                <a:gd name="T15" fmla="*/ 112 h 116"/>
                <a:gd name="T16" fmla="*/ 75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19 w 95"/>
                <a:gd name="T29" fmla="*/ 0 h 116"/>
                <a:gd name="T30" fmla="*/ 19 w 95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19" y="69"/>
                  </a:moveTo>
                  <a:lnTo>
                    <a:pt x="19" y="69"/>
                  </a:lnTo>
                  <a:cubicBezTo>
                    <a:pt x="19" y="89"/>
                    <a:pt x="24" y="98"/>
                    <a:pt x="42" y="98"/>
                  </a:cubicBezTo>
                  <a:cubicBezTo>
                    <a:pt x="64" y="98"/>
                    <a:pt x="75" y="85"/>
                    <a:pt x="75" y="6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5" y="115"/>
                    <a:pt x="39" y="115"/>
                  </a:cubicBezTo>
                  <a:cubicBezTo>
                    <a:pt x="23" y="115"/>
                    <a:pt x="10" y="109"/>
                    <a:pt x="5" y="99"/>
                  </a:cubicBezTo>
                  <a:cubicBezTo>
                    <a:pt x="0" y="92"/>
                    <a:pt x="0" y="84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8" name="Freeform 236"/>
            <p:cNvSpPr>
              <a:spLocks noChangeArrowheads="1"/>
            </p:cNvSpPr>
            <p:nvPr/>
          </p:nvSpPr>
          <p:spPr bwMode="auto">
            <a:xfrm>
              <a:off x="4145883" y="4022372"/>
              <a:ext cx="9264" cy="64844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9" name="Freeform 237"/>
            <p:cNvSpPr>
              <a:spLocks noChangeArrowheads="1"/>
            </p:cNvSpPr>
            <p:nvPr/>
          </p:nvSpPr>
          <p:spPr bwMode="auto">
            <a:xfrm>
              <a:off x="4164410" y="4039046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8 h 120"/>
                <a:gd name="T12" fmla="*/ 101 w 102"/>
                <a:gd name="T13" fmla="*/ 66 h 120"/>
                <a:gd name="T14" fmla="*/ 19 w 102"/>
                <a:gd name="T15" fmla="*/ 66 h 120"/>
                <a:gd name="T16" fmla="*/ 52 w 102"/>
                <a:gd name="T17" fmla="*/ 102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7 h 120"/>
                <a:gd name="T28" fmla="*/ 19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9"/>
                    <a:pt x="51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1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1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0" name="Freeform 238"/>
            <p:cNvSpPr>
              <a:spLocks noChangeArrowheads="1"/>
            </p:cNvSpPr>
            <p:nvPr/>
          </p:nvSpPr>
          <p:spPr bwMode="auto">
            <a:xfrm>
              <a:off x="4214433" y="4039046"/>
              <a:ext cx="24084" cy="48170"/>
            </a:xfrm>
            <a:custGeom>
              <a:avLst/>
              <a:gdLst>
                <a:gd name="T0" fmla="*/ 0 w 56"/>
                <a:gd name="T1" fmla="*/ 3 h 116"/>
                <a:gd name="T2" fmla="*/ 0 w 56"/>
                <a:gd name="T3" fmla="*/ 3 h 116"/>
                <a:gd name="T4" fmla="*/ 18 w 56"/>
                <a:gd name="T5" fmla="*/ 3 h 116"/>
                <a:gd name="T6" fmla="*/ 18 w 56"/>
                <a:gd name="T7" fmla="*/ 23 h 116"/>
                <a:gd name="T8" fmla="*/ 49 w 56"/>
                <a:gd name="T9" fmla="*/ 0 h 116"/>
                <a:gd name="T10" fmla="*/ 55 w 56"/>
                <a:gd name="T11" fmla="*/ 1 h 116"/>
                <a:gd name="T12" fmla="*/ 55 w 56"/>
                <a:gd name="T13" fmla="*/ 21 h 116"/>
                <a:gd name="T14" fmla="*/ 49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5" y="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30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2" name="Group 331"/>
          <p:cNvGrpSpPr/>
          <p:nvPr/>
        </p:nvGrpSpPr>
        <p:grpSpPr>
          <a:xfrm>
            <a:off x="4885103" y="4022372"/>
            <a:ext cx="227879" cy="85223"/>
            <a:chOff x="4885103" y="4022372"/>
            <a:chExt cx="227879" cy="85223"/>
          </a:xfrm>
        </p:grpSpPr>
        <p:sp>
          <p:nvSpPr>
            <p:cNvPr id="3311" name="Freeform 239"/>
            <p:cNvSpPr>
              <a:spLocks noChangeArrowheads="1"/>
            </p:cNvSpPr>
            <p:nvPr/>
          </p:nvSpPr>
          <p:spPr bwMode="auto">
            <a:xfrm>
              <a:off x="4885103" y="4022372"/>
              <a:ext cx="59286" cy="64844"/>
            </a:xfrm>
            <a:custGeom>
              <a:avLst/>
              <a:gdLst>
                <a:gd name="T0" fmla="*/ 57 w 139"/>
                <a:gd name="T1" fmla="*/ 0 h 155"/>
                <a:gd name="T2" fmla="*/ 81 w 139"/>
                <a:gd name="T3" fmla="*/ 0 h 155"/>
                <a:gd name="T4" fmla="*/ 138 w 139"/>
                <a:gd name="T5" fmla="*/ 154 h 155"/>
                <a:gd name="T6" fmla="*/ 115 w 139"/>
                <a:gd name="T7" fmla="*/ 154 h 155"/>
                <a:gd name="T8" fmla="*/ 98 w 139"/>
                <a:gd name="T9" fmla="*/ 108 h 155"/>
                <a:gd name="T10" fmla="*/ 38 w 139"/>
                <a:gd name="T11" fmla="*/ 108 h 155"/>
                <a:gd name="T12" fmla="*/ 21 w 139"/>
                <a:gd name="T13" fmla="*/ 154 h 155"/>
                <a:gd name="T14" fmla="*/ 0 w 139"/>
                <a:gd name="T15" fmla="*/ 154 h 155"/>
                <a:gd name="T16" fmla="*/ 57 w 139"/>
                <a:gd name="T17" fmla="*/ 0 h 155"/>
                <a:gd name="T18" fmla="*/ 92 w 139"/>
                <a:gd name="T19" fmla="*/ 90 h 155"/>
                <a:gd name="T20" fmla="*/ 69 w 139"/>
                <a:gd name="T21" fmla="*/ 23 h 155"/>
                <a:gd name="T22" fmla="*/ 44 w 139"/>
                <a:gd name="T23" fmla="*/ 90 h 155"/>
                <a:gd name="T24" fmla="*/ 92 w 139"/>
                <a:gd name="T25" fmla="*/ 9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55">
                  <a:moveTo>
                    <a:pt x="57" y="0"/>
                  </a:moveTo>
                  <a:lnTo>
                    <a:pt x="81" y="0"/>
                  </a:lnTo>
                  <a:lnTo>
                    <a:pt x="138" y="154"/>
                  </a:lnTo>
                  <a:lnTo>
                    <a:pt x="115" y="154"/>
                  </a:lnTo>
                  <a:lnTo>
                    <a:pt x="98" y="108"/>
                  </a:lnTo>
                  <a:lnTo>
                    <a:pt x="38" y="108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2" y="90"/>
                  </a:moveTo>
                  <a:lnTo>
                    <a:pt x="69" y="23"/>
                  </a:lnTo>
                  <a:lnTo>
                    <a:pt x="44" y="90"/>
                  </a:lnTo>
                  <a:lnTo>
                    <a:pt x="92" y="9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2" name="Freeform 240"/>
            <p:cNvSpPr>
              <a:spLocks noChangeArrowheads="1"/>
            </p:cNvSpPr>
            <p:nvPr/>
          </p:nvSpPr>
          <p:spPr bwMode="auto">
            <a:xfrm>
              <a:off x="4948094" y="4039046"/>
              <a:ext cx="38906" cy="48170"/>
            </a:xfrm>
            <a:custGeom>
              <a:avLst/>
              <a:gdLst>
                <a:gd name="T0" fmla="*/ 74 w 94"/>
                <a:gd name="T1" fmla="*/ 46 h 116"/>
                <a:gd name="T2" fmla="*/ 74 w 94"/>
                <a:gd name="T3" fmla="*/ 46 h 116"/>
                <a:gd name="T4" fmla="*/ 52 w 94"/>
                <a:gd name="T5" fmla="*/ 17 h 116"/>
                <a:gd name="T6" fmla="*/ 19 w 94"/>
                <a:gd name="T7" fmla="*/ 51 h 116"/>
                <a:gd name="T8" fmla="*/ 19 w 94"/>
                <a:gd name="T9" fmla="*/ 115 h 116"/>
                <a:gd name="T10" fmla="*/ 0 w 94"/>
                <a:gd name="T11" fmla="*/ 115 h 116"/>
                <a:gd name="T12" fmla="*/ 0 w 94"/>
                <a:gd name="T13" fmla="*/ 3 h 116"/>
                <a:gd name="T14" fmla="*/ 18 w 94"/>
                <a:gd name="T15" fmla="*/ 3 h 116"/>
                <a:gd name="T16" fmla="*/ 18 w 94"/>
                <a:gd name="T17" fmla="*/ 19 h 116"/>
                <a:gd name="T18" fmla="*/ 53 w 94"/>
                <a:gd name="T19" fmla="*/ 0 h 116"/>
                <a:gd name="T20" fmla="*/ 89 w 94"/>
                <a:gd name="T21" fmla="*/ 16 h 116"/>
                <a:gd name="T22" fmla="*/ 93 w 94"/>
                <a:gd name="T23" fmla="*/ 42 h 116"/>
                <a:gd name="T24" fmla="*/ 93 w 94"/>
                <a:gd name="T25" fmla="*/ 48 h 116"/>
                <a:gd name="T26" fmla="*/ 93 w 94"/>
                <a:gd name="T27" fmla="*/ 115 h 116"/>
                <a:gd name="T28" fmla="*/ 74 w 94"/>
                <a:gd name="T29" fmla="*/ 115 h 116"/>
                <a:gd name="T30" fmla="*/ 74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30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7"/>
                    <a:pt x="38" y="0"/>
                    <a:pt x="53" y="0"/>
                  </a:cubicBezTo>
                  <a:cubicBezTo>
                    <a:pt x="71" y="0"/>
                    <a:pt x="83" y="6"/>
                    <a:pt x="89" y="16"/>
                  </a:cubicBezTo>
                  <a:cubicBezTo>
                    <a:pt x="93" y="23"/>
                    <a:pt x="93" y="32"/>
                    <a:pt x="93" y="42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3" name="Freeform 241"/>
            <p:cNvSpPr>
              <a:spLocks noChangeArrowheads="1"/>
            </p:cNvSpPr>
            <p:nvPr/>
          </p:nvSpPr>
          <p:spPr bwMode="auto">
            <a:xfrm>
              <a:off x="4996263" y="4039046"/>
              <a:ext cx="44464" cy="68549"/>
            </a:xfrm>
            <a:custGeom>
              <a:avLst/>
              <a:gdLst>
                <a:gd name="T0" fmla="*/ 51 w 105"/>
                <a:gd name="T1" fmla="*/ 119 h 164"/>
                <a:gd name="T2" fmla="*/ 51 w 105"/>
                <a:gd name="T3" fmla="*/ 119 h 164"/>
                <a:gd name="T4" fmla="*/ 0 w 105"/>
                <a:gd name="T5" fmla="*/ 60 h 164"/>
                <a:gd name="T6" fmla="*/ 51 w 105"/>
                <a:gd name="T7" fmla="*/ 0 h 164"/>
                <a:gd name="T8" fmla="*/ 86 w 105"/>
                <a:gd name="T9" fmla="*/ 18 h 164"/>
                <a:gd name="T10" fmla="*/ 86 w 105"/>
                <a:gd name="T11" fmla="*/ 4 h 164"/>
                <a:gd name="T12" fmla="*/ 104 w 105"/>
                <a:gd name="T13" fmla="*/ 4 h 164"/>
                <a:gd name="T14" fmla="*/ 104 w 105"/>
                <a:gd name="T15" fmla="*/ 114 h 164"/>
                <a:gd name="T16" fmla="*/ 52 w 105"/>
                <a:gd name="T17" fmla="*/ 163 h 164"/>
                <a:gd name="T18" fmla="*/ 5 w 105"/>
                <a:gd name="T19" fmla="*/ 129 h 164"/>
                <a:gd name="T20" fmla="*/ 5 w 105"/>
                <a:gd name="T21" fmla="*/ 128 h 164"/>
                <a:gd name="T22" fmla="*/ 23 w 105"/>
                <a:gd name="T23" fmla="*/ 128 h 164"/>
                <a:gd name="T24" fmla="*/ 23 w 105"/>
                <a:gd name="T25" fmla="*/ 129 h 164"/>
                <a:gd name="T26" fmla="*/ 53 w 105"/>
                <a:gd name="T27" fmla="*/ 146 h 164"/>
                <a:gd name="T28" fmla="*/ 86 w 105"/>
                <a:gd name="T29" fmla="*/ 118 h 164"/>
                <a:gd name="T30" fmla="*/ 86 w 105"/>
                <a:gd name="T31" fmla="*/ 102 h 164"/>
                <a:gd name="T32" fmla="*/ 51 w 105"/>
                <a:gd name="T33" fmla="*/ 119 h 164"/>
                <a:gd name="T34" fmla="*/ 20 w 105"/>
                <a:gd name="T35" fmla="*/ 60 h 164"/>
                <a:gd name="T36" fmla="*/ 20 w 105"/>
                <a:gd name="T37" fmla="*/ 60 h 164"/>
                <a:gd name="T38" fmla="*/ 53 w 105"/>
                <a:gd name="T39" fmla="*/ 102 h 164"/>
                <a:gd name="T40" fmla="*/ 86 w 105"/>
                <a:gd name="T41" fmla="*/ 61 h 164"/>
                <a:gd name="T42" fmla="*/ 53 w 105"/>
                <a:gd name="T43" fmla="*/ 17 h 164"/>
                <a:gd name="T44" fmla="*/ 20 w 105"/>
                <a:gd name="T45" fmla="*/ 6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4">
                  <a:moveTo>
                    <a:pt x="51" y="119"/>
                  </a:moveTo>
                  <a:lnTo>
                    <a:pt x="51" y="119"/>
                  </a:lnTo>
                  <a:cubicBezTo>
                    <a:pt x="21" y="119"/>
                    <a:pt x="0" y="96"/>
                    <a:pt x="0" y="60"/>
                  </a:cubicBezTo>
                  <a:cubicBezTo>
                    <a:pt x="0" y="24"/>
                    <a:pt x="21" y="0"/>
                    <a:pt x="51" y="0"/>
                  </a:cubicBezTo>
                  <a:cubicBezTo>
                    <a:pt x="68" y="0"/>
                    <a:pt x="78" y="8"/>
                    <a:pt x="86" y="18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47"/>
                    <a:pt x="90" y="163"/>
                    <a:pt x="52" y="163"/>
                  </a:cubicBezTo>
                  <a:cubicBezTo>
                    <a:pt x="22" y="163"/>
                    <a:pt x="5" y="150"/>
                    <a:pt x="5" y="129"/>
                  </a:cubicBezTo>
                  <a:cubicBezTo>
                    <a:pt x="5" y="129"/>
                    <a:pt x="5" y="129"/>
                    <a:pt x="5" y="128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3" y="141"/>
                    <a:pt x="33" y="146"/>
                    <a:pt x="53" y="146"/>
                  </a:cubicBezTo>
                  <a:cubicBezTo>
                    <a:pt x="77" y="146"/>
                    <a:pt x="86" y="138"/>
                    <a:pt x="86" y="118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77" y="114"/>
                    <a:pt x="66" y="119"/>
                    <a:pt x="51" y="119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87"/>
                    <a:pt x="32" y="102"/>
                    <a:pt x="53" y="102"/>
                  </a:cubicBezTo>
                  <a:cubicBezTo>
                    <a:pt x="76" y="102"/>
                    <a:pt x="86" y="89"/>
                    <a:pt x="86" y="61"/>
                  </a:cubicBezTo>
                  <a:cubicBezTo>
                    <a:pt x="86" y="33"/>
                    <a:pt x="75" y="17"/>
                    <a:pt x="53" y="17"/>
                  </a:cubicBezTo>
                  <a:cubicBezTo>
                    <a:pt x="32" y="17"/>
                    <a:pt x="20" y="33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4" name="Freeform 242"/>
            <p:cNvSpPr>
              <a:spLocks noChangeArrowheads="1"/>
            </p:cNvSpPr>
            <p:nvPr/>
          </p:nvSpPr>
          <p:spPr bwMode="auto">
            <a:xfrm>
              <a:off x="5053696" y="4022372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5" name="Freeform 243"/>
            <p:cNvSpPr>
              <a:spLocks noChangeArrowheads="1"/>
            </p:cNvSpPr>
            <p:nvPr/>
          </p:nvSpPr>
          <p:spPr bwMode="auto">
            <a:xfrm>
              <a:off x="5070371" y="4039046"/>
              <a:ext cx="42611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8 h 120"/>
                <a:gd name="T12" fmla="*/ 100 w 101"/>
                <a:gd name="T13" fmla="*/ 66 h 120"/>
                <a:gd name="T14" fmla="*/ 20 w 101"/>
                <a:gd name="T15" fmla="*/ 66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50 h 120"/>
                <a:gd name="T24" fmla="*/ 81 w 101"/>
                <a:gd name="T25" fmla="*/ 50 h 120"/>
                <a:gd name="T26" fmla="*/ 51 w 101"/>
                <a:gd name="T27" fmla="*/ 17 h 120"/>
                <a:gd name="T28" fmla="*/ 20 w 101"/>
                <a:gd name="T29" fmla="*/ 50 h 120"/>
                <a:gd name="T30" fmla="*/ 81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0" y="21"/>
                    <a:pt x="100" y="58"/>
                  </a:cubicBezTo>
                  <a:cubicBezTo>
                    <a:pt x="100" y="60"/>
                    <a:pt x="100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5702134" y="4022372"/>
            <a:ext cx="337187" cy="66697"/>
            <a:chOff x="5702134" y="4022372"/>
            <a:chExt cx="337187" cy="66697"/>
          </a:xfrm>
        </p:grpSpPr>
        <p:sp>
          <p:nvSpPr>
            <p:cNvPr id="3316" name="Freeform 244"/>
            <p:cNvSpPr>
              <a:spLocks noChangeArrowheads="1"/>
            </p:cNvSpPr>
            <p:nvPr/>
          </p:nvSpPr>
          <p:spPr bwMode="auto">
            <a:xfrm>
              <a:off x="5702134" y="4022372"/>
              <a:ext cx="61139" cy="64844"/>
            </a:xfrm>
            <a:custGeom>
              <a:avLst/>
              <a:gdLst>
                <a:gd name="T0" fmla="*/ 19 w 146"/>
                <a:gd name="T1" fmla="*/ 154 h 155"/>
                <a:gd name="T2" fmla="*/ 19 w 146"/>
                <a:gd name="T3" fmla="*/ 154 h 155"/>
                <a:gd name="T4" fmla="*/ 0 w 146"/>
                <a:gd name="T5" fmla="*/ 154 h 155"/>
                <a:gd name="T6" fmla="*/ 0 w 146"/>
                <a:gd name="T7" fmla="*/ 0 h 155"/>
                <a:gd name="T8" fmla="*/ 30 w 146"/>
                <a:gd name="T9" fmla="*/ 0 h 155"/>
                <a:gd name="T10" fmla="*/ 68 w 146"/>
                <a:gd name="T11" fmla="*/ 117 h 155"/>
                <a:gd name="T12" fmla="*/ 72 w 146"/>
                <a:gd name="T13" fmla="*/ 130 h 155"/>
                <a:gd name="T14" fmla="*/ 75 w 146"/>
                <a:gd name="T15" fmla="*/ 117 h 155"/>
                <a:gd name="T16" fmla="*/ 115 w 146"/>
                <a:gd name="T17" fmla="*/ 0 h 155"/>
                <a:gd name="T18" fmla="*/ 145 w 146"/>
                <a:gd name="T19" fmla="*/ 0 h 155"/>
                <a:gd name="T20" fmla="*/ 145 w 146"/>
                <a:gd name="T21" fmla="*/ 154 h 155"/>
                <a:gd name="T22" fmla="*/ 124 w 146"/>
                <a:gd name="T23" fmla="*/ 154 h 155"/>
                <a:gd name="T24" fmla="*/ 124 w 146"/>
                <a:gd name="T25" fmla="*/ 23 h 155"/>
                <a:gd name="T26" fmla="*/ 121 w 146"/>
                <a:gd name="T27" fmla="*/ 36 h 155"/>
                <a:gd name="T28" fmla="*/ 81 w 146"/>
                <a:gd name="T29" fmla="*/ 154 h 155"/>
                <a:gd name="T30" fmla="*/ 62 w 146"/>
                <a:gd name="T31" fmla="*/ 154 h 155"/>
                <a:gd name="T32" fmla="*/ 23 w 146"/>
                <a:gd name="T33" fmla="*/ 36 h 155"/>
                <a:gd name="T34" fmla="*/ 19 w 146"/>
                <a:gd name="T35" fmla="*/ 23 h 155"/>
                <a:gd name="T36" fmla="*/ 19 w 146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" h="155">
                  <a:moveTo>
                    <a:pt x="19" y="154"/>
                  </a:moveTo>
                  <a:lnTo>
                    <a:pt x="19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70" y="123"/>
                    <a:pt x="71" y="127"/>
                    <a:pt x="72" y="130"/>
                  </a:cubicBezTo>
                  <a:cubicBezTo>
                    <a:pt x="73" y="126"/>
                    <a:pt x="74" y="122"/>
                    <a:pt x="75" y="117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54"/>
                    <a:pt x="145" y="154"/>
                    <a:pt x="145" y="154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3" y="28"/>
                    <a:pt x="122" y="32"/>
                    <a:pt x="121" y="36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62" y="154"/>
                    <a:pt x="62" y="154"/>
                    <a:pt x="62" y="15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1" y="32"/>
                    <a:pt x="20" y="28"/>
                    <a:pt x="19" y="23"/>
                  </a:cubicBezTo>
                  <a:lnTo>
                    <a:pt x="19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" name="Freeform 245"/>
            <p:cNvSpPr>
              <a:spLocks noChangeArrowheads="1"/>
            </p:cNvSpPr>
            <p:nvPr/>
          </p:nvSpPr>
          <p:spPr bwMode="auto">
            <a:xfrm>
              <a:off x="5772535" y="4039046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8 h 120"/>
                <a:gd name="T12" fmla="*/ 100 w 102"/>
                <a:gd name="T13" fmla="*/ 66 h 120"/>
                <a:gd name="T14" fmla="*/ 20 w 102"/>
                <a:gd name="T15" fmla="*/ 66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7 h 120"/>
                <a:gd name="T28" fmla="*/ 20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8" name="Freeform 246"/>
            <p:cNvSpPr>
              <a:spLocks noChangeArrowheads="1"/>
            </p:cNvSpPr>
            <p:nvPr/>
          </p:nvSpPr>
          <p:spPr bwMode="auto">
            <a:xfrm>
              <a:off x="5822558" y="4039046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8 w 106"/>
                <a:gd name="T9" fmla="*/ 46 h 120"/>
                <a:gd name="T10" fmla="*/ 73 w 106"/>
                <a:gd name="T11" fmla="*/ 35 h 120"/>
                <a:gd name="T12" fmla="*/ 48 w 106"/>
                <a:gd name="T13" fmla="*/ 17 h 120"/>
                <a:gd name="T14" fmla="*/ 22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2 w 106"/>
                <a:gd name="T23" fmla="*/ 35 h 120"/>
                <a:gd name="T24" fmla="*/ 92 w 106"/>
                <a:gd name="T25" fmla="*/ 91 h 120"/>
                <a:gd name="T26" fmla="*/ 99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18 w 106"/>
                <a:gd name="T45" fmla="*/ 86 h 120"/>
                <a:gd name="T46" fmla="*/ 39 w 106"/>
                <a:gd name="T47" fmla="*/ 102 h 120"/>
                <a:gd name="T48" fmla="*/ 73 w 106"/>
                <a:gd name="T49" fmla="*/ 75 h 120"/>
                <a:gd name="T50" fmla="*/ 73 w 106"/>
                <a:gd name="T51" fmla="*/ 59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9"/>
                    <a:pt x="64" y="48"/>
                    <a:pt x="68" y="46"/>
                  </a:cubicBezTo>
                  <a:cubicBezTo>
                    <a:pt x="73" y="44"/>
                    <a:pt x="73" y="42"/>
                    <a:pt x="73" y="35"/>
                  </a:cubicBezTo>
                  <a:cubicBezTo>
                    <a:pt x="73" y="23"/>
                    <a:pt x="65" y="17"/>
                    <a:pt x="48" y="17"/>
                  </a:cubicBezTo>
                  <a:cubicBezTo>
                    <a:pt x="31" y="17"/>
                    <a:pt x="22" y="24"/>
                    <a:pt x="22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1" y="0"/>
                    <a:pt x="50" y="0"/>
                  </a:cubicBezTo>
                  <a:cubicBezTo>
                    <a:pt x="79" y="0"/>
                    <a:pt x="92" y="12"/>
                    <a:pt x="92" y="35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9"/>
                    <a:pt x="93" y="102"/>
                    <a:pt x="99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7" y="118"/>
                    <a:pt x="94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8" y="74"/>
                    <a:pt x="18" y="86"/>
                  </a:cubicBezTo>
                  <a:cubicBezTo>
                    <a:pt x="18" y="96"/>
                    <a:pt x="26" y="102"/>
                    <a:pt x="39" y="102"/>
                  </a:cubicBezTo>
                  <a:cubicBezTo>
                    <a:pt x="59" y="102"/>
                    <a:pt x="73" y="91"/>
                    <a:pt x="73" y="75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63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9" name="Freeform 247"/>
            <p:cNvSpPr>
              <a:spLocks noChangeArrowheads="1"/>
            </p:cNvSpPr>
            <p:nvPr/>
          </p:nvSpPr>
          <p:spPr bwMode="auto">
            <a:xfrm>
              <a:off x="5868875" y="4039046"/>
              <a:ext cx="38907" cy="50022"/>
            </a:xfrm>
            <a:custGeom>
              <a:avLst/>
              <a:gdLst>
                <a:gd name="T0" fmla="*/ 19 w 93"/>
                <a:gd name="T1" fmla="*/ 79 h 120"/>
                <a:gd name="T2" fmla="*/ 19 w 93"/>
                <a:gd name="T3" fmla="*/ 79 h 120"/>
                <a:gd name="T4" fmla="*/ 47 w 93"/>
                <a:gd name="T5" fmla="*/ 102 h 120"/>
                <a:gd name="T6" fmla="*/ 73 w 93"/>
                <a:gd name="T7" fmla="*/ 85 h 120"/>
                <a:gd name="T8" fmla="*/ 56 w 93"/>
                <a:gd name="T9" fmla="*/ 70 h 120"/>
                <a:gd name="T10" fmla="*/ 35 w 93"/>
                <a:gd name="T11" fmla="*/ 65 h 120"/>
                <a:gd name="T12" fmla="*/ 3 w 93"/>
                <a:gd name="T13" fmla="*/ 33 h 120"/>
                <a:gd name="T14" fmla="*/ 46 w 93"/>
                <a:gd name="T15" fmla="*/ 0 h 120"/>
                <a:gd name="T16" fmla="*/ 89 w 93"/>
                <a:gd name="T17" fmla="*/ 35 h 120"/>
                <a:gd name="T18" fmla="*/ 89 w 93"/>
                <a:gd name="T19" fmla="*/ 36 h 120"/>
                <a:gd name="T20" fmla="*/ 71 w 93"/>
                <a:gd name="T21" fmla="*/ 36 h 120"/>
                <a:gd name="T22" fmla="*/ 46 w 93"/>
                <a:gd name="T23" fmla="*/ 17 h 120"/>
                <a:gd name="T24" fmla="*/ 22 w 93"/>
                <a:gd name="T25" fmla="*/ 33 h 120"/>
                <a:gd name="T26" fmla="*/ 40 w 93"/>
                <a:gd name="T27" fmla="*/ 46 h 120"/>
                <a:gd name="T28" fmla="*/ 58 w 93"/>
                <a:gd name="T29" fmla="*/ 50 h 120"/>
                <a:gd name="T30" fmla="*/ 92 w 93"/>
                <a:gd name="T31" fmla="*/ 83 h 120"/>
                <a:gd name="T32" fmla="*/ 46 w 93"/>
                <a:gd name="T33" fmla="*/ 119 h 120"/>
                <a:gd name="T34" fmla="*/ 0 w 93"/>
                <a:gd name="T35" fmla="*/ 79 h 120"/>
                <a:gd name="T36" fmla="*/ 19 w 93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9" y="79"/>
                  </a:moveTo>
                  <a:lnTo>
                    <a:pt x="19" y="79"/>
                  </a:lnTo>
                  <a:cubicBezTo>
                    <a:pt x="20" y="95"/>
                    <a:pt x="29" y="102"/>
                    <a:pt x="47" y="102"/>
                  </a:cubicBezTo>
                  <a:cubicBezTo>
                    <a:pt x="64" y="102"/>
                    <a:pt x="73" y="95"/>
                    <a:pt x="73" y="85"/>
                  </a:cubicBezTo>
                  <a:cubicBezTo>
                    <a:pt x="73" y="75"/>
                    <a:pt x="68" y="72"/>
                    <a:pt x="56" y="70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14" y="59"/>
                    <a:pt x="3" y="51"/>
                    <a:pt x="3" y="33"/>
                  </a:cubicBezTo>
                  <a:cubicBezTo>
                    <a:pt x="3" y="14"/>
                    <a:pt x="19" y="0"/>
                    <a:pt x="46" y="0"/>
                  </a:cubicBezTo>
                  <a:cubicBezTo>
                    <a:pt x="72" y="0"/>
                    <a:pt x="89" y="14"/>
                    <a:pt x="89" y="35"/>
                  </a:cubicBezTo>
                  <a:cubicBezTo>
                    <a:pt x="89" y="35"/>
                    <a:pt x="89" y="35"/>
                    <a:pt x="89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0" y="23"/>
                    <a:pt x="60" y="17"/>
                    <a:pt x="46" y="17"/>
                  </a:cubicBezTo>
                  <a:cubicBezTo>
                    <a:pt x="30" y="17"/>
                    <a:pt x="22" y="22"/>
                    <a:pt x="22" y="33"/>
                  </a:cubicBezTo>
                  <a:cubicBezTo>
                    <a:pt x="22" y="41"/>
                    <a:pt x="28" y="43"/>
                    <a:pt x="40" y="46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2" y="63"/>
                    <a:pt x="92" y="83"/>
                  </a:cubicBezTo>
                  <a:cubicBezTo>
                    <a:pt x="92" y="105"/>
                    <a:pt x="75" y="119"/>
                    <a:pt x="46" y="119"/>
                  </a:cubicBezTo>
                  <a:cubicBezTo>
                    <a:pt x="17" y="119"/>
                    <a:pt x="1" y="105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0" name="Freeform 248"/>
            <p:cNvSpPr>
              <a:spLocks noChangeArrowheads="1"/>
            </p:cNvSpPr>
            <p:nvPr/>
          </p:nvSpPr>
          <p:spPr bwMode="auto">
            <a:xfrm>
              <a:off x="5917044" y="4040899"/>
              <a:ext cx="38907" cy="48170"/>
            </a:xfrm>
            <a:custGeom>
              <a:avLst/>
              <a:gdLst>
                <a:gd name="T0" fmla="*/ 18 w 94"/>
                <a:gd name="T1" fmla="*/ 69 h 116"/>
                <a:gd name="T2" fmla="*/ 18 w 94"/>
                <a:gd name="T3" fmla="*/ 69 h 116"/>
                <a:gd name="T4" fmla="*/ 41 w 94"/>
                <a:gd name="T5" fmla="*/ 98 h 116"/>
                <a:gd name="T6" fmla="*/ 74 w 94"/>
                <a:gd name="T7" fmla="*/ 61 h 116"/>
                <a:gd name="T8" fmla="*/ 74 w 94"/>
                <a:gd name="T9" fmla="*/ 0 h 116"/>
                <a:gd name="T10" fmla="*/ 93 w 94"/>
                <a:gd name="T11" fmla="*/ 0 h 116"/>
                <a:gd name="T12" fmla="*/ 93 w 94"/>
                <a:gd name="T13" fmla="*/ 112 h 116"/>
                <a:gd name="T14" fmla="*/ 76 w 94"/>
                <a:gd name="T15" fmla="*/ 112 h 116"/>
                <a:gd name="T16" fmla="*/ 76 w 94"/>
                <a:gd name="T17" fmla="*/ 95 h 116"/>
                <a:gd name="T18" fmla="*/ 38 w 94"/>
                <a:gd name="T19" fmla="*/ 115 h 116"/>
                <a:gd name="T20" fmla="*/ 5 w 94"/>
                <a:gd name="T21" fmla="*/ 99 h 116"/>
                <a:gd name="T22" fmla="*/ 0 w 94"/>
                <a:gd name="T23" fmla="*/ 72 h 116"/>
                <a:gd name="T24" fmla="*/ 0 w 94"/>
                <a:gd name="T25" fmla="*/ 67 h 116"/>
                <a:gd name="T26" fmla="*/ 0 w 94"/>
                <a:gd name="T27" fmla="*/ 0 h 116"/>
                <a:gd name="T28" fmla="*/ 18 w 94"/>
                <a:gd name="T29" fmla="*/ 0 h 116"/>
                <a:gd name="T30" fmla="*/ 18 w 94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18" y="69"/>
                  </a:moveTo>
                  <a:lnTo>
                    <a:pt x="18" y="69"/>
                  </a:lnTo>
                  <a:cubicBezTo>
                    <a:pt x="18" y="89"/>
                    <a:pt x="23" y="98"/>
                    <a:pt x="41" y="98"/>
                  </a:cubicBezTo>
                  <a:cubicBezTo>
                    <a:pt x="63" y="98"/>
                    <a:pt x="74" y="85"/>
                    <a:pt x="74" y="6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7" y="108"/>
                    <a:pt x="55" y="115"/>
                    <a:pt x="38" y="115"/>
                  </a:cubicBezTo>
                  <a:cubicBezTo>
                    <a:pt x="22" y="115"/>
                    <a:pt x="11" y="109"/>
                    <a:pt x="5" y="99"/>
                  </a:cubicBezTo>
                  <a:cubicBezTo>
                    <a:pt x="0" y="92"/>
                    <a:pt x="0" y="84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1" name="Freeform 249"/>
            <p:cNvSpPr>
              <a:spLocks noChangeArrowheads="1"/>
            </p:cNvSpPr>
            <p:nvPr/>
          </p:nvSpPr>
          <p:spPr bwMode="auto">
            <a:xfrm>
              <a:off x="5968919" y="4039046"/>
              <a:ext cx="22232" cy="48170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9 w 55"/>
                <a:gd name="T5" fmla="*/ 3 h 116"/>
                <a:gd name="T6" fmla="*/ 19 w 55"/>
                <a:gd name="T7" fmla="*/ 23 h 116"/>
                <a:gd name="T8" fmla="*/ 50 w 55"/>
                <a:gd name="T9" fmla="*/ 0 h 116"/>
                <a:gd name="T10" fmla="*/ 54 w 55"/>
                <a:gd name="T11" fmla="*/ 1 h 116"/>
                <a:gd name="T12" fmla="*/ 54 w 55"/>
                <a:gd name="T13" fmla="*/ 21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8"/>
                    <a:pt x="35" y="0"/>
                    <a:pt x="50" y="0"/>
                  </a:cubicBezTo>
                  <a:cubicBezTo>
                    <a:pt x="51" y="0"/>
                    <a:pt x="53" y="0"/>
                    <a:pt x="54" y="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1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2" name="Freeform 250"/>
            <p:cNvSpPr>
              <a:spLocks noChangeArrowheads="1"/>
            </p:cNvSpPr>
            <p:nvPr/>
          </p:nvSpPr>
          <p:spPr bwMode="auto">
            <a:xfrm>
              <a:off x="5996710" y="4039046"/>
              <a:ext cx="42611" cy="50022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8 h 120"/>
                <a:gd name="T12" fmla="*/ 101 w 102"/>
                <a:gd name="T13" fmla="*/ 66 h 120"/>
                <a:gd name="T14" fmla="*/ 20 w 102"/>
                <a:gd name="T15" fmla="*/ 66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7 h 120"/>
                <a:gd name="T28" fmla="*/ 20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6652558" y="4022372"/>
            <a:ext cx="170447" cy="85223"/>
            <a:chOff x="6652558" y="4022372"/>
            <a:chExt cx="170447" cy="85223"/>
          </a:xfrm>
        </p:grpSpPr>
        <p:sp>
          <p:nvSpPr>
            <p:cNvPr id="3323" name="Freeform 251"/>
            <p:cNvSpPr>
              <a:spLocks noChangeArrowheads="1"/>
            </p:cNvSpPr>
            <p:nvPr/>
          </p:nvSpPr>
          <p:spPr bwMode="auto">
            <a:xfrm>
              <a:off x="6652558" y="4022372"/>
              <a:ext cx="50022" cy="68550"/>
            </a:xfrm>
            <a:custGeom>
              <a:avLst/>
              <a:gdLst>
                <a:gd name="T0" fmla="*/ 19 w 119"/>
                <a:gd name="T1" fmla="*/ 106 h 162"/>
                <a:gd name="T2" fmla="*/ 19 w 119"/>
                <a:gd name="T3" fmla="*/ 106 h 162"/>
                <a:gd name="T4" fmla="*/ 59 w 119"/>
                <a:gd name="T5" fmla="*/ 142 h 162"/>
                <a:gd name="T6" fmla="*/ 97 w 119"/>
                <a:gd name="T7" fmla="*/ 115 h 162"/>
                <a:gd name="T8" fmla="*/ 56 w 119"/>
                <a:gd name="T9" fmla="*/ 87 h 162"/>
                <a:gd name="T10" fmla="*/ 4 w 119"/>
                <a:gd name="T11" fmla="*/ 44 h 162"/>
                <a:gd name="T12" fmla="*/ 59 w 119"/>
                <a:gd name="T13" fmla="*/ 0 h 162"/>
                <a:gd name="T14" fmla="*/ 114 w 119"/>
                <a:gd name="T15" fmla="*/ 49 h 162"/>
                <a:gd name="T16" fmla="*/ 94 w 119"/>
                <a:gd name="T17" fmla="*/ 49 h 162"/>
                <a:gd name="T18" fmla="*/ 58 w 119"/>
                <a:gd name="T19" fmla="*/ 16 h 162"/>
                <a:gd name="T20" fmla="*/ 25 w 119"/>
                <a:gd name="T21" fmla="*/ 41 h 162"/>
                <a:gd name="T22" fmla="*/ 70 w 119"/>
                <a:gd name="T23" fmla="*/ 69 h 162"/>
                <a:gd name="T24" fmla="*/ 106 w 119"/>
                <a:gd name="T25" fmla="*/ 83 h 162"/>
                <a:gd name="T26" fmla="*/ 118 w 119"/>
                <a:gd name="T27" fmla="*/ 112 h 162"/>
                <a:gd name="T28" fmla="*/ 60 w 119"/>
                <a:gd name="T29" fmla="*/ 161 h 162"/>
                <a:gd name="T30" fmla="*/ 0 w 119"/>
                <a:gd name="T31" fmla="*/ 106 h 162"/>
                <a:gd name="T32" fmla="*/ 19 w 119"/>
                <a:gd name="T33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62">
                  <a:moveTo>
                    <a:pt x="19" y="106"/>
                  </a:moveTo>
                  <a:lnTo>
                    <a:pt x="19" y="106"/>
                  </a:lnTo>
                  <a:cubicBezTo>
                    <a:pt x="19" y="129"/>
                    <a:pt x="35" y="142"/>
                    <a:pt x="59" y="142"/>
                  </a:cubicBezTo>
                  <a:cubicBezTo>
                    <a:pt x="84" y="142"/>
                    <a:pt x="97" y="132"/>
                    <a:pt x="97" y="115"/>
                  </a:cubicBezTo>
                  <a:cubicBezTo>
                    <a:pt x="97" y="96"/>
                    <a:pt x="84" y="93"/>
                    <a:pt x="56" y="87"/>
                  </a:cubicBezTo>
                  <a:cubicBezTo>
                    <a:pt x="21" y="79"/>
                    <a:pt x="4" y="72"/>
                    <a:pt x="4" y="44"/>
                  </a:cubicBezTo>
                  <a:cubicBezTo>
                    <a:pt x="4" y="17"/>
                    <a:pt x="26" y="0"/>
                    <a:pt x="59" y="0"/>
                  </a:cubicBezTo>
                  <a:cubicBezTo>
                    <a:pt x="93" y="0"/>
                    <a:pt x="114" y="17"/>
                    <a:pt x="11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2" y="28"/>
                    <a:pt x="80" y="16"/>
                    <a:pt x="58" y="16"/>
                  </a:cubicBezTo>
                  <a:cubicBezTo>
                    <a:pt x="37" y="16"/>
                    <a:pt x="25" y="27"/>
                    <a:pt x="25" y="41"/>
                  </a:cubicBezTo>
                  <a:cubicBezTo>
                    <a:pt x="25" y="61"/>
                    <a:pt x="38" y="62"/>
                    <a:pt x="70" y="69"/>
                  </a:cubicBezTo>
                  <a:cubicBezTo>
                    <a:pt x="86" y="74"/>
                    <a:pt x="97" y="76"/>
                    <a:pt x="106" y="83"/>
                  </a:cubicBezTo>
                  <a:cubicBezTo>
                    <a:pt x="114" y="90"/>
                    <a:pt x="118" y="100"/>
                    <a:pt x="118" y="112"/>
                  </a:cubicBezTo>
                  <a:cubicBezTo>
                    <a:pt x="118" y="141"/>
                    <a:pt x="96" y="161"/>
                    <a:pt x="60" y="161"/>
                  </a:cubicBezTo>
                  <a:cubicBezTo>
                    <a:pt x="22" y="161"/>
                    <a:pt x="1" y="141"/>
                    <a:pt x="0" y="106"/>
                  </a:cubicBezTo>
                  <a:lnTo>
                    <a:pt x="19" y="10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4" name="Freeform 252"/>
            <p:cNvSpPr>
              <a:spLocks noChangeArrowheads="1"/>
            </p:cNvSpPr>
            <p:nvPr/>
          </p:nvSpPr>
          <p:spPr bwMode="auto">
            <a:xfrm>
              <a:off x="6711844" y="4039046"/>
              <a:ext cx="44464" cy="68549"/>
            </a:xfrm>
            <a:custGeom>
              <a:avLst/>
              <a:gdLst>
                <a:gd name="T0" fmla="*/ 0 w 105"/>
                <a:gd name="T1" fmla="*/ 4 h 162"/>
                <a:gd name="T2" fmla="*/ 0 w 105"/>
                <a:gd name="T3" fmla="*/ 4 h 162"/>
                <a:gd name="T4" fmla="*/ 19 w 105"/>
                <a:gd name="T5" fmla="*/ 4 h 162"/>
                <a:gd name="T6" fmla="*/ 19 w 105"/>
                <a:gd name="T7" fmla="*/ 20 h 162"/>
                <a:gd name="T8" fmla="*/ 55 w 105"/>
                <a:gd name="T9" fmla="*/ 0 h 162"/>
                <a:gd name="T10" fmla="*/ 104 w 105"/>
                <a:gd name="T11" fmla="*/ 60 h 162"/>
                <a:gd name="T12" fmla="*/ 55 w 105"/>
                <a:gd name="T13" fmla="*/ 119 h 162"/>
                <a:gd name="T14" fmla="*/ 19 w 105"/>
                <a:gd name="T15" fmla="*/ 102 h 162"/>
                <a:gd name="T16" fmla="*/ 19 w 105"/>
                <a:gd name="T17" fmla="*/ 161 h 162"/>
                <a:gd name="T18" fmla="*/ 0 w 105"/>
                <a:gd name="T19" fmla="*/ 161 h 162"/>
                <a:gd name="T20" fmla="*/ 0 w 105"/>
                <a:gd name="T21" fmla="*/ 4 h 162"/>
                <a:gd name="T22" fmla="*/ 51 w 105"/>
                <a:gd name="T23" fmla="*/ 102 h 162"/>
                <a:gd name="T24" fmla="*/ 51 w 105"/>
                <a:gd name="T25" fmla="*/ 102 h 162"/>
                <a:gd name="T26" fmla="*/ 84 w 105"/>
                <a:gd name="T27" fmla="*/ 59 h 162"/>
                <a:gd name="T28" fmla="*/ 51 w 105"/>
                <a:gd name="T29" fmla="*/ 17 h 162"/>
                <a:gd name="T30" fmla="*/ 18 w 105"/>
                <a:gd name="T31" fmla="*/ 61 h 162"/>
                <a:gd name="T32" fmla="*/ 51 w 105"/>
                <a:gd name="T33" fmla="*/ 10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2">
                  <a:moveTo>
                    <a:pt x="0" y="4"/>
                  </a:moveTo>
                  <a:lnTo>
                    <a:pt x="0" y="4"/>
                  </a:lnTo>
                  <a:cubicBezTo>
                    <a:pt x="19" y="4"/>
                    <a:pt x="19" y="4"/>
                    <a:pt x="19" y="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8" y="7"/>
                    <a:pt x="40" y="0"/>
                    <a:pt x="55" y="0"/>
                  </a:cubicBezTo>
                  <a:cubicBezTo>
                    <a:pt x="84" y="0"/>
                    <a:pt x="104" y="23"/>
                    <a:pt x="104" y="60"/>
                  </a:cubicBezTo>
                  <a:cubicBezTo>
                    <a:pt x="104" y="97"/>
                    <a:pt x="84" y="119"/>
                    <a:pt x="55" y="119"/>
                  </a:cubicBezTo>
                  <a:cubicBezTo>
                    <a:pt x="40" y="119"/>
                    <a:pt x="27" y="114"/>
                    <a:pt x="19" y="102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0" y="161"/>
                    <a:pt x="0" y="161"/>
                    <a:pt x="0" y="161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7"/>
                    <a:pt x="84" y="59"/>
                  </a:cubicBezTo>
                  <a:cubicBezTo>
                    <a:pt x="84" y="33"/>
                    <a:pt x="72" y="17"/>
                    <a:pt x="51" y="17"/>
                  </a:cubicBezTo>
                  <a:cubicBezTo>
                    <a:pt x="30" y="17"/>
                    <a:pt x="18" y="33"/>
                    <a:pt x="18" y="61"/>
                  </a:cubicBezTo>
                  <a:cubicBezTo>
                    <a:pt x="18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5" name="Freeform 253"/>
            <p:cNvSpPr>
              <a:spLocks noChangeArrowheads="1"/>
            </p:cNvSpPr>
            <p:nvPr/>
          </p:nvSpPr>
          <p:spPr bwMode="auto">
            <a:xfrm>
              <a:off x="6765571" y="4022372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6" name="Freeform 254"/>
            <p:cNvSpPr>
              <a:spLocks noChangeArrowheads="1"/>
            </p:cNvSpPr>
            <p:nvPr/>
          </p:nvSpPr>
          <p:spPr bwMode="auto">
            <a:xfrm>
              <a:off x="6784098" y="4022372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7" name="Freeform 255"/>
            <p:cNvSpPr>
              <a:spLocks noChangeArrowheads="1"/>
            </p:cNvSpPr>
            <p:nvPr/>
          </p:nvSpPr>
          <p:spPr bwMode="auto">
            <a:xfrm>
              <a:off x="6798920" y="4027930"/>
              <a:ext cx="24085" cy="61138"/>
            </a:xfrm>
            <a:custGeom>
              <a:avLst/>
              <a:gdLst>
                <a:gd name="T0" fmla="*/ 46 w 57"/>
                <a:gd name="T1" fmla="*/ 127 h 145"/>
                <a:gd name="T2" fmla="*/ 46 w 57"/>
                <a:gd name="T3" fmla="*/ 127 h 145"/>
                <a:gd name="T4" fmla="*/ 56 w 57"/>
                <a:gd name="T5" fmla="*/ 126 h 145"/>
                <a:gd name="T6" fmla="*/ 56 w 57"/>
                <a:gd name="T7" fmla="*/ 143 h 145"/>
                <a:gd name="T8" fmla="*/ 41 w 57"/>
                <a:gd name="T9" fmla="*/ 144 h 145"/>
                <a:gd name="T10" fmla="*/ 17 w 57"/>
                <a:gd name="T11" fmla="*/ 121 h 145"/>
                <a:gd name="T12" fmla="*/ 17 w 57"/>
                <a:gd name="T13" fmla="*/ 46 h 145"/>
                <a:gd name="T14" fmla="*/ 0 w 57"/>
                <a:gd name="T15" fmla="*/ 46 h 145"/>
                <a:gd name="T16" fmla="*/ 0 w 57"/>
                <a:gd name="T17" fmla="*/ 31 h 145"/>
                <a:gd name="T18" fmla="*/ 17 w 57"/>
                <a:gd name="T19" fmla="*/ 31 h 145"/>
                <a:gd name="T20" fmla="*/ 17 w 57"/>
                <a:gd name="T21" fmla="*/ 0 h 145"/>
                <a:gd name="T22" fmla="*/ 36 w 57"/>
                <a:gd name="T23" fmla="*/ 0 h 145"/>
                <a:gd name="T24" fmla="*/ 36 w 57"/>
                <a:gd name="T25" fmla="*/ 31 h 145"/>
                <a:gd name="T26" fmla="*/ 56 w 57"/>
                <a:gd name="T27" fmla="*/ 31 h 145"/>
                <a:gd name="T28" fmla="*/ 56 w 57"/>
                <a:gd name="T29" fmla="*/ 46 h 145"/>
                <a:gd name="T30" fmla="*/ 36 w 57"/>
                <a:gd name="T31" fmla="*/ 46 h 145"/>
                <a:gd name="T32" fmla="*/ 36 w 57"/>
                <a:gd name="T33" fmla="*/ 115 h 145"/>
                <a:gd name="T34" fmla="*/ 46 w 57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6" y="126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5" name="Group 334"/>
          <p:cNvGrpSpPr/>
          <p:nvPr/>
        </p:nvGrpSpPr>
        <p:grpSpPr>
          <a:xfrm>
            <a:off x="7434389" y="4022372"/>
            <a:ext cx="331629" cy="66697"/>
            <a:chOff x="7434389" y="4022372"/>
            <a:chExt cx="331629" cy="66697"/>
          </a:xfrm>
        </p:grpSpPr>
        <p:sp>
          <p:nvSpPr>
            <p:cNvPr id="3328" name="Freeform 256"/>
            <p:cNvSpPr>
              <a:spLocks noChangeArrowheads="1"/>
            </p:cNvSpPr>
            <p:nvPr/>
          </p:nvSpPr>
          <p:spPr bwMode="auto">
            <a:xfrm>
              <a:off x="7434389" y="4022372"/>
              <a:ext cx="59286" cy="64844"/>
            </a:xfrm>
            <a:custGeom>
              <a:avLst/>
              <a:gdLst>
                <a:gd name="T0" fmla="*/ 57 w 139"/>
                <a:gd name="T1" fmla="*/ 0 h 155"/>
                <a:gd name="T2" fmla="*/ 80 w 139"/>
                <a:gd name="T3" fmla="*/ 0 h 155"/>
                <a:gd name="T4" fmla="*/ 138 w 139"/>
                <a:gd name="T5" fmla="*/ 154 h 155"/>
                <a:gd name="T6" fmla="*/ 116 w 139"/>
                <a:gd name="T7" fmla="*/ 154 h 155"/>
                <a:gd name="T8" fmla="*/ 99 w 139"/>
                <a:gd name="T9" fmla="*/ 108 h 155"/>
                <a:gd name="T10" fmla="*/ 39 w 139"/>
                <a:gd name="T11" fmla="*/ 108 h 155"/>
                <a:gd name="T12" fmla="*/ 22 w 139"/>
                <a:gd name="T13" fmla="*/ 154 h 155"/>
                <a:gd name="T14" fmla="*/ 0 w 139"/>
                <a:gd name="T15" fmla="*/ 154 h 155"/>
                <a:gd name="T16" fmla="*/ 57 w 139"/>
                <a:gd name="T17" fmla="*/ 0 h 155"/>
                <a:gd name="T18" fmla="*/ 93 w 139"/>
                <a:gd name="T19" fmla="*/ 90 h 155"/>
                <a:gd name="T20" fmla="*/ 69 w 139"/>
                <a:gd name="T21" fmla="*/ 23 h 155"/>
                <a:gd name="T22" fmla="*/ 45 w 139"/>
                <a:gd name="T23" fmla="*/ 90 h 155"/>
                <a:gd name="T24" fmla="*/ 93 w 139"/>
                <a:gd name="T25" fmla="*/ 9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55">
                  <a:moveTo>
                    <a:pt x="57" y="0"/>
                  </a:moveTo>
                  <a:lnTo>
                    <a:pt x="80" y="0"/>
                  </a:lnTo>
                  <a:lnTo>
                    <a:pt x="138" y="154"/>
                  </a:lnTo>
                  <a:lnTo>
                    <a:pt x="116" y="154"/>
                  </a:lnTo>
                  <a:lnTo>
                    <a:pt x="99" y="108"/>
                  </a:lnTo>
                  <a:lnTo>
                    <a:pt x="39" y="108"/>
                  </a:lnTo>
                  <a:lnTo>
                    <a:pt x="22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3" y="90"/>
                  </a:moveTo>
                  <a:lnTo>
                    <a:pt x="69" y="23"/>
                  </a:lnTo>
                  <a:lnTo>
                    <a:pt x="45" y="90"/>
                  </a:lnTo>
                  <a:lnTo>
                    <a:pt x="93" y="9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9" name="Freeform 257"/>
            <p:cNvSpPr>
              <a:spLocks noChangeArrowheads="1"/>
            </p:cNvSpPr>
            <p:nvPr/>
          </p:nvSpPr>
          <p:spPr bwMode="auto">
            <a:xfrm>
              <a:off x="7497380" y="4022372"/>
              <a:ext cx="9263" cy="64844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22 h 155"/>
                <a:gd name="T6" fmla="*/ 0 w 21"/>
                <a:gd name="T7" fmla="*/ 22 h 155"/>
                <a:gd name="T8" fmla="*/ 0 w 21"/>
                <a:gd name="T9" fmla="*/ 0 h 155"/>
                <a:gd name="T10" fmla="*/ 0 w 21"/>
                <a:gd name="T11" fmla="*/ 42 h 155"/>
                <a:gd name="T12" fmla="*/ 20 w 21"/>
                <a:gd name="T13" fmla="*/ 42 h 155"/>
                <a:gd name="T14" fmla="*/ 20 w 21"/>
                <a:gd name="T15" fmla="*/ 154 h 155"/>
                <a:gd name="T16" fmla="*/ 0 w 21"/>
                <a:gd name="T17" fmla="*/ 154 h 155"/>
                <a:gd name="T18" fmla="*/ 0 w 21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20" y="42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0" name="Freeform 258"/>
            <p:cNvSpPr>
              <a:spLocks noChangeArrowheads="1"/>
            </p:cNvSpPr>
            <p:nvPr/>
          </p:nvSpPr>
          <p:spPr bwMode="auto">
            <a:xfrm>
              <a:off x="7517759" y="4039046"/>
              <a:ext cx="22232" cy="48170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1 h 116"/>
                <a:gd name="T12" fmla="*/ 54 w 55"/>
                <a:gd name="T13" fmla="*/ 21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1" name="Freeform 259"/>
            <p:cNvSpPr>
              <a:spLocks noChangeArrowheads="1"/>
            </p:cNvSpPr>
            <p:nvPr/>
          </p:nvSpPr>
          <p:spPr bwMode="auto">
            <a:xfrm>
              <a:off x="7547402" y="4022372"/>
              <a:ext cx="44464" cy="66696"/>
            </a:xfrm>
            <a:custGeom>
              <a:avLst/>
              <a:gdLst>
                <a:gd name="T0" fmla="*/ 0 w 104"/>
                <a:gd name="T1" fmla="*/ 0 h 158"/>
                <a:gd name="T2" fmla="*/ 0 w 104"/>
                <a:gd name="T3" fmla="*/ 0 h 158"/>
                <a:gd name="T4" fmla="*/ 18 w 104"/>
                <a:gd name="T5" fmla="*/ 0 h 158"/>
                <a:gd name="T6" fmla="*/ 18 w 104"/>
                <a:gd name="T7" fmla="*/ 58 h 158"/>
                <a:gd name="T8" fmla="*/ 54 w 104"/>
                <a:gd name="T9" fmla="*/ 38 h 158"/>
                <a:gd name="T10" fmla="*/ 103 w 104"/>
                <a:gd name="T11" fmla="*/ 99 h 158"/>
                <a:gd name="T12" fmla="*/ 54 w 104"/>
                <a:gd name="T13" fmla="*/ 157 h 158"/>
                <a:gd name="T14" fmla="*/ 18 w 104"/>
                <a:gd name="T15" fmla="*/ 139 h 158"/>
                <a:gd name="T16" fmla="*/ 18 w 104"/>
                <a:gd name="T17" fmla="*/ 154 h 158"/>
                <a:gd name="T18" fmla="*/ 0 w 104"/>
                <a:gd name="T19" fmla="*/ 154 h 158"/>
                <a:gd name="T20" fmla="*/ 0 w 104"/>
                <a:gd name="T21" fmla="*/ 0 h 158"/>
                <a:gd name="T22" fmla="*/ 50 w 104"/>
                <a:gd name="T23" fmla="*/ 140 h 158"/>
                <a:gd name="T24" fmla="*/ 50 w 104"/>
                <a:gd name="T25" fmla="*/ 140 h 158"/>
                <a:gd name="T26" fmla="*/ 83 w 104"/>
                <a:gd name="T27" fmla="*/ 100 h 158"/>
                <a:gd name="T28" fmla="*/ 50 w 104"/>
                <a:gd name="T29" fmla="*/ 55 h 158"/>
                <a:gd name="T30" fmla="*/ 18 w 104"/>
                <a:gd name="T31" fmla="*/ 98 h 158"/>
                <a:gd name="T32" fmla="*/ 50 w 104"/>
                <a:gd name="T33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6" y="46"/>
                    <a:pt x="38" y="38"/>
                    <a:pt x="54" y="38"/>
                  </a:cubicBezTo>
                  <a:cubicBezTo>
                    <a:pt x="83" y="38"/>
                    <a:pt x="103" y="61"/>
                    <a:pt x="103" y="99"/>
                  </a:cubicBezTo>
                  <a:cubicBezTo>
                    <a:pt x="103" y="135"/>
                    <a:pt x="83" y="157"/>
                    <a:pt x="54" y="157"/>
                  </a:cubicBezTo>
                  <a:cubicBezTo>
                    <a:pt x="38" y="157"/>
                    <a:pt x="27" y="152"/>
                    <a:pt x="18" y="139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0" y="140"/>
                  </a:moveTo>
                  <a:lnTo>
                    <a:pt x="50" y="140"/>
                  </a:lnTo>
                  <a:cubicBezTo>
                    <a:pt x="71" y="140"/>
                    <a:pt x="83" y="125"/>
                    <a:pt x="83" y="100"/>
                  </a:cubicBezTo>
                  <a:cubicBezTo>
                    <a:pt x="83" y="71"/>
                    <a:pt x="71" y="55"/>
                    <a:pt x="50" y="55"/>
                  </a:cubicBezTo>
                  <a:cubicBezTo>
                    <a:pt x="28" y="55"/>
                    <a:pt x="18" y="70"/>
                    <a:pt x="18" y="98"/>
                  </a:cubicBezTo>
                  <a:cubicBezTo>
                    <a:pt x="18" y="126"/>
                    <a:pt x="29" y="140"/>
                    <a:pt x="50" y="14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2" name="Freeform 260"/>
            <p:cNvSpPr>
              <a:spLocks noChangeArrowheads="1"/>
            </p:cNvSpPr>
            <p:nvPr/>
          </p:nvSpPr>
          <p:spPr bwMode="auto">
            <a:xfrm>
              <a:off x="7601130" y="4039046"/>
              <a:ext cx="22232" cy="48170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9 w 55"/>
                <a:gd name="T5" fmla="*/ 3 h 116"/>
                <a:gd name="T6" fmla="*/ 19 w 55"/>
                <a:gd name="T7" fmla="*/ 23 h 116"/>
                <a:gd name="T8" fmla="*/ 49 w 55"/>
                <a:gd name="T9" fmla="*/ 0 h 116"/>
                <a:gd name="T10" fmla="*/ 54 w 55"/>
                <a:gd name="T11" fmla="*/ 1 h 116"/>
                <a:gd name="T12" fmla="*/ 54 w 55"/>
                <a:gd name="T13" fmla="*/ 21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3" name="Freeform 261"/>
            <p:cNvSpPr>
              <a:spLocks noChangeArrowheads="1"/>
            </p:cNvSpPr>
            <p:nvPr/>
          </p:nvSpPr>
          <p:spPr bwMode="auto">
            <a:xfrm>
              <a:off x="7630773" y="4040899"/>
              <a:ext cx="38906" cy="48170"/>
            </a:xfrm>
            <a:custGeom>
              <a:avLst/>
              <a:gdLst>
                <a:gd name="T0" fmla="*/ 18 w 93"/>
                <a:gd name="T1" fmla="*/ 69 h 116"/>
                <a:gd name="T2" fmla="*/ 18 w 93"/>
                <a:gd name="T3" fmla="*/ 69 h 116"/>
                <a:gd name="T4" fmla="*/ 41 w 93"/>
                <a:gd name="T5" fmla="*/ 98 h 116"/>
                <a:gd name="T6" fmla="*/ 74 w 93"/>
                <a:gd name="T7" fmla="*/ 61 h 116"/>
                <a:gd name="T8" fmla="*/ 74 w 93"/>
                <a:gd name="T9" fmla="*/ 0 h 116"/>
                <a:gd name="T10" fmla="*/ 92 w 93"/>
                <a:gd name="T11" fmla="*/ 0 h 116"/>
                <a:gd name="T12" fmla="*/ 92 w 93"/>
                <a:gd name="T13" fmla="*/ 112 h 116"/>
                <a:gd name="T14" fmla="*/ 75 w 93"/>
                <a:gd name="T15" fmla="*/ 112 h 116"/>
                <a:gd name="T16" fmla="*/ 75 w 93"/>
                <a:gd name="T17" fmla="*/ 95 h 116"/>
                <a:gd name="T18" fmla="*/ 38 w 93"/>
                <a:gd name="T19" fmla="*/ 115 h 116"/>
                <a:gd name="T20" fmla="*/ 4 w 93"/>
                <a:gd name="T21" fmla="*/ 99 h 116"/>
                <a:gd name="T22" fmla="*/ 0 w 93"/>
                <a:gd name="T23" fmla="*/ 72 h 116"/>
                <a:gd name="T24" fmla="*/ 0 w 93"/>
                <a:gd name="T25" fmla="*/ 67 h 116"/>
                <a:gd name="T26" fmla="*/ 0 w 93"/>
                <a:gd name="T27" fmla="*/ 0 h 116"/>
                <a:gd name="T28" fmla="*/ 18 w 93"/>
                <a:gd name="T29" fmla="*/ 0 h 116"/>
                <a:gd name="T30" fmla="*/ 18 w 93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6">
                  <a:moveTo>
                    <a:pt x="18" y="69"/>
                  </a:moveTo>
                  <a:lnTo>
                    <a:pt x="18" y="69"/>
                  </a:lnTo>
                  <a:cubicBezTo>
                    <a:pt x="18" y="89"/>
                    <a:pt x="24" y="98"/>
                    <a:pt x="41" y="98"/>
                  </a:cubicBezTo>
                  <a:cubicBezTo>
                    <a:pt x="63" y="98"/>
                    <a:pt x="74" y="85"/>
                    <a:pt x="74" y="6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7" y="108"/>
                    <a:pt x="55" y="115"/>
                    <a:pt x="38" y="115"/>
                  </a:cubicBezTo>
                  <a:cubicBezTo>
                    <a:pt x="23" y="115"/>
                    <a:pt x="10" y="109"/>
                    <a:pt x="4" y="99"/>
                  </a:cubicBezTo>
                  <a:cubicBezTo>
                    <a:pt x="0" y="92"/>
                    <a:pt x="0" y="84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4" name="Freeform 262"/>
            <p:cNvSpPr>
              <a:spLocks noChangeArrowheads="1"/>
            </p:cNvSpPr>
            <p:nvPr/>
          </p:nvSpPr>
          <p:spPr bwMode="auto">
            <a:xfrm>
              <a:off x="7678943" y="4039046"/>
              <a:ext cx="38906" cy="50022"/>
            </a:xfrm>
            <a:custGeom>
              <a:avLst/>
              <a:gdLst>
                <a:gd name="T0" fmla="*/ 18 w 92"/>
                <a:gd name="T1" fmla="*/ 79 h 120"/>
                <a:gd name="T2" fmla="*/ 18 w 92"/>
                <a:gd name="T3" fmla="*/ 79 h 120"/>
                <a:gd name="T4" fmla="*/ 46 w 92"/>
                <a:gd name="T5" fmla="*/ 102 h 120"/>
                <a:gd name="T6" fmla="*/ 72 w 92"/>
                <a:gd name="T7" fmla="*/ 85 h 120"/>
                <a:gd name="T8" fmla="*/ 55 w 92"/>
                <a:gd name="T9" fmla="*/ 70 h 120"/>
                <a:gd name="T10" fmla="*/ 35 w 92"/>
                <a:gd name="T11" fmla="*/ 65 h 120"/>
                <a:gd name="T12" fmla="*/ 2 w 92"/>
                <a:gd name="T13" fmla="*/ 33 h 120"/>
                <a:gd name="T14" fmla="*/ 45 w 92"/>
                <a:gd name="T15" fmla="*/ 0 h 120"/>
                <a:gd name="T16" fmla="*/ 88 w 92"/>
                <a:gd name="T17" fmla="*/ 35 h 120"/>
                <a:gd name="T18" fmla="*/ 88 w 92"/>
                <a:gd name="T19" fmla="*/ 36 h 120"/>
                <a:gd name="T20" fmla="*/ 70 w 92"/>
                <a:gd name="T21" fmla="*/ 36 h 120"/>
                <a:gd name="T22" fmla="*/ 45 w 92"/>
                <a:gd name="T23" fmla="*/ 17 h 120"/>
                <a:gd name="T24" fmla="*/ 21 w 92"/>
                <a:gd name="T25" fmla="*/ 33 h 120"/>
                <a:gd name="T26" fmla="*/ 39 w 92"/>
                <a:gd name="T27" fmla="*/ 46 h 120"/>
                <a:gd name="T28" fmla="*/ 57 w 92"/>
                <a:gd name="T29" fmla="*/ 50 h 120"/>
                <a:gd name="T30" fmla="*/ 91 w 92"/>
                <a:gd name="T31" fmla="*/ 83 h 120"/>
                <a:gd name="T32" fmla="*/ 45 w 92"/>
                <a:gd name="T33" fmla="*/ 119 h 120"/>
                <a:gd name="T34" fmla="*/ 0 w 92"/>
                <a:gd name="T35" fmla="*/ 79 h 120"/>
                <a:gd name="T36" fmla="*/ 18 w 92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20">
                  <a:moveTo>
                    <a:pt x="18" y="79"/>
                  </a:moveTo>
                  <a:lnTo>
                    <a:pt x="18" y="79"/>
                  </a:lnTo>
                  <a:cubicBezTo>
                    <a:pt x="19" y="95"/>
                    <a:pt x="28" y="102"/>
                    <a:pt x="46" y="102"/>
                  </a:cubicBezTo>
                  <a:cubicBezTo>
                    <a:pt x="63" y="102"/>
                    <a:pt x="72" y="95"/>
                    <a:pt x="72" y="85"/>
                  </a:cubicBezTo>
                  <a:cubicBezTo>
                    <a:pt x="72" y="75"/>
                    <a:pt x="67" y="72"/>
                    <a:pt x="55" y="70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13" y="59"/>
                    <a:pt x="2" y="51"/>
                    <a:pt x="2" y="33"/>
                  </a:cubicBezTo>
                  <a:cubicBezTo>
                    <a:pt x="2" y="14"/>
                    <a:pt x="18" y="0"/>
                    <a:pt x="45" y="0"/>
                  </a:cubicBezTo>
                  <a:cubicBezTo>
                    <a:pt x="71" y="0"/>
                    <a:pt x="88" y="14"/>
                    <a:pt x="88" y="35"/>
                  </a:cubicBezTo>
                  <a:cubicBezTo>
                    <a:pt x="88" y="35"/>
                    <a:pt x="88" y="35"/>
                    <a:pt x="88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9" y="23"/>
                    <a:pt x="59" y="17"/>
                    <a:pt x="45" y="17"/>
                  </a:cubicBezTo>
                  <a:cubicBezTo>
                    <a:pt x="29" y="17"/>
                    <a:pt x="21" y="22"/>
                    <a:pt x="21" y="33"/>
                  </a:cubicBezTo>
                  <a:cubicBezTo>
                    <a:pt x="21" y="41"/>
                    <a:pt x="27" y="43"/>
                    <a:pt x="39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3"/>
                    <a:pt x="91" y="83"/>
                  </a:cubicBezTo>
                  <a:cubicBezTo>
                    <a:pt x="91" y="105"/>
                    <a:pt x="74" y="119"/>
                    <a:pt x="45" y="119"/>
                  </a:cubicBezTo>
                  <a:cubicBezTo>
                    <a:pt x="16" y="119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5" name="Freeform 263"/>
            <p:cNvSpPr>
              <a:spLocks noChangeArrowheads="1"/>
            </p:cNvSpPr>
            <p:nvPr/>
          </p:nvSpPr>
          <p:spPr bwMode="auto">
            <a:xfrm>
              <a:off x="7727112" y="4022372"/>
              <a:ext cx="38906" cy="64844"/>
            </a:xfrm>
            <a:custGeom>
              <a:avLst/>
              <a:gdLst>
                <a:gd name="T0" fmla="*/ 74 w 93"/>
                <a:gd name="T1" fmla="*/ 85 h 155"/>
                <a:gd name="T2" fmla="*/ 74 w 93"/>
                <a:gd name="T3" fmla="*/ 85 h 155"/>
                <a:gd name="T4" fmla="*/ 52 w 93"/>
                <a:gd name="T5" fmla="*/ 56 h 155"/>
                <a:gd name="T6" fmla="*/ 18 w 93"/>
                <a:gd name="T7" fmla="*/ 88 h 155"/>
                <a:gd name="T8" fmla="*/ 18 w 93"/>
                <a:gd name="T9" fmla="*/ 154 h 155"/>
                <a:gd name="T10" fmla="*/ 0 w 93"/>
                <a:gd name="T11" fmla="*/ 154 h 155"/>
                <a:gd name="T12" fmla="*/ 0 w 93"/>
                <a:gd name="T13" fmla="*/ 0 h 155"/>
                <a:gd name="T14" fmla="*/ 18 w 93"/>
                <a:gd name="T15" fmla="*/ 0 h 155"/>
                <a:gd name="T16" fmla="*/ 18 w 93"/>
                <a:gd name="T17" fmla="*/ 58 h 155"/>
                <a:gd name="T18" fmla="*/ 53 w 93"/>
                <a:gd name="T19" fmla="*/ 39 h 155"/>
                <a:gd name="T20" fmla="*/ 88 w 93"/>
                <a:gd name="T21" fmla="*/ 55 h 155"/>
                <a:gd name="T22" fmla="*/ 92 w 93"/>
                <a:gd name="T23" fmla="*/ 81 h 155"/>
                <a:gd name="T24" fmla="*/ 92 w 93"/>
                <a:gd name="T25" fmla="*/ 87 h 155"/>
                <a:gd name="T26" fmla="*/ 92 w 93"/>
                <a:gd name="T27" fmla="*/ 154 h 155"/>
                <a:gd name="T28" fmla="*/ 74 w 93"/>
                <a:gd name="T29" fmla="*/ 154 h 155"/>
                <a:gd name="T30" fmla="*/ 74 w 93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55">
                  <a:moveTo>
                    <a:pt x="74" y="85"/>
                  </a:moveTo>
                  <a:lnTo>
                    <a:pt x="74" y="85"/>
                  </a:lnTo>
                  <a:cubicBezTo>
                    <a:pt x="74" y="65"/>
                    <a:pt x="69" y="56"/>
                    <a:pt x="52" y="56"/>
                  </a:cubicBezTo>
                  <a:cubicBezTo>
                    <a:pt x="31" y="56"/>
                    <a:pt x="18" y="69"/>
                    <a:pt x="18" y="88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5" y="46"/>
                    <a:pt x="37" y="39"/>
                    <a:pt x="53" y="39"/>
                  </a:cubicBezTo>
                  <a:cubicBezTo>
                    <a:pt x="70" y="39"/>
                    <a:pt x="82" y="45"/>
                    <a:pt x="88" y="55"/>
                  </a:cubicBezTo>
                  <a:cubicBezTo>
                    <a:pt x="92" y="62"/>
                    <a:pt x="92" y="71"/>
                    <a:pt x="92" y="81"/>
                  </a:cubicBezTo>
                  <a:cubicBezTo>
                    <a:pt x="92" y="83"/>
                    <a:pt x="92" y="85"/>
                    <a:pt x="92" y="87"/>
                  </a:cubicBezTo>
                  <a:cubicBezTo>
                    <a:pt x="92" y="154"/>
                    <a:pt x="92" y="154"/>
                    <a:pt x="92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8340348" y="4022372"/>
            <a:ext cx="268640" cy="176005"/>
            <a:chOff x="8340348" y="4022372"/>
            <a:chExt cx="268640" cy="176005"/>
          </a:xfrm>
        </p:grpSpPr>
        <p:sp>
          <p:nvSpPr>
            <p:cNvPr id="3336" name="Freeform 264"/>
            <p:cNvSpPr>
              <a:spLocks noChangeArrowheads="1"/>
            </p:cNvSpPr>
            <p:nvPr/>
          </p:nvSpPr>
          <p:spPr bwMode="auto">
            <a:xfrm>
              <a:off x="8340348" y="4024225"/>
              <a:ext cx="46318" cy="64843"/>
            </a:xfrm>
            <a:custGeom>
              <a:avLst/>
              <a:gdLst>
                <a:gd name="T0" fmla="*/ 0 w 112"/>
                <a:gd name="T1" fmla="*/ 0 h 154"/>
                <a:gd name="T2" fmla="*/ 0 w 112"/>
                <a:gd name="T3" fmla="*/ 0 h 154"/>
                <a:gd name="T4" fmla="*/ 51 w 112"/>
                <a:gd name="T5" fmla="*/ 0 h 154"/>
                <a:gd name="T6" fmla="*/ 58 w 112"/>
                <a:gd name="T7" fmla="*/ 0 h 154"/>
                <a:gd name="T8" fmla="*/ 91 w 112"/>
                <a:gd name="T9" fmla="*/ 5 h 154"/>
                <a:gd name="T10" fmla="*/ 111 w 112"/>
                <a:gd name="T11" fmla="*/ 44 h 154"/>
                <a:gd name="T12" fmla="*/ 91 w 112"/>
                <a:gd name="T13" fmla="*/ 82 h 154"/>
                <a:gd name="T14" fmla="*/ 53 w 112"/>
                <a:gd name="T15" fmla="*/ 88 h 154"/>
                <a:gd name="T16" fmla="*/ 21 w 112"/>
                <a:gd name="T17" fmla="*/ 88 h 154"/>
                <a:gd name="T18" fmla="*/ 21 w 112"/>
                <a:gd name="T19" fmla="*/ 153 h 154"/>
                <a:gd name="T20" fmla="*/ 0 w 112"/>
                <a:gd name="T21" fmla="*/ 153 h 154"/>
                <a:gd name="T22" fmla="*/ 0 w 112"/>
                <a:gd name="T23" fmla="*/ 0 h 154"/>
                <a:gd name="T24" fmla="*/ 57 w 112"/>
                <a:gd name="T25" fmla="*/ 70 h 154"/>
                <a:gd name="T26" fmla="*/ 57 w 112"/>
                <a:gd name="T27" fmla="*/ 70 h 154"/>
                <a:gd name="T28" fmla="*/ 89 w 112"/>
                <a:gd name="T29" fmla="*/ 44 h 154"/>
                <a:gd name="T30" fmla="*/ 58 w 112"/>
                <a:gd name="T31" fmla="*/ 19 h 154"/>
                <a:gd name="T32" fmla="*/ 21 w 112"/>
                <a:gd name="T33" fmla="*/ 19 h 154"/>
                <a:gd name="T34" fmla="*/ 21 w 112"/>
                <a:gd name="T35" fmla="*/ 70 h 154"/>
                <a:gd name="T36" fmla="*/ 57 w 112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6" y="0"/>
                    <a:pt x="58" y="0"/>
                  </a:cubicBezTo>
                  <a:cubicBezTo>
                    <a:pt x="70" y="0"/>
                    <a:pt x="81" y="0"/>
                    <a:pt x="91" y="5"/>
                  </a:cubicBezTo>
                  <a:cubicBezTo>
                    <a:pt x="103" y="12"/>
                    <a:pt x="111" y="26"/>
                    <a:pt x="111" y="44"/>
                  </a:cubicBezTo>
                  <a:cubicBezTo>
                    <a:pt x="111" y="61"/>
                    <a:pt x="103" y="75"/>
                    <a:pt x="91" y="82"/>
                  </a:cubicBezTo>
                  <a:cubicBezTo>
                    <a:pt x="81" y="88"/>
                    <a:pt x="69" y="88"/>
                    <a:pt x="53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70"/>
                  </a:moveTo>
                  <a:lnTo>
                    <a:pt x="57" y="70"/>
                  </a:lnTo>
                  <a:cubicBezTo>
                    <a:pt x="79" y="70"/>
                    <a:pt x="89" y="64"/>
                    <a:pt x="89" y="44"/>
                  </a:cubicBezTo>
                  <a:cubicBezTo>
                    <a:pt x="89" y="25"/>
                    <a:pt x="79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7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7" name="Freeform 265"/>
            <p:cNvSpPr>
              <a:spLocks noChangeArrowheads="1"/>
            </p:cNvSpPr>
            <p:nvPr/>
          </p:nvSpPr>
          <p:spPr bwMode="auto">
            <a:xfrm>
              <a:off x="8392223" y="4039046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8"/>
                    <a:pt x="88" y="119"/>
                    <a:pt x="54" y="119"/>
                  </a:cubicBezTo>
                  <a:cubicBezTo>
                    <a:pt x="20" y="119"/>
                    <a:pt x="0" y="98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3"/>
                    <a:pt x="76" y="17"/>
                    <a:pt x="54" y="17"/>
                  </a:cubicBezTo>
                  <a:cubicBezTo>
                    <a:pt x="31" y="17"/>
                    <a:pt x="20" y="33"/>
                    <a:pt x="20" y="60"/>
                  </a:cubicBezTo>
                  <a:cubicBezTo>
                    <a:pt x="20" y="88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8" name="Freeform 266"/>
            <p:cNvSpPr>
              <a:spLocks noChangeArrowheads="1"/>
            </p:cNvSpPr>
            <p:nvPr/>
          </p:nvSpPr>
          <p:spPr bwMode="auto">
            <a:xfrm>
              <a:off x="8445952" y="4024225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9" name="Freeform 267"/>
            <p:cNvSpPr>
              <a:spLocks noChangeArrowheads="1"/>
            </p:cNvSpPr>
            <p:nvPr/>
          </p:nvSpPr>
          <p:spPr bwMode="auto">
            <a:xfrm>
              <a:off x="8466331" y="4039046"/>
              <a:ext cx="40759" cy="48170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4 h 116"/>
                <a:gd name="T14" fmla="*/ 19 w 95"/>
                <a:gd name="T15" fmla="*/ 4 h 116"/>
                <a:gd name="T16" fmla="*/ 19 w 95"/>
                <a:gd name="T17" fmla="*/ 19 h 116"/>
                <a:gd name="T18" fmla="*/ 54 w 95"/>
                <a:gd name="T19" fmla="*/ 0 h 116"/>
                <a:gd name="T20" fmla="*/ 89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1" y="17"/>
                    <a:pt x="52" y="17"/>
                  </a:cubicBezTo>
                  <a:cubicBezTo>
                    <a:pt x="31" y="17"/>
                    <a:pt x="19" y="30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7"/>
                    <a:pt x="39" y="0"/>
                    <a:pt x="54" y="0"/>
                  </a:cubicBezTo>
                  <a:cubicBezTo>
                    <a:pt x="71" y="0"/>
                    <a:pt x="82" y="6"/>
                    <a:pt x="89" y="16"/>
                  </a:cubicBezTo>
                  <a:cubicBezTo>
                    <a:pt x="94" y="23"/>
                    <a:pt x="94" y="32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0" name="Freeform 268"/>
            <p:cNvSpPr>
              <a:spLocks noChangeArrowheads="1"/>
            </p:cNvSpPr>
            <p:nvPr/>
          </p:nvSpPr>
          <p:spPr bwMode="auto">
            <a:xfrm>
              <a:off x="8510795" y="4027930"/>
              <a:ext cx="24085" cy="61138"/>
            </a:xfrm>
            <a:custGeom>
              <a:avLst/>
              <a:gdLst>
                <a:gd name="T0" fmla="*/ 46 w 58"/>
                <a:gd name="T1" fmla="*/ 127 h 146"/>
                <a:gd name="T2" fmla="*/ 46 w 58"/>
                <a:gd name="T3" fmla="*/ 127 h 146"/>
                <a:gd name="T4" fmla="*/ 57 w 58"/>
                <a:gd name="T5" fmla="*/ 127 h 146"/>
                <a:gd name="T6" fmla="*/ 57 w 58"/>
                <a:gd name="T7" fmla="*/ 143 h 146"/>
                <a:gd name="T8" fmla="*/ 41 w 58"/>
                <a:gd name="T9" fmla="*/ 145 h 146"/>
                <a:gd name="T10" fmla="*/ 17 w 58"/>
                <a:gd name="T11" fmla="*/ 121 h 146"/>
                <a:gd name="T12" fmla="*/ 17 w 58"/>
                <a:gd name="T13" fmla="*/ 46 h 146"/>
                <a:gd name="T14" fmla="*/ 0 w 58"/>
                <a:gd name="T15" fmla="*/ 46 h 146"/>
                <a:gd name="T16" fmla="*/ 0 w 58"/>
                <a:gd name="T17" fmla="*/ 32 h 146"/>
                <a:gd name="T18" fmla="*/ 17 w 58"/>
                <a:gd name="T19" fmla="*/ 32 h 146"/>
                <a:gd name="T20" fmla="*/ 17 w 58"/>
                <a:gd name="T21" fmla="*/ 0 h 146"/>
                <a:gd name="T22" fmla="*/ 36 w 58"/>
                <a:gd name="T23" fmla="*/ 0 h 146"/>
                <a:gd name="T24" fmla="*/ 36 w 58"/>
                <a:gd name="T25" fmla="*/ 32 h 146"/>
                <a:gd name="T26" fmla="*/ 57 w 58"/>
                <a:gd name="T27" fmla="*/ 32 h 146"/>
                <a:gd name="T28" fmla="*/ 57 w 58"/>
                <a:gd name="T29" fmla="*/ 46 h 146"/>
                <a:gd name="T30" fmla="*/ 36 w 58"/>
                <a:gd name="T31" fmla="*/ 46 h 146"/>
                <a:gd name="T32" fmla="*/ 36 w 58"/>
                <a:gd name="T33" fmla="*/ 115 h 146"/>
                <a:gd name="T34" fmla="*/ 46 w 58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7" y="127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1" name="Freeform 269"/>
            <p:cNvSpPr>
              <a:spLocks noChangeArrowheads="1"/>
            </p:cNvSpPr>
            <p:nvPr/>
          </p:nvSpPr>
          <p:spPr bwMode="auto">
            <a:xfrm>
              <a:off x="8538586" y="4039046"/>
              <a:ext cx="38906" cy="50022"/>
            </a:xfrm>
            <a:custGeom>
              <a:avLst/>
              <a:gdLst>
                <a:gd name="T0" fmla="*/ 19 w 93"/>
                <a:gd name="T1" fmla="*/ 78 h 119"/>
                <a:gd name="T2" fmla="*/ 19 w 93"/>
                <a:gd name="T3" fmla="*/ 78 h 119"/>
                <a:gd name="T4" fmla="*/ 47 w 93"/>
                <a:gd name="T5" fmla="*/ 101 h 119"/>
                <a:gd name="T6" fmla="*/ 73 w 93"/>
                <a:gd name="T7" fmla="*/ 84 h 119"/>
                <a:gd name="T8" fmla="*/ 56 w 93"/>
                <a:gd name="T9" fmla="*/ 69 h 119"/>
                <a:gd name="T10" fmla="*/ 35 w 93"/>
                <a:gd name="T11" fmla="*/ 64 h 119"/>
                <a:gd name="T12" fmla="*/ 3 w 93"/>
                <a:gd name="T13" fmla="*/ 33 h 119"/>
                <a:gd name="T14" fmla="*/ 46 w 93"/>
                <a:gd name="T15" fmla="*/ 0 h 119"/>
                <a:gd name="T16" fmla="*/ 89 w 93"/>
                <a:gd name="T17" fmla="*/ 34 h 119"/>
                <a:gd name="T18" fmla="*/ 89 w 93"/>
                <a:gd name="T19" fmla="*/ 35 h 119"/>
                <a:gd name="T20" fmla="*/ 71 w 93"/>
                <a:gd name="T21" fmla="*/ 35 h 119"/>
                <a:gd name="T22" fmla="*/ 46 w 93"/>
                <a:gd name="T23" fmla="*/ 16 h 119"/>
                <a:gd name="T24" fmla="*/ 22 w 93"/>
                <a:gd name="T25" fmla="*/ 32 h 119"/>
                <a:gd name="T26" fmla="*/ 40 w 93"/>
                <a:gd name="T27" fmla="*/ 45 h 119"/>
                <a:gd name="T28" fmla="*/ 58 w 93"/>
                <a:gd name="T29" fmla="*/ 49 h 119"/>
                <a:gd name="T30" fmla="*/ 92 w 93"/>
                <a:gd name="T31" fmla="*/ 82 h 119"/>
                <a:gd name="T32" fmla="*/ 46 w 93"/>
                <a:gd name="T33" fmla="*/ 118 h 119"/>
                <a:gd name="T34" fmla="*/ 0 w 93"/>
                <a:gd name="T35" fmla="*/ 78 h 119"/>
                <a:gd name="T36" fmla="*/ 19 w 93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8"/>
                  </a:moveTo>
                  <a:lnTo>
                    <a:pt x="19" y="78"/>
                  </a:lnTo>
                  <a:cubicBezTo>
                    <a:pt x="20" y="94"/>
                    <a:pt x="29" y="101"/>
                    <a:pt x="47" y="101"/>
                  </a:cubicBezTo>
                  <a:cubicBezTo>
                    <a:pt x="64" y="101"/>
                    <a:pt x="73" y="95"/>
                    <a:pt x="73" y="84"/>
                  </a:cubicBezTo>
                  <a:cubicBezTo>
                    <a:pt x="73" y="74"/>
                    <a:pt x="68" y="71"/>
                    <a:pt x="56" y="69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14" y="59"/>
                    <a:pt x="3" y="50"/>
                    <a:pt x="3" y="33"/>
                  </a:cubicBezTo>
                  <a:cubicBezTo>
                    <a:pt x="3" y="13"/>
                    <a:pt x="19" y="0"/>
                    <a:pt x="46" y="0"/>
                  </a:cubicBezTo>
                  <a:cubicBezTo>
                    <a:pt x="72" y="0"/>
                    <a:pt x="89" y="13"/>
                    <a:pt x="89" y="34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0" y="22"/>
                    <a:pt x="60" y="16"/>
                    <a:pt x="46" y="16"/>
                  </a:cubicBezTo>
                  <a:cubicBezTo>
                    <a:pt x="30" y="16"/>
                    <a:pt x="22" y="21"/>
                    <a:pt x="22" y="32"/>
                  </a:cubicBezTo>
                  <a:cubicBezTo>
                    <a:pt x="22" y="40"/>
                    <a:pt x="28" y="43"/>
                    <a:pt x="40" y="45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81" y="55"/>
                    <a:pt x="92" y="62"/>
                    <a:pt x="92" y="82"/>
                  </a:cubicBezTo>
                  <a:cubicBezTo>
                    <a:pt x="92" y="104"/>
                    <a:pt x="75" y="118"/>
                    <a:pt x="46" y="118"/>
                  </a:cubicBezTo>
                  <a:cubicBezTo>
                    <a:pt x="17" y="118"/>
                    <a:pt x="1" y="104"/>
                    <a:pt x="0" y="78"/>
                  </a:cubicBezTo>
                  <a:lnTo>
                    <a:pt x="19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2" name="Freeform 270"/>
            <p:cNvSpPr>
              <a:spLocks noChangeArrowheads="1"/>
            </p:cNvSpPr>
            <p:nvPr/>
          </p:nvSpPr>
          <p:spPr bwMode="auto">
            <a:xfrm>
              <a:off x="8581197" y="4022372"/>
              <a:ext cx="27791" cy="74107"/>
            </a:xfrm>
            <a:custGeom>
              <a:avLst/>
              <a:gdLst>
                <a:gd name="T0" fmla="*/ 51 w 66"/>
                <a:gd name="T1" fmla="*/ 0 h 178"/>
                <a:gd name="T2" fmla="*/ 65 w 66"/>
                <a:gd name="T3" fmla="*/ 0 h 178"/>
                <a:gd name="T4" fmla="*/ 12 w 66"/>
                <a:gd name="T5" fmla="*/ 177 h 178"/>
                <a:gd name="T6" fmla="*/ 0 w 66"/>
                <a:gd name="T7" fmla="*/ 177 h 178"/>
                <a:gd name="T8" fmla="*/ 51 w 66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78">
                  <a:moveTo>
                    <a:pt x="51" y="0"/>
                  </a:moveTo>
                  <a:lnTo>
                    <a:pt x="65" y="0"/>
                  </a:lnTo>
                  <a:lnTo>
                    <a:pt x="12" y="177"/>
                  </a:lnTo>
                  <a:lnTo>
                    <a:pt x="0" y="177"/>
                  </a:lnTo>
                  <a:lnTo>
                    <a:pt x="51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3" name="Freeform 271"/>
            <p:cNvSpPr>
              <a:spLocks noChangeArrowheads="1"/>
            </p:cNvSpPr>
            <p:nvPr/>
          </p:nvSpPr>
          <p:spPr bwMode="auto">
            <a:xfrm>
              <a:off x="8358875" y="4129827"/>
              <a:ext cx="57434" cy="68550"/>
            </a:xfrm>
            <a:custGeom>
              <a:avLst/>
              <a:gdLst>
                <a:gd name="T0" fmla="*/ 134 w 135"/>
                <a:gd name="T1" fmla="*/ 101 h 162"/>
                <a:gd name="T2" fmla="*/ 134 w 135"/>
                <a:gd name="T3" fmla="*/ 101 h 162"/>
                <a:gd name="T4" fmla="*/ 70 w 135"/>
                <a:gd name="T5" fmla="*/ 161 h 162"/>
                <a:gd name="T6" fmla="*/ 0 w 135"/>
                <a:gd name="T7" fmla="*/ 78 h 162"/>
                <a:gd name="T8" fmla="*/ 72 w 135"/>
                <a:gd name="T9" fmla="*/ 0 h 162"/>
                <a:gd name="T10" fmla="*/ 133 w 135"/>
                <a:gd name="T11" fmla="*/ 50 h 162"/>
                <a:gd name="T12" fmla="*/ 114 w 135"/>
                <a:gd name="T13" fmla="*/ 50 h 162"/>
                <a:gd name="T14" fmla="*/ 71 w 135"/>
                <a:gd name="T15" fmla="*/ 19 h 162"/>
                <a:gd name="T16" fmla="*/ 22 w 135"/>
                <a:gd name="T17" fmla="*/ 81 h 162"/>
                <a:gd name="T18" fmla="*/ 71 w 135"/>
                <a:gd name="T19" fmla="*/ 143 h 162"/>
                <a:gd name="T20" fmla="*/ 115 w 135"/>
                <a:gd name="T21" fmla="*/ 101 h 162"/>
                <a:gd name="T22" fmla="*/ 134 w 135"/>
                <a:gd name="T23" fmla="*/ 10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2">
                  <a:moveTo>
                    <a:pt x="134" y="101"/>
                  </a:moveTo>
                  <a:lnTo>
                    <a:pt x="134" y="101"/>
                  </a:lnTo>
                  <a:cubicBezTo>
                    <a:pt x="132" y="137"/>
                    <a:pt x="107" y="161"/>
                    <a:pt x="70" y="161"/>
                  </a:cubicBezTo>
                  <a:cubicBezTo>
                    <a:pt x="27" y="161"/>
                    <a:pt x="0" y="131"/>
                    <a:pt x="0" y="78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40" y="19"/>
                    <a:pt x="22" y="41"/>
                    <a:pt x="22" y="81"/>
                  </a:cubicBezTo>
                  <a:cubicBezTo>
                    <a:pt x="22" y="118"/>
                    <a:pt x="42" y="143"/>
                    <a:pt x="71" y="143"/>
                  </a:cubicBezTo>
                  <a:cubicBezTo>
                    <a:pt x="96" y="143"/>
                    <a:pt x="114" y="126"/>
                    <a:pt x="115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4" name="Freeform 272"/>
            <p:cNvSpPr>
              <a:spLocks noChangeArrowheads="1"/>
            </p:cNvSpPr>
            <p:nvPr/>
          </p:nvSpPr>
          <p:spPr bwMode="auto">
            <a:xfrm>
              <a:off x="8425572" y="4131680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5" name="Freeform 273"/>
            <p:cNvSpPr>
              <a:spLocks noChangeArrowheads="1"/>
            </p:cNvSpPr>
            <p:nvPr/>
          </p:nvSpPr>
          <p:spPr bwMode="auto">
            <a:xfrm>
              <a:off x="8445952" y="4148354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9 w 55"/>
                <a:gd name="T5" fmla="*/ 2 h 114"/>
                <a:gd name="T6" fmla="*/ 19 w 55"/>
                <a:gd name="T7" fmla="*/ 21 h 114"/>
                <a:gd name="T8" fmla="*/ 50 w 55"/>
                <a:gd name="T9" fmla="*/ 0 h 114"/>
                <a:gd name="T10" fmla="*/ 54 w 55"/>
                <a:gd name="T11" fmla="*/ 0 h 114"/>
                <a:gd name="T12" fmla="*/ 54 w 55"/>
                <a:gd name="T13" fmla="*/ 19 h 114"/>
                <a:gd name="T14" fmla="*/ 50 w 55"/>
                <a:gd name="T15" fmla="*/ 19 h 114"/>
                <a:gd name="T16" fmla="*/ 20 w 55"/>
                <a:gd name="T17" fmla="*/ 52 h 114"/>
                <a:gd name="T18" fmla="*/ 20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5" y="7"/>
                    <a:pt x="35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30" y="19"/>
                    <a:pt x="20" y="31"/>
                    <a:pt x="20" y="52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6" name="Freeform 274"/>
            <p:cNvSpPr>
              <a:spLocks noChangeArrowheads="1"/>
            </p:cNvSpPr>
            <p:nvPr/>
          </p:nvSpPr>
          <p:spPr bwMode="auto">
            <a:xfrm>
              <a:off x="8473741" y="4148354"/>
              <a:ext cx="42612" cy="50023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20 w 100"/>
                <a:gd name="T5" fmla="*/ 59 h 120"/>
                <a:gd name="T6" fmla="*/ 50 w 100"/>
                <a:gd name="T7" fmla="*/ 101 h 120"/>
                <a:gd name="T8" fmla="*/ 81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60 h 120"/>
                <a:gd name="T16" fmla="*/ 51 w 100"/>
                <a:gd name="T17" fmla="*/ 0 h 120"/>
                <a:gd name="T18" fmla="*/ 99 w 100"/>
                <a:gd name="T19" fmla="*/ 41 h 120"/>
                <a:gd name="T20" fmla="*/ 80 w 100"/>
                <a:gd name="T21" fmla="*/ 41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20" y="32"/>
                    <a:pt x="20" y="59"/>
                  </a:cubicBezTo>
                  <a:cubicBezTo>
                    <a:pt x="20" y="87"/>
                    <a:pt x="31" y="101"/>
                    <a:pt x="50" y="101"/>
                  </a:cubicBezTo>
                  <a:cubicBezTo>
                    <a:pt x="67" y="101"/>
                    <a:pt x="78" y="92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3"/>
                    <a:pt x="79" y="119"/>
                    <a:pt x="49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0" y="0"/>
                    <a:pt x="98" y="16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5"/>
                    <a:pt x="69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7" name="Freeform 275"/>
            <p:cNvSpPr>
              <a:spLocks noChangeArrowheads="1"/>
            </p:cNvSpPr>
            <p:nvPr/>
          </p:nvSpPr>
          <p:spPr bwMode="auto">
            <a:xfrm>
              <a:off x="8523764" y="4131680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" name="Freeform 276"/>
            <p:cNvSpPr>
              <a:spLocks noChangeArrowheads="1"/>
            </p:cNvSpPr>
            <p:nvPr/>
          </p:nvSpPr>
          <p:spPr bwMode="auto">
            <a:xfrm>
              <a:off x="8540438" y="4148354"/>
              <a:ext cx="42612" cy="50023"/>
            </a:xfrm>
            <a:custGeom>
              <a:avLst/>
              <a:gdLst>
                <a:gd name="T0" fmla="*/ 99 w 101"/>
                <a:gd name="T1" fmla="*/ 80 h 120"/>
                <a:gd name="T2" fmla="*/ 99 w 101"/>
                <a:gd name="T3" fmla="*/ 80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1 h 120"/>
                <a:gd name="T18" fmla="*/ 80 w 101"/>
                <a:gd name="T19" fmla="*/ 80 h 120"/>
                <a:gd name="T20" fmla="*/ 99 w 101"/>
                <a:gd name="T21" fmla="*/ 80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7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1" y="101"/>
                    <a:pt x="51" y="101"/>
                  </a:cubicBezTo>
                  <a:cubicBezTo>
                    <a:pt x="67" y="101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9"/>
                    <a:pt x="70" y="17"/>
                    <a:pt x="50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522043" y="4844961"/>
            <a:ext cx="285313" cy="194532"/>
            <a:chOff x="522043" y="4844961"/>
            <a:chExt cx="285313" cy="194532"/>
          </a:xfrm>
        </p:grpSpPr>
        <p:sp>
          <p:nvSpPr>
            <p:cNvPr id="3349" name="Freeform 277"/>
            <p:cNvSpPr>
              <a:spLocks noChangeArrowheads="1"/>
            </p:cNvSpPr>
            <p:nvPr/>
          </p:nvSpPr>
          <p:spPr bwMode="auto">
            <a:xfrm>
              <a:off x="533159" y="4846814"/>
              <a:ext cx="46318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6 w 111"/>
                <a:gd name="T7" fmla="*/ 0 h 155"/>
                <a:gd name="T8" fmla="*/ 91 w 111"/>
                <a:gd name="T9" fmla="*/ 6 h 155"/>
                <a:gd name="T10" fmla="*/ 110 w 111"/>
                <a:gd name="T11" fmla="*/ 45 h 155"/>
                <a:gd name="T12" fmla="*/ 90 w 111"/>
                <a:gd name="T13" fmla="*/ 82 h 155"/>
                <a:gd name="T14" fmla="*/ 52 w 111"/>
                <a:gd name="T15" fmla="*/ 89 h 155"/>
                <a:gd name="T16" fmla="*/ 21 w 111"/>
                <a:gd name="T17" fmla="*/ 89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89 w 111"/>
                <a:gd name="T29" fmla="*/ 45 h 155"/>
                <a:gd name="T30" fmla="*/ 57 w 111"/>
                <a:gd name="T31" fmla="*/ 19 h 155"/>
                <a:gd name="T32" fmla="*/ 21 w 111"/>
                <a:gd name="T33" fmla="*/ 19 h 155"/>
                <a:gd name="T34" fmla="*/ 21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70" y="0"/>
                    <a:pt x="80" y="0"/>
                    <a:pt x="91" y="6"/>
                  </a:cubicBezTo>
                  <a:cubicBezTo>
                    <a:pt x="102" y="13"/>
                    <a:pt x="110" y="26"/>
                    <a:pt x="110" y="45"/>
                  </a:cubicBezTo>
                  <a:cubicBezTo>
                    <a:pt x="110" y="61"/>
                    <a:pt x="102" y="75"/>
                    <a:pt x="90" y="82"/>
                  </a:cubicBezTo>
                  <a:cubicBezTo>
                    <a:pt x="80" y="89"/>
                    <a:pt x="68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8" y="71"/>
                    <a:pt x="89" y="65"/>
                    <a:pt x="89" y="45"/>
                  </a:cubicBezTo>
                  <a:cubicBezTo>
                    <a:pt x="89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0" name="Freeform 278"/>
            <p:cNvSpPr>
              <a:spLocks noChangeArrowheads="1"/>
            </p:cNvSpPr>
            <p:nvPr/>
          </p:nvSpPr>
          <p:spPr bwMode="auto">
            <a:xfrm>
              <a:off x="585034" y="4863488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6"/>
                    <a:pt x="86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1" name="Freeform 279"/>
            <p:cNvSpPr>
              <a:spLocks noChangeArrowheads="1"/>
            </p:cNvSpPr>
            <p:nvPr/>
          </p:nvSpPr>
          <p:spPr bwMode="auto">
            <a:xfrm>
              <a:off x="638763" y="4846814"/>
              <a:ext cx="9263" cy="64843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22 h 155"/>
                <a:gd name="T6" fmla="*/ 0 w 21"/>
                <a:gd name="T7" fmla="*/ 22 h 155"/>
                <a:gd name="T8" fmla="*/ 0 w 21"/>
                <a:gd name="T9" fmla="*/ 0 h 155"/>
                <a:gd name="T10" fmla="*/ 0 w 21"/>
                <a:gd name="T11" fmla="*/ 42 h 155"/>
                <a:gd name="T12" fmla="*/ 20 w 21"/>
                <a:gd name="T13" fmla="*/ 42 h 155"/>
                <a:gd name="T14" fmla="*/ 20 w 21"/>
                <a:gd name="T15" fmla="*/ 154 h 155"/>
                <a:gd name="T16" fmla="*/ 0 w 21"/>
                <a:gd name="T17" fmla="*/ 154 h 155"/>
                <a:gd name="T18" fmla="*/ 0 w 21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20" y="42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2" name="Freeform 280"/>
            <p:cNvSpPr>
              <a:spLocks noChangeArrowheads="1"/>
            </p:cNvSpPr>
            <p:nvPr/>
          </p:nvSpPr>
          <p:spPr bwMode="auto">
            <a:xfrm>
              <a:off x="659141" y="4863488"/>
              <a:ext cx="40759" cy="48170"/>
            </a:xfrm>
            <a:custGeom>
              <a:avLst/>
              <a:gdLst>
                <a:gd name="T0" fmla="*/ 74 w 95"/>
                <a:gd name="T1" fmla="*/ 44 h 115"/>
                <a:gd name="T2" fmla="*/ 74 w 95"/>
                <a:gd name="T3" fmla="*/ 44 h 115"/>
                <a:gd name="T4" fmla="*/ 52 w 95"/>
                <a:gd name="T5" fmla="*/ 16 h 115"/>
                <a:gd name="T6" fmla="*/ 19 w 95"/>
                <a:gd name="T7" fmla="*/ 50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8 w 95"/>
                <a:gd name="T15" fmla="*/ 2 h 115"/>
                <a:gd name="T16" fmla="*/ 18 w 95"/>
                <a:gd name="T17" fmla="*/ 18 h 115"/>
                <a:gd name="T18" fmla="*/ 54 w 95"/>
                <a:gd name="T19" fmla="*/ 0 h 115"/>
                <a:gd name="T20" fmla="*/ 89 w 95"/>
                <a:gd name="T21" fmla="*/ 14 h 115"/>
                <a:gd name="T22" fmla="*/ 94 w 95"/>
                <a:gd name="T23" fmla="*/ 41 h 115"/>
                <a:gd name="T24" fmla="*/ 94 w 95"/>
                <a:gd name="T25" fmla="*/ 46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4"/>
                  </a:moveTo>
                  <a:lnTo>
                    <a:pt x="74" y="44"/>
                  </a:lnTo>
                  <a:cubicBezTo>
                    <a:pt x="74" y="25"/>
                    <a:pt x="70" y="16"/>
                    <a:pt x="52" y="16"/>
                  </a:cubicBezTo>
                  <a:cubicBezTo>
                    <a:pt x="31" y="16"/>
                    <a:pt x="19" y="28"/>
                    <a:pt x="19" y="50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9" y="0"/>
                    <a:pt x="54" y="0"/>
                  </a:cubicBezTo>
                  <a:cubicBezTo>
                    <a:pt x="71" y="0"/>
                    <a:pt x="82" y="5"/>
                    <a:pt x="89" y="14"/>
                  </a:cubicBezTo>
                  <a:cubicBezTo>
                    <a:pt x="93" y="21"/>
                    <a:pt x="94" y="31"/>
                    <a:pt x="94" y="41"/>
                  </a:cubicBezTo>
                  <a:cubicBezTo>
                    <a:pt x="94" y="43"/>
                    <a:pt x="94" y="44"/>
                    <a:pt x="94" y="46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3" name="Freeform 281"/>
            <p:cNvSpPr>
              <a:spLocks noChangeArrowheads="1"/>
            </p:cNvSpPr>
            <p:nvPr/>
          </p:nvSpPr>
          <p:spPr bwMode="auto">
            <a:xfrm>
              <a:off x="705459" y="4850520"/>
              <a:ext cx="24084" cy="61138"/>
            </a:xfrm>
            <a:custGeom>
              <a:avLst/>
              <a:gdLst>
                <a:gd name="T0" fmla="*/ 46 w 56"/>
                <a:gd name="T1" fmla="*/ 128 h 146"/>
                <a:gd name="T2" fmla="*/ 46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41 w 56"/>
                <a:gd name="T9" fmla="*/ 145 h 146"/>
                <a:gd name="T10" fmla="*/ 17 w 56"/>
                <a:gd name="T11" fmla="*/ 122 h 146"/>
                <a:gd name="T12" fmla="*/ 17 w 56"/>
                <a:gd name="T13" fmla="*/ 47 h 146"/>
                <a:gd name="T14" fmla="*/ 0 w 56"/>
                <a:gd name="T15" fmla="*/ 47 h 146"/>
                <a:gd name="T16" fmla="*/ 0 w 56"/>
                <a:gd name="T17" fmla="*/ 32 h 146"/>
                <a:gd name="T18" fmla="*/ 17 w 56"/>
                <a:gd name="T19" fmla="*/ 32 h 146"/>
                <a:gd name="T20" fmla="*/ 17 w 56"/>
                <a:gd name="T21" fmla="*/ 0 h 146"/>
                <a:gd name="T22" fmla="*/ 36 w 56"/>
                <a:gd name="T23" fmla="*/ 0 h 146"/>
                <a:gd name="T24" fmla="*/ 36 w 56"/>
                <a:gd name="T25" fmla="*/ 32 h 146"/>
                <a:gd name="T26" fmla="*/ 55 w 56"/>
                <a:gd name="T27" fmla="*/ 32 h 146"/>
                <a:gd name="T28" fmla="*/ 55 w 56"/>
                <a:gd name="T29" fmla="*/ 47 h 146"/>
                <a:gd name="T30" fmla="*/ 36 w 56"/>
                <a:gd name="T31" fmla="*/ 47 h 146"/>
                <a:gd name="T32" fmla="*/ 36 w 56"/>
                <a:gd name="T33" fmla="*/ 115 h 146"/>
                <a:gd name="T34" fmla="*/ 46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8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4" name="Freeform 282"/>
            <p:cNvSpPr>
              <a:spLocks noChangeArrowheads="1"/>
            </p:cNvSpPr>
            <p:nvPr/>
          </p:nvSpPr>
          <p:spPr bwMode="auto">
            <a:xfrm>
              <a:off x="733249" y="4863488"/>
              <a:ext cx="38907" cy="50023"/>
            </a:xfrm>
            <a:custGeom>
              <a:avLst/>
              <a:gdLst>
                <a:gd name="T0" fmla="*/ 19 w 93"/>
                <a:gd name="T1" fmla="*/ 79 h 119"/>
                <a:gd name="T2" fmla="*/ 19 w 93"/>
                <a:gd name="T3" fmla="*/ 79 h 119"/>
                <a:gd name="T4" fmla="*/ 47 w 93"/>
                <a:gd name="T5" fmla="*/ 102 h 119"/>
                <a:gd name="T6" fmla="*/ 73 w 93"/>
                <a:gd name="T7" fmla="*/ 84 h 119"/>
                <a:gd name="T8" fmla="*/ 55 w 93"/>
                <a:gd name="T9" fmla="*/ 68 h 119"/>
                <a:gd name="T10" fmla="*/ 34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8 w 93"/>
                <a:gd name="T17" fmla="*/ 34 h 119"/>
                <a:gd name="T18" fmla="*/ 88 w 93"/>
                <a:gd name="T19" fmla="*/ 34 h 119"/>
                <a:gd name="T20" fmla="*/ 70 w 93"/>
                <a:gd name="T21" fmla="*/ 34 h 119"/>
                <a:gd name="T22" fmla="*/ 45 w 93"/>
                <a:gd name="T23" fmla="*/ 15 h 119"/>
                <a:gd name="T24" fmla="*/ 22 w 93"/>
                <a:gd name="T25" fmla="*/ 31 h 119"/>
                <a:gd name="T26" fmla="*/ 39 w 93"/>
                <a:gd name="T27" fmla="*/ 45 h 119"/>
                <a:gd name="T28" fmla="*/ 57 w 93"/>
                <a:gd name="T29" fmla="*/ 50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9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9"/>
                  </a:moveTo>
                  <a:lnTo>
                    <a:pt x="19" y="79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3" y="102"/>
                    <a:pt x="73" y="94"/>
                    <a:pt x="73" y="84"/>
                  </a:cubicBezTo>
                  <a:cubicBezTo>
                    <a:pt x="73" y="75"/>
                    <a:pt x="68" y="71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9" y="0"/>
                    <a:pt x="45" y="0"/>
                  </a:cubicBezTo>
                  <a:cubicBezTo>
                    <a:pt x="72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2"/>
                    <a:pt x="60" y="15"/>
                    <a:pt x="45" y="15"/>
                  </a:cubicBezTo>
                  <a:cubicBezTo>
                    <a:pt x="30" y="15"/>
                    <a:pt x="22" y="21"/>
                    <a:pt x="22" y="31"/>
                  </a:cubicBezTo>
                  <a:cubicBezTo>
                    <a:pt x="22" y="39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2"/>
                    <a:pt x="92" y="82"/>
                  </a:cubicBezTo>
                  <a:cubicBezTo>
                    <a:pt x="92" y="105"/>
                    <a:pt x="75" y="118"/>
                    <a:pt x="45" y="118"/>
                  </a:cubicBezTo>
                  <a:cubicBezTo>
                    <a:pt x="17" y="118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5" name="Freeform 283"/>
            <p:cNvSpPr>
              <a:spLocks noChangeArrowheads="1"/>
            </p:cNvSpPr>
            <p:nvPr/>
          </p:nvSpPr>
          <p:spPr bwMode="auto">
            <a:xfrm>
              <a:off x="774008" y="4844961"/>
              <a:ext cx="27791" cy="75960"/>
            </a:xfrm>
            <a:custGeom>
              <a:avLst/>
              <a:gdLst>
                <a:gd name="T0" fmla="*/ 52 w 65"/>
                <a:gd name="T1" fmla="*/ 0 h 179"/>
                <a:gd name="T2" fmla="*/ 64 w 65"/>
                <a:gd name="T3" fmla="*/ 0 h 179"/>
                <a:gd name="T4" fmla="*/ 13 w 65"/>
                <a:gd name="T5" fmla="*/ 178 h 179"/>
                <a:gd name="T6" fmla="*/ 0 w 65"/>
                <a:gd name="T7" fmla="*/ 178 h 179"/>
                <a:gd name="T8" fmla="*/ 52 w 65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79">
                  <a:moveTo>
                    <a:pt x="52" y="0"/>
                  </a:moveTo>
                  <a:lnTo>
                    <a:pt x="64" y="0"/>
                  </a:lnTo>
                  <a:lnTo>
                    <a:pt x="13" y="178"/>
                  </a:lnTo>
                  <a:lnTo>
                    <a:pt x="0" y="178"/>
                  </a:lnTo>
                  <a:lnTo>
                    <a:pt x="52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6" name="Freeform 284"/>
            <p:cNvSpPr>
              <a:spLocks noChangeArrowheads="1"/>
            </p:cNvSpPr>
            <p:nvPr/>
          </p:nvSpPr>
          <p:spPr bwMode="auto">
            <a:xfrm>
              <a:off x="522043" y="4952417"/>
              <a:ext cx="50023" cy="68550"/>
            </a:xfrm>
            <a:custGeom>
              <a:avLst/>
              <a:gdLst>
                <a:gd name="T0" fmla="*/ 20 w 121"/>
                <a:gd name="T1" fmla="*/ 107 h 163"/>
                <a:gd name="T2" fmla="*/ 20 w 121"/>
                <a:gd name="T3" fmla="*/ 107 h 163"/>
                <a:gd name="T4" fmla="*/ 61 w 121"/>
                <a:gd name="T5" fmla="*/ 144 h 163"/>
                <a:gd name="T6" fmla="*/ 99 w 121"/>
                <a:gd name="T7" fmla="*/ 116 h 163"/>
                <a:gd name="T8" fmla="*/ 56 w 121"/>
                <a:gd name="T9" fmla="*/ 88 h 163"/>
                <a:gd name="T10" fmla="*/ 5 w 121"/>
                <a:gd name="T11" fmla="*/ 46 h 163"/>
                <a:gd name="T12" fmla="*/ 61 w 121"/>
                <a:gd name="T13" fmla="*/ 0 h 163"/>
                <a:gd name="T14" fmla="*/ 115 w 121"/>
                <a:gd name="T15" fmla="*/ 50 h 163"/>
                <a:gd name="T16" fmla="*/ 95 w 121"/>
                <a:gd name="T17" fmla="*/ 50 h 163"/>
                <a:gd name="T18" fmla="*/ 58 w 121"/>
                <a:gd name="T19" fmla="*/ 18 h 163"/>
                <a:gd name="T20" fmla="*/ 25 w 121"/>
                <a:gd name="T21" fmla="*/ 43 h 163"/>
                <a:gd name="T22" fmla="*/ 72 w 121"/>
                <a:gd name="T23" fmla="*/ 71 h 163"/>
                <a:gd name="T24" fmla="*/ 106 w 121"/>
                <a:gd name="T25" fmla="*/ 84 h 163"/>
                <a:gd name="T26" fmla="*/ 120 w 121"/>
                <a:gd name="T27" fmla="*/ 113 h 163"/>
                <a:gd name="T28" fmla="*/ 61 w 121"/>
                <a:gd name="T29" fmla="*/ 162 h 163"/>
                <a:gd name="T30" fmla="*/ 0 w 121"/>
                <a:gd name="T31" fmla="*/ 107 h 163"/>
                <a:gd name="T32" fmla="*/ 20 w 121"/>
                <a:gd name="T33" fmla="*/ 10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1" h="163">
                  <a:moveTo>
                    <a:pt x="20" y="107"/>
                  </a:moveTo>
                  <a:lnTo>
                    <a:pt x="20" y="107"/>
                  </a:lnTo>
                  <a:cubicBezTo>
                    <a:pt x="21" y="130"/>
                    <a:pt x="37" y="144"/>
                    <a:pt x="61" y="144"/>
                  </a:cubicBezTo>
                  <a:cubicBezTo>
                    <a:pt x="85" y="144"/>
                    <a:pt x="99" y="133"/>
                    <a:pt x="99" y="116"/>
                  </a:cubicBezTo>
                  <a:cubicBezTo>
                    <a:pt x="99" y="98"/>
                    <a:pt x="85" y="95"/>
                    <a:pt x="56" y="88"/>
                  </a:cubicBezTo>
                  <a:cubicBezTo>
                    <a:pt x="23" y="80"/>
                    <a:pt x="5" y="73"/>
                    <a:pt x="5" y="46"/>
                  </a:cubicBezTo>
                  <a:cubicBezTo>
                    <a:pt x="5" y="19"/>
                    <a:pt x="26" y="0"/>
                    <a:pt x="61" y="0"/>
                  </a:cubicBezTo>
                  <a:cubicBezTo>
                    <a:pt x="94" y="0"/>
                    <a:pt x="115" y="19"/>
                    <a:pt x="115" y="50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4" y="29"/>
                    <a:pt x="80" y="18"/>
                    <a:pt x="58" y="18"/>
                  </a:cubicBezTo>
                  <a:cubicBezTo>
                    <a:pt x="38" y="18"/>
                    <a:pt x="25" y="28"/>
                    <a:pt x="25" y="43"/>
                  </a:cubicBezTo>
                  <a:cubicBezTo>
                    <a:pt x="25" y="62"/>
                    <a:pt x="40" y="63"/>
                    <a:pt x="72" y="71"/>
                  </a:cubicBezTo>
                  <a:cubicBezTo>
                    <a:pt x="87" y="75"/>
                    <a:pt x="98" y="77"/>
                    <a:pt x="106" y="84"/>
                  </a:cubicBezTo>
                  <a:cubicBezTo>
                    <a:pt x="115" y="92"/>
                    <a:pt x="120" y="101"/>
                    <a:pt x="120" y="113"/>
                  </a:cubicBezTo>
                  <a:cubicBezTo>
                    <a:pt x="120" y="143"/>
                    <a:pt x="97" y="162"/>
                    <a:pt x="61" y="162"/>
                  </a:cubicBezTo>
                  <a:cubicBezTo>
                    <a:pt x="23" y="162"/>
                    <a:pt x="2" y="143"/>
                    <a:pt x="0" y="107"/>
                  </a:cubicBezTo>
                  <a:lnTo>
                    <a:pt x="20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7" name="Freeform 285"/>
            <p:cNvSpPr>
              <a:spLocks noChangeArrowheads="1"/>
            </p:cNvSpPr>
            <p:nvPr/>
          </p:nvSpPr>
          <p:spPr bwMode="auto">
            <a:xfrm>
              <a:off x="581329" y="4970943"/>
              <a:ext cx="44464" cy="68550"/>
            </a:xfrm>
            <a:custGeom>
              <a:avLst/>
              <a:gdLst>
                <a:gd name="T0" fmla="*/ 49 w 104"/>
                <a:gd name="T1" fmla="*/ 118 h 161"/>
                <a:gd name="T2" fmla="*/ 49 w 104"/>
                <a:gd name="T3" fmla="*/ 118 h 161"/>
                <a:gd name="T4" fmla="*/ 0 w 104"/>
                <a:gd name="T5" fmla="*/ 59 h 161"/>
                <a:gd name="T6" fmla="*/ 49 w 104"/>
                <a:gd name="T7" fmla="*/ 0 h 161"/>
                <a:gd name="T8" fmla="*/ 85 w 104"/>
                <a:gd name="T9" fmla="*/ 18 h 161"/>
                <a:gd name="T10" fmla="*/ 85 w 104"/>
                <a:gd name="T11" fmla="*/ 4 h 161"/>
                <a:gd name="T12" fmla="*/ 103 w 104"/>
                <a:gd name="T13" fmla="*/ 4 h 161"/>
                <a:gd name="T14" fmla="*/ 103 w 104"/>
                <a:gd name="T15" fmla="*/ 160 h 161"/>
                <a:gd name="T16" fmla="*/ 85 w 104"/>
                <a:gd name="T17" fmla="*/ 160 h 161"/>
                <a:gd name="T18" fmla="*/ 85 w 104"/>
                <a:gd name="T19" fmla="*/ 101 h 161"/>
                <a:gd name="T20" fmla="*/ 49 w 104"/>
                <a:gd name="T21" fmla="*/ 118 h 161"/>
                <a:gd name="T22" fmla="*/ 53 w 104"/>
                <a:gd name="T23" fmla="*/ 102 h 161"/>
                <a:gd name="T24" fmla="*/ 53 w 104"/>
                <a:gd name="T25" fmla="*/ 102 h 161"/>
                <a:gd name="T26" fmla="*/ 85 w 104"/>
                <a:gd name="T27" fmla="*/ 59 h 161"/>
                <a:gd name="T28" fmla="*/ 53 w 104"/>
                <a:gd name="T29" fmla="*/ 16 h 161"/>
                <a:gd name="T30" fmla="*/ 19 w 104"/>
                <a:gd name="T31" fmla="*/ 58 h 161"/>
                <a:gd name="T32" fmla="*/ 53 w 104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1">
                  <a:moveTo>
                    <a:pt x="49" y="118"/>
                  </a:moveTo>
                  <a:lnTo>
                    <a:pt x="49" y="118"/>
                  </a:lnTo>
                  <a:cubicBezTo>
                    <a:pt x="19" y="118"/>
                    <a:pt x="0" y="96"/>
                    <a:pt x="0" y="59"/>
                  </a:cubicBezTo>
                  <a:cubicBezTo>
                    <a:pt x="0" y="23"/>
                    <a:pt x="19" y="0"/>
                    <a:pt x="49" y="0"/>
                  </a:cubicBezTo>
                  <a:cubicBezTo>
                    <a:pt x="64" y="0"/>
                    <a:pt x="76" y="6"/>
                    <a:pt x="85" y="1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160"/>
                    <a:pt x="103" y="160"/>
                    <a:pt x="103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78" y="112"/>
                    <a:pt x="65" y="118"/>
                    <a:pt x="49" y="118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4" y="102"/>
                    <a:pt x="85" y="87"/>
                    <a:pt x="85" y="59"/>
                  </a:cubicBezTo>
                  <a:cubicBezTo>
                    <a:pt x="85" y="32"/>
                    <a:pt x="72" y="16"/>
                    <a:pt x="53" y="16"/>
                  </a:cubicBezTo>
                  <a:cubicBezTo>
                    <a:pt x="32" y="16"/>
                    <a:pt x="19" y="32"/>
                    <a:pt x="19" y="58"/>
                  </a:cubicBezTo>
                  <a:cubicBezTo>
                    <a:pt x="19" y="87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" name="Freeform 286"/>
            <p:cNvSpPr>
              <a:spLocks noChangeArrowheads="1"/>
            </p:cNvSpPr>
            <p:nvPr/>
          </p:nvSpPr>
          <p:spPr bwMode="auto">
            <a:xfrm>
              <a:off x="636909" y="4972797"/>
              <a:ext cx="40759" cy="48170"/>
            </a:xfrm>
            <a:custGeom>
              <a:avLst/>
              <a:gdLst>
                <a:gd name="T0" fmla="*/ 19 w 95"/>
                <a:gd name="T1" fmla="*/ 67 h 115"/>
                <a:gd name="T2" fmla="*/ 19 w 95"/>
                <a:gd name="T3" fmla="*/ 67 h 115"/>
                <a:gd name="T4" fmla="*/ 41 w 95"/>
                <a:gd name="T5" fmla="*/ 98 h 115"/>
                <a:gd name="T6" fmla="*/ 74 w 95"/>
                <a:gd name="T7" fmla="*/ 59 h 115"/>
                <a:gd name="T8" fmla="*/ 74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5 h 115"/>
                <a:gd name="T18" fmla="*/ 38 w 95"/>
                <a:gd name="T19" fmla="*/ 114 h 115"/>
                <a:gd name="T20" fmla="*/ 5 w 95"/>
                <a:gd name="T21" fmla="*/ 99 h 115"/>
                <a:gd name="T22" fmla="*/ 0 w 95"/>
                <a:gd name="T23" fmla="*/ 72 h 115"/>
                <a:gd name="T24" fmla="*/ 0 w 95"/>
                <a:gd name="T25" fmla="*/ 66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8"/>
                    <a:pt x="41" y="98"/>
                  </a:cubicBezTo>
                  <a:cubicBezTo>
                    <a:pt x="63" y="98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7"/>
                    <a:pt x="55" y="114"/>
                    <a:pt x="38" y="114"/>
                  </a:cubicBezTo>
                  <a:cubicBezTo>
                    <a:pt x="23" y="114"/>
                    <a:pt x="10" y="108"/>
                    <a:pt x="5" y="99"/>
                  </a:cubicBezTo>
                  <a:cubicBezTo>
                    <a:pt x="0" y="91"/>
                    <a:pt x="0" y="83"/>
                    <a:pt x="0" y="72"/>
                  </a:cubicBezTo>
                  <a:cubicBezTo>
                    <a:pt x="0" y="70"/>
                    <a:pt x="0" y="69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" name="Freeform 287"/>
            <p:cNvSpPr>
              <a:spLocks noChangeArrowheads="1"/>
            </p:cNvSpPr>
            <p:nvPr/>
          </p:nvSpPr>
          <p:spPr bwMode="auto">
            <a:xfrm>
              <a:off x="685079" y="4970943"/>
              <a:ext cx="44464" cy="50023"/>
            </a:xfrm>
            <a:custGeom>
              <a:avLst/>
              <a:gdLst>
                <a:gd name="T0" fmla="*/ 36 w 107"/>
                <a:gd name="T1" fmla="*/ 118 h 119"/>
                <a:gd name="T2" fmla="*/ 36 w 107"/>
                <a:gd name="T3" fmla="*/ 118 h 119"/>
                <a:gd name="T4" fmla="*/ 0 w 107"/>
                <a:gd name="T5" fmla="*/ 85 h 119"/>
                <a:gd name="T6" fmla="*/ 38 w 107"/>
                <a:gd name="T7" fmla="*/ 50 h 119"/>
                <a:gd name="T8" fmla="*/ 69 w 107"/>
                <a:gd name="T9" fmla="*/ 45 h 119"/>
                <a:gd name="T10" fmla="*/ 74 w 107"/>
                <a:gd name="T11" fmla="*/ 33 h 119"/>
                <a:gd name="T12" fmla="*/ 49 w 107"/>
                <a:gd name="T13" fmla="*/ 16 h 119"/>
                <a:gd name="T14" fmla="*/ 22 w 107"/>
                <a:gd name="T15" fmla="*/ 37 h 119"/>
                <a:gd name="T16" fmla="*/ 5 w 107"/>
                <a:gd name="T17" fmla="*/ 37 h 119"/>
                <a:gd name="T18" fmla="*/ 5 w 107"/>
                <a:gd name="T19" fmla="*/ 36 h 119"/>
                <a:gd name="T20" fmla="*/ 49 w 107"/>
                <a:gd name="T21" fmla="*/ 0 h 119"/>
                <a:gd name="T22" fmla="*/ 93 w 107"/>
                <a:gd name="T23" fmla="*/ 34 h 119"/>
                <a:gd name="T24" fmla="*/ 93 w 107"/>
                <a:gd name="T25" fmla="*/ 90 h 119"/>
                <a:gd name="T26" fmla="*/ 100 w 107"/>
                <a:gd name="T27" fmla="*/ 102 h 119"/>
                <a:gd name="T28" fmla="*/ 106 w 107"/>
                <a:gd name="T29" fmla="*/ 101 h 119"/>
                <a:gd name="T30" fmla="*/ 106 w 107"/>
                <a:gd name="T31" fmla="*/ 115 h 119"/>
                <a:gd name="T32" fmla="*/ 94 w 107"/>
                <a:gd name="T33" fmla="*/ 117 h 119"/>
                <a:gd name="T34" fmla="*/ 75 w 107"/>
                <a:gd name="T35" fmla="*/ 101 h 119"/>
                <a:gd name="T36" fmla="*/ 75 w 107"/>
                <a:gd name="T37" fmla="*/ 100 h 119"/>
                <a:gd name="T38" fmla="*/ 36 w 107"/>
                <a:gd name="T39" fmla="*/ 118 h 119"/>
                <a:gd name="T40" fmla="*/ 39 w 107"/>
                <a:gd name="T41" fmla="*/ 66 h 119"/>
                <a:gd name="T42" fmla="*/ 39 w 107"/>
                <a:gd name="T43" fmla="*/ 66 h 119"/>
                <a:gd name="T44" fmla="*/ 19 w 107"/>
                <a:gd name="T45" fmla="*/ 85 h 119"/>
                <a:gd name="T46" fmla="*/ 39 w 107"/>
                <a:gd name="T47" fmla="*/ 102 h 119"/>
                <a:gd name="T48" fmla="*/ 74 w 107"/>
                <a:gd name="T49" fmla="*/ 75 h 119"/>
                <a:gd name="T50" fmla="*/ 74 w 107"/>
                <a:gd name="T51" fmla="*/ 58 h 119"/>
                <a:gd name="T52" fmla="*/ 39 w 107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3" y="53"/>
                    <a:pt x="38" y="50"/>
                  </a:cubicBezTo>
                  <a:cubicBezTo>
                    <a:pt x="53" y="48"/>
                    <a:pt x="64" y="48"/>
                    <a:pt x="69" y="45"/>
                  </a:cubicBezTo>
                  <a:cubicBezTo>
                    <a:pt x="74" y="43"/>
                    <a:pt x="74" y="41"/>
                    <a:pt x="74" y="33"/>
                  </a:cubicBezTo>
                  <a:cubicBezTo>
                    <a:pt x="74" y="23"/>
                    <a:pt x="66" y="16"/>
                    <a:pt x="49" y="16"/>
                  </a:cubicBezTo>
                  <a:cubicBezTo>
                    <a:pt x="32" y="16"/>
                    <a:pt x="22" y="24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1" y="0"/>
                    <a:pt x="49" y="0"/>
                  </a:cubicBezTo>
                  <a:cubicBezTo>
                    <a:pt x="80" y="0"/>
                    <a:pt x="93" y="11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2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1" y="116"/>
                    <a:pt x="98" y="117"/>
                    <a:pt x="94" y="117"/>
                  </a:cubicBezTo>
                  <a:cubicBezTo>
                    <a:pt x="82" y="117"/>
                    <a:pt x="75" y="112"/>
                    <a:pt x="75" y="101"/>
                  </a:cubicBezTo>
                  <a:cubicBezTo>
                    <a:pt x="75" y="101"/>
                    <a:pt x="75" y="101"/>
                    <a:pt x="75" y="100"/>
                  </a:cubicBez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19" y="74"/>
                    <a:pt x="19" y="85"/>
                  </a:cubicBezTo>
                  <a:cubicBezTo>
                    <a:pt x="19" y="95"/>
                    <a:pt x="26" y="102"/>
                    <a:pt x="39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1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0" name="Freeform 288"/>
            <p:cNvSpPr>
              <a:spLocks noChangeArrowheads="1"/>
            </p:cNvSpPr>
            <p:nvPr/>
          </p:nvSpPr>
          <p:spPr bwMode="auto">
            <a:xfrm>
              <a:off x="736954" y="4970943"/>
              <a:ext cx="22232" cy="48170"/>
            </a:xfrm>
            <a:custGeom>
              <a:avLst/>
              <a:gdLst>
                <a:gd name="T0" fmla="*/ 0 w 54"/>
                <a:gd name="T1" fmla="*/ 3 h 115"/>
                <a:gd name="T2" fmla="*/ 0 w 54"/>
                <a:gd name="T3" fmla="*/ 3 h 115"/>
                <a:gd name="T4" fmla="*/ 18 w 54"/>
                <a:gd name="T5" fmla="*/ 3 h 115"/>
                <a:gd name="T6" fmla="*/ 18 w 54"/>
                <a:gd name="T7" fmla="*/ 23 h 115"/>
                <a:gd name="T8" fmla="*/ 49 w 54"/>
                <a:gd name="T9" fmla="*/ 0 h 115"/>
                <a:gd name="T10" fmla="*/ 53 w 54"/>
                <a:gd name="T11" fmla="*/ 1 h 115"/>
                <a:gd name="T12" fmla="*/ 53 w 54"/>
                <a:gd name="T13" fmla="*/ 21 h 115"/>
                <a:gd name="T14" fmla="*/ 49 w 54"/>
                <a:gd name="T15" fmla="*/ 19 h 115"/>
                <a:gd name="T16" fmla="*/ 19 w 54"/>
                <a:gd name="T17" fmla="*/ 52 h 115"/>
                <a:gd name="T18" fmla="*/ 19 w 54"/>
                <a:gd name="T19" fmla="*/ 114 h 115"/>
                <a:gd name="T20" fmla="*/ 0 w 54"/>
                <a:gd name="T21" fmla="*/ 114 h 115"/>
                <a:gd name="T22" fmla="*/ 0 w 54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0" y="0"/>
                    <a:pt x="52" y="0"/>
                    <a:pt x="53" y="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1" name="Freeform 289"/>
            <p:cNvSpPr>
              <a:spLocks noChangeArrowheads="1"/>
            </p:cNvSpPr>
            <p:nvPr/>
          </p:nvSpPr>
          <p:spPr bwMode="auto">
            <a:xfrm>
              <a:off x="764745" y="4970943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9 w 101"/>
                <a:gd name="T15" fmla="*/ 64 h 119"/>
                <a:gd name="T16" fmla="*/ 51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19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88"/>
                    <a:pt x="31" y="102"/>
                    <a:pt x="51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0" y="16"/>
                  </a:cubicBezTo>
                  <a:cubicBezTo>
                    <a:pt x="31" y="16"/>
                    <a:pt x="21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1283495" y="4844961"/>
            <a:ext cx="500223" cy="74107"/>
            <a:chOff x="1283495" y="4844961"/>
            <a:chExt cx="500223" cy="74107"/>
          </a:xfrm>
        </p:grpSpPr>
        <p:sp>
          <p:nvSpPr>
            <p:cNvPr id="3362" name="Freeform 290"/>
            <p:cNvSpPr>
              <a:spLocks noChangeArrowheads="1"/>
            </p:cNvSpPr>
            <p:nvPr/>
          </p:nvSpPr>
          <p:spPr bwMode="auto">
            <a:xfrm>
              <a:off x="1283495" y="4846814"/>
              <a:ext cx="46316" cy="64843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90 w 110"/>
                <a:gd name="T9" fmla="*/ 6 h 155"/>
                <a:gd name="T10" fmla="*/ 109 w 110"/>
                <a:gd name="T11" fmla="*/ 45 h 155"/>
                <a:gd name="T12" fmla="*/ 89 w 110"/>
                <a:gd name="T13" fmla="*/ 83 h 155"/>
                <a:gd name="T14" fmla="*/ 52 w 110"/>
                <a:gd name="T15" fmla="*/ 89 h 155"/>
                <a:gd name="T16" fmla="*/ 20 w 110"/>
                <a:gd name="T17" fmla="*/ 89 h 155"/>
                <a:gd name="T18" fmla="*/ 20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6 w 110"/>
                <a:gd name="T25" fmla="*/ 71 h 155"/>
                <a:gd name="T26" fmla="*/ 56 w 110"/>
                <a:gd name="T27" fmla="*/ 71 h 155"/>
                <a:gd name="T28" fmla="*/ 88 w 110"/>
                <a:gd name="T29" fmla="*/ 45 h 155"/>
                <a:gd name="T30" fmla="*/ 57 w 110"/>
                <a:gd name="T31" fmla="*/ 20 h 155"/>
                <a:gd name="T32" fmla="*/ 20 w 110"/>
                <a:gd name="T33" fmla="*/ 20 h 155"/>
                <a:gd name="T34" fmla="*/ 20 w 110"/>
                <a:gd name="T35" fmla="*/ 71 h 155"/>
                <a:gd name="T36" fmla="*/ 56 w 110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69" y="0"/>
                    <a:pt x="80" y="1"/>
                    <a:pt x="90" y="6"/>
                  </a:cubicBezTo>
                  <a:cubicBezTo>
                    <a:pt x="102" y="14"/>
                    <a:pt x="109" y="27"/>
                    <a:pt x="109" y="45"/>
                  </a:cubicBezTo>
                  <a:cubicBezTo>
                    <a:pt x="109" y="62"/>
                    <a:pt x="102" y="75"/>
                    <a:pt x="89" y="83"/>
                  </a:cubicBezTo>
                  <a:cubicBezTo>
                    <a:pt x="80" y="89"/>
                    <a:pt x="67" y="89"/>
                    <a:pt x="52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8" y="71"/>
                    <a:pt x="88" y="65"/>
                    <a:pt x="88" y="45"/>
                  </a:cubicBezTo>
                  <a:cubicBezTo>
                    <a:pt x="88" y="26"/>
                    <a:pt x="79" y="20"/>
                    <a:pt x="57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71"/>
                    <a:pt x="20" y="71"/>
                    <a:pt x="20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3" name="Freeform 291"/>
            <p:cNvSpPr>
              <a:spLocks noChangeArrowheads="1"/>
            </p:cNvSpPr>
            <p:nvPr/>
          </p:nvSpPr>
          <p:spPr bwMode="auto">
            <a:xfrm>
              <a:off x="1333517" y="4861636"/>
              <a:ext cx="46318" cy="50022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60 h 120"/>
                <a:gd name="T6" fmla="*/ 54 w 109"/>
                <a:gd name="T7" fmla="*/ 119 h 120"/>
                <a:gd name="T8" fmla="*/ 0 w 109"/>
                <a:gd name="T9" fmla="*/ 60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8 w 109"/>
                <a:gd name="T17" fmla="*/ 60 h 120"/>
                <a:gd name="T18" fmla="*/ 54 w 109"/>
                <a:gd name="T19" fmla="*/ 17 h 120"/>
                <a:gd name="T20" fmla="*/ 19 w 109"/>
                <a:gd name="T21" fmla="*/ 60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8" y="22"/>
                    <a:pt x="108" y="60"/>
                  </a:cubicBezTo>
                  <a:cubicBezTo>
                    <a:pt x="108" y="98"/>
                    <a:pt x="87" y="119"/>
                    <a:pt x="54" y="119"/>
                  </a:cubicBezTo>
                  <a:cubicBezTo>
                    <a:pt x="20" y="119"/>
                    <a:pt x="0" y="98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3"/>
                    <a:pt x="75" y="17"/>
                    <a:pt x="54" y="17"/>
                  </a:cubicBezTo>
                  <a:cubicBezTo>
                    <a:pt x="32" y="17"/>
                    <a:pt x="19" y="33"/>
                    <a:pt x="19" y="60"/>
                  </a:cubicBezTo>
                  <a:cubicBezTo>
                    <a:pt x="19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4" name="Freeform 292"/>
            <p:cNvSpPr>
              <a:spLocks noChangeArrowheads="1"/>
            </p:cNvSpPr>
            <p:nvPr/>
          </p:nvSpPr>
          <p:spPr bwMode="auto">
            <a:xfrm>
              <a:off x="1389097" y="4846814"/>
              <a:ext cx="7411" cy="64843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22 h 155"/>
                <a:gd name="T6" fmla="*/ 0 w 19"/>
                <a:gd name="T7" fmla="*/ 22 h 155"/>
                <a:gd name="T8" fmla="*/ 0 w 19"/>
                <a:gd name="T9" fmla="*/ 0 h 155"/>
                <a:gd name="T10" fmla="*/ 0 w 19"/>
                <a:gd name="T11" fmla="*/ 43 h 155"/>
                <a:gd name="T12" fmla="*/ 18 w 19"/>
                <a:gd name="T13" fmla="*/ 43 h 155"/>
                <a:gd name="T14" fmla="*/ 18 w 19"/>
                <a:gd name="T15" fmla="*/ 154 h 155"/>
                <a:gd name="T16" fmla="*/ 0 w 19"/>
                <a:gd name="T17" fmla="*/ 154 h 155"/>
                <a:gd name="T18" fmla="*/ 0 w 19"/>
                <a:gd name="T19" fmla="*/ 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3"/>
                  </a:moveTo>
                  <a:lnTo>
                    <a:pt x="18" y="43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5" name="Freeform 293"/>
            <p:cNvSpPr>
              <a:spLocks noChangeArrowheads="1"/>
            </p:cNvSpPr>
            <p:nvPr/>
          </p:nvSpPr>
          <p:spPr bwMode="auto">
            <a:xfrm>
              <a:off x="1407624" y="4863488"/>
              <a:ext cx="40759" cy="48170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8 h 115"/>
                <a:gd name="T18" fmla="*/ 55 w 95"/>
                <a:gd name="T19" fmla="*/ 0 h 115"/>
                <a:gd name="T20" fmla="*/ 89 w 95"/>
                <a:gd name="T21" fmla="*/ 15 h 115"/>
                <a:gd name="T22" fmla="*/ 94 w 95"/>
                <a:gd name="T23" fmla="*/ 41 h 115"/>
                <a:gd name="T24" fmla="*/ 94 w 95"/>
                <a:gd name="T25" fmla="*/ 47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4" y="22"/>
                    <a:pt x="94" y="31"/>
                    <a:pt x="94" y="41"/>
                  </a:cubicBezTo>
                  <a:cubicBezTo>
                    <a:pt x="94" y="43"/>
                    <a:pt x="94" y="45"/>
                    <a:pt x="94" y="47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6" name="Freeform 294"/>
            <p:cNvSpPr>
              <a:spLocks noChangeArrowheads="1"/>
            </p:cNvSpPr>
            <p:nvPr/>
          </p:nvSpPr>
          <p:spPr bwMode="auto">
            <a:xfrm>
              <a:off x="1453941" y="4850520"/>
              <a:ext cx="24084" cy="61138"/>
            </a:xfrm>
            <a:custGeom>
              <a:avLst/>
              <a:gdLst>
                <a:gd name="T0" fmla="*/ 46 w 56"/>
                <a:gd name="T1" fmla="*/ 127 h 145"/>
                <a:gd name="T2" fmla="*/ 46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0 w 56"/>
                <a:gd name="T9" fmla="*/ 144 h 145"/>
                <a:gd name="T10" fmla="*/ 16 w 56"/>
                <a:gd name="T11" fmla="*/ 121 h 145"/>
                <a:gd name="T12" fmla="*/ 16 w 56"/>
                <a:gd name="T13" fmla="*/ 46 h 145"/>
                <a:gd name="T14" fmla="*/ 0 w 56"/>
                <a:gd name="T15" fmla="*/ 46 h 145"/>
                <a:gd name="T16" fmla="*/ 0 w 56"/>
                <a:gd name="T17" fmla="*/ 32 h 145"/>
                <a:gd name="T18" fmla="*/ 16 w 56"/>
                <a:gd name="T19" fmla="*/ 32 h 145"/>
                <a:gd name="T20" fmla="*/ 16 w 56"/>
                <a:gd name="T21" fmla="*/ 0 h 145"/>
                <a:gd name="T22" fmla="*/ 35 w 56"/>
                <a:gd name="T23" fmla="*/ 0 h 145"/>
                <a:gd name="T24" fmla="*/ 35 w 56"/>
                <a:gd name="T25" fmla="*/ 32 h 145"/>
                <a:gd name="T26" fmla="*/ 55 w 56"/>
                <a:gd name="T27" fmla="*/ 32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5 h 145"/>
                <a:gd name="T34" fmla="*/ 46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4" y="144"/>
                    <a:pt x="40" y="144"/>
                  </a:cubicBezTo>
                  <a:cubicBezTo>
                    <a:pt x="23" y="144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7" name="Freeform 295"/>
            <p:cNvSpPr>
              <a:spLocks noChangeArrowheads="1"/>
            </p:cNvSpPr>
            <p:nvPr/>
          </p:nvSpPr>
          <p:spPr bwMode="auto">
            <a:xfrm>
              <a:off x="1481731" y="4861636"/>
              <a:ext cx="38907" cy="50022"/>
            </a:xfrm>
            <a:custGeom>
              <a:avLst/>
              <a:gdLst>
                <a:gd name="T0" fmla="*/ 19 w 93"/>
                <a:gd name="T1" fmla="*/ 80 h 120"/>
                <a:gd name="T2" fmla="*/ 19 w 93"/>
                <a:gd name="T3" fmla="*/ 80 h 120"/>
                <a:gd name="T4" fmla="*/ 47 w 93"/>
                <a:gd name="T5" fmla="*/ 102 h 120"/>
                <a:gd name="T6" fmla="*/ 73 w 93"/>
                <a:gd name="T7" fmla="*/ 85 h 120"/>
                <a:gd name="T8" fmla="*/ 55 w 93"/>
                <a:gd name="T9" fmla="*/ 70 h 120"/>
                <a:gd name="T10" fmla="*/ 35 w 93"/>
                <a:gd name="T11" fmla="*/ 65 h 120"/>
                <a:gd name="T12" fmla="*/ 3 w 93"/>
                <a:gd name="T13" fmla="*/ 33 h 120"/>
                <a:gd name="T14" fmla="*/ 45 w 93"/>
                <a:gd name="T15" fmla="*/ 0 h 120"/>
                <a:gd name="T16" fmla="*/ 89 w 93"/>
                <a:gd name="T17" fmla="*/ 35 h 120"/>
                <a:gd name="T18" fmla="*/ 89 w 93"/>
                <a:gd name="T19" fmla="*/ 36 h 120"/>
                <a:gd name="T20" fmla="*/ 70 w 93"/>
                <a:gd name="T21" fmla="*/ 36 h 120"/>
                <a:gd name="T22" fmla="*/ 45 w 93"/>
                <a:gd name="T23" fmla="*/ 17 h 120"/>
                <a:gd name="T24" fmla="*/ 22 w 93"/>
                <a:gd name="T25" fmla="*/ 33 h 120"/>
                <a:gd name="T26" fmla="*/ 40 w 93"/>
                <a:gd name="T27" fmla="*/ 46 h 120"/>
                <a:gd name="T28" fmla="*/ 58 w 93"/>
                <a:gd name="T29" fmla="*/ 50 h 120"/>
                <a:gd name="T30" fmla="*/ 92 w 93"/>
                <a:gd name="T31" fmla="*/ 83 h 120"/>
                <a:gd name="T32" fmla="*/ 45 w 93"/>
                <a:gd name="T33" fmla="*/ 119 h 120"/>
                <a:gd name="T34" fmla="*/ 0 w 93"/>
                <a:gd name="T35" fmla="*/ 80 h 120"/>
                <a:gd name="T36" fmla="*/ 19 w 93"/>
                <a:gd name="T37" fmla="*/ 8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9" y="80"/>
                  </a:moveTo>
                  <a:lnTo>
                    <a:pt x="19" y="80"/>
                  </a:lnTo>
                  <a:cubicBezTo>
                    <a:pt x="20" y="95"/>
                    <a:pt x="29" y="102"/>
                    <a:pt x="47" y="102"/>
                  </a:cubicBezTo>
                  <a:cubicBezTo>
                    <a:pt x="64" y="102"/>
                    <a:pt x="73" y="95"/>
                    <a:pt x="73" y="85"/>
                  </a:cubicBezTo>
                  <a:cubicBezTo>
                    <a:pt x="73" y="75"/>
                    <a:pt x="68" y="72"/>
                    <a:pt x="55" y="70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13" y="59"/>
                    <a:pt x="3" y="51"/>
                    <a:pt x="3" y="33"/>
                  </a:cubicBezTo>
                  <a:cubicBezTo>
                    <a:pt x="3" y="14"/>
                    <a:pt x="19" y="0"/>
                    <a:pt x="45" y="0"/>
                  </a:cubicBezTo>
                  <a:cubicBezTo>
                    <a:pt x="72" y="0"/>
                    <a:pt x="89" y="14"/>
                    <a:pt x="89" y="35"/>
                  </a:cubicBezTo>
                  <a:cubicBezTo>
                    <a:pt x="89" y="35"/>
                    <a:pt x="89" y="35"/>
                    <a:pt x="89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0" y="23"/>
                    <a:pt x="61" y="17"/>
                    <a:pt x="45" y="17"/>
                  </a:cubicBezTo>
                  <a:cubicBezTo>
                    <a:pt x="31" y="17"/>
                    <a:pt x="22" y="22"/>
                    <a:pt x="22" y="33"/>
                  </a:cubicBezTo>
                  <a:cubicBezTo>
                    <a:pt x="22" y="41"/>
                    <a:pt x="27" y="43"/>
                    <a:pt x="40" y="46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0" y="56"/>
                    <a:pt x="92" y="63"/>
                    <a:pt x="92" y="83"/>
                  </a:cubicBezTo>
                  <a:cubicBezTo>
                    <a:pt x="92" y="106"/>
                    <a:pt x="75" y="119"/>
                    <a:pt x="45" y="119"/>
                  </a:cubicBezTo>
                  <a:cubicBezTo>
                    <a:pt x="17" y="119"/>
                    <a:pt x="1" y="106"/>
                    <a:pt x="0" y="80"/>
                  </a:cubicBezTo>
                  <a:lnTo>
                    <a:pt x="19" y="8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8" name="Freeform 296"/>
            <p:cNvSpPr>
              <a:spLocks noChangeArrowheads="1"/>
            </p:cNvSpPr>
            <p:nvPr/>
          </p:nvSpPr>
          <p:spPr bwMode="auto">
            <a:xfrm>
              <a:off x="1522490" y="4844961"/>
              <a:ext cx="27791" cy="74107"/>
            </a:xfrm>
            <a:custGeom>
              <a:avLst/>
              <a:gdLst>
                <a:gd name="T0" fmla="*/ 52 w 67"/>
                <a:gd name="T1" fmla="*/ 0 h 178"/>
                <a:gd name="T2" fmla="*/ 66 w 67"/>
                <a:gd name="T3" fmla="*/ 0 h 178"/>
                <a:gd name="T4" fmla="*/ 14 w 67"/>
                <a:gd name="T5" fmla="*/ 177 h 178"/>
                <a:gd name="T6" fmla="*/ 0 w 67"/>
                <a:gd name="T7" fmla="*/ 177 h 178"/>
                <a:gd name="T8" fmla="*/ 52 w 67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78">
                  <a:moveTo>
                    <a:pt x="52" y="0"/>
                  </a:moveTo>
                  <a:lnTo>
                    <a:pt x="66" y="0"/>
                  </a:lnTo>
                  <a:lnTo>
                    <a:pt x="14" y="177"/>
                  </a:lnTo>
                  <a:lnTo>
                    <a:pt x="0" y="177"/>
                  </a:lnTo>
                  <a:lnTo>
                    <a:pt x="52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9" name="Freeform 297"/>
            <p:cNvSpPr>
              <a:spLocks noChangeArrowheads="1"/>
            </p:cNvSpPr>
            <p:nvPr/>
          </p:nvSpPr>
          <p:spPr bwMode="auto">
            <a:xfrm>
              <a:off x="1553986" y="4844961"/>
              <a:ext cx="57432" cy="68550"/>
            </a:xfrm>
            <a:custGeom>
              <a:avLst/>
              <a:gdLst>
                <a:gd name="T0" fmla="*/ 134 w 135"/>
                <a:gd name="T1" fmla="*/ 100 h 162"/>
                <a:gd name="T2" fmla="*/ 134 w 135"/>
                <a:gd name="T3" fmla="*/ 100 h 162"/>
                <a:gd name="T4" fmla="*/ 69 w 135"/>
                <a:gd name="T5" fmla="*/ 161 h 162"/>
                <a:gd name="T6" fmla="*/ 0 w 135"/>
                <a:gd name="T7" fmla="*/ 78 h 162"/>
                <a:gd name="T8" fmla="*/ 71 w 135"/>
                <a:gd name="T9" fmla="*/ 0 h 162"/>
                <a:gd name="T10" fmla="*/ 133 w 135"/>
                <a:gd name="T11" fmla="*/ 50 h 162"/>
                <a:gd name="T12" fmla="*/ 113 w 135"/>
                <a:gd name="T13" fmla="*/ 50 h 162"/>
                <a:gd name="T14" fmla="*/ 71 w 135"/>
                <a:gd name="T15" fmla="*/ 18 h 162"/>
                <a:gd name="T16" fmla="*/ 21 w 135"/>
                <a:gd name="T17" fmla="*/ 81 h 162"/>
                <a:gd name="T18" fmla="*/ 70 w 135"/>
                <a:gd name="T19" fmla="*/ 142 h 162"/>
                <a:gd name="T20" fmla="*/ 114 w 135"/>
                <a:gd name="T21" fmla="*/ 100 h 162"/>
                <a:gd name="T22" fmla="*/ 134 w 135"/>
                <a:gd name="T23" fmla="*/ 10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2">
                  <a:moveTo>
                    <a:pt x="134" y="100"/>
                  </a:moveTo>
                  <a:lnTo>
                    <a:pt x="134" y="100"/>
                  </a:lnTo>
                  <a:cubicBezTo>
                    <a:pt x="132" y="137"/>
                    <a:pt x="106" y="161"/>
                    <a:pt x="69" y="161"/>
                  </a:cubicBezTo>
                  <a:cubicBezTo>
                    <a:pt x="26" y="161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30" y="19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8" y="29"/>
                    <a:pt x="94" y="18"/>
                    <a:pt x="71" y="18"/>
                  </a:cubicBezTo>
                  <a:cubicBezTo>
                    <a:pt x="40" y="18"/>
                    <a:pt x="21" y="40"/>
                    <a:pt x="21" y="81"/>
                  </a:cubicBezTo>
                  <a:cubicBezTo>
                    <a:pt x="21" y="119"/>
                    <a:pt x="41" y="142"/>
                    <a:pt x="70" y="142"/>
                  </a:cubicBezTo>
                  <a:cubicBezTo>
                    <a:pt x="95" y="142"/>
                    <a:pt x="113" y="126"/>
                    <a:pt x="114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0" name="Freeform 298"/>
            <p:cNvSpPr>
              <a:spLocks noChangeArrowheads="1"/>
            </p:cNvSpPr>
            <p:nvPr/>
          </p:nvSpPr>
          <p:spPr bwMode="auto">
            <a:xfrm>
              <a:off x="1618829" y="4863488"/>
              <a:ext cx="40759" cy="48170"/>
            </a:xfrm>
            <a:custGeom>
              <a:avLst/>
              <a:gdLst>
                <a:gd name="T0" fmla="*/ 19 w 95"/>
                <a:gd name="T1" fmla="*/ 68 h 115"/>
                <a:gd name="T2" fmla="*/ 19 w 95"/>
                <a:gd name="T3" fmla="*/ 68 h 115"/>
                <a:gd name="T4" fmla="*/ 42 w 95"/>
                <a:gd name="T5" fmla="*/ 97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4 h 115"/>
                <a:gd name="T18" fmla="*/ 39 w 95"/>
                <a:gd name="T19" fmla="*/ 114 h 115"/>
                <a:gd name="T20" fmla="*/ 6 w 95"/>
                <a:gd name="T21" fmla="*/ 99 h 115"/>
                <a:gd name="T22" fmla="*/ 0 w 95"/>
                <a:gd name="T23" fmla="*/ 71 h 115"/>
                <a:gd name="T24" fmla="*/ 0 w 95"/>
                <a:gd name="T25" fmla="*/ 66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8"/>
                  </a:moveTo>
                  <a:lnTo>
                    <a:pt x="19" y="68"/>
                  </a:lnTo>
                  <a:cubicBezTo>
                    <a:pt x="19" y="88"/>
                    <a:pt x="24" y="97"/>
                    <a:pt x="42" y="97"/>
                  </a:cubicBezTo>
                  <a:cubicBezTo>
                    <a:pt x="64" y="97"/>
                    <a:pt x="75" y="84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6" y="114"/>
                    <a:pt x="39" y="114"/>
                  </a:cubicBezTo>
                  <a:cubicBezTo>
                    <a:pt x="23" y="114"/>
                    <a:pt x="12" y="108"/>
                    <a:pt x="6" y="99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70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1" name="Freeform 299"/>
            <p:cNvSpPr>
              <a:spLocks noChangeArrowheads="1"/>
            </p:cNvSpPr>
            <p:nvPr/>
          </p:nvSpPr>
          <p:spPr bwMode="auto">
            <a:xfrm>
              <a:off x="1670704" y="4863488"/>
              <a:ext cx="22232" cy="48170"/>
            </a:xfrm>
            <a:custGeom>
              <a:avLst/>
              <a:gdLst>
                <a:gd name="T0" fmla="*/ 0 w 55"/>
                <a:gd name="T1" fmla="*/ 3 h 115"/>
                <a:gd name="T2" fmla="*/ 0 w 55"/>
                <a:gd name="T3" fmla="*/ 3 h 115"/>
                <a:gd name="T4" fmla="*/ 19 w 55"/>
                <a:gd name="T5" fmla="*/ 3 h 115"/>
                <a:gd name="T6" fmla="*/ 19 w 55"/>
                <a:gd name="T7" fmla="*/ 22 h 115"/>
                <a:gd name="T8" fmla="*/ 49 w 55"/>
                <a:gd name="T9" fmla="*/ 0 h 115"/>
                <a:gd name="T10" fmla="*/ 54 w 55"/>
                <a:gd name="T11" fmla="*/ 1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4" y="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2" name="Freeform 300"/>
            <p:cNvSpPr>
              <a:spLocks noChangeArrowheads="1"/>
            </p:cNvSpPr>
            <p:nvPr/>
          </p:nvSpPr>
          <p:spPr bwMode="auto">
            <a:xfrm>
              <a:off x="1694790" y="4863488"/>
              <a:ext cx="42611" cy="46318"/>
            </a:xfrm>
            <a:custGeom>
              <a:avLst/>
              <a:gdLst>
                <a:gd name="T0" fmla="*/ 0 w 103"/>
                <a:gd name="T1" fmla="*/ 0 h 112"/>
                <a:gd name="T2" fmla="*/ 20 w 103"/>
                <a:gd name="T3" fmla="*/ 0 h 112"/>
                <a:gd name="T4" fmla="*/ 51 w 103"/>
                <a:gd name="T5" fmla="*/ 89 h 112"/>
                <a:gd name="T6" fmla="*/ 82 w 103"/>
                <a:gd name="T7" fmla="*/ 0 h 112"/>
                <a:gd name="T8" fmla="*/ 102 w 103"/>
                <a:gd name="T9" fmla="*/ 0 h 112"/>
                <a:gd name="T10" fmla="*/ 61 w 103"/>
                <a:gd name="T11" fmla="*/ 111 h 112"/>
                <a:gd name="T12" fmla="*/ 41 w 103"/>
                <a:gd name="T13" fmla="*/ 111 h 112"/>
                <a:gd name="T14" fmla="*/ 0 w 103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2">
                  <a:moveTo>
                    <a:pt x="0" y="0"/>
                  </a:moveTo>
                  <a:lnTo>
                    <a:pt x="20" y="0"/>
                  </a:lnTo>
                  <a:lnTo>
                    <a:pt x="51" y="89"/>
                  </a:lnTo>
                  <a:lnTo>
                    <a:pt x="82" y="0"/>
                  </a:lnTo>
                  <a:lnTo>
                    <a:pt x="102" y="0"/>
                  </a:lnTo>
                  <a:lnTo>
                    <a:pt x="61" y="111"/>
                  </a:lnTo>
                  <a:lnTo>
                    <a:pt x="41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3" name="Freeform 301"/>
            <p:cNvSpPr>
              <a:spLocks noChangeArrowheads="1"/>
            </p:cNvSpPr>
            <p:nvPr/>
          </p:nvSpPr>
          <p:spPr bwMode="auto">
            <a:xfrm>
              <a:off x="1741106" y="4861636"/>
              <a:ext cx="42612" cy="50022"/>
            </a:xfrm>
            <a:custGeom>
              <a:avLst/>
              <a:gdLst>
                <a:gd name="T0" fmla="*/ 99 w 102"/>
                <a:gd name="T1" fmla="*/ 80 h 120"/>
                <a:gd name="T2" fmla="*/ 99 w 102"/>
                <a:gd name="T3" fmla="*/ 80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8 h 120"/>
                <a:gd name="T12" fmla="*/ 100 w 102"/>
                <a:gd name="T13" fmla="*/ 66 h 120"/>
                <a:gd name="T14" fmla="*/ 20 w 102"/>
                <a:gd name="T15" fmla="*/ 66 h 120"/>
                <a:gd name="T16" fmla="*/ 52 w 102"/>
                <a:gd name="T17" fmla="*/ 102 h 120"/>
                <a:gd name="T18" fmla="*/ 80 w 102"/>
                <a:gd name="T19" fmla="*/ 80 h 120"/>
                <a:gd name="T20" fmla="*/ 99 w 102"/>
                <a:gd name="T21" fmla="*/ 80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7 h 120"/>
                <a:gd name="T28" fmla="*/ 20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9"/>
                    <a:pt x="70" y="17"/>
                    <a:pt x="51" y="17"/>
                  </a:cubicBezTo>
                  <a:cubicBezTo>
                    <a:pt x="32" y="17"/>
                    <a:pt x="21" y="29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183897" y="4844961"/>
            <a:ext cx="433526" cy="74107"/>
            <a:chOff x="2183897" y="4844961"/>
            <a:chExt cx="433526" cy="74107"/>
          </a:xfrm>
        </p:grpSpPr>
        <p:sp>
          <p:nvSpPr>
            <p:cNvPr id="3374" name="Freeform 302"/>
            <p:cNvSpPr>
              <a:spLocks noChangeArrowheads="1"/>
            </p:cNvSpPr>
            <p:nvPr/>
          </p:nvSpPr>
          <p:spPr bwMode="auto">
            <a:xfrm>
              <a:off x="2183897" y="4846814"/>
              <a:ext cx="46316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1 w 111"/>
                <a:gd name="T9" fmla="*/ 6 h 155"/>
                <a:gd name="T10" fmla="*/ 110 w 111"/>
                <a:gd name="T11" fmla="*/ 45 h 155"/>
                <a:gd name="T12" fmla="*/ 90 w 111"/>
                <a:gd name="T13" fmla="*/ 83 h 155"/>
                <a:gd name="T14" fmla="*/ 53 w 111"/>
                <a:gd name="T15" fmla="*/ 89 h 155"/>
                <a:gd name="T16" fmla="*/ 21 w 111"/>
                <a:gd name="T17" fmla="*/ 89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7 w 111"/>
                <a:gd name="T25" fmla="*/ 71 h 155"/>
                <a:gd name="T26" fmla="*/ 57 w 111"/>
                <a:gd name="T27" fmla="*/ 71 h 155"/>
                <a:gd name="T28" fmla="*/ 89 w 111"/>
                <a:gd name="T29" fmla="*/ 45 h 155"/>
                <a:gd name="T30" fmla="*/ 58 w 111"/>
                <a:gd name="T31" fmla="*/ 20 h 155"/>
                <a:gd name="T32" fmla="*/ 21 w 111"/>
                <a:gd name="T33" fmla="*/ 20 h 155"/>
                <a:gd name="T34" fmla="*/ 21 w 111"/>
                <a:gd name="T35" fmla="*/ 71 h 155"/>
                <a:gd name="T36" fmla="*/ 57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5" y="0"/>
                    <a:pt x="57" y="0"/>
                  </a:cubicBezTo>
                  <a:cubicBezTo>
                    <a:pt x="70" y="0"/>
                    <a:pt x="81" y="1"/>
                    <a:pt x="91" y="6"/>
                  </a:cubicBezTo>
                  <a:cubicBezTo>
                    <a:pt x="104" y="14"/>
                    <a:pt x="110" y="27"/>
                    <a:pt x="110" y="45"/>
                  </a:cubicBezTo>
                  <a:cubicBezTo>
                    <a:pt x="110" y="62"/>
                    <a:pt x="104" y="75"/>
                    <a:pt x="90" y="83"/>
                  </a:cubicBezTo>
                  <a:cubicBezTo>
                    <a:pt x="81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71"/>
                  </a:moveTo>
                  <a:lnTo>
                    <a:pt x="57" y="71"/>
                  </a:lnTo>
                  <a:cubicBezTo>
                    <a:pt x="79" y="71"/>
                    <a:pt x="89" y="65"/>
                    <a:pt x="89" y="45"/>
                  </a:cubicBezTo>
                  <a:cubicBezTo>
                    <a:pt x="89" y="26"/>
                    <a:pt x="80" y="20"/>
                    <a:pt x="58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7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5" name="Freeform 303"/>
            <p:cNvSpPr>
              <a:spLocks noChangeArrowheads="1"/>
            </p:cNvSpPr>
            <p:nvPr/>
          </p:nvSpPr>
          <p:spPr bwMode="auto">
            <a:xfrm>
              <a:off x="2235772" y="4861636"/>
              <a:ext cx="46316" cy="50022"/>
            </a:xfrm>
            <a:custGeom>
              <a:avLst/>
              <a:gdLst>
                <a:gd name="T0" fmla="*/ 53 w 109"/>
                <a:gd name="T1" fmla="*/ 0 h 120"/>
                <a:gd name="T2" fmla="*/ 53 w 109"/>
                <a:gd name="T3" fmla="*/ 0 h 120"/>
                <a:gd name="T4" fmla="*/ 108 w 109"/>
                <a:gd name="T5" fmla="*/ 60 h 120"/>
                <a:gd name="T6" fmla="*/ 53 w 109"/>
                <a:gd name="T7" fmla="*/ 119 h 120"/>
                <a:gd name="T8" fmla="*/ 0 w 109"/>
                <a:gd name="T9" fmla="*/ 60 h 120"/>
                <a:gd name="T10" fmla="*/ 53 w 109"/>
                <a:gd name="T11" fmla="*/ 0 h 120"/>
                <a:gd name="T12" fmla="*/ 53 w 109"/>
                <a:gd name="T13" fmla="*/ 102 h 120"/>
                <a:gd name="T14" fmla="*/ 53 w 109"/>
                <a:gd name="T15" fmla="*/ 102 h 120"/>
                <a:gd name="T16" fmla="*/ 88 w 109"/>
                <a:gd name="T17" fmla="*/ 60 h 120"/>
                <a:gd name="T18" fmla="*/ 53 w 109"/>
                <a:gd name="T19" fmla="*/ 17 h 120"/>
                <a:gd name="T20" fmla="*/ 19 w 109"/>
                <a:gd name="T21" fmla="*/ 60 h 120"/>
                <a:gd name="T22" fmla="*/ 53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8"/>
                    <a:pt x="88" y="119"/>
                    <a:pt x="53" y="119"/>
                  </a:cubicBezTo>
                  <a:cubicBezTo>
                    <a:pt x="20" y="119"/>
                    <a:pt x="0" y="98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3"/>
                    <a:pt x="75" y="17"/>
                    <a:pt x="53" y="17"/>
                  </a:cubicBezTo>
                  <a:cubicBezTo>
                    <a:pt x="31" y="17"/>
                    <a:pt x="19" y="33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6" name="Freeform 304"/>
            <p:cNvSpPr>
              <a:spLocks noChangeArrowheads="1"/>
            </p:cNvSpPr>
            <p:nvPr/>
          </p:nvSpPr>
          <p:spPr bwMode="auto">
            <a:xfrm>
              <a:off x="2289499" y="4846814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3 h 155"/>
                <a:gd name="T12" fmla="*/ 19 w 20"/>
                <a:gd name="T13" fmla="*/ 43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3"/>
                  </a:moveTo>
                  <a:lnTo>
                    <a:pt x="19" y="43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7" name="Freeform 305"/>
            <p:cNvSpPr>
              <a:spLocks noChangeArrowheads="1"/>
            </p:cNvSpPr>
            <p:nvPr/>
          </p:nvSpPr>
          <p:spPr bwMode="auto">
            <a:xfrm>
              <a:off x="2309879" y="4863488"/>
              <a:ext cx="40759" cy="48170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8 h 115"/>
                <a:gd name="T18" fmla="*/ 54 w 95"/>
                <a:gd name="T19" fmla="*/ 0 h 115"/>
                <a:gd name="T20" fmla="*/ 89 w 95"/>
                <a:gd name="T21" fmla="*/ 15 h 115"/>
                <a:gd name="T22" fmla="*/ 94 w 95"/>
                <a:gd name="T23" fmla="*/ 41 h 115"/>
                <a:gd name="T24" fmla="*/ 94 w 95"/>
                <a:gd name="T25" fmla="*/ 47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70" y="16"/>
                    <a:pt x="52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9" y="15"/>
                  </a:cubicBezTo>
                  <a:cubicBezTo>
                    <a:pt x="94" y="22"/>
                    <a:pt x="94" y="31"/>
                    <a:pt x="94" y="41"/>
                  </a:cubicBezTo>
                  <a:cubicBezTo>
                    <a:pt x="94" y="43"/>
                    <a:pt x="94" y="45"/>
                    <a:pt x="94" y="47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8" name="Freeform 306"/>
            <p:cNvSpPr>
              <a:spLocks noChangeArrowheads="1"/>
            </p:cNvSpPr>
            <p:nvPr/>
          </p:nvSpPr>
          <p:spPr bwMode="auto">
            <a:xfrm>
              <a:off x="2356195" y="4850520"/>
              <a:ext cx="24085" cy="61138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0 w 56"/>
                <a:gd name="T9" fmla="*/ 144 h 145"/>
                <a:gd name="T10" fmla="*/ 16 w 56"/>
                <a:gd name="T11" fmla="*/ 121 h 145"/>
                <a:gd name="T12" fmla="*/ 16 w 56"/>
                <a:gd name="T13" fmla="*/ 46 h 145"/>
                <a:gd name="T14" fmla="*/ 0 w 56"/>
                <a:gd name="T15" fmla="*/ 46 h 145"/>
                <a:gd name="T16" fmla="*/ 0 w 56"/>
                <a:gd name="T17" fmla="*/ 32 h 145"/>
                <a:gd name="T18" fmla="*/ 16 w 56"/>
                <a:gd name="T19" fmla="*/ 32 h 145"/>
                <a:gd name="T20" fmla="*/ 16 w 56"/>
                <a:gd name="T21" fmla="*/ 0 h 145"/>
                <a:gd name="T22" fmla="*/ 35 w 56"/>
                <a:gd name="T23" fmla="*/ 0 h 145"/>
                <a:gd name="T24" fmla="*/ 35 w 56"/>
                <a:gd name="T25" fmla="*/ 32 h 145"/>
                <a:gd name="T26" fmla="*/ 55 w 56"/>
                <a:gd name="T27" fmla="*/ 32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5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4"/>
                    <a:pt x="44" y="144"/>
                    <a:pt x="40" y="144"/>
                  </a:cubicBezTo>
                  <a:cubicBezTo>
                    <a:pt x="22" y="144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" name="Freeform 307"/>
            <p:cNvSpPr>
              <a:spLocks noChangeArrowheads="1"/>
            </p:cNvSpPr>
            <p:nvPr/>
          </p:nvSpPr>
          <p:spPr bwMode="auto">
            <a:xfrm>
              <a:off x="2383986" y="4861636"/>
              <a:ext cx="38906" cy="50022"/>
            </a:xfrm>
            <a:custGeom>
              <a:avLst/>
              <a:gdLst>
                <a:gd name="T0" fmla="*/ 19 w 93"/>
                <a:gd name="T1" fmla="*/ 80 h 120"/>
                <a:gd name="T2" fmla="*/ 19 w 93"/>
                <a:gd name="T3" fmla="*/ 80 h 120"/>
                <a:gd name="T4" fmla="*/ 47 w 93"/>
                <a:gd name="T5" fmla="*/ 102 h 120"/>
                <a:gd name="T6" fmla="*/ 73 w 93"/>
                <a:gd name="T7" fmla="*/ 85 h 120"/>
                <a:gd name="T8" fmla="*/ 56 w 93"/>
                <a:gd name="T9" fmla="*/ 70 h 120"/>
                <a:gd name="T10" fmla="*/ 34 w 93"/>
                <a:gd name="T11" fmla="*/ 65 h 120"/>
                <a:gd name="T12" fmla="*/ 3 w 93"/>
                <a:gd name="T13" fmla="*/ 33 h 120"/>
                <a:gd name="T14" fmla="*/ 45 w 93"/>
                <a:gd name="T15" fmla="*/ 0 h 120"/>
                <a:gd name="T16" fmla="*/ 89 w 93"/>
                <a:gd name="T17" fmla="*/ 35 h 120"/>
                <a:gd name="T18" fmla="*/ 89 w 93"/>
                <a:gd name="T19" fmla="*/ 36 h 120"/>
                <a:gd name="T20" fmla="*/ 70 w 93"/>
                <a:gd name="T21" fmla="*/ 36 h 120"/>
                <a:gd name="T22" fmla="*/ 45 w 93"/>
                <a:gd name="T23" fmla="*/ 17 h 120"/>
                <a:gd name="T24" fmla="*/ 22 w 93"/>
                <a:gd name="T25" fmla="*/ 33 h 120"/>
                <a:gd name="T26" fmla="*/ 40 w 93"/>
                <a:gd name="T27" fmla="*/ 46 h 120"/>
                <a:gd name="T28" fmla="*/ 57 w 93"/>
                <a:gd name="T29" fmla="*/ 50 h 120"/>
                <a:gd name="T30" fmla="*/ 92 w 93"/>
                <a:gd name="T31" fmla="*/ 83 h 120"/>
                <a:gd name="T32" fmla="*/ 45 w 93"/>
                <a:gd name="T33" fmla="*/ 119 h 120"/>
                <a:gd name="T34" fmla="*/ 0 w 93"/>
                <a:gd name="T35" fmla="*/ 80 h 120"/>
                <a:gd name="T36" fmla="*/ 19 w 93"/>
                <a:gd name="T37" fmla="*/ 8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9" y="80"/>
                  </a:moveTo>
                  <a:lnTo>
                    <a:pt x="19" y="80"/>
                  </a:lnTo>
                  <a:cubicBezTo>
                    <a:pt x="20" y="95"/>
                    <a:pt x="29" y="102"/>
                    <a:pt x="47" y="102"/>
                  </a:cubicBezTo>
                  <a:cubicBezTo>
                    <a:pt x="64" y="102"/>
                    <a:pt x="73" y="95"/>
                    <a:pt x="73" y="85"/>
                  </a:cubicBezTo>
                  <a:cubicBezTo>
                    <a:pt x="73" y="75"/>
                    <a:pt x="68" y="72"/>
                    <a:pt x="56" y="70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13" y="59"/>
                    <a:pt x="3" y="51"/>
                    <a:pt x="3" y="33"/>
                  </a:cubicBezTo>
                  <a:cubicBezTo>
                    <a:pt x="3" y="14"/>
                    <a:pt x="19" y="0"/>
                    <a:pt x="45" y="0"/>
                  </a:cubicBezTo>
                  <a:cubicBezTo>
                    <a:pt x="72" y="0"/>
                    <a:pt x="89" y="14"/>
                    <a:pt x="89" y="35"/>
                  </a:cubicBezTo>
                  <a:cubicBezTo>
                    <a:pt x="89" y="35"/>
                    <a:pt x="89" y="35"/>
                    <a:pt x="89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0" y="23"/>
                    <a:pt x="61" y="17"/>
                    <a:pt x="45" y="17"/>
                  </a:cubicBezTo>
                  <a:cubicBezTo>
                    <a:pt x="30" y="17"/>
                    <a:pt x="22" y="22"/>
                    <a:pt x="22" y="33"/>
                  </a:cubicBezTo>
                  <a:cubicBezTo>
                    <a:pt x="22" y="41"/>
                    <a:pt x="27" y="43"/>
                    <a:pt x="40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6"/>
                    <a:pt x="92" y="63"/>
                    <a:pt x="92" y="83"/>
                  </a:cubicBezTo>
                  <a:cubicBezTo>
                    <a:pt x="92" y="106"/>
                    <a:pt x="75" y="119"/>
                    <a:pt x="45" y="119"/>
                  </a:cubicBezTo>
                  <a:cubicBezTo>
                    <a:pt x="17" y="119"/>
                    <a:pt x="1" y="106"/>
                    <a:pt x="0" y="80"/>
                  </a:cubicBezTo>
                  <a:lnTo>
                    <a:pt x="19" y="8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" name="Freeform 308"/>
            <p:cNvSpPr>
              <a:spLocks noChangeArrowheads="1"/>
            </p:cNvSpPr>
            <p:nvPr/>
          </p:nvSpPr>
          <p:spPr bwMode="auto">
            <a:xfrm>
              <a:off x="2424745" y="4844961"/>
              <a:ext cx="27790" cy="74107"/>
            </a:xfrm>
            <a:custGeom>
              <a:avLst/>
              <a:gdLst>
                <a:gd name="T0" fmla="*/ 52 w 67"/>
                <a:gd name="T1" fmla="*/ 0 h 178"/>
                <a:gd name="T2" fmla="*/ 66 w 67"/>
                <a:gd name="T3" fmla="*/ 0 h 178"/>
                <a:gd name="T4" fmla="*/ 14 w 67"/>
                <a:gd name="T5" fmla="*/ 177 h 178"/>
                <a:gd name="T6" fmla="*/ 0 w 67"/>
                <a:gd name="T7" fmla="*/ 177 h 178"/>
                <a:gd name="T8" fmla="*/ 52 w 67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78">
                  <a:moveTo>
                    <a:pt x="52" y="0"/>
                  </a:moveTo>
                  <a:lnTo>
                    <a:pt x="66" y="0"/>
                  </a:lnTo>
                  <a:lnTo>
                    <a:pt x="14" y="177"/>
                  </a:lnTo>
                  <a:lnTo>
                    <a:pt x="0" y="177"/>
                  </a:lnTo>
                  <a:lnTo>
                    <a:pt x="52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" name="Freeform 309"/>
            <p:cNvSpPr>
              <a:spLocks noChangeArrowheads="1"/>
            </p:cNvSpPr>
            <p:nvPr/>
          </p:nvSpPr>
          <p:spPr bwMode="auto">
            <a:xfrm>
              <a:off x="2458093" y="4846814"/>
              <a:ext cx="40759" cy="64843"/>
            </a:xfrm>
            <a:custGeom>
              <a:avLst/>
              <a:gdLst>
                <a:gd name="T0" fmla="*/ 0 w 99"/>
                <a:gd name="T1" fmla="*/ 0 h 155"/>
                <a:gd name="T2" fmla="*/ 22 w 99"/>
                <a:gd name="T3" fmla="*/ 0 h 155"/>
                <a:gd name="T4" fmla="*/ 22 w 99"/>
                <a:gd name="T5" fmla="*/ 134 h 155"/>
                <a:gd name="T6" fmla="*/ 98 w 99"/>
                <a:gd name="T7" fmla="*/ 134 h 155"/>
                <a:gd name="T8" fmla="*/ 98 w 99"/>
                <a:gd name="T9" fmla="*/ 154 h 155"/>
                <a:gd name="T10" fmla="*/ 0 w 99"/>
                <a:gd name="T11" fmla="*/ 154 h 155"/>
                <a:gd name="T12" fmla="*/ 0 w 99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5">
                  <a:moveTo>
                    <a:pt x="0" y="0"/>
                  </a:moveTo>
                  <a:lnTo>
                    <a:pt x="22" y="0"/>
                  </a:lnTo>
                  <a:lnTo>
                    <a:pt x="22" y="134"/>
                  </a:lnTo>
                  <a:lnTo>
                    <a:pt x="98" y="134"/>
                  </a:lnTo>
                  <a:lnTo>
                    <a:pt x="9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" name="Freeform 310"/>
            <p:cNvSpPr>
              <a:spLocks noChangeArrowheads="1"/>
            </p:cNvSpPr>
            <p:nvPr/>
          </p:nvSpPr>
          <p:spPr bwMode="auto">
            <a:xfrm>
              <a:off x="2506263" y="4846814"/>
              <a:ext cx="7411" cy="64843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22 h 155"/>
                <a:gd name="T6" fmla="*/ 0 w 19"/>
                <a:gd name="T7" fmla="*/ 22 h 155"/>
                <a:gd name="T8" fmla="*/ 0 w 19"/>
                <a:gd name="T9" fmla="*/ 0 h 155"/>
                <a:gd name="T10" fmla="*/ 0 w 19"/>
                <a:gd name="T11" fmla="*/ 43 h 155"/>
                <a:gd name="T12" fmla="*/ 18 w 19"/>
                <a:gd name="T13" fmla="*/ 43 h 155"/>
                <a:gd name="T14" fmla="*/ 18 w 19"/>
                <a:gd name="T15" fmla="*/ 154 h 155"/>
                <a:gd name="T16" fmla="*/ 0 w 19"/>
                <a:gd name="T17" fmla="*/ 154 h 155"/>
                <a:gd name="T18" fmla="*/ 0 w 19"/>
                <a:gd name="T19" fmla="*/ 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3"/>
                  </a:moveTo>
                  <a:lnTo>
                    <a:pt x="18" y="43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" name="Freeform 311"/>
            <p:cNvSpPr>
              <a:spLocks noChangeArrowheads="1"/>
            </p:cNvSpPr>
            <p:nvPr/>
          </p:nvSpPr>
          <p:spPr bwMode="auto">
            <a:xfrm>
              <a:off x="2526642" y="4863488"/>
              <a:ext cx="38907" cy="48170"/>
            </a:xfrm>
            <a:custGeom>
              <a:avLst/>
              <a:gdLst>
                <a:gd name="T0" fmla="*/ 74 w 93"/>
                <a:gd name="T1" fmla="*/ 45 h 115"/>
                <a:gd name="T2" fmla="*/ 74 w 93"/>
                <a:gd name="T3" fmla="*/ 45 h 115"/>
                <a:gd name="T4" fmla="*/ 51 w 93"/>
                <a:gd name="T5" fmla="*/ 16 h 115"/>
                <a:gd name="T6" fmla="*/ 18 w 93"/>
                <a:gd name="T7" fmla="*/ 51 h 115"/>
                <a:gd name="T8" fmla="*/ 18 w 93"/>
                <a:gd name="T9" fmla="*/ 114 h 115"/>
                <a:gd name="T10" fmla="*/ 0 w 93"/>
                <a:gd name="T11" fmla="*/ 114 h 115"/>
                <a:gd name="T12" fmla="*/ 0 w 93"/>
                <a:gd name="T13" fmla="*/ 3 h 115"/>
                <a:gd name="T14" fmla="*/ 17 w 93"/>
                <a:gd name="T15" fmla="*/ 3 h 115"/>
                <a:gd name="T16" fmla="*/ 17 w 93"/>
                <a:gd name="T17" fmla="*/ 18 h 115"/>
                <a:gd name="T18" fmla="*/ 53 w 93"/>
                <a:gd name="T19" fmla="*/ 0 h 115"/>
                <a:gd name="T20" fmla="*/ 87 w 93"/>
                <a:gd name="T21" fmla="*/ 15 h 115"/>
                <a:gd name="T22" fmla="*/ 92 w 93"/>
                <a:gd name="T23" fmla="*/ 41 h 115"/>
                <a:gd name="T24" fmla="*/ 92 w 93"/>
                <a:gd name="T25" fmla="*/ 47 h 115"/>
                <a:gd name="T26" fmla="*/ 92 w 93"/>
                <a:gd name="T27" fmla="*/ 114 h 115"/>
                <a:gd name="T28" fmla="*/ 74 w 93"/>
                <a:gd name="T29" fmla="*/ 114 h 115"/>
                <a:gd name="T30" fmla="*/ 74 w 93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69" y="16"/>
                    <a:pt x="51" y="16"/>
                  </a:cubicBezTo>
                  <a:cubicBezTo>
                    <a:pt x="30" y="16"/>
                    <a:pt x="18" y="29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9" y="0"/>
                    <a:pt x="81" y="5"/>
                    <a:pt x="87" y="15"/>
                  </a:cubicBezTo>
                  <a:cubicBezTo>
                    <a:pt x="92" y="22"/>
                    <a:pt x="92" y="31"/>
                    <a:pt x="92" y="41"/>
                  </a:cubicBezTo>
                  <a:cubicBezTo>
                    <a:pt x="92" y="43"/>
                    <a:pt x="92" y="45"/>
                    <a:pt x="92" y="47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312"/>
            <p:cNvSpPr>
              <a:spLocks noChangeArrowheads="1"/>
            </p:cNvSpPr>
            <p:nvPr/>
          </p:nvSpPr>
          <p:spPr bwMode="auto">
            <a:xfrm>
              <a:off x="2574811" y="4861636"/>
              <a:ext cx="42612" cy="50022"/>
            </a:xfrm>
            <a:custGeom>
              <a:avLst/>
              <a:gdLst>
                <a:gd name="T0" fmla="*/ 99 w 102"/>
                <a:gd name="T1" fmla="*/ 80 h 120"/>
                <a:gd name="T2" fmla="*/ 99 w 102"/>
                <a:gd name="T3" fmla="*/ 80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8 h 120"/>
                <a:gd name="T12" fmla="*/ 101 w 102"/>
                <a:gd name="T13" fmla="*/ 66 h 120"/>
                <a:gd name="T14" fmla="*/ 20 w 102"/>
                <a:gd name="T15" fmla="*/ 66 h 120"/>
                <a:gd name="T16" fmla="*/ 52 w 102"/>
                <a:gd name="T17" fmla="*/ 102 h 120"/>
                <a:gd name="T18" fmla="*/ 81 w 102"/>
                <a:gd name="T19" fmla="*/ 80 h 120"/>
                <a:gd name="T20" fmla="*/ 99 w 102"/>
                <a:gd name="T21" fmla="*/ 80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7 h 120"/>
                <a:gd name="T28" fmla="*/ 20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9"/>
                    <a:pt x="70" y="17"/>
                    <a:pt x="51" y="17"/>
                  </a:cubicBezTo>
                  <a:cubicBezTo>
                    <a:pt x="32" y="17"/>
                    <a:pt x="22" y="29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3075035" y="4850520"/>
            <a:ext cx="383505" cy="87076"/>
            <a:chOff x="3075035" y="4850520"/>
            <a:chExt cx="383505" cy="87076"/>
          </a:xfrm>
        </p:grpSpPr>
        <p:sp>
          <p:nvSpPr>
            <p:cNvPr id="3385" name="Freeform 313"/>
            <p:cNvSpPr>
              <a:spLocks noChangeArrowheads="1"/>
            </p:cNvSpPr>
            <p:nvPr/>
          </p:nvSpPr>
          <p:spPr bwMode="auto">
            <a:xfrm>
              <a:off x="3075035" y="4850520"/>
              <a:ext cx="59286" cy="68549"/>
            </a:xfrm>
            <a:custGeom>
              <a:avLst/>
              <a:gdLst>
                <a:gd name="T0" fmla="*/ 70 w 141"/>
                <a:gd name="T1" fmla="*/ 162 h 163"/>
                <a:gd name="T2" fmla="*/ 70 w 141"/>
                <a:gd name="T3" fmla="*/ 162 h 163"/>
                <a:gd name="T4" fmla="*/ 0 w 141"/>
                <a:gd name="T5" fmla="*/ 82 h 163"/>
                <a:gd name="T6" fmla="*/ 75 w 141"/>
                <a:gd name="T7" fmla="*/ 0 h 163"/>
                <a:gd name="T8" fmla="*/ 138 w 141"/>
                <a:gd name="T9" fmla="*/ 50 h 163"/>
                <a:gd name="T10" fmla="*/ 117 w 141"/>
                <a:gd name="T11" fmla="*/ 50 h 163"/>
                <a:gd name="T12" fmla="*/ 75 w 141"/>
                <a:gd name="T13" fmla="*/ 18 h 163"/>
                <a:gd name="T14" fmla="*/ 22 w 141"/>
                <a:gd name="T15" fmla="*/ 81 h 163"/>
                <a:gd name="T16" fmla="*/ 73 w 141"/>
                <a:gd name="T17" fmla="*/ 143 h 163"/>
                <a:gd name="T18" fmla="*/ 121 w 141"/>
                <a:gd name="T19" fmla="*/ 94 h 163"/>
                <a:gd name="T20" fmla="*/ 121 w 141"/>
                <a:gd name="T21" fmla="*/ 92 h 163"/>
                <a:gd name="T22" fmla="*/ 73 w 141"/>
                <a:gd name="T23" fmla="*/ 92 h 163"/>
                <a:gd name="T24" fmla="*/ 73 w 141"/>
                <a:gd name="T25" fmla="*/ 75 h 163"/>
                <a:gd name="T26" fmla="*/ 140 w 141"/>
                <a:gd name="T27" fmla="*/ 75 h 163"/>
                <a:gd name="T28" fmla="*/ 140 w 141"/>
                <a:gd name="T29" fmla="*/ 158 h 163"/>
                <a:gd name="T30" fmla="*/ 126 w 141"/>
                <a:gd name="T31" fmla="*/ 158 h 163"/>
                <a:gd name="T32" fmla="*/ 122 w 141"/>
                <a:gd name="T33" fmla="*/ 138 h 163"/>
                <a:gd name="T34" fmla="*/ 70 w 141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3">
                  <a:moveTo>
                    <a:pt x="70" y="162"/>
                  </a:moveTo>
                  <a:lnTo>
                    <a:pt x="70" y="162"/>
                  </a:lnTo>
                  <a:cubicBezTo>
                    <a:pt x="29" y="162"/>
                    <a:pt x="0" y="130"/>
                    <a:pt x="0" y="82"/>
                  </a:cubicBezTo>
                  <a:cubicBezTo>
                    <a:pt x="0" y="32"/>
                    <a:pt x="29" y="0"/>
                    <a:pt x="75" y="0"/>
                  </a:cubicBezTo>
                  <a:cubicBezTo>
                    <a:pt x="109" y="0"/>
                    <a:pt x="133" y="19"/>
                    <a:pt x="138" y="50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4" y="30"/>
                    <a:pt x="98" y="18"/>
                    <a:pt x="75" y="18"/>
                  </a:cubicBezTo>
                  <a:cubicBezTo>
                    <a:pt x="42" y="18"/>
                    <a:pt x="22" y="41"/>
                    <a:pt x="22" y="81"/>
                  </a:cubicBezTo>
                  <a:cubicBezTo>
                    <a:pt x="22" y="120"/>
                    <a:pt x="42" y="143"/>
                    <a:pt x="73" y="143"/>
                  </a:cubicBezTo>
                  <a:cubicBezTo>
                    <a:pt x="102" y="143"/>
                    <a:pt x="121" y="124"/>
                    <a:pt x="121" y="94"/>
                  </a:cubicBezTo>
                  <a:cubicBezTo>
                    <a:pt x="121" y="94"/>
                    <a:pt x="121" y="93"/>
                    <a:pt x="121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2" y="138"/>
                    <a:pt x="122" y="138"/>
                    <a:pt x="122" y="138"/>
                  </a:cubicBezTo>
                  <a:cubicBezTo>
                    <a:pt x="109" y="153"/>
                    <a:pt x="92" y="162"/>
                    <a:pt x="70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" name="Freeform 314"/>
            <p:cNvSpPr>
              <a:spLocks noChangeArrowheads="1"/>
            </p:cNvSpPr>
            <p:nvPr/>
          </p:nvSpPr>
          <p:spPr bwMode="auto">
            <a:xfrm>
              <a:off x="3143585" y="4869047"/>
              <a:ext cx="42611" cy="50022"/>
            </a:xfrm>
            <a:custGeom>
              <a:avLst/>
              <a:gdLst>
                <a:gd name="T0" fmla="*/ 98 w 102"/>
                <a:gd name="T1" fmla="*/ 79 h 120"/>
                <a:gd name="T2" fmla="*/ 98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98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8" y="79"/>
                  </a:moveTo>
                  <a:lnTo>
                    <a:pt x="98" y="79"/>
                  </a:lnTo>
                  <a:cubicBezTo>
                    <a:pt x="95" y="103"/>
                    <a:pt x="77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7" y="101"/>
                    <a:pt x="78" y="94"/>
                    <a:pt x="81" y="79"/>
                  </a:cubicBezTo>
                  <a:lnTo>
                    <a:pt x="98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1" y="27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" name="Freeform 315"/>
            <p:cNvSpPr>
              <a:spLocks noChangeArrowheads="1"/>
            </p:cNvSpPr>
            <p:nvPr/>
          </p:nvSpPr>
          <p:spPr bwMode="auto">
            <a:xfrm>
              <a:off x="3191754" y="4869047"/>
              <a:ext cx="44464" cy="50022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4 h 120"/>
                <a:gd name="T6" fmla="*/ 39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6 h 120"/>
                <a:gd name="T16" fmla="*/ 5 w 106"/>
                <a:gd name="T17" fmla="*/ 36 h 120"/>
                <a:gd name="T18" fmla="*/ 5 w 106"/>
                <a:gd name="T19" fmla="*/ 36 h 120"/>
                <a:gd name="T20" fmla="*/ 50 w 106"/>
                <a:gd name="T21" fmla="*/ 0 h 120"/>
                <a:gd name="T22" fmla="*/ 94 w 106"/>
                <a:gd name="T23" fmla="*/ 34 h 120"/>
                <a:gd name="T24" fmla="*/ 94 w 106"/>
                <a:gd name="T25" fmla="*/ 91 h 120"/>
                <a:gd name="T26" fmla="*/ 101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7 w 106"/>
                <a:gd name="T39" fmla="*/ 119 h 120"/>
                <a:gd name="T40" fmla="*/ 39 w 106"/>
                <a:gd name="T41" fmla="*/ 66 h 120"/>
                <a:gd name="T42" fmla="*/ 39 w 106"/>
                <a:gd name="T43" fmla="*/ 66 h 120"/>
                <a:gd name="T44" fmla="*/ 20 w 106"/>
                <a:gd name="T45" fmla="*/ 84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9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5"/>
                    <a:pt x="0" y="84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8"/>
                    <a:pt x="65" y="47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6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5" y="36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4" y="101"/>
                    <a:pt x="101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1" y="119"/>
                    <a:pt x="37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20" y="73"/>
                    <a:pt x="20" y="84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1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4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" name="Freeform 316"/>
            <p:cNvSpPr>
              <a:spLocks noChangeArrowheads="1"/>
            </p:cNvSpPr>
            <p:nvPr/>
          </p:nvSpPr>
          <p:spPr bwMode="auto">
            <a:xfrm>
              <a:off x="3243629" y="4869047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317"/>
            <p:cNvSpPr>
              <a:spLocks noChangeArrowheads="1"/>
            </p:cNvSpPr>
            <p:nvPr/>
          </p:nvSpPr>
          <p:spPr bwMode="auto">
            <a:xfrm>
              <a:off x="3265861" y="4850520"/>
              <a:ext cx="27790" cy="74107"/>
            </a:xfrm>
            <a:custGeom>
              <a:avLst/>
              <a:gdLst>
                <a:gd name="T0" fmla="*/ 52 w 66"/>
                <a:gd name="T1" fmla="*/ 0 h 178"/>
                <a:gd name="T2" fmla="*/ 65 w 66"/>
                <a:gd name="T3" fmla="*/ 0 h 178"/>
                <a:gd name="T4" fmla="*/ 14 w 66"/>
                <a:gd name="T5" fmla="*/ 177 h 178"/>
                <a:gd name="T6" fmla="*/ 0 w 66"/>
                <a:gd name="T7" fmla="*/ 177 h 178"/>
                <a:gd name="T8" fmla="*/ 52 w 66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78">
                  <a:moveTo>
                    <a:pt x="52" y="0"/>
                  </a:moveTo>
                  <a:lnTo>
                    <a:pt x="65" y="0"/>
                  </a:lnTo>
                  <a:lnTo>
                    <a:pt x="14" y="177"/>
                  </a:lnTo>
                  <a:lnTo>
                    <a:pt x="0" y="177"/>
                  </a:lnTo>
                  <a:lnTo>
                    <a:pt x="52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" name="Freeform 318"/>
            <p:cNvSpPr>
              <a:spLocks noChangeArrowheads="1"/>
            </p:cNvSpPr>
            <p:nvPr/>
          </p:nvSpPr>
          <p:spPr bwMode="auto">
            <a:xfrm>
              <a:off x="3297356" y="4850520"/>
              <a:ext cx="57434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9 w 135"/>
                <a:gd name="T5" fmla="*/ 162 h 163"/>
                <a:gd name="T6" fmla="*/ 0 w 135"/>
                <a:gd name="T7" fmla="*/ 78 h 163"/>
                <a:gd name="T8" fmla="*/ 71 w 135"/>
                <a:gd name="T9" fmla="*/ 0 h 163"/>
                <a:gd name="T10" fmla="*/ 133 w 135"/>
                <a:gd name="T11" fmla="*/ 50 h 163"/>
                <a:gd name="T12" fmla="*/ 113 w 135"/>
                <a:gd name="T13" fmla="*/ 50 h 163"/>
                <a:gd name="T14" fmla="*/ 70 w 135"/>
                <a:gd name="T15" fmla="*/ 19 h 163"/>
                <a:gd name="T16" fmla="*/ 21 w 135"/>
                <a:gd name="T17" fmla="*/ 82 h 163"/>
                <a:gd name="T18" fmla="*/ 70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9" y="162"/>
                  </a:cubicBezTo>
                  <a:cubicBezTo>
                    <a:pt x="26" y="162"/>
                    <a:pt x="0" y="132"/>
                    <a:pt x="0" y="78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8" y="31"/>
                    <a:pt x="94" y="19"/>
                    <a:pt x="70" y="19"/>
                  </a:cubicBezTo>
                  <a:cubicBezTo>
                    <a:pt x="40" y="19"/>
                    <a:pt x="21" y="42"/>
                    <a:pt x="21" y="82"/>
                  </a:cubicBezTo>
                  <a:cubicBezTo>
                    <a:pt x="21" y="119"/>
                    <a:pt x="41" y="144"/>
                    <a:pt x="70" y="144"/>
                  </a:cubicBezTo>
                  <a:cubicBezTo>
                    <a:pt x="95" y="144"/>
                    <a:pt x="113" y="126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1" name="Freeform 319"/>
            <p:cNvSpPr>
              <a:spLocks noChangeArrowheads="1"/>
            </p:cNvSpPr>
            <p:nvPr/>
          </p:nvSpPr>
          <p:spPr bwMode="auto">
            <a:xfrm>
              <a:off x="3362201" y="4869047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3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8 w 108"/>
                <a:gd name="T17" fmla="*/ 59 h 120"/>
                <a:gd name="T18" fmla="*/ 53 w 108"/>
                <a:gd name="T19" fmla="*/ 17 h 120"/>
                <a:gd name="T20" fmla="*/ 19 w 108"/>
                <a:gd name="T21" fmla="*/ 59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2" name="Freeform 320"/>
            <p:cNvSpPr>
              <a:spLocks noChangeArrowheads="1"/>
            </p:cNvSpPr>
            <p:nvPr/>
          </p:nvSpPr>
          <p:spPr bwMode="auto">
            <a:xfrm>
              <a:off x="3414076" y="4869047"/>
              <a:ext cx="44464" cy="68549"/>
            </a:xfrm>
            <a:custGeom>
              <a:avLst/>
              <a:gdLst>
                <a:gd name="T0" fmla="*/ 51 w 105"/>
                <a:gd name="T1" fmla="*/ 119 h 162"/>
                <a:gd name="T2" fmla="*/ 51 w 105"/>
                <a:gd name="T3" fmla="*/ 119 h 162"/>
                <a:gd name="T4" fmla="*/ 0 w 105"/>
                <a:gd name="T5" fmla="*/ 58 h 162"/>
                <a:gd name="T6" fmla="*/ 51 w 105"/>
                <a:gd name="T7" fmla="*/ 0 h 162"/>
                <a:gd name="T8" fmla="*/ 86 w 105"/>
                <a:gd name="T9" fmla="*/ 18 h 162"/>
                <a:gd name="T10" fmla="*/ 86 w 105"/>
                <a:gd name="T11" fmla="*/ 3 h 162"/>
                <a:gd name="T12" fmla="*/ 104 w 105"/>
                <a:gd name="T13" fmla="*/ 3 h 162"/>
                <a:gd name="T14" fmla="*/ 104 w 105"/>
                <a:gd name="T15" fmla="*/ 112 h 162"/>
                <a:gd name="T16" fmla="*/ 52 w 105"/>
                <a:gd name="T17" fmla="*/ 161 h 162"/>
                <a:gd name="T18" fmla="*/ 5 w 105"/>
                <a:gd name="T19" fmla="*/ 129 h 162"/>
                <a:gd name="T20" fmla="*/ 5 w 105"/>
                <a:gd name="T21" fmla="*/ 128 h 162"/>
                <a:gd name="T22" fmla="*/ 23 w 105"/>
                <a:gd name="T23" fmla="*/ 128 h 162"/>
                <a:gd name="T24" fmla="*/ 23 w 105"/>
                <a:gd name="T25" fmla="*/ 128 h 162"/>
                <a:gd name="T26" fmla="*/ 53 w 105"/>
                <a:gd name="T27" fmla="*/ 146 h 162"/>
                <a:gd name="T28" fmla="*/ 86 w 105"/>
                <a:gd name="T29" fmla="*/ 117 h 162"/>
                <a:gd name="T30" fmla="*/ 86 w 105"/>
                <a:gd name="T31" fmla="*/ 101 h 162"/>
                <a:gd name="T32" fmla="*/ 51 w 105"/>
                <a:gd name="T33" fmla="*/ 119 h 162"/>
                <a:gd name="T34" fmla="*/ 20 w 105"/>
                <a:gd name="T35" fmla="*/ 59 h 162"/>
                <a:gd name="T36" fmla="*/ 20 w 105"/>
                <a:gd name="T37" fmla="*/ 59 h 162"/>
                <a:gd name="T38" fmla="*/ 53 w 105"/>
                <a:gd name="T39" fmla="*/ 102 h 162"/>
                <a:gd name="T40" fmla="*/ 86 w 105"/>
                <a:gd name="T41" fmla="*/ 59 h 162"/>
                <a:gd name="T42" fmla="*/ 53 w 105"/>
                <a:gd name="T43" fmla="*/ 17 h 162"/>
                <a:gd name="T44" fmla="*/ 20 w 105"/>
                <a:gd name="T45" fmla="*/ 5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2">
                  <a:moveTo>
                    <a:pt x="51" y="119"/>
                  </a:moveTo>
                  <a:lnTo>
                    <a:pt x="51" y="119"/>
                  </a:lnTo>
                  <a:cubicBezTo>
                    <a:pt x="21" y="119"/>
                    <a:pt x="0" y="95"/>
                    <a:pt x="0" y="58"/>
                  </a:cubicBezTo>
                  <a:cubicBezTo>
                    <a:pt x="0" y="23"/>
                    <a:pt x="21" y="0"/>
                    <a:pt x="51" y="0"/>
                  </a:cubicBezTo>
                  <a:cubicBezTo>
                    <a:pt x="68" y="0"/>
                    <a:pt x="78" y="7"/>
                    <a:pt x="86" y="18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04" y="147"/>
                    <a:pt x="90" y="161"/>
                    <a:pt x="52" y="161"/>
                  </a:cubicBezTo>
                  <a:cubicBezTo>
                    <a:pt x="22" y="161"/>
                    <a:pt x="5" y="149"/>
                    <a:pt x="5" y="129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23" y="128"/>
                    <a:pt x="23" y="128"/>
                    <a:pt x="23" y="128"/>
                  </a:cubicBezTo>
                  <a:lnTo>
                    <a:pt x="23" y="128"/>
                  </a:lnTo>
                  <a:cubicBezTo>
                    <a:pt x="23" y="140"/>
                    <a:pt x="33" y="146"/>
                    <a:pt x="53" y="146"/>
                  </a:cubicBezTo>
                  <a:cubicBezTo>
                    <a:pt x="77" y="146"/>
                    <a:pt x="86" y="136"/>
                    <a:pt x="86" y="117"/>
                  </a:cubicBezTo>
                  <a:cubicBezTo>
                    <a:pt x="86" y="101"/>
                    <a:pt x="86" y="101"/>
                    <a:pt x="86" y="101"/>
                  </a:cubicBezTo>
                  <a:cubicBezTo>
                    <a:pt x="77" y="112"/>
                    <a:pt x="66" y="119"/>
                    <a:pt x="51" y="119"/>
                  </a:cubicBezTo>
                  <a:close/>
                  <a:moveTo>
                    <a:pt x="20" y="59"/>
                  </a:moveTo>
                  <a:lnTo>
                    <a:pt x="20" y="59"/>
                  </a:lnTo>
                  <a:cubicBezTo>
                    <a:pt x="20" y="86"/>
                    <a:pt x="32" y="102"/>
                    <a:pt x="53" y="102"/>
                  </a:cubicBezTo>
                  <a:cubicBezTo>
                    <a:pt x="76" y="102"/>
                    <a:pt x="86" y="89"/>
                    <a:pt x="86" y="59"/>
                  </a:cubicBezTo>
                  <a:cubicBezTo>
                    <a:pt x="86" y="31"/>
                    <a:pt x="75" y="17"/>
                    <a:pt x="53" y="17"/>
                  </a:cubicBezTo>
                  <a:cubicBezTo>
                    <a:pt x="32" y="17"/>
                    <a:pt x="20" y="31"/>
                    <a:pt x="20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4034723" y="4850520"/>
            <a:ext cx="190826" cy="68549"/>
            <a:chOff x="4034723" y="4850520"/>
            <a:chExt cx="190826" cy="68549"/>
          </a:xfrm>
        </p:grpSpPr>
        <p:sp>
          <p:nvSpPr>
            <p:cNvPr id="3393" name="Freeform 321"/>
            <p:cNvSpPr>
              <a:spLocks noChangeArrowheads="1"/>
            </p:cNvSpPr>
            <p:nvPr/>
          </p:nvSpPr>
          <p:spPr bwMode="auto">
            <a:xfrm>
              <a:off x="4034723" y="4850520"/>
              <a:ext cx="59286" cy="68549"/>
            </a:xfrm>
            <a:custGeom>
              <a:avLst/>
              <a:gdLst>
                <a:gd name="T0" fmla="*/ 70 w 141"/>
                <a:gd name="T1" fmla="*/ 162 h 163"/>
                <a:gd name="T2" fmla="*/ 70 w 141"/>
                <a:gd name="T3" fmla="*/ 162 h 163"/>
                <a:gd name="T4" fmla="*/ 0 w 141"/>
                <a:gd name="T5" fmla="*/ 82 h 163"/>
                <a:gd name="T6" fmla="*/ 74 w 141"/>
                <a:gd name="T7" fmla="*/ 0 h 163"/>
                <a:gd name="T8" fmla="*/ 138 w 141"/>
                <a:gd name="T9" fmla="*/ 50 h 163"/>
                <a:gd name="T10" fmla="*/ 117 w 141"/>
                <a:gd name="T11" fmla="*/ 50 h 163"/>
                <a:gd name="T12" fmla="*/ 74 w 141"/>
                <a:gd name="T13" fmla="*/ 18 h 163"/>
                <a:gd name="T14" fmla="*/ 22 w 141"/>
                <a:gd name="T15" fmla="*/ 81 h 163"/>
                <a:gd name="T16" fmla="*/ 73 w 141"/>
                <a:gd name="T17" fmla="*/ 143 h 163"/>
                <a:gd name="T18" fmla="*/ 121 w 141"/>
                <a:gd name="T19" fmla="*/ 94 h 163"/>
                <a:gd name="T20" fmla="*/ 121 w 141"/>
                <a:gd name="T21" fmla="*/ 92 h 163"/>
                <a:gd name="T22" fmla="*/ 73 w 141"/>
                <a:gd name="T23" fmla="*/ 92 h 163"/>
                <a:gd name="T24" fmla="*/ 73 w 141"/>
                <a:gd name="T25" fmla="*/ 75 h 163"/>
                <a:gd name="T26" fmla="*/ 140 w 141"/>
                <a:gd name="T27" fmla="*/ 75 h 163"/>
                <a:gd name="T28" fmla="*/ 140 w 141"/>
                <a:gd name="T29" fmla="*/ 158 h 163"/>
                <a:gd name="T30" fmla="*/ 126 w 141"/>
                <a:gd name="T31" fmla="*/ 158 h 163"/>
                <a:gd name="T32" fmla="*/ 122 w 141"/>
                <a:gd name="T33" fmla="*/ 138 h 163"/>
                <a:gd name="T34" fmla="*/ 70 w 141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3">
                  <a:moveTo>
                    <a:pt x="70" y="162"/>
                  </a:moveTo>
                  <a:lnTo>
                    <a:pt x="70" y="162"/>
                  </a:lnTo>
                  <a:cubicBezTo>
                    <a:pt x="30" y="162"/>
                    <a:pt x="0" y="130"/>
                    <a:pt x="0" y="82"/>
                  </a:cubicBezTo>
                  <a:cubicBezTo>
                    <a:pt x="0" y="32"/>
                    <a:pt x="29" y="0"/>
                    <a:pt x="74" y="0"/>
                  </a:cubicBezTo>
                  <a:cubicBezTo>
                    <a:pt x="110" y="0"/>
                    <a:pt x="133" y="19"/>
                    <a:pt x="138" y="50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3" y="30"/>
                    <a:pt x="98" y="18"/>
                    <a:pt x="74" y="18"/>
                  </a:cubicBezTo>
                  <a:cubicBezTo>
                    <a:pt x="41" y="18"/>
                    <a:pt x="22" y="41"/>
                    <a:pt x="22" y="81"/>
                  </a:cubicBezTo>
                  <a:cubicBezTo>
                    <a:pt x="22" y="120"/>
                    <a:pt x="42" y="143"/>
                    <a:pt x="73" y="143"/>
                  </a:cubicBezTo>
                  <a:cubicBezTo>
                    <a:pt x="101" y="143"/>
                    <a:pt x="121" y="124"/>
                    <a:pt x="121" y="94"/>
                  </a:cubicBezTo>
                  <a:cubicBezTo>
                    <a:pt x="121" y="94"/>
                    <a:pt x="121" y="93"/>
                    <a:pt x="121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2" y="138"/>
                    <a:pt x="122" y="138"/>
                    <a:pt x="122" y="138"/>
                  </a:cubicBezTo>
                  <a:cubicBezTo>
                    <a:pt x="110" y="153"/>
                    <a:pt x="92" y="162"/>
                    <a:pt x="70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322"/>
            <p:cNvSpPr>
              <a:spLocks noChangeArrowheads="1"/>
            </p:cNvSpPr>
            <p:nvPr/>
          </p:nvSpPr>
          <p:spPr bwMode="auto">
            <a:xfrm>
              <a:off x="4103272" y="4869047"/>
              <a:ext cx="42611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8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" name="Freeform 323"/>
            <p:cNvSpPr>
              <a:spLocks noChangeArrowheads="1"/>
            </p:cNvSpPr>
            <p:nvPr/>
          </p:nvSpPr>
          <p:spPr bwMode="auto">
            <a:xfrm>
              <a:off x="4151442" y="4869047"/>
              <a:ext cx="44464" cy="50022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4 h 120"/>
                <a:gd name="T6" fmla="*/ 38 w 107"/>
                <a:gd name="T7" fmla="*/ 50 h 120"/>
                <a:gd name="T8" fmla="*/ 69 w 107"/>
                <a:gd name="T9" fmla="*/ 46 h 120"/>
                <a:gd name="T10" fmla="*/ 74 w 107"/>
                <a:gd name="T11" fmla="*/ 33 h 120"/>
                <a:gd name="T12" fmla="*/ 49 w 107"/>
                <a:gd name="T13" fmla="*/ 17 h 120"/>
                <a:gd name="T14" fmla="*/ 23 w 107"/>
                <a:gd name="T15" fmla="*/ 36 h 120"/>
                <a:gd name="T16" fmla="*/ 6 w 107"/>
                <a:gd name="T17" fmla="*/ 36 h 120"/>
                <a:gd name="T18" fmla="*/ 6 w 107"/>
                <a:gd name="T19" fmla="*/ 36 h 120"/>
                <a:gd name="T20" fmla="*/ 50 w 107"/>
                <a:gd name="T21" fmla="*/ 0 h 120"/>
                <a:gd name="T22" fmla="*/ 93 w 107"/>
                <a:gd name="T23" fmla="*/ 34 h 120"/>
                <a:gd name="T24" fmla="*/ 93 w 107"/>
                <a:gd name="T25" fmla="*/ 91 h 120"/>
                <a:gd name="T26" fmla="*/ 100 w 107"/>
                <a:gd name="T27" fmla="*/ 101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7 h 120"/>
                <a:gd name="T34" fmla="*/ 76 w 107"/>
                <a:gd name="T35" fmla="*/ 101 h 120"/>
                <a:gd name="T36" fmla="*/ 76 w 107"/>
                <a:gd name="T37" fmla="*/ 100 h 120"/>
                <a:gd name="T38" fmla="*/ 37 w 107"/>
                <a:gd name="T39" fmla="*/ 119 h 120"/>
                <a:gd name="T40" fmla="*/ 39 w 107"/>
                <a:gd name="T41" fmla="*/ 66 h 120"/>
                <a:gd name="T42" fmla="*/ 39 w 107"/>
                <a:gd name="T43" fmla="*/ 66 h 120"/>
                <a:gd name="T44" fmla="*/ 19 w 107"/>
                <a:gd name="T45" fmla="*/ 84 h 120"/>
                <a:gd name="T46" fmla="*/ 40 w 107"/>
                <a:gd name="T47" fmla="*/ 102 h 120"/>
                <a:gd name="T48" fmla="*/ 74 w 107"/>
                <a:gd name="T49" fmla="*/ 75 h 120"/>
                <a:gd name="T50" fmla="*/ 74 w 107"/>
                <a:gd name="T51" fmla="*/ 58 h 120"/>
                <a:gd name="T52" fmla="*/ 39 w 107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3" y="119"/>
                    <a:pt x="0" y="105"/>
                    <a:pt x="0" y="84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4" y="48"/>
                    <a:pt x="65" y="47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2" y="17"/>
                    <a:pt x="23" y="24"/>
                    <a:pt x="23" y="36"/>
                  </a:cubicBezTo>
                  <a:cubicBezTo>
                    <a:pt x="6" y="36"/>
                    <a:pt x="6" y="36"/>
                    <a:pt x="6" y="36"/>
                  </a:cubicBezTo>
                  <a:lnTo>
                    <a:pt x="6" y="36"/>
                  </a:lnTo>
                  <a:cubicBezTo>
                    <a:pt x="6" y="14"/>
                    <a:pt x="22" y="0"/>
                    <a:pt x="50" y="0"/>
                  </a:cubicBezTo>
                  <a:cubicBezTo>
                    <a:pt x="80" y="0"/>
                    <a:pt x="93" y="10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1"/>
                    <a:pt x="100" y="101"/>
                  </a:cubicBezTo>
                  <a:cubicBezTo>
                    <a:pt x="102" y="101"/>
                    <a:pt x="104" y="101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1" y="117"/>
                    <a:pt x="98" y="117"/>
                    <a:pt x="95" y="117"/>
                  </a:cubicBezTo>
                  <a:cubicBezTo>
                    <a:pt x="83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1" y="119"/>
                    <a:pt x="37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19" y="73"/>
                    <a:pt x="19" y="84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6" name="Freeform 324"/>
            <p:cNvSpPr>
              <a:spLocks noChangeArrowheads="1"/>
            </p:cNvSpPr>
            <p:nvPr/>
          </p:nvSpPr>
          <p:spPr bwMode="auto">
            <a:xfrm>
              <a:off x="4203317" y="4869047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5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2834109" cy="25763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0" tIns="0" rIns="0" bIns="0">
            <a:spAutoFit/>
          </a:bodyPr>
          <a:lstStyle/>
          <a:p>
            <a:r>
              <a:rPr lang="en-US" altLang="en-US" b="1" dirty="0" smtClean="0"/>
              <a:t>Strategy &amp; Measurements</a:t>
            </a:r>
            <a:endParaRPr lang="en-US" altLang="en-US" b="1" dirty="0"/>
          </a:p>
        </p:txBody>
      </p:sp>
      <p:grpSp>
        <p:nvGrpSpPr>
          <p:cNvPr id="974" name="Group 973"/>
          <p:cNvGrpSpPr/>
          <p:nvPr/>
        </p:nvGrpSpPr>
        <p:grpSpPr>
          <a:xfrm>
            <a:off x="8255224" y="3503898"/>
            <a:ext cx="431576" cy="431578"/>
            <a:chOff x="8255224" y="3503898"/>
            <a:chExt cx="431576" cy="431578"/>
          </a:xfrm>
        </p:grpSpPr>
        <p:sp>
          <p:nvSpPr>
            <p:cNvPr id="953" name="Freeform 20"/>
            <p:cNvSpPr>
              <a:spLocks noChangeArrowheads="1"/>
            </p:cNvSpPr>
            <p:nvPr/>
          </p:nvSpPr>
          <p:spPr bwMode="auto">
            <a:xfrm>
              <a:off x="8255224" y="3503898"/>
              <a:ext cx="431576" cy="431578"/>
            </a:xfrm>
            <a:custGeom>
              <a:avLst/>
              <a:gdLst>
                <a:gd name="T0" fmla="*/ 1025 w 1026"/>
                <a:gd name="T1" fmla="*/ 513 h 1026"/>
                <a:gd name="T2" fmla="*/ 1025 w 1026"/>
                <a:gd name="T3" fmla="*/ 513 h 1026"/>
                <a:gd name="T4" fmla="*/ 513 w 1026"/>
                <a:gd name="T5" fmla="*/ 1025 h 1026"/>
                <a:gd name="T6" fmla="*/ 0 w 1026"/>
                <a:gd name="T7" fmla="*/ 513 h 1026"/>
                <a:gd name="T8" fmla="*/ 513 w 1026"/>
                <a:gd name="T9" fmla="*/ 0 h 1026"/>
                <a:gd name="T10" fmla="*/ 1025 w 1026"/>
                <a:gd name="T11" fmla="*/ 513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026">
                  <a:moveTo>
                    <a:pt x="1025" y="513"/>
                  </a:moveTo>
                  <a:lnTo>
                    <a:pt x="1025" y="513"/>
                  </a:lnTo>
                  <a:cubicBezTo>
                    <a:pt x="1025" y="796"/>
                    <a:pt x="796" y="1025"/>
                    <a:pt x="513" y="1025"/>
                  </a:cubicBezTo>
                  <a:cubicBezTo>
                    <a:pt x="231" y="1025"/>
                    <a:pt x="0" y="796"/>
                    <a:pt x="0" y="513"/>
                  </a:cubicBezTo>
                  <a:cubicBezTo>
                    <a:pt x="0" y="229"/>
                    <a:pt x="231" y="0"/>
                    <a:pt x="513" y="0"/>
                  </a:cubicBezTo>
                  <a:cubicBezTo>
                    <a:pt x="796" y="0"/>
                    <a:pt x="1025" y="229"/>
                    <a:pt x="1025" y="513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4" name="Group 1123"/>
            <p:cNvGrpSpPr/>
            <p:nvPr/>
          </p:nvGrpSpPr>
          <p:grpSpPr>
            <a:xfrm>
              <a:off x="8323757" y="3572432"/>
              <a:ext cx="294509" cy="294509"/>
              <a:chOff x="8323757" y="3572432"/>
              <a:chExt cx="294509" cy="294509"/>
            </a:xfrm>
            <a:solidFill>
              <a:schemeClr val="bg1"/>
            </a:solidFill>
          </p:grpSpPr>
          <p:sp>
            <p:nvSpPr>
              <p:cNvPr id="1125" name="Freeform 41"/>
              <p:cNvSpPr>
                <a:spLocks noChangeArrowheads="1"/>
              </p:cNvSpPr>
              <p:nvPr/>
            </p:nvSpPr>
            <p:spPr bwMode="auto">
              <a:xfrm>
                <a:off x="8440450" y="3572432"/>
                <a:ext cx="59272" cy="59272"/>
              </a:xfrm>
              <a:custGeom>
                <a:avLst/>
                <a:gdLst>
                  <a:gd name="T0" fmla="*/ 128 w 142"/>
                  <a:gd name="T1" fmla="*/ 140 h 141"/>
                  <a:gd name="T2" fmla="*/ 128 w 142"/>
                  <a:gd name="T3" fmla="*/ 140 h 141"/>
                  <a:gd name="T4" fmla="*/ 11 w 142"/>
                  <a:gd name="T5" fmla="*/ 140 h 141"/>
                  <a:gd name="T6" fmla="*/ 0 w 142"/>
                  <a:gd name="T7" fmla="*/ 129 h 141"/>
                  <a:gd name="T8" fmla="*/ 0 w 142"/>
                  <a:gd name="T9" fmla="*/ 12 h 141"/>
                  <a:gd name="T10" fmla="*/ 11 w 142"/>
                  <a:gd name="T11" fmla="*/ 0 h 141"/>
                  <a:gd name="T12" fmla="*/ 128 w 142"/>
                  <a:gd name="T13" fmla="*/ 0 h 141"/>
                  <a:gd name="T14" fmla="*/ 141 w 142"/>
                  <a:gd name="T15" fmla="*/ 12 h 141"/>
                  <a:gd name="T16" fmla="*/ 141 w 142"/>
                  <a:gd name="T17" fmla="*/ 129 h 141"/>
                  <a:gd name="T18" fmla="*/ 128 w 142"/>
                  <a:gd name="T19" fmla="*/ 140 h 141"/>
                  <a:gd name="T20" fmla="*/ 23 w 142"/>
                  <a:gd name="T21" fmla="*/ 117 h 141"/>
                  <a:gd name="T22" fmla="*/ 23 w 142"/>
                  <a:gd name="T23" fmla="*/ 117 h 141"/>
                  <a:gd name="T24" fmla="*/ 117 w 142"/>
                  <a:gd name="T25" fmla="*/ 117 h 141"/>
                  <a:gd name="T26" fmla="*/ 117 w 142"/>
                  <a:gd name="T27" fmla="*/ 24 h 141"/>
                  <a:gd name="T28" fmla="*/ 23 w 142"/>
                  <a:gd name="T29" fmla="*/ 24 h 141"/>
                  <a:gd name="T30" fmla="*/ 23 w 142"/>
                  <a:gd name="T31" fmla="*/ 11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2" h="141">
                    <a:moveTo>
                      <a:pt x="128" y="140"/>
                    </a:moveTo>
                    <a:lnTo>
                      <a:pt x="128" y="140"/>
                    </a:lnTo>
                    <a:cubicBezTo>
                      <a:pt x="11" y="140"/>
                      <a:pt x="11" y="140"/>
                      <a:pt x="11" y="140"/>
                    </a:cubicBezTo>
                    <a:cubicBezTo>
                      <a:pt x="5" y="140"/>
                      <a:pt x="0" y="135"/>
                      <a:pt x="0" y="12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5" y="0"/>
                      <a:pt x="141" y="5"/>
                      <a:pt x="141" y="12"/>
                    </a:cubicBezTo>
                    <a:cubicBezTo>
                      <a:pt x="141" y="129"/>
                      <a:pt x="141" y="129"/>
                      <a:pt x="141" y="129"/>
                    </a:cubicBezTo>
                    <a:cubicBezTo>
                      <a:pt x="141" y="135"/>
                      <a:pt x="135" y="140"/>
                      <a:pt x="128" y="140"/>
                    </a:cubicBezTo>
                    <a:close/>
                    <a:moveTo>
                      <a:pt x="23" y="117"/>
                    </a:moveTo>
                    <a:lnTo>
                      <a:pt x="23" y="117"/>
                    </a:lnTo>
                    <a:cubicBezTo>
                      <a:pt x="117" y="117"/>
                      <a:pt x="117" y="117"/>
                      <a:pt x="117" y="117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23" y="24"/>
                      <a:pt x="23" y="24"/>
                      <a:pt x="23" y="24"/>
                    </a:cubicBezTo>
                    <a:lnTo>
                      <a:pt x="23" y="11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" name="Freeform 42"/>
              <p:cNvSpPr>
                <a:spLocks noChangeArrowheads="1"/>
              </p:cNvSpPr>
              <p:nvPr/>
            </p:nvSpPr>
            <p:spPr bwMode="auto">
              <a:xfrm>
                <a:off x="8323757" y="3690977"/>
                <a:ext cx="59272" cy="59272"/>
              </a:xfrm>
              <a:custGeom>
                <a:avLst/>
                <a:gdLst>
                  <a:gd name="T0" fmla="*/ 129 w 141"/>
                  <a:gd name="T1" fmla="*/ 139 h 140"/>
                  <a:gd name="T2" fmla="*/ 129 w 141"/>
                  <a:gd name="T3" fmla="*/ 139 h 140"/>
                  <a:gd name="T4" fmla="*/ 12 w 141"/>
                  <a:gd name="T5" fmla="*/ 139 h 140"/>
                  <a:gd name="T6" fmla="*/ 0 w 141"/>
                  <a:gd name="T7" fmla="*/ 128 h 140"/>
                  <a:gd name="T8" fmla="*/ 0 w 141"/>
                  <a:gd name="T9" fmla="*/ 11 h 140"/>
                  <a:gd name="T10" fmla="*/ 12 w 141"/>
                  <a:gd name="T11" fmla="*/ 0 h 140"/>
                  <a:gd name="T12" fmla="*/ 129 w 141"/>
                  <a:gd name="T13" fmla="*/ 0 h 140"/>
                  <a:gd name="T14" fmla="*/ 140 w 141"/>
                  <a:gd name="T15" fmla="*/ 11 h 140"/>
                  <a:gd name="T16" fmla="*/ 140 w 141"/>
                  <a:gd name="T17" fmla="*/ 128 h 140"/>
                  <a:gd name="T18" fmla="*/ 129 w 141"/>
                  <a:gd name="T19" fmla="*/ 139 h 140"/>
                  <a:gd name="T20" fmla="*/ 24 w 141"/>
                  <a:gd name="T21" fmla="*/ 116 h 140"/>
                  <a:gd name="T22" fmla="*/ 24 w 141"/>
                  <a:gd name="T23" fmla="*/ 116 h 140"/>
                  <a:gd name="T24" fmla="*/ 118 w 141"/>
                  <a:gd name="T25" fmla="*/ 116 h 140"/>
                  <a:gd name="T26" fmla="*/ 118 w 141"/>
                  <a:gd name="T27" fmla="*/ 23 h 140"/>
                  <a:gd name="T28" fmla="*/ 24 w 141"/>
                  <a:gd name="T29" fmla="*/ 23 h 140"/>
                  <a:gd name="T30" fmla="*/ 24 w 141"/>
                  <a:gd name="T31" fmla="*/ 11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1" h="140">
                    <a:moveTo>
                      <a:pt x="129" y="139"/>
                    </a:moveTo>
                    <a:lnTo>
                      <a:pt x="129" y="139"/>
                    </a:lnTo>
                    <a:cubicBezTo>
                      <a:pt x="12" y="139"/>
                      <a:pt x="12" y="139"/>
                      <a:pt x="12" y="139"/>
                    </a:cubicBezTo>
                    <a:cubicBezTo>
                      <a:pt x="5" y="139"/>
                      <a:pt x="0" y="134"/>
                      <a:pt x="0" y="12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5" y="0"/>
                      <a:pt x="140" y="5"/>
                      <a:pt x="140" y="11"/>
                    </a:cubicBezTo>
                    <a:cubicBezTo>
                      <a:pt x="140" y="128"/>
                      <a:pt x="140" y="128"/>
                      <a:pt x="140" y="128"/>
                    </a:cubicBezTo>
                    <a:cubicBezTo>
                      <a:pt x="140" y="134"/>
                      <a:pt x="135" y="139"/>
                      <a:pt x="129" y="139"/>
                    </a:cubicBezTo>
                    <a:close/>
                    <a:moveTo>
                      <a:pt x="24" y="116"/>
                    </a:moveTo>
                    <a:lnTo>
                      <a:pt x="24" y="116"/>
                    </a:lnTo>
                    <a:cubicBezTo>
                      <a:pt x="118" y="116"/>
                      <a:pt x="118" y="116"/>
                      <a:pt x="118" y="116"/>
                    </a:cubicBezTo>
                    <a:cubicBezTo>
                      <a:pt x="118" y="23"/>
                      <a:pt x="118" y="23"/>
                      <a:pt x="118" y="23"/>
                    </a:cubicBezTo>
                    <a:cubicBezTo>
                      <a:pt x="24" y="23"/>
                      <a:pt x="24" y="23"/>
                      <a:pt x="24" y="23"/>
                    </a:cubicBezTo>
                    <a:lnTo>
                      <a:pt x="24" y="11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" name="Freeform 43"/>
              <p:cNvSpPr>
                <a:spLocks noChangeArrowheads="1"/>
              </p:cNvSpPr>
              <p:nvPr/>
            </p:nvSpPr>
            <p:spPr bwMode="auto">
              <a:xfrm>
                <a:off x="8440450" y="3807669"/>
                <a:ext cx="59272" cy="59272"/>
              </a:xfrm>
              <a:custGeom>
                <a:avLst/>
                <a:gdLst>
                  <a:gd name="T0" fmla="*/ 128 w 142"/>
                  <a:gd name="T1" fmla="*/ 140 h 141"/>
                  <a:gd name="T2" fmla="*/ 128 w 142"/>
                  <a:gd name="T3" fmla="*/ 140 h 141"/>
                  <a:gd name="T4" fmla="*/ 11 w 142"/>
                  <a:gd name="T5" fmla="*/ 140 h 141"/>
                  <a:gd name="T6" fmla="*/ 0 w 142"/>
                  <a:gd name="T7" fmla="*/ 129 h 141"/>
                  <a:gd name="T8" fmla="*/ 0 w 142"/>
                  <a:gd name="T9" fmla="*/ 11 h 141"/>
                  <a:gd name="T10" fmla="*/ 11 w 142"/>
                  <a:gd name="T11" fmla="*/ 0 h 141"/>
                  <a:gd name="T12" fmla="*/ 128 w 142"/>
                  <a:gd name="T13" fmla="*/ 0 h 141"/>
                  <a:gd name="T14" fmla="*/ 141 w 142"/>
                  <a:gd name="T15" fmla="*/ 11 h 141"/>
                  <a:gd name="T16" fmla="*/ 141 w 142"/>
                  <a:gd name="T17" fmla="*/ 129 h 141"/>
                  <a:gd name="T18" fmla="*/ 128 w 142"/>
                  <a:gd name="T19" fmla="*/ 140 h 141"/>
                  <a:gd name="T20" fmla="*/ 23 w 142"/>
                  <a:gd name="T21" fmla="*/ 116 h 141"/>
                  <a:gd name="T22" fmla="*/ 23 w 142"/>
                  <a:gd name="T23" fmla="*/ 116 h 141"/>
                  <a:gd name="T24" fmla="*/ 117 w 142"/>
                  <a:gd name="T25" fmla="*/ 116 h 141"/>
                  <a:gd name="T26" fmla="*/ 117 w 142"/>
                  <a:gd name="T27" fmla="*/ 24 h 141"/>
                  <a:gd name="T28" fmla="*/ 23 w 142"/>
                  <a:gd name="T29" fmla="*/ 24 h 141"/>
                  <a:gd name="T30" fmla="*/ 23 w 142"/>
                  <a:gd name="T31" fmla="*/ 11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2" h="141">
                    <a:moveTo>
                      <a:pt x="128" y="140"/>
                    </a:moveTo>
                    <a:lnTo>
                      <a:pt x="128" y="140"/>
                    </a:lnTo>
                    <a:cubicBezTo>
                      <a:pt x="11" y="140"/>
                      <a:pt x="11" y="140"/>
                      <a:pt x="11" y="140"/>
                    </a:cubicBezTo>
                    <a:cubicBezTo>
                      <a:pt x="5" y="140"/>
                      <a:pt x="0" y="135"/>
                      <a:pt x="0" y="12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5" y="0"/>
                      <a:pt x="141" y="5"/>
                      <a:pt x="141" y="11"/>
                    </a:cubicBezTo>
                    <a:cubicBezTo>
                      <a:pt x="141" y="129"/>
                      <a:pt x="141" y="129"/>
                      <a:pt x="141" y="129"/>
                    </a:cubicBezTo>
                    <a:cubicBezTo>
                      <a:pt x="141" y="135"/>
                      <a:pt x="135" y="140"/>
                      <a:pt x="128" y="140"/>
                    </a:cubicBezTo>
                    <a:close/>
                    <a:moveTo>
                      <a:pt x="23" y="116"/>
                    </a:moveTo>
                    <a:lnTo>
                      <a:pt x="23" y="116"/>
                    </a:ln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23" y="24"/>
                      <a:pt x="23" y="24"/>
                      <a:pt x="23" y="24"/>
                    </a:cubicBezTo>
                    <a:lnTo>
                      <a:pt x="23" y="11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" name="Freeform 44"/>
              <p:cNvSpPr>
                <a:spLocks noChangeArrowheads="1"/>
              </p:cNvSpPr>
              <p:nvPr/>
            </p:nvSpPr>
            <p:spPr bwMode="auto">
              <a:xfrm>
                <a:off x="8558994" y="3690977"/>
                <a:ext cx="59272" cy="59272"/>
              </a:xfrm>
              <a:custGeom>
                <a:avLst/>
                <a:gdLst>
                  <a:gd name="T0" fmla="*/ 129 w 142"/>
                  <a:gd name="T1" fmla="*/ 139 h 140"/>
                  <a:gd name="T2" fmla="*/ 129 w 142"/>
                  <a:gd name="T3" fmla="*/ 139 h 140"/>
                  <a:gd name="T4" fmla="*/ 13 w 142"/>
                  <a:gd name="T5" fmla="*/ 139 h 140"/>
                  <a:gd name="T6" fmla="*/ 0 w 142"/>
                  <a:gd name="T7" fmla="*/ 128 h 140"/>
                  <a:gd name="T8" fmla="*/ 0 w 142"/>
                  <a:gd name="T9" fmla="*/ 11 h 140"/>
                  <a:gd name="T10" fmla="*/ 13 w 142"/>
                  <a:gd name="T11" fmla="*/ 0 h 140"/>
                  <a:gd name="T12" fmla="*/ 129 w 142"/>
                  <a:gd name="T13" fmla="*/ 0 h 140"/>
                  <a:gd name="T14" fmla="*/ 141 w 142"/>
                  <a:gd name="T15" fmla="*/ 11 h 140"/>
                  <a:gd name="T16" fmla="*/ 141 w 142"/>
                  <a:gd name="T17" fmla="*/ 128 h 140"/>
                  <a:gd name="T18" fmla="*/ 129 w 142"/>
                  <a:gd name="T19" fmla="*/ 139 h 140"/>
                  <a:gd name="T20" fmla="*/ 24 w 142"/>
                  <a:gd name="T21" fmla="*/ 116 h 140"/>
                  <a:gd name="T22" fmla="*/ 24 w 142"/>
                  <a:gd name="T23" fmla="*/ 116 h 140"/>
                  <a:gd name="T24" fmla="*/ 118 w 142"/>
                  <a:gd name="T25" fmla="*/ 116 h 140"/>
                  <a:gd name="T26" fmla="*/ 118 w 142"/>
                  <a:gd name="T27" fmla="*/ 23 h 140"/>
                  <a:gd name="T28" fmla="*/ 24 w 142"/>
                  <a:gd name="T29" fmla="*/ 23 h 140"/>
                  <a:gd name="T30" fmla="*/ 24 w 142"/>
                  <a:gd name="T31" fmla="*/ 11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2" h="140">
                    <a:moveTo>
                      <a:pt x="129" y="139"/>
                    </a:moveTo>
                    <a:lnTo>
                      <a:pt x="129" y="139"/>
                    </a:lnTo>
                    <a:cubicBezTo>
                      <a:pt x="13" y="139"/>
                      <a:pt x="13" y="139"/>
                      <a:pt x="13" y="139"/>
                    </a:cubicBezTo>
                    <a:cubicBezTo>
                      <a:pt x="5" y="139"/>
                      <a:pt x="0" y="134"/>
                      <a:pt x="0" y="12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3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5" y="0"/>
                      <a:pt x="141" y="5"/>
                      <a:pt x="141" y="11"/>
                    </a:cubicBezTo>
                    <a:cubicBezTo>
                      <a:pt x="141" y="128"/>
                      <a:pt x="141" y="128"/>
                      <a:pt x="141" y="128"/>
                    </a:cubicBezTo>
                    <a:cubicBezTo>
                      <a:pt x="141" y="134"/>
                      <a:pt x="135" y="139"/>
                      <a:pt x="129" y="139"/>
                    </a:cubicBezTo>
                    <a:close/>
                    <a:moveTo>
                      <a:pt x="24" y="116"/>
                    </a:moveTo>
                    <a:lnTo>
                      <a:pt x="24" y="116"/>
                    </a:lnTo>
                    <a:cubicBezTo>
                      <a:pt x="118" y="116"/>
                      <a:pt x="118" y="116"/>
                      <a:pt x="118" y="116"/>
                    </a:cubicBezTo>
                    <a:cubicBezTo>
                      <a:pt x="118" y="23"/>
                      <a:pt x="118" y="23"/>
                      <a:pt x="118" y="23"/>
                    </a:cubicBezTo>
                    <a:cubicBezTo>
                      <a:pt x="24" y="23"/>
                      <a:pt x="24" y="23"/>
                      <a:pt x="24" y="23"/>
                    </a:cubicBezTo>
                    <a:lnTo>
                      <a:pt x="24" y="11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" name="Freeform 45"/>
              <p:cNvSpPr>
                <a:spLocks noChangeArrowheads="1"/>
              </p:cNvSpPr>
              <p:nvPr/>
            </p:nvSpPr>
            <p:spPr bwMode="auto">
              <a:xfrm>
                <a:off x="8490460" y="3594660"/>
                <a:ext cx="107431" cy="105578"/>
              </a:xfrm>
              <a:custGeom>
                <a:avLst/>
                <a:gdLst>
                  <a:gd name="T0" fmla="*/ 240 w 255"/>
                  <a:gd name="T1" fmla="*/ 252 h 253"/>
                  <a:gd name="T2" fmla="*/ 240 w 255"/>
                  <a:gd name="T3" fmla="*/ 252 h 253"/>
                  <a:gd name="T4" fmla="*/ 229 w 255"/>
                  <a:gd name="T5" fmla="*/ 242 h 253"/>
                  <a:gd name="T6" fmla="*/ 10 w 255"/>
                  <a:gd name="T7" fmla="*/ 24 h 253"/>
                  <a:gd name="T8" fmla="*/ 1 w 255"/>
                  <a:gd name="T9" fmla="*/ 10 h 253"/>
                  <a:gd name="T10" fmla="*/ 15 w 255"/>
                  <a:gd name="T11" fmla="*/ 1 h 253"/>
                  <a:gd name="T12" fmla="*/ 252 w 255"/>
                  <a:gd name="T13" fmla="*/ 238 h 253"/>
                  <a:gd name="T14" fmla="*/ 243 w 255"/>
                  <a:gd name="T15" fmla="*/ 252 h 253"/>
                  <a:gd name="T16" fmla="*/ 240 w 255"/>
                  <a:gd name="T17" fmla="*/ 252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5" h="253">
                    <a:moveTo>
                      <a:pt x="240" y="252"/>
                    </a:moveTo>
                    <a:lnTo>
                      <a:pt x="240" y="252"/>
                    </a:lnTo>
                    <a:cubicBezTo>
                      <a:pt x="235" y="252"/>
                      <a:pt x="230" y="249"/>
                      <a:pt x="229" y="242"/>
                    </a:cubicBezTo>
                    <a:cubicBezTo>
                      <a:pt x="207" y="132"/>
                      <a:pt x="120" y="47"/>
                      <a:pt x="10" y="24"/>
                    </a:cubicBezTo>
                    <a:cubicBezTo>
                      <a:pt x="4" y="23"/>
                      <a:pt x="0" y="16"/>
                      <a:pt x="1" y="10"/>
                    </a:cubicBezTo>
                    <a:cubicBezTo>
                      <a:pt x="3" y="4"/>
                      <a:pt x="9" y="0"/>
                      <a:pt x="15" y="1"/>
                    </a:cubicBezTo>
                    <a:cubicBezTo>
                      <a:pt x="135" y="25"/>
                      <a:pt x="228" y="118"/>
                      <a:pt x="252" y="238"/>
                    </a:cubicBezTo>
                    <a:cubicBezTo>
                      <a:pt x="254" y="244"/>
                      <a:pt x="249" y="251"/>
                      <a:pt x="243" y="252"/>
                    </a:cubicBezTo>
                    <a:cubicBezTo>
                      <a:pt x="242" y="252"/>
                      <a:pt x="241" y="252"/>
                      <a:pt x="240" y="25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" name="Freeform 46"/>
              <p:cNvSpPr>
                <a:spLocks noChangeArrowheads="1"/>
              </p:cNvSpPr>
              <p:nvPr/>
            </p:nvSpPr>
            <p:spPr bwMode="auto">
              <a:xfrm>
                <a:off x="8344132" y="3594660"/>
                <a:ext cx="107431" cy="105578"/>
              </a:xfrm>
              <a:custGeom>
                <a:avLst/>
                <a:gdLst>
                  <a:gd name="T0" fmla="*/ 12 w 254"/>
                  <a:gd name="T1" fmla="*/ 252 h 253"/>
                  <a:gd name="T2" fmla="*/ 12 w 254"/>
                  <a:gd name="T3" fmla="*/ 252 h 253"/>
                  <a:gd name="T4" fmla="*/ 10 w 254"/>
                  <a:gd name="T5" fmla="*/ 252 h 253"/>
                  <a:gd name="T6" fmla="*/ 1 w 254"/>
                  <a:gd name="T7" fmla="*/ 238 h 253"/>
                  <a:gd name="T8" fmla="*/ 237 w 254"/>
                  <a:gd name="T9" fmla="*/ 1 h 253"/>
                  <a:gd name="T10" fmla="*/ 252 w 254"/>
                  <a:gd name="T11" fmla="*/ 10 h 253"/>
                  <a:gd name="T12" fmla="*/ 243 w 254"/>
                  <a:gd name="T13" fmla="*/ 24 h 253"/>
                  <a:gd name="T14" fmla="*/ 24 w 254"/>
                  <a:gd name="T15" fmla="*/ 242 h 253"/>
                  <a:gd name="T16" fmla="*/ 12 w 254"/>
                  <a:gd name="T17" fmla="*/ 252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253">
                    <a:moveTo>
                      <a:pt x="12" y="252"/>
                    </a:moveTo>
                    <a:lnTo>
                      <a:pt x="12" y="252"/>
                    </a:lnTo>
                    <a:cubicBezTo>
                      <a:pt x="11" y="252"/>
                      <a:pt x="11" y="252"/>
                      <a:pt x="10" y="252"/>
                    </a:cubicBezTo>
                    <a:cubicBezTo>
                      <a:pt x="4" y="251"/>
                      <a:pt x="0" y="244"/>
                      <a:pt x="1" y="238"/>
                    </a:cubicBezTo>
                    <a:cubicBezTo>
                      <a:pt x="25" y="118"/>
                      <a:pt x="119" y="26"/>
                      <a:pt x="237" y="1"/>
                    </a:cubicBezTo>
                    <a:cubicBezTo>
                      <a:pt x="244" y="0"/>
                      <a:pt x="250" y="4"/>
                      <a:pt x="252" y="10"/>
                    </a:cubicBezTo>
                    <a:cubicBezTo>
                      <a:pt x="253" y="16"/>
                      <a:pt x="249" y="23"/>
                      <a:pt x="243" y="24"/>
                    </a:cubicBezTo>
                    <a:cubicBezTo>
                      <a:pt x="132" y="47"/>
                      <a:pt x="47" y="132"/>
                      <a:pt x="24" y="242"/>
                    </a:cubicBezTo>
                    <a:cubicBezTo>
                      <a:pt x="23" y="249"/>
                      <a:pt x="18" y="252"/>
                      <a:pt x="12" y="25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" name="Freeform 47"/>
              <p:cNvSpPr>
                <a:spLocks noChangeArrowheads="1"/>
              </p:cNvSpPr>
              <p:nvPr/>
            </p:nvSpPr>
            <p:spPr bwMode="auto">
              <a:xfrm>
                <a:off x="8344132" y="3739136"/>
                <a:ext cx="107431" cy="105578"/>
              </a:xfrm>
              <a:custGeom>
                <a:avLst/>
                <a:gdLst>
                  <a:gd name="T0" fmla="*/ 240 w 254"/>
                  <a:gd name="T1" fmla="*/ 252 h 253"/>
                  <a:gd name="T2" fmla="*/ 240 w 254"/>
                  <a:gd name="T3" fmla="*/ 252 h 253"/>
                  <a:gd name="T4" fmla="*/ 238 w 254"/>
                  <a:gd name="T5" fmla="*/ 252 h 253"/>
                  <a:gd name="T6" fmla="*/ 1 w 254"/>
                  <a:gd name="T7" fmla="*/ 16 h 253"/>
                  <a:gd name="T8" fmla="*/ 10 w 254"/>
                  <a:gd name="T9" fmla="*/ 2 h 253"/>
                  <a:gd name="T10" fmla="*/ 24 w 254"/>
                  <a:gd name="T11" fmla="*/ 11 h 253"/>
                  <a:gd name="T12" fmla="*/ 243 w 254"/>
                  <a:gd name="T13" fmla="*/ 229 h 253"/>
                  <a:gd name="T14" fmla="*/ 252 w 254"/>
                  <a:gd name="T15" fmla="*/ 243 h 253"/>
                  <a:gd name="T16" fmla="*/ 240 w 254"/>
                  <a:gd name="T17" fmla="*/ 252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253">
                    <a:moveTo>
                      <a:pt x="240" y="252"/>
                    </a:moveTo>
                    <a:lnTo>
                      <a:pt x="240" y="252"/>
                    </a:lnTo>
                    <a:cubicBezTo>
                      <a:pt x="239" y="252"/>
                      <a:pt x="239" y="252"/>
                      <a:pt x="238" y="252"/>
                    </a:cubicBezTo>
                    <a:cubicBezTo>
                      <a:pt x="119" y="228"/>
                      <a:pt x="26" y="136"/>
                      <a:pt x="1" y="16"/>
                    </a:cubicBezTo>
                    <a:cubicBezTo>
                      <a:pt x="0" y="10"/>
                      <a:pt x="4" y="3"/>
                      <a:pt x="10" y="2"/>
                    </a:cubicBezTo>
                    <a:cubicBezTo>
                      <a:pt x="17" y="0"/>
                      <a:pt x="23" y="5"/>
                      <a:pt x="24" y="11"/>
                    </a:cubicBezTo>
                    <a:cubicBezTo>
                      <a:pt x="47" y="121"/>
                      <a:pt x="132" y="207"/>
                      <a:pt x="243" y="229"/>
                    </a:cubicBezTo>
                    <a:cubicBezTo>
                      <a:pt x="249" y="230"/>
                      <a:pt x="253" y="237"/>
                      <a:pt x="252" y="243"/>
                    </a:cubicBezTo>
                    <a:cubicBezTo>
                      <a:pt x="251" y="249"/>
                      <a:pt x="246" y="252"/>
                      <a:pt x="240" y="25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" name="Freeform 48"/>
              <p:cNvSpPr>
                <a:spLocks noChangeArrowheads="1"/>
              </p:cNvSpPr>
              <p:nvPr/>
            </p:nvSpPr>
            <p:spPr bwMode="auto">
              <a:xfrm>
                <a:off x="8490460" y="3739136"/>
                <a:ext cx="107431" cy="105578"/>
              </a:xfrm>
              <a:custGeom>
                <a:avLst/>
                <a:gdLst>
                  <a:gd name="T0" fmla="*/ 12 w 254"/>
                  <a:gd name="T1" fmla="*/ 252 h 253"/>
                  <a:gd name="T2" fmla="*/ 12 w 254"/>
                  <a:gd name="T3" fmla="*/ 252 h 253"/>
                  <a:gd name="T4" fmla="*/ 1 w 254"/>
                  <a:gd name="T5" fmla="*/ 243 h 253"/>
                  <a:gd name="T6" fmla="*/ 10 w 254"/>
                  <a:gd name="T7" fmla="*/ 229 h 253"/>
                  <a:gd name="T8" fmla="*/ 228 w 254"/>
                  <a:gd name="T9" fmla="*/ 11 h 253"/>
                  <a:gd name="T10" fmla="*/ 242 w 254"/>
                  <a:gd name="T11" fmla="*/ 1 h 253"/>
                  <a:gd name="T12" fmla="*/ 251 w 254"/>
                  <a:gd name="T13" fmla="*/ 16 h 253"/>
                  <a:gd name="T14" fmla="*/ 14 w 254"/>
                  <a:gd name="T15" fmla="*/ 252 h 253"/>
                  <a:gd name="T16" fmla="*/ 12 w 254"/>
                  <a:gd name="T17" fmla="*/ 252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253">
                    <a:moveTo>
                      <a:pt x="12" y="252"/>
                    </a:moveTo>
                    <a:lnTo>
                      <a:pt x="12" y="252"/>
                    </a:lnTo>
                    <a:cubicBezTo>
                      <a:pt x="7" y="252"/>
                      <a:pt x="2" y="249"/>
                      <a:pt x="1" y="243"/>
                    </a:cubicBezTo>
                    <a:cubicBezTo>
                      <a:pt x="0" y="237"/>
                      <a:pt x="3" y="230"/>
                      <a:pt x="10" y="229"/>
                    </a:cubicBezTo>
                    <a:cubicBezTo>
                      <a:pt x="119" y="206"/>
                      <a:pt x="206" y="121"/>
                      <a:pt x="228" y="11"/>
                    </a:cubicBezTo>
                    <a:cubicBezTo>
                      <a:pt x="230" y="5"/>
                      <a:pt x="235" y="0"/>
                      <a:pt x="242" y="1"/>
                    </a:cubicBezTo>
                    <a:cubicBezTo>
                      <a:pt x="248" y="3"/>
                      <a:pt x="253" y="9"/>
                      <a:pt x="251" y="16"/>
                    </a:cubicBezTo>
                    <a:cubicBezTo>
                      <a:pt x="227" y="135"/>
                      <a:pt x="134" y="228"/>
                      <a:pt x="14" y="252"/>
                    </a:cubicBezTo>
                    <a:cubicBezTo>
                      <a:pt x="13" y="252"/>
                      <a:pt x="13" y="252"/>
                      <a:pt x="12" y="25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8255224" y="2703721"/>
            <a:ext cx="431576" cy="429725"/>
            <a:chOff x="8255224" y="2703721"/>
            <a:chExt cx="431576" cy="429725"/>
          </a:xfrm>
        </p:grpSpPr>
        <p:sp>
          <p:nvSpPr>
            <p:cNvPr id="944" name="Freeform 943"/>
            <p:cNvSpPr>
              <a:spLocks noChangeArrowheads="1"/>
            </p:cNvSpPr>
            <p:nvPr/>
          </p:nvSpPr>
          <p:spPr bwMode="auto">
            <a:xfrm>
              <a:off x="8255224" y="2703721"/>
              <a:ext cx="431576" cy="429725"/>
            </a:xfrm>
            <a:custGeom>
              <a:avLst/>
              <a:gdLst>
                <a:gd name="T0" fmla="*/ 1025 w 1026"/>
                <a:gd name="T1" fmla="*/ 512 h 1024"/>
                <a:gd name="T2" fmla="*/ 1025 w 1026"/>
                <a:gd name="T3" fmla="*/ 512 h 1024"/>
                <a:gd name="T4" fmla="*/ 513 w 1026"/>
                <a:gd name="T5" fmla="*/ 1023 h 1024"/>
                <a:gd name="T6" fmla="*/ 0 w 1026"/>
                <a:gd name="T7" fmla="*/ 512 h 1024"/>
                <a:gd name="T8" fmla="*/ 513 w 1026"/>
                <a:gd name="T9" fmla="*/ 0 h 1024"/>
                <a:gd name="T10" fmla="*/ 1025 w 1026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024">
                  <a:moveTo>
                    <a:pt x="1025" y="512"/>
                  </a:moveTo>
                  <a:lnTo>
                    <a:pt x="1025" y="512"/>
                  </a:lnTo>
                  <a:cubicBezTo>
                    <a:pt x="1025" y="794"/>
                    <a:pt x="796" y="1023"/>
                    <a:pt x="513" y="1023"/>
                  </a:cubicBezTo>
                  <a:cubicBezTo>
                    <a:pt x="231" y="1023"/>
                    <a:pt x="0" y="794"/>
                    <a:pt x="0" y="512"/>
                  </a:cubicBezTo>
                  <a:cubicBezTo>
                    <a:pt x="0" y="229"/>
                    <a:pt x="231" y="0"/>
                    <a:pt x="513" y="0"/>
                  </a:cubicBezTo>
                  <a:cubicBezTo>
                    <a:pt x="796" y="0"/>
                    <a:pt x="1025" y="229"/>
                    <a:pt x="1025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33" name="Group 1132"/>
            <p:cNvGrpSpPr/>
            <p:nvPr/>
          </p:nvGrpSpPr>
          <p:grpSpPr>
            <a:xfrm>
              <a:off x="8342279" y="2796334"/>
              <a:ext cx="257465" cy="244499"/>
              <a:chOff x="8342279" y="2796334"/>
              <a:chExt cx="257465" cy="244499"/>
            </a:xfrm>
            <a:solidFill>
              <a:schemeClr val="bg1"/>
            </a:solidFill>
          </p:grpSpPr>
          <p:sp>
            <p:nvSpPr>
              <p:cNvPr id="1134" name="Freeform 49"/>
              <p:cNvSpPr>
                <a:spLocks noChangeArrowheads="1"/>
              </p:cNvSpPr>
              <p:nvPr/>
            </p:nvSpPr>
            <p:spPr bwMode="auto">
              <a:xfrm>
                <a:off x="8342279" y="2796334"/>
                <a:ext cx="83352" cy="244499"/>
              </a:xfrm>
              <a:custGeom>
                <a:avLst/>
                <a:gdLst>
                  <a:gd name="T0" fmla="*/ 12 w 199"/>
                  <a:gd name="T1" fmla="*/ 581 h 582"/>
                  <a:gd name="T2" fmla="*/ 12 w 199"/>
                  <a:gd name="T3" fmla="*/ 581 h 582"/>
                  <a:gd name="T4" fmla="*/ 9 w 199"/>
                  <a:gd name="T5" fmla="*/ 580 h 582"/>
                  <a:gd name="T6" fmla="*/ 2 w 199"/>
                  <a:gd name="T7" fmla="*/ 565 h 582"/>
                  <a:gd name="T8" fmla="*/ 173 w 199"/>
                  <a:gd name="T9" fmla="*/ 9 h 582"/>
                  <a:gd name="T10" fmla="*/ 188 w 199"/>
                  <a:gd name="T11" fmla="*/ 2 h 582"/>
                  <a:gd name="T12" fmla="*/ 196 w 199"/>
                  <a:gd name="T13" fmla="*/ 16 h 582"/>
                  <a:gd name="T14" fmla="*/ 24 w 199"/>
                  <a:gd name="T15" fmla="*/ 572 h 582"/>
                  <a:gd name="T16" fmla="*/ 12 w 199"/>
                  <a:gd name="T17" fmla="*/ 581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" h="582">
                    <a:moveTo>
                      <a:pt x="12" y="581"/>
                    </a:moveTo>
                    <a:lnTo>
                      <a:pt x="12" y="581"/>
                    </a:lnTo>
                    <a:cubicBezTo>
                      <a:pt x="11" y="581"/>
                      <a:pt x="10" y="581"/>
                      <a:pt x="9" y="580"/>
                    </a:cubicBezTo>
                    <a:cubicBezTo>
                      <a:pt x="3" y="579"/>
                      <a:pt x="0" y="571"/>
                      <a:pt x="2" y="565"/>
                    </a:cubicBezTo>
                    <a:cubicBezTo>
                      <a:pt x="173" y="9"/>
                      <a:pt x="173" y="9"/>
                      <a:pt x="173" y="9"/>
                    </a:cubicBezTo>
                    <a:cubicBezTo>
                      <a:pt x="176" y="3"/>
                      <a:pt x="182" y="0"/>
                      <a:pt x="188" y="2"/>
                    </a:cubicBezTo>
                    <a:cubicBezTo>
                      <a:pt x="194" y="3"/>
                      <a:pt x="198" y="10"/>
                      <a:pt x="196" y="16"/>
                    </a:cubicBezTo>
                    <a:cubicBezTo>
                      <a:pt x="24" y="572"/>
                      <a:pt x="24" y="572"/>
                      <a:pt x="24" y="572"/>
                    </a:cubicBezTo>
                    <a:cubicBezTo>
                      <a:pt x="22" y="578"/>
                      <a:pt x="17" y="581"/>
                      <a:pt x="12" y="58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" name="Freeform 50"/>
              <p:cNvSpPr>
                <a:spLocks noChangeArrowheads="1"/>
              </p:cNvSpPr>
              <p:nvPr/>
            </p:nvSpPr>
            <p:spPr bwMode="auto">
              <a:xfrm>
                <a:off x="8414518" y="2796334"/>
                <a:ext cx="83351" cy="244499"/>
              </a:xfrm>
              <a:custGeom>
                <a:avLst/>
                <a:gdLst>
                  <a:gd name="T0" fmla="*/ 187 w 200"/>
                  <a:gd name="T1" fmla="*/ 581 h 582"/>
                  <a:gd name="T2" fmla="*/ 187 w 200"/>
                  <a:gd name="T3" fmla="*/ 581 h 582"/>
                  <a:gd name="T4" fmla="*/ 175 w 200"/>
                  <a:gd name="T5" fmla="*/ 572 h 582"/>
                  <a:gd name="T6" fmla="*/ 2 w 200"/>
                  <a:gd name="T7" fmla="*/ 16 h 582"/>
                  <a:gd name="T8" fmla="*/ 11 w 200"/>
                  <a:gd name="T9" fmla="*/ 2 h 582"/>
                  <a:gd name="T10" fmla="*/ 25 w 200"/>
                  <a:gd name="T11" fmla="*/ 9 h 582"/>
                  <a:gd name="T12" fmla="*/ 197 w 200"/>
                  <a:gd name="T13" fmla="*/ 565 h 582"/>
                  <a:gd name="T14" fmla="*/ 190 w 200"/>
                  <a:gd name="T15" fmla="*/ 580 h 582"/>
                  <a:gd name="T16" fmla="*/ 187 w 200"/>
                  <a:gd name="T17" fmla="*/ 581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0" h="582">
                    <a:moveTo>
                      <a:pt x="187" y="581"/>
                    </a:moveTo>
                    <a:lnTo>
                      <a:pt x="187" y="581"/>
                    </a:lnTo>
                    <a:cubicBezTo>
                      <a:pt x="182" y="581"/>
                      <a:pt x="176" y="578"/>
                      <a:pt x="175" y="572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0"/>
                      <a:pt x="5" y="3"/>
                      <a:pt x="11" y="2"/>
                    </a:cubicBezTo>
                    <a:cubicBezTo>
                      <a:pt x="17" y="0"/>
                      <a:pt x="23" y="3"/>
                      <a:pt x="25" y="9"/>
                    </a:cubicBezTo>
                    <a:cubicBezTo>
                      <a:pt x="197" y="565"/>
                      <a:pt x="197" y="565"/>
                      <a:pt x="197" y="565"/>
                    </a:cubicBezTo>
                    <a:cubicBezTo>
                      <a:pt x="199" y="571"/>
                      <a:pt x="196" y="579"/>
                      <a:pt x="190" y="580"/>
                    </a:cubicBezTo>
                    <a:cubicBezTo>
                      <a:pt x="189" y="581"/>
                      <a:pt x="188" y="581"/>
                      <a:pt x="187" y="58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" name="Freeform 51"/>
              <p:cNvSpPr>
                <a:spLocks noChangeArrowheads="1"/>
              </p:cNvSpPr>
              <p:nvPr/>
            </p:nvSpPr>
            <p:spPr bwMode="auto">
              <a:xfrm>
                <a:off x="8508983" y="2961186"/>
                <a:ext cx="88909" cy="74090"/>
              </a:xfrm>
              <a:custGeom>
                <a:avLst/>
                <a:gdLst>
                  <a:gd name="T0" fmla="*/ 111 w 213"/>
                  <a:gd name="T1" fmla="*/ 175 h 176"/>
                  <a:gd name="T2" fmla="*/ 111 w 213"/>
                  <a:gd name="T3" fmla="*/ 175 h 176"/>
                  <a:gd name="T4" fmla="*/ 43 w 213"/>
                  <a:gd name="T5" fmla="*/ 162 h 176"/>
                  <a:gd name="T6" fmla="*/ 0 w 213"/>
                  <a:gd name="T7" fmla="*/ 96 h 176"/>
                  <a:gd name="T8" fmla="*/ 25 w 213"/>
                  <a:gd name="T9" fmla="*/ 35 h 176"/>
                  <a:gd name="T10" fmla="*/ 179 w 213"/>
                  <a:gd name="T11" fmla="*/ 15 h 176"/>
                  <a:gd name="T12" fmla="*/ 199 w 213"/>
                  <a:gd name="T13" fmla="*/ 17 h 176"/>
                  <a:gd name="T14" fmla="*/ 211 w 213"/>
                  <a:gd name="T15" fmla="*/ 29 h 176"/>
                  <a:gd name="T16" fmla="*/ 198 w 213"/>
                  <a:gd name="T17" fmla="*/ 41 h 176"/>
                  <a:gd name="T18" fmla="*/ 176 w 213"/>
                  <a:gd name="T19" fmla="*/ 38 h 176"/>
                  <a:gd name="T20" fmla="*/ 41 w 213"/>
                  <a:gd name="T21" fmla="*/ 52 h 176"/>
                  <a:gd name="T22" fmla="*/ 23 w 213"/>
                  <a:gd name="T23" fmla="*/ 96 h 176"/>
                  <a:gd name="T24" fmla="*/ 53 w 213"/>
                  <a:gd name="T25" fmla="*/ 141 h 176"/>
                  <a:gd name="T26" fmla="*/ 192 w 213"/>
                  <a:gd name="T27" fmla="*/ 130 h 176"/>
                  <a:gd name="T28" fmla="*/ 208 w 213"/>
                  <a:gd name="T29" fmla="*/ 132 h 176"/>
                  <a:gd name="T30" fmla="*/ 205 w 213"/>
                  <a:gd name="T31" fmla="*/ 149 h 176"/>
                  <a:gd name="T32" fmla="*/ 111 w 213"/>
                  <a:gd name="T33" fmla="*/ 17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3" h="176">
                    <a:moveTo>
                      <a:pt x="111" y="175"/>
                    </a:moveTo>
                    <a:lnTo>
                      <a:pt x="111" y="175"/>
                    </a:lnTo>
                    <a:cubicBezTo>
                      <a:pt x="86" y="175"/>
                      <a:pt x="62" y="171"/>
                      <a:pt x="43" y="162"/>
                    </a:cubicBezTo>
                    <a:cubicBezTo>
                      <a:pt x="15" y="148"/>
                      <a:pt x="0" y="124"/>
                      <a:pt x="0" y="96"/>
                    </a:cubicBezTo>
                    <a:cubicBezTo>
                      <a:pt x="0" y="70"/>
                      <a:pt x="9" y="49"/>
                      <a:pt x="25" y="35"/>
                    </a:cubicBezTo>
                    <a:cubicBezTo>
                      <a:pt x="65" y="0"/>
                      <a:pt x="137" y="10"/>
                      <a:pt x="179" y="15"/>
                    </a:cubicBezTo>
                    <a:cubicBezTo>
                      <a:pt x="188" y="16"/>
                      <a:pt x="194" y="17"/>
                      <a:pt x="199" y="17"/>
                    </a:cubicBezTo>
                    <a:cubicBezTo>
                      <a:pt x="205" y="18"/>
                      <a:pt x="211" y="23"/>
                      <a:pt x="211" y="29"/>
                    </a:cubicBezTo>
                    <a:cubicBezTo>
                      <a:pt x="210" y="36"/>
                      <a:pt x="203" y="41"/>
                      <a:pt x="198" y="41"/>
                    </a:cubicBezTo>
                    <a:cubicBezTo>
                      <a:pt x="193" y="41"/>
                      <a:pt x="186" y="40"/>
                      <a:pt x="176" y="38"/>
                    </a:cubicBezTo>
                    <a:cubicBezTo>
                      <a:pt x="140" y="34"/>
                      <a:pt x="72" y="24"/>
                      <a:pt x="41" y="52"/>
                    </a:cubicBezTo>
                    <a:cubicBezTo>
                      <a:pt x="29" y="62"/>
                      <a:pt x="23" y="76"/>
                      <a:pt x="23" y="96"/>
                    </a:cubicBezTo>
                    <a:cubicBezTo>
                      <a:pt x="23" y="116"/>
                      <a:pt x="34" y="130"/>
                      <a:pt x="53" y="141"/>
                    </a:cubicBezTo>
                    <a:cubicBezTo>
                      <a:pt x="91" y="160"/>
                      <a:pt x="159" y="154"/>
                      <a:pt x="192" y="130"/>
                    </a:cubicBezTo>
                    <a:cubicBezTo>
                      <a:pt x="197" y="126"/>
                      <a:pt x="204" y="127"/>
                      <a:pt x="208" y="132"/>
                    </a:cubicBezTo>
                    <a:cubicBezTo>
                      <a:pt x="212" y="138"/>
                      <a:pt x="211" y="145"/>
                      <a:pt x="205" y="149"/>
                    </a:cubicBezTo>
                    <a:cubicBezTo>
                      <a:pt x="181" y="167"/>
                      <a:pt x="146" y="175"/>
                      <a:pt x="111" y="1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" name="Freeform 52"/>
              <p:cNvSpPr>
                <a:spLocks noChangeArrowheads="1"/>
              </p:cNvSpPr>
              <p:nvPr/>
            </p:nvSpPr>
            <p:spPr bwMode="auto">
              <a:xfrm>
                <a:off x="8360802" y="2970447"/>
                <a:ext cx="114840" cy="11114"/>
              </a:xfrm>
              <a:custGeom>
                <a:avLst/>
                <a:gdLst>
                  <a:gd name="T0" fmla="*/ 263 w 275"/>
                  <a:gd name="T1" fmla="*/ 24 h 25"/>
                  <a:gd name="T2" fmla="*/ 263 w 275"/>
                  <a:gd name="T3" fmla="*/ 24 h 25"/>
                  <a:gd name="T4" fmla="*/ 12 w 275"/>
                  <a:gd name="T5" fmla="*/ 24 h 25"/>
                  <a:gd name="T6" fmla="*/ 0 w 275"/>
                  <a:gd name="T7" fmla="*/ 11 h 25"/>
                  <a:gd name="T8" fmla="*/ 12 w 275"/>
                  <a:gd name="T9" fmla="*/ 0 h 25"/>
                  <a:gd name="T10" fmla="*/ 263 w 275"/>
                  <a:gd name="T11" fmla="*/ 0 h 25"/>
                  <a:gd name="T12" fmla="*/ 274 w 275"/>
                  <a:gd name="T13" fmla="*/ 11 h 25"/>
                  <a:gd name="T14" fmla="*/ 263 w 275"/>
                  <a:gd name="T15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5" h="25">
                    <a:moveTo>
                      <a:pt x="263" y="24"/>
                    </a:moveTo>
                    <a:lnTo>
                      <a:pt x="263" y="24"/>
                    </a:ln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0" y="19"/>
                      <a:pt x="0" y="11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263" y="0"/>
                      <a:pt x="263" y="0"/>
                      <a:pt x="263" y="0"/>
                    </a:cubicBezTo>
                    <a:cubicBezTo>
                      <a:pt x="269" y="0"/>
                      <a:pt x="274" y="5"/>
                      <a:pt x="274" y="11"/>
                    </a:cubicBezTo>
                    <a:cubicBezTo>
                      <a:pt x="274" y="19"/>
                      <a:pt x="269" y="24"/>
                      <a:pt x="263" y="2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" name="Freeform 53"/>
              <p:cNvSpPr>
                <a:spLocks noChangeArrowheads="1"/>
              </p:cNvSpPr>
              <p:nvPr/>
            </p:nvSpPr>
            <p:spPr bwMode="auto">
              <a:xfrm>
                <a:off x="8508983" y="2907470"/>
                <a:ext cx="90761" cy="125954"/>
              </a:xfrm>
              <a:custGeom>
                <a:avLst/>
                <a:gdLst>
                  <a:gd name="T0" fmla="*/ 202 w 215"/>
                  <a:gd name="T1" fmla="*/ 300 h 301"/>
                  <a:gd name="T2" fmla="*/ 202 w 215"/>
                  <a:gd name="T3" fmla="*/ 300 h 301"/>
                  <a:gd name="T4" fmla="*/ 191 w 215"/>
                  <a:gd name="T5" fmla="*/ 289 h 301"/>
                  <a:gd name="T6" fmla="*/ 191 w 215"/>
                  <a:gd name="T7" fmla="*/ 101 h 301"/>
                  <a:gd name="T8" fmla="*/ 137 w 215"/>
                  <a:gd name="T9" fmla="*/ 40 h 301"/>
                  <a:gd name="T10" fmla="*/ 24 w 215"/>
                  <a:gd name="T11" fmla="*/ 73 h 301"/>
                  <a:gd name="T12" fmla="*/ 8 w 215"/>
                  <a:gd name="T13" fmla="*/ 77 h 301"/>
                  <a:gd name="T14" fmla="*/ 3 w 215"/>
                  <a:gd name="T15" fmla="*/ 62 h 301"/>
                  <a:gd name="T16" fmla="*/ 140 w 215"/>
                  <a:gd name="T17" fmla="*/ 17 h 301"/>
                  <a:gd name="T18" fmla="*/ 214 w 215"/>
                  <a:gd name="T19" fmla="*/ 101 h 301"/>
                  <a:gd name="T20" fmla="*/ 214 w 215"/>
                  <a:gd name="T21" fmla="*/ 289 h 301"/>
                  <a:gd name="T22" fmla="*/ 202 w 215"/>
                  <a:gd name="T23" fmla="*/ 30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5" h="301">
                    <a:moveTo>
                      <a:pt x="202" y="300"/>
                    </a:moveTo>
                    <a:lnTo>
                      <a:pt x="202" y="300"/>
                    </a:lnTo>
                    <a:cubicBezTo>
                      <a:pt x="196" y="300"/>
                      <a:pt x="191" y="295"/>
                      <a:pt x="191" y="289"/>
                    </a:cubicBezTo>
                    <a:cubicBezTo>
                      <a:pt x="191" y="101"/>
                      <a:pt x="191" y="101"/>
                      <a:pt x="191" y="101"/>
                    </a:cubicBezTo>
                    <a:cubicBezTo>
                      <a:pt x="191" y="68"/>
                      <a:pt x="171" y="45"/>
                      <a:pt x="137" y="40"/>
                    </a:cubicBezTo>
                    <a:cubicBezTo>
                      <a:pt x="51" y="26"/>
                      <a:pt x="25" y="71"/>
                      <a:pt x="24" y="73"/>
                    </a:cubicBezTo>
                    <a:cubicBezTo>
                      <a:pt x="21" y="78"/>
                      <a:pt x="14" y="80"/>
                      <a:pt x="8" y="77"/>
                    </a:cubicBezTo>
                    <a:cubicBezTo>
                      <a:pt x="2" y="74"/>
                      <a:pt x="0" y="68"/>
                      <a:pt x="3" y="62"/>
                    </a:cubicBezTo>
                    <a:cubicBezTo>
                      <a:pt x="5" y="60"/>
                      <a:pt x="38" y="0"/>
                      <a:pt x="140" y="17"/>
                    </a:cubicBezTo>
                    <a:cubicBezTo>
                      <a:pt x="186" y="24"/>
                      <a:pt x="214" y="56"/>
                      <a:pt x="214" y="101"/>
                    </a:cubicBezTo>
                    <a:cubicBezTo>
                      <a:pt x="214" y="289"/>
                      <a:pt x="214" y="289"/>
                      <a:pt x="214" y="289"/>
                    </a:cubicBezTo>
                    <a:cubicBezTo>
                      <a:pt x="214" y="295"/>
                      <a:pt x="209" y="300"/>
                      <a:pt x="202" y="3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393921" y="1831306"/>
            <a:ext cx="429725" cy="429725"/>
            <a:chOff x="7393921" y="1831306"/>
            <a:chExt cx="429725" cy="429725"/>
          </a:xfrm>
        </p:grpSpPr>
        <p:sp>
          <p:nvSpPr>
            <p:cNvPr id="965" name="Freeform 38"/>
            <p:cNvSpPr>
              <a:spLocks noChangeArrowheads="1"/>
            </p:cNvSpPr>
            <p:nvPr/>
          </p:nvSpPr>
          <p:spPr bwMode="auto">
            <a:xfrm>
              <a:off x="7393921" y="1831306"/>
              <a:ext cx="429725" cy="429725"/>
            </a:xfrm>
            <a:custGeom>
              <a:avLst/>
              <a:gdLst>
                <a:gd name="T0" fmla="*/ 1024 w 1025"/>
                <a:gd name="T1" fmla="*/ 512 h 1025"/>
                <a:gd name="T2" fmla="*/ 1024 w 1025"/>
                <a:gd name="T3" fmla="*/ 512 h 1025"/>
                <a:gd name="T4" fmla="*/ 512 w 1025"/>
                <a:gd name="T5" fmla="*/ 1024 h 1025"/>
                <a:gd name="T6" fmla="*/ 0 w 1025"/>
                <a:gd name="T7" fmla="*/ 512 h 1025"/>
                <a:gd name="T8" fmla="*/ 512 w 1025"/>
                <a:gd name="T9" fmla="*/ 0 h 1025"/>
                <a:gd name="T10" fmla="*/ 1024 w 1025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5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4"/>
                    <a:pt x="795" y="1024"/>
                    <a:pt x="512" y="1024"/>
                  </a:cubicBezTo>
                  <a:cubicBezTo>
                    <a:pt x="230" y="1024"/>
                    <a:pt x="0" y="794"/>
                    <a:pt x="0" y="512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5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39" name="Group 1138"/>
            <p:cNvGrpSpPr/>
            <p:nvPr/>
          </p:nvGrpSpPr>
          <p:grpSpPr>
            <a:xfrm>
              <a:off x="7477273" y="1914657"/>
              <a:ext cx="263022" cy="263022"/>
              <a:chOff x="7477273" y="1914657"/>
              <a:chExt cx="263022" cy="263022"/>
            </a:xfrm>
            <a:solidFill>
              <a:schemeClr val="bg1"/>
            </a:solidFill>
          </p:grpSpPr>
          <p:sp>
            <p:nvSpPr>
              <p:cNvPr id="1140" name="Freeform 56"/>
              <p:cNvSpPr>
                <a:spLocks noChangeArrowheads="1"/>
              </p:cNvSpPr>
              <p:nvPr/>
            </p:nvSpPr>
            <p:spPr bwMode="auto">
              <a:xfrm>
                <a:off x="7477273" y="1914657"/>
                <a:ext cx="87056" cy="87057"/>
              </a:xfrm>
              <a:custGeom>
                <a:avLst/>
                <a:gdLst>
                  <a:gd name="T0" fmla="*/ 5 w 209"/>
                  <a:gd name="T1" fmla="*/ 203 h 207"/>
                  <a:gd name="T2" fmla="*/ 5 w 209"/>
                  <a:gd name="T3" fmla="*/ 203 h 207"/>
                  <a:gd name="T4" fmla="*/ 13 w 209"/>
                  <a:gd name="T5" fmla="*/ 206 h 207"/>
                  <a:gd name="T6" fmla="*/ 21 w 209"/>
                  <a:gd name="T7" fmla="*/ 203 h 207"/>
                  <a:gd name="T8" fmla="*/ 104 w 209"/>
                  <a:gd name="T9" fmla="*/ 121 h 207"/>
                  <a:gd name="T10" fmla="*/ 187 w 209"/>
                  <a:gd name="T11" fmla="*/ 203 h 207"/>
                  <a:gd name="T12" fmla="*/ 195 w 209"/>
                  <a:gd name="T13" fmla="*/ 206 h 207"/>
                  <a:gd name="T14" fmla="*/ 203 w 209"/>
                  <a:gd name="T15" fmla="*/ 203 h 207"/>
                  <a:gd name="T16" fmla="*/ 203 w 209"/>
                  <a:gd name="T17" fmla="*/ 186 h 207"/>
                  <a:gd name="T18" fmla="*/ 120 w 209"/>
                  <a:gd name="T19" fmla="*/ 104 h 207"/>
                  <a:gd name="T20" fmla="*/ 203 w 209"/>
                  <a:gd name="T21" fmla="*/ 21 h 207"/>
                  <a:gd name="T22" fmla="*/ 203 w 209"/>
                  <a:gd name="T23" fmla="*/ 4 h 207"/>
                  <a:gd name="T24" fmla="*/ 187 w 209"/>
                  <a:gd name="T25" fmla="*/ 4 h 207"/>
                  <a:gd name="T26" fmla="*/ 104 w 209"/>
                  <a:gd name="T27" fmla="*/ 87 h 207"/>
                  <a:gd name="T28" fmla="*/ 21 w 209"/>
                  <a:gd name="T29" fmla="*/ 4 h 207"/>
                  <a:gd name="T30" fmla="*/ 5 w 209"/>
                  <a:gd name="T31" fmla="*/ 4 h 207"/>
                  <a:gd name="T32" fmla="*/ 5 w 209"/>
                  <a:gd name="T33" fmla="*/ 21 h 207"/>
                  <a:gd name="T34" fmla="*/ 87 w 209"/>
                  <a:gd name="T35" fmla="*/ 104 h 207"/>
                  <a:gd name="T36" fmla="*/ 5 w 209"/>
                  <a:gd name="T37" fmla="*/ 186 h 207"/>
                  <a:gd name="T38" fmla="*/ 5 w 209"/>
                  <a:gd name="T39" fmla="*/ 203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9" h="207">
                    <a:moveTo>
                      <a:pt x="5" y="203"/>
                    </a:moveTo>
                    <a:lnTo>
                      <a:pt x="5" y="203"/>
                    </a:lnTo>
                    <a:cubicBezTo>
                      <a:pt x="7" y="205"/>
                      <a:pt x="10" y="206"/>
                      <a:pt x="13" y="206"/>
                    </a:cubicBezTo>
                    <a:cubicBezTo>
                      <a:pt x="16" y="206"/>
                      <a:pt x="19" y="205"/>
                      <a:pt x="21" y="203"/>
                    </a:cubicBezTo>
                    <a:cubicBezTo>
                      <a:pt x="104" y="121"/>
                      <a:pt x="104" y="121"/>
                      <a:pt x="104" y="121"/>
                    </a:cubicBezTo>
                    <a:cubicBezTo>
                      <a:pt x="187" y="203"/>
                      <a:pt x="187" y="203"/>
                      <a:pt x="187" y="203"/>
                    </a:cubicBezTo>
                    <a:cubicBezTo>
                      <a:pt x="189" y="205"/>
                      <a:pt x="192" y="206"/>
                      <a:pt x="195" y="206"/>
                    </a:cubicBezTo>
                    <a:cubicBezTo>
                      <a:pt x="198" y="206"/>
                      <a:pt x="200" y="205"/>
                      <a:pt x="203" y="203"/>
                    </a:cubicBezTo>
                    <a:cubicBezTo>
                      <a:pt x="208" y="199"/>
                      <a:pt x="208" y="191"/>
                      <a:pt x="203" y="186"/>
                    </a:cubicBezTo>
                    <a:cubicBezTo>
                      <a:pt x="120" y="104"/>
                      <a:pt x="120" y="104"/>
                      <a:pt x="120" y="104"/>
                    </a:cubicBezTo>
                    <a:cubicBezTo>
                      <a:pt x="203" y="21"/>
                      <a:pt x="203" y="21"/>
                      <a:pt x="203" y="21"/>
                    </a:cubicBezTo>
                    <a:cubicBezTo>
                      <a:pt x="208" y="17"/>
                      <a:pt x="208" y="9"/>
                      <a:pt x="203" y="4"/>
                    </a:cubicBezTo>
                    <a:cubicBezTo>
                      <a:pt x="198" y="0"/>
                      <a:pt x="191" y="0"/>
                      <a:pt x="187" y="4"/>
                    </a:cubicBezTo>
                    <a:cubicBezTo>
                      <a:pt x="104" y="87"/>
                      <a:pt x="104" y="87"/>
                      <a:pt x="104" y="87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6" y="0"/>
                      <a:pt x="9" y="0"/>
                      <a:pt x="5" y="4"/>
                    </a:cubicBezTo>
                    <a:cubicBezTo>
                      <a:pt x="0" y="9"/>
                      <a:pt x="0" y="17"/>
                      <a:pt x="5" y="21"/>
                    </a:cubicBezTo>
                    <a:cubicBezTo>
                      <a:pt x="87" y="104"/>
                      <a:pt x="87" y="104"/>
                      <a:pt x="87" y="104"/>
                    </a:cubicBezTo>
                    <a:cubicBezTo>
                      <a:pt x="5" y="186"/>
                      <a:pt x="5" y="186"/>
                      <a:pt x="5" y="186"/>
                    </a:cubicBezTo>
                    <a:cubicBezTo>
                      <a:pt x="0" y="191"/>
                      <a:pt x="0" y="199"/>
                      <a:pt x="5" y="20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1" name="Freeform 57"/>
              <p:cNvSpPr>
                <a:spLocks noChangeArrowheads="1"/>
              </p:cNvSpPr>
              <p:nvPr/>
            </p:nvSpPr>
            <p:spPr bwMode="auto">
              <a:xfrm>
                <a:off x="7653238" y="2090623"/>
                <a:ext cx="87057" cy="87056"/>
              </a:xfrm>
              <a:custGeom>
                <a:avLst/>
                <a:gdLst>
                  <a:gd name="T0" fmla="*/ 187 w 209"/>
                  <a:gd name="T1" fmla="*/ 5 h 208"/>
                  <a:gd name="T2" fmla="*/ 187 w 209"/>
                  <a:gd name="T3" fmla="*/ 5 h 208"/>
                  <a:gd name="T4" fmla="*/ 104 w 209"/>
                  <a:gd name="T5" fmla="*/ 88 h 208"/>
                  <a:gd name="T6" fmla="*/ 22 w 209"/>
                  <a:gd name="T7" fmla="*/ 5 h 208"/>
                  <a:gd name="T8" fmla="*/ 5 w 209"/>
                  <a:gd name="T9" fmla="*/ 5 h 208"/>
                  <a:gd name="T10" fmla="*/ 5 w 209"/>
                  <a:gd name="T11" fmla="*/ 21 h 208"/>
                  <a:gd name="T12" fmla="*/ 87 w 209"/>
                  <a:gd name="T13" fmla="*/ 103 h 208"/>
                  <a:gd name="T14" fmla="*/ 5 w 209"/>
                  <a:gd name="T15" fmla="*/ 187 h 208"/>
                  <a:gd name="T16" fmla="*/ 5 w 209"/>
                  <a:gd name="T17" fmla="*/ 203 h 208"/>
                  <a:gd name="T18" fmla="*/ 13 w 209"/>
                  <a:gd name="T19" fmla="*/ 207 h 208"/>
                  <a:gd name="T20" fmla="*/ 22 w 209"/>
                  <a:gd name="T21" fmla="*/ 203 h 208"/>
                  <a:gd name="T22" fmla="*/ 104 w 209"/>
                  <a:gd name="T23" fmla="*/ 120 h 208"/>
                  <a:gd name="T24" fmla="*/ 187 w 209"/>
                  <a:gd name="T25" fmla="*/ 203 h 208"/>
                  <a:gd name="T26" fmla="*/ 195 w 209"/>
                  <a:gd name="T27" fmla="*/ 207 h 208"/>
                  <a:gd name="T28" fmla="*/ 203 w 209"/>
                  <a:gd name="T29" fmla="*/ 203 h 208"/>
                  <a:gd name="T30" fmla="*/ 203 w 209"/>
                  <a:gd name="T31" fmla="*/ 187 h 208"/>
                  <a:gd name="T32" fmla="*/ 121 w 209"/>
                  <a:gd name="T33" fmla="*/ 103 h 208"/>
                  <a:gd name="T34" fmla="*/ 203 w 209"/>
                  <a:gd name="T35" fmla="*/ 21 h 208"/>
                  <a:gd name="T36" fmla="*/ 203 w 209"/>
                  <a:gd name="T37" fmla="*/ 5 h 208"/>
                  <a:gd name="T38" fmla="*/ 187 w 209"/>
                  <a:gd name="T39" fmla="*/ 5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9" h="208">
                    <a:moveTo>
                      <a:pt x="187" y="5"/>
                    </a:moveTo>
                    <a:lnTo>
                      <a:pt x="187" y="5"/>
                    </a:lnTo>
                    <a:cubicBezTo>
                      <a:pt x="104" y="88"/>
                      <a:pt x="104" y="88"/>
                      <a:pt x="104" y="88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7" y="0"/>
                      <a:pt x="9" y="0"/>
                      <a:pt x="5" y="5"/>
                    </a:cubicBezTo>
                    <a:cubicBezTo>
                      <a:pt x="0" y="10"/>
                      <a:pt x="0" y="17"/>
                      <a:pt x="5" y="21"/>
                    </a:cubicBezTo>
                    <a:cubicBezTo>
                      <a:pt x="87" y="103"/>
                      <a:pt x="87" y="103"/>
                      <a:pt x="87" y="103"/>
                    </a:cubicBezTo>
                    <a:cubicBezTo>
                      <a:pt x="5" y="187"/>
                      <a:pt x="5" y="187"/>
                      <a:pt x="5" y="187"/>
                    </a:cubicBezTo>
                    <a:cubicBezTo>
                      <a:pt x="0" y="191"/>
                      <a:pt x="0" y="198"/>
                      <a:pt x="5" y="203"/>
                    </a:cubicBezTo>
                    <a:cubicBezTo>
                      <a:pt x="7" y="205"/>
                      <a:pt x="10" y="207"/>
                      <a:pt x="13" y="207"/>
                    </a:cubicBezTo>
                    <a:cubicBezTo>
                      <a:pt x="17" y="207"/>
                      <a:pt x="19" y="205"/>
                      <a:pt x="22" y="203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187" y="203"/>
                      <a:pt x="187" y="203"/>
                      <a:pt x="187" y="203"/>
                    </a:cubicBezTo>
                    <a:cubicBezTo>
                      <a:pt x="189" y="205"/>
                      <a:pt x="193" y="207"/>
                      <a:pt x="195" y="207"/>
                    </a:cubicBezTo>
                    <a:cubicBezTo>
                      <a:pt x="198" y="207"/>
                      <a:pt x="201" y="205"/>
                      <a:pt x="203" y="203"/>
                    </a:cubicBezTo>
                    <a:cubicBezTo>
                      <a:pt x="208" y="198"/>
                      <a:pt x="208" y="191"/>
                      <a:pt x="203" y="187"/>
                    </a:cubicBezTo>
                    <a:cubicBezTo>
                      <a:pt x="121" y="103"/>
                      <a:pt x="121" y="103"/>
                      <a:pt x="121" y="103"/>
                    </a:cubicBezTo>
                    <a:cubicBezTo>
                      <a:pt x="203" y="21"/>
                      <a:pt x="203" y="21"/>
                      <a:pt x="203" y="21"/>
                    </a:cubicBezTo>
                    <a:cubicBezTo>
                      <a:pt x="208" y="17"/>
                      <a:pt x="208" y="10"/>
                      <a:pt x="203" y="5"/>
                    </a:cubicBezTo>
                    <a:cubicBezTo>
                      <a:pt x="199" y="0"/>
                      <a:pt x="191" y="0"/>
                      <a:pt x="187" y="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2" name="Freeform 58"/>
              <p:cNvSpPr>
                <a:spLocks noChangeArrowheads="1"/>
              </p:cNvSpPr>
              <p:nvPr/>
            </p:nvSpPr>
            <p:spPr bwMode="auto">
              <a:xfrm>
                <a:off x="7488387" y="1918362"/>
                <a:ext cx="248203" cy="248203"/>
              </a:xfrm>
              <a:custGeom>
                <a:avLst/>
                <a:gdLst>
                  <a:gd name="T0" fmla="*/ 405 w 590"/>
                  <a:gd name="T1" fmla="*/ 118 h 589"/>
                  <a:gd name="T2" fmla="*/ 405 w 590"/>
                  <a:gd name="T3" fmla="*/ 118 h 589"/>
                  <a:gd name="T4" fmla="*/ 414 w 590"/>
                  <a:gd name="T5" fmla="*/ 114 h 589"/>
                  <a:gd name="T6" fmla="*/ 479 w 590"/>
                  <a:gd name="T7" fmla="*/ 42 h 589"/>
                  <a:gd name="T8" fmla="*/ 479 w 590"/>
                  <a:gd name="T9" fmla="*/ 282 h 589"/>
                  <a:gd name="T10" fmla="*/ 93 w 590"/>
                  <a:gd name="T11" fmla="*/ 282 h 589"/>
                  <a:gd name="T12" fmla="*/ 82 w 590"/>
                  <a:gd name="T13" fmla="*/ 295 h 589"/>
                  <a:gd name="T14" fmla="*/ 82 w 590"/>
                  <a:gd name="T15" fmla="*/ 409 h 589"/>
                  <a:gd name="T16" fmla="*/ 0 w 590"/>
                  <a:gd name="T17" fmla="*/ 498 h 589"/>
                  <a:gd name="T18" fmla="*/ 90 w 590"/>
                  <a:gd name="T19" fmla="*/ 588 h 589"/>
                  <a:gd name="T20" fmla="*/ 181 w 590"/>
                  <a:gd name="T21" fmla="*/ 498 h 589"/>
                  <a:gd name="T22" fmla="*/ 105 w 590"/>
                  <a:gd name="T23" fmla="*/ 409 h 589"/>
                  <a:gd name="T24" fmla="*/ 105 w 590"/>
                  <a:gd name="T25" fmla="*/ 409 h 589"/>
                  <a:gd name="T26" fmla="*/ 105 w 590"/>
                  <a:gd name="T27" fmla="*/ 306 h 589"/>
                  <a:gd name="T28" fmla="*/ 491 w 590"/>
                  <a:gd name="T29" fmla="*/ 306 h 589"/>
                  <a:gd name="T30" fmla="*/ 502 w 590"/>
                  <a:gd name="T31" fmla="*/ 295 h 589"/>
                  <a:gd name="T32" fmla="*/ 502 w 590"/>
                  <a:gd name="T33" fmla="*/ 42 h 589"/>
                  <a:gd name="T34" fmla="*/ 568 w 590"/>
                  <a:gd name="T35" fmla="*/ 114 h 589"/>
                  <a:gd name="T36" fmla="*/ 576 w 590"/>
                  <a:gd name="T37" fmla="*/ 118 h 589"/>
                  <a:gd name="T38" fmla="*/ 583 w 590"/>
                  <a:gd name="T39" fmla="*/ 115 h 589"/>
                  <a:gd name="T40" fmla="*/ 585 w 590"/>
                  <a:gd name="T41" fmla="*/ 98 h 589"/>
                  <a:gd name="T42" fmla="*/ 499 w 590"/>
                  <a:gd name="T43" fmla="*/ 4 h 589"/>
                  <a:gd name="T44" fmla="*/ 499 w 590"/>
                  <a:gd name="T45" fmla="*/ 4 h 589"/>
                  <a:gd name="T46" fmla="*/ 498 w 590"/>
                  <a:gd name="T47" fmla="*/ 3 h 589"/>
                  <a:gd name="T48" fmla="*/ 498 w 590"/>
                  <a:gd name="T49" fmla="*/ 3 h 589"/>
                  <a:gd name="T50" fmla="*/ 495 w 590"/>
                  <a:gd name="T51" fmla="*/ 2 h 589"/>
                  <a:gd name="T52" fmla="*/ 491 w 590"/>
                  <a:gd name="T53" fmla="*/ 0 h 589"/>
                  <a:gd name="T54" fmla="*/ 491 w 590"/>
                  <a:gd name="T55" fmla="*/ 0 h 589"/>
                  <a:gd name="T56" fmla="*/ 491 w 590"/>
                  <a:gd name="T57" fmla="*/ 0 h 589"/>
                  <a:gd name="T58" fmla="*/ 487 w 590"/>
                  <a:gd name="T59" fmla="*/ 2 h 589"/>
                  <a:gd name="T60" fmla="*/ 483 w 590"/>
                  <a:gd name="T61" fmla="*/ 3 h 589"/>
                  <a:gd name="T62" fmla="*/ 483 w 590"/>
                  <a:gd name="T63" fmla="*/ 3 h 589"/>
                  <a:gd name="T64" fmla="*/ 483 w 590"/>
                  <a:gd name="T65" fmla="*/ 4 h 589"/>
                  <a:gd name="T66" fmla="*/ 481 w 590"/>
                  <a:gd name="T67" fmla="*/ 4 h 589"/>
                  <a:gd name="T68" fmla="*/ 396 w 590"/>
                  <a:gd name="T69" fmla="*/ 98 h 589"/>
                  <a:gd name="T70" fmla="*/ 397 w 590"/>
                  <a:gd name="T71" fmla="*/ 115 h 589"/>
                  <a:gd name="T72" fmla="*/ 405 w 590"/>
                  <a:gd name="T73" fmla="*/ 118 h 589"/>
                  <a:gd name="T74" fmla="*/ 158 w 590"/>
                  <a:gd name="T75" fmla="*/ 498 h 589"/>
                  <a:gd name="T76" fmla="*/ 158 w 590"/>
                  <a:gd name="T77" fmla="*/ 498 h 589"/>
                  <a:gd name="T78" fmla="*/ 90 w 590"/>
                  <a:gd name="T79" fmla="*/ 566 h 589"/>
                  <a:gd name="T80" fmla="*/ 23 w 590"/>
                  <a:gd name="T81" fmla="*/ 498 h 589"/>
                  <a:gd name="T82" fmla="*/ 90 w 590"/>
                  <a:gd name="T83" fmla="*/ 431 h 589"/>
                  <a:gd name="T84" fmla="*/ 158 w 590"/>
                  <a:gd name="T85" fmla="*/ 498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90" h="589">
                    <a:moveTo>
                      <a:pt x="405" y="118"/>
                    </a:moveTo>
                    <a:lnTo>
                      <a:pt x="405" y="118"/>
                    </a:lnTo>
                    <a:cubicBezTo>
                      <a:pt x="409" y="118"/>
                      <a:pt x="412" y="117"/>
                      <a:pt x="414" y="114"/>
                    </a:cubicBezTo>
                    <a:cubicBezTo>
                      <a:pt x="479" y="42"/>
                      <a:pt x="479" y="42"/>
                      <a:pt x="479" y="42"/>
                    </a:cubicBezTo>
                    <a:cubicBezTo>
                      <a:pt x="479" y="282"/>
                      <a:pt x="479" y="282"/>
                      <a:pt x="479" y="282"/>
                    </a:cubicBezTo>
                    <a:cubicBezTo>
                      <a:pt x="93" y="282"/>
                      <a:pt x="93" y="282"/>
                      <a:pt x="93" y="282"/>
                    </a:cubicBezTo>
                    <a:cubicBezTo>
                      <a:pt x="87" y="282"/>
                      <a:pt x="82" y="288"/>
                      <a:pt x="82" y="295"/>
                    </a:cubicBezTo>
                    <a:cubicBezTo>
                      <a:pt x="82" y="409"/>
                      <a:pt x="82" y="409"/>
                      <a:pt x="82" y="409"/>
                    </a:cubicBezTo>
                    <a:cubicBezTo>
                      <a:pt x="36" y="414"/>
                      <a:pt x="0" y="452"/>
                      <a:pt x="0" y="498"/>
                    </a:cubicBezTo>
                    <a:cubicBezTo>
                      <a:pt x="0" y="548"/>
                      <a:pt x="41" y="588"/>
                      <a:pt x="90" y="588"/>
                    </a:cubicBezTo>
                    <a:cubicBezTo>
                      <a:pt x="140" y="588"/>
                      <a:pt x="181" y="548"/>
                      <a:pt x="181" y="498"/>
                    </a:cubicBezTo>
                    <a:cubicBezTo>
                      <a:pt x="181" y="453"/>
                      <a:pt x="147" y="417"/>
                      <a:pt x="105" y="409"/>
                    </a:cubicBezTo>
                    <a:lnTo>
                      <a:pt x="105" y="409"/>
                    </a:lnTo>
                    <a:cubicBezTo>
                      <a:pt x="105" y="306"/>
                      <a:pt x="105" y="306"/>
                      <a:pt x="105" y="306"/>
                    </a:cubicBezTo>
                    <a:cubicBezTo>
                      <a:pt x="491" y="306"/>
                      <a:pt x="491" y="306"/>
                      <a:pt x="491" y="306"/>
                    </a:cubicBezTo>
                    <a:cubicBezTo>
                      <a:pt x="497" y="306"/>
                      <a:pt x="502" y="301"/>
                      <a:pt x="502" y="295"/>
                    </a:cubicBezTo>
                    <a:cubicBezTo>
                      <a:pt x="502" y="42"/>
                      <a:pt x="502" y="42"/>
                      <a:pt x="502" y="42"/>
                    </a:cubicBezTo>
                    <a:cubicBezTo>
                      <a:pt x="568" y="114"/>
                      <a:pt x="568" y="114"/>
                      <a:pt x="568" y="114"/>
                    </a:cubicBezTo>
                    <a:cubicBezTo>
                      <a:pt x="570" y="117"/>
                      <a:pt x="573" y="118"/>
                      <a:pt x="576" y="118"/>
                    </a:cubicBezTo>
                    <a:cubicBezTo>
                      <a:pt x="579" y="118"/>
                      <a:pt x="581" y="117"/>
                      <a:pt x="583" y="115"/>
                    </a:cubicBezTo>
                    <a:cubicBezTo>
                      <a:pt x="589" y="111"/>
                      <a:pt x="589" y="103"/>
                      <a:pt x="585" y="98"/>
                    </a:cubicBezTo>
                    <a:cubicBezTo>
                      <a:pt x="499" y="4"/>
                      <a:pt x="499" y="4"/>
                      <a:pt x="499" y="4"/>
                    </a:cubicBezTo>
                    <a:lnTo>
                      <a:pt x="499" y="4"/>
                    </a:lnTo>
                    <a:cubicBezTo>
                      <a:pt x="499" y="4"/>
                      <a:pt x="499" y="3"/>
                      <a:pt x="498" y="3"/>
                    </a:cubicBezTo>
                    <a:lnTo>
                      <a:pt x="498" y="3"/>
                    </a:lnTo>
                    <a:cubicBezTo>
                      <a:pt x="497" y="2"/>
                      <a:pt x="496" y="2"/>
                      <a:pt x="495" y="2"/>
                    </a:cubicBezTo>
                    <a:cubicBezTo>
                      <a:pt x="493" y="1"/>
                      <a:pt x="492" y="0"/>
                      <a:pt x="491" y="0"/>
                    </a:cubicBezTo>
                    <a:lnTo>
                      <a:pt x="491" y="0"/>
                    </a:lnTo>
                    <a:lnTo>
                      <a:pt x="491" y="0"/>
                    </a:lnTo>
                    <a:cubicBezTo>
                      <a:pt x="489" y="0"/>
                      <a:pt x="488" y="1"/>
                      <a:pt x="487" y="2"/>
                    </a:cubicBezTo>
                    <a:cubicBezTo>
                      <a:pt x="486" y="2"/>
                      <a:pt x="484" y="2"/>
                      <a:pt x="483" y="3"/>
                    </a:cubicBezTo>
                    <a:lnTo>
                      <a:pt x="483" y="3"/>
                    </a:lnTo>
                    <a:lnTo>
                      <a:pt x="483" y="4"/>
                    </a:lnTo>
                    <a:cubicBezTo>
                      <a:pt x="483" y="4"/>
                      <a:pt x="483" y="4"/>
                      <a:pt x="481" y="4"/>
                    </a:cubicBezTo>
                    <a:cubicBezTo>
                      <a:pt x="396" y="98"/>
                      <a:pt x="396" y="98"/>
                      <a:pt x="396" y="98"/>
                    </a:cubicBezTo>
                    <a:cubicBezTo>
                      <a:pt x="392" y="103"/>
                      <a:pt x="393" y="111"/>
                      <a:pt x="397" y="115"/>
                    </a:cubicBezTo>
                    <a:cubicBezTo>
                      <a:pt x="399" y="117"/>
                      <a:pt x="402" y="118"/>
                      <a:pt x="405" y="118"/>
                    </a:cubicBezTo>
                    <a:close/>
                    <a:moveTo>
                      <a:pt x="158" y="498"/>
                    </a:moveTo>
                    <a:lnTo>
                      <a:pt x="158" y="498"/>
                    </a:lnTo>
                    <a:cubicBezTo>
                      <a:pt x="158" y="535"/>
                      <a:pt x="127" y="566"/>
                      <a:pt x="90" y="566"/>
                    </a:cubicBezTo>
                    <a:cubicBezTo>
                      <a:pt x="54" y="566"/>
                      <a:pt x="23" y="535"/>
                      <a:pt x="23" y="498"/>
                    </a:cubicBezTo>
                    <a:cubicBezTo>
                      <a:pt x="23" y="461"/>
                      <a:pt x="54" y="431"/>
                      <a:pt x="90" y="431"/>
                    </a:cubicBezTo>
                    <a:cubicBezTo>
                      <a:pt x="127" y="431"/>
                      <a:pt x="158" y="461"/>
                      <a:pt x="158" y="4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508540" y="1831306"/>
            <a:ext cx="431578" cy="429725"/>
            <a:chOff x="6508540" y="1831306"/>
            <a:chExt cx="431578" cy="429725"/>
          </a:xfrm>
        </p:grpSpPr>
        <p:sp>
          <p:nvSpPr>
            <p:cNvPr id="964" name="Freeform 37"/>
            <p:cNvSpPr>
              <a:spLocks noChangeArrowheads="1"/>
            </p:cNvSpPr>
            <p:nvPr/>
          </p:nvSpPr>
          <p:spPr bwMode="auto">
            <a:xfrm>
              <a:off x="6508540" y="1831306"/>
              <a:ext cx="431578" cy="429725"/>
            </a:xfrm>
            <a:custGeom>
              <a:avLst/>
              <a:gdLst>
                <a:gd name="T0" fmla="*/ 1025 w 1026"/>
                <a:gd name="T1" fmla="*/ 512 h 1025"/>
                <a:gd name="T2" fmla="*/ 1025 w 1026"/>
                <a:gd name="T3" fmla="*/ 512 h 1025"/>
                <a:gd name="T4" fmla="*/ 512 w 1026"/>
                <a:gd name="T5" fmla="*/ 1024 h 1025"/>
                <a:gd name="T6" fmla="*/ 0 w 1026"/>
                <a:gd name="T7" fmla="*/ 512 h 1025"/>
                <a:gd name="T8" fmla="*/ 512 w 1026"/>
                <a:gd name="T9" fmla="*/ 0 h 1025"/>
                <a:gd name="T10" fmla="*/ 1025 w 1026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025">
                  <a:moveTo>
                    <a:pt x="1025" y="512"/>
                  </a:moveTo>
                  <a:lnTo>
                    <a:pt x="1025" y="512"/>
                  </a:lnTo>
                  <a:cubicBezTo>
                    <a:pt x="1025" y="794"/>
                    <a:pt x="796" y="1024"/>
                    <a:pt x="512" y="1024"/>
                  </a:cubicBezTo>
                  <a:cubicBezTo>
                    <a:pt x="229" y="1024"/>
                    <a:pt x="0" y="794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6" y="0"/>
                    <a:pt x="1025" y="229"/>
                    <a:pt x="1025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3" name="Group 1142"/>
            <p:cNvGrpSpPr/>
            <p:nvPr/>
          </p:nvGrpSpPr>
          <p:grpSpPr>
            <a:xfrm>
              <a:off x="6595597" y="1916510"/>
              <a:ext cx="257464" cy="257464"/>
              <a:chOff x="6595597" y="1916510"/>
              <a:chExt cx="257464" cy="257464"/>
            </a:xfrm>
            <a:solidFill>
              <a:schemeClr val="bg1"/>
            </a:solidFill>
          </p:grpSpPr>
          <p:sp>
            <p:nvSpPr>
              <p:cNvPr id="1144" name="Freeform 59"/>
              <p:cNvSpPr>
                <a:spLocks noChangeArrowheads="1"/>
              </p:cNvSpPr>
              <p:nvPr/>
            </p:nvSpPr>
            <p:spPr bwMode="auto">
              <a:xfrm>
                <a:off x="6612266" y="1935033"/>
                <a:ext cx="222271" cy="222271"/>
              </a:xfrm>
              <a:custGeom>
                <a:avLst/>
                <a:gdLst>
                  <a:gd name="T0" fmla="*/ 517 w 530"/>
                  <a:gd name="T1" fmla="*/ 0 h 529"/>
                  <a:gd name="T2" fmla="*/ 264 w 530"/>
                  <a:gd name="T3" fmla="*/ 0 h 529"/>
                  <a:gd name="T4" fmla="*/ 12 w 530"/>
                  <a:gd name="T5" fmla="*/ 0 h 529"/>
                  <a:gd name="T6" fmla="*/ 0 w 530"/>
                  <a:gd name="T7" fmla="*/ 137 h 529"/>
                  <a:gd name="T8" fmla="*/ 0 w 530"/>
                  <a:gd name="T9" fmla="*/ 390 h 529"/>
                  <a:gd name="T10" fmla="*/ 12 w 530"/>
                  <a:gd name="T11" fmla="*/ 528 h 529"/>
                  <a:gd name="T12" fmla="*/ 264 w 530"/>
                  <a:gd name="T13" fmla="*/ 528 h 529"/>
                  <a:gd name="T14" fmla="*/ 517 w 530"/>
                  <a:gd name="T15" fmla="*/ 528 h 529"/>
                  <a:gd name="T16" fmla="*/ 529 w 530"/>
                  <a:gd name="T17" fmla="*/ 390 h 529"/>
                  <a:gd name="T18" fmla="*/ 529 w 530"/>
                  <a:gd name="T19" fmla="*/ 137 h 529"/>
                  <a:gd name="T20" fmla="*/ 517 w 530"/>
                  <a:gd name="T21" fmla="*/ 0 h 529"/>
                  <a:gd name="T22" fmla="*/ 505 w 530"/>
                  <a:gd name="T23" fmla="*/ 252 h 529"/>
                  <a:gd name="T24" fmla="*/ 403 w 530"/>
                  <a:gd name="T25" fmla="*/ 150 h 529"/>
                  <a:gd name="T26" fmla="*/ 505 w 530"/>
                  <a:gd name="T27" fmla="*/ 252 h 529"/>
                  <a:gd name="T28" fmla="*/ 379 w 530"/>
                  <a:gd name="T29" fmla="*/ 252 h 529"/>
                  <a:gd name="T30" fmla="*/ 276 w 530"/>
                  <a:gd name="T31" fmla="*/ 150 h 529"/>
                  <a:gd name="T32" fmla="*/ 379 w 530"/>
                  <a:gd name="T33" fmla="*/ 252 h 529"/>
                  <a:gd name="T34" fmla="*/ 253 w 530"/>
                  <a:gd name="T35" fmla="*/ 252 h 529"/>
                  <a:gd name="T36" fmla="*/ 150 w 530"/>
                  <a:gd name="T37" fmla="*/ 150 h 529"/>
                  <a:gd name="T38" fmla="*/ 253 w 530"/>
                  <a:gd name="T39" fmla="*/ 252 h 529"/>
                  <a:gd name="T40" fmla="*/ 127 w 530"/>
                  <a:gd name="T41" fmla="*/ 252 h 529"/>
                  <a:gd name="T42" fmla="*/ 24 w 530"/>
                  <a:gd name="T43" fmla="*/ 150 h 529"/>
                  <a:gd name="T44" fmla="*/ 127 w 530"/>
                  <a:gd name="T45" fmla="*/ 252 h 529"/>
                  <a:gd name="T46" fmla="*/ 24 w 530"/>
                  <a:gd name="T47" fmla="*/ 276 h 529"/>
                  <a:gd name="T48" fmla="*/ 127 w 530"/>
                  <a:gd name="T49" fmla="*/ 379 h 529"/>
                  <a:gd name="T50" fmla="*/ 24 w 530"/>
                  <a:gd name="T51" fmla="*/ 276 h 529"/>
                  <a:gd name="T52" fmla="*/ 150 w 530"/>
                  <a:gd name="T53" fmla="*/ 276 h 529"/>
                  <a:gd name="T54" fmla="*/ 253 w 530"/>
                  <a:gd name="T55" fmla="*/ 379 h 529"/>
                  <a:gd name="T56" fmla="*/ 150 w 530"/>
                  <a:gd name="T57" fmla="*/ 276 h 529"/>
                  <a:gd name="T58" fmla="*/ 276 w 530"/>
                  <a:gd name="T59" fmla="*/ 276 h 529"/>
                  <a:gd name="T60" fmla="*/ 379 w 530"/>
                  <a:gd name="T61" fmla="*/ 379 h 529"/>
                  <a:gd name="T62" fmla="*/ 276 w 530"/>
                  <a:gd name="T63" fmla="*/ 276 h 529"/>
                  <a:gd name="T64" fmla="*/ 403 w 530"/>
                  <a:gd name="T65" fmla="*/ 276 h 529"/>
                  <a:gd name="T66" fmla="*/ 505 w 530"/>
                  <a:gd name="T67" fmla="*/ 379 h 529"/>
                  <a:gd name="T68" fmla="*/ 403 w 530"/>
                  <a:gd name="T69" fmla="*/ 276 h 529"/>
                  <a:gd name="T70" fmla="*/ 505 w 530"/>
                  <a:gd name="T71" fmla="*/ 126 h 529"/>
                  <a:gd name="T72" fmla="*/ 403 w 530"/>
                  <a:gd name="T73" fmla="*/ 23 h 529"/>
                  <a:gd name="T74" fmla="*/ 505 w 530"/>
                  <a:gd name="T75" fmla="*/ 126 h 529"/>
                  <a:gd name="T76" fmla="*/ 379 w 530"/>
                  <a:gd name="T77" fmla="*/ 126 h 529"/>
                  <a:gd name="T78" fmla="*/ 276 w 530"/>
                  <a:gd name="T79" fmla="*/ 23 h 529"/>
                  <a:gd name="T80" fmla="*/ 379 w 530"/>
                  <a:gd name="T81" fmla="*/ 126 h 529"/>
                  <a:gd name="T82" fmla="*/ 253 w 530"/>
                  <a:gd name="T83" fmla="*/ 126 h 529"/>
                  <a:gd name="T84" fmla="*/ 150 w 530"/>
                  <a:gd name="T85" fmla="*/ 23 h 529"/>
                  <a:gd name="T86" fmla="*/ 253 w 530"/>
                  <a:gd name="T87" fmla="*/ 126 h 529"/>
                  <a:gd name="T88" fmla="*/ 24 w 530"/>
                  <a:gd name="T89" fmla="*/ 23 h 529"/>
                  <a:gd name="T90" fmla="*/ 127 w 530"/>
                  <a:gd name="T91" fmla="*/ 126 h 529"/>
                  <a:gd name="T92" fmla="*/ 24 w 530"/>
                  <a:gd name="T93" fmla="*/ 23 h 529"/>
                  <a:gd name="T94" fmla="*/ 24 w 530"/>
                  <a:gd name="T95" fmla="*/ 402 h 529"/>
                  <a:gd name="T96" fmla="*/ 127 w 530"/>
                  <a:gd name="T97" fmla="*/ 505 h 529"/>
                  <a:gd name="T98" fmla="*/ 24 w 530"/>
                  <a:gd name="T99" fmla="*/ 402 h 529"/>
                  <a:gd name="T100" fmla="*/ 150 w 530"/>
                  <a:gd name="T101" fmla="*/ 402 h 529"/>
                  <a:gd name="T102" fmla="*/ 253 w 530"/>
                  <a:gd name="T103" fmla="*/ 505 h 529"/>
                  <a:gd name="T104" fmla="*/ 150 w 530"/>
                  <a:gd name="T105" fmla="*/ 402 h 529"/>
                  <a:gd name="T106" fmla="*/ 276 w 530"/>
                  <a:gd name="T107" fmla="*/ 402 h 529"/>
                  <a:gd name="T108" fmla="*/ 379 w 530"/>
                  <a:gd name="T109" fmla="*/ 505 h 529"/>
                  <a:gd name="T110" fmla="*/ 276 w 530"/>
                  <a:gd name="T111" fmla="*/ 402 h 529"/>
                  <a:gd name="T112" fmla="*/ 505 w 530"/>
                  <a:gd name="T113" fmla="*/ 505 h 529"/>
                  <a:gd name="T114" fmla="*/ 403 w 530"/>
                  <a:gd name="T115" fmla="*/ 402 h 529"/>
                  <a:gd name="T116" fmla="*/ 505 w 530"/>
                  <a:gd name="T117" fmla="*/ 505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30" h="529">
                    <a:moveTo>
                      <a:pt x="517" y="0"/>
                    </a:moveTo>
                    <a:lnTo>
                      <a:pt x="517" y="0"/>
                    </a:lnTo>
                    <a:cubicBezTo>
                      <a:pt x="390" y="0"/>
                      <a:pt x="390" y="0"/>
                      <a:pt x="390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264"/>
                      <a:pt x="0" y="264"/>
                      <a:pt x="0" y="264"/>
                    </a:cubicBezTo>
                    <a:cubicBezTo>
                      <a:pt x="0" y="390"/>
                      <a:pt x="0" y="390"/>
                      <a:pt x="0" y="390"/>
                    </a:cubicBezTo>
                    <a:cubicBezTo>
                      <a:pt x="0" y="516"/>
                      <a:pt x="0" y="516"/>
                      <a:pt x="0" y="516"/>
                    </a:cubicBezTo>
                    <a:cubicBezTo>
                      <a:pt x="0" y="522"/>
                      <a:pt x="5" y="528"/>
                      <a:pt x="12" y="528"/>
                    </a:cubicBezTo>
                    <a:cubicBezTo>
                      <a:pt x="138" y="528"/>
                      <a:pt x="138" y="528"/>
                      <a:pt x="138" y="528"/>
                    </a:cubicBezTo>
                    <a:cubicBezTo>
                      <a:pt x="264" y="528"/>
                      <a:pt x="264" y="528"/>
                      <a:pt x="264" y="528"/>
                    </a:cubicBezTo>
                    <a:cubicBezTo>
                      <a:pt x="390" y="528"/>
                      <a:pt x="390" y="528"/>
                      <a:pt x="390" y="528"/>
                    </a:cubicBezTo>
                    <a:cubicBezTo>
                      <a:pt x="517" y="528"/>
                      <a:pt x="517" y="528"/>
                      <a:pt x="517" y="528"/>
                    </a:cubicBezTo>
                    <a:cubicBezTo>
                      <a:pt x="524" y="528"/>
                      <a:pt x="529" y="522"/>
                      <a:pt x="529" y="516"/>
                    </a:cubicBezTo>
                    <a:cubicBezTo>
                      <a:pt x="529" y="390"/>
                      <a:pt x="529" y="390"/>
                      <a:pt x="529" y="390"/>
                    </a:cubicBezTo>
                    <a:cubicBezTo>
                      <a:pt x="529" y="264"/>
                      <a:pt x="529" y="264"/>
                      <a:pt x="529" y="264"/>
                    </a:cubicBezTo>
                    <a:cubicBezTo>
                      <a:pt x="529" y="137"/>
                      <a:pt x="529" y="137"/>
                      <a:pt x="529" y="137"/>
                    </a:cubicBezTo>
                    <a:cubicBezTo>
                      <a:pt x="529" y="11"/>
                      <a:pt x="529" y="11"/>
                      <a:pt x="529" y="11"/>
                    </a:cubicBezTo>
                    <a:cubicBezTo>
                      <a:pt x="529" y="5"/>
                      <a:pt x="524" y="0"/>
                      <a:pt x="517" y="0"/>
                    </a:cubicBezTo>
                    <a:close/>
                    <a:moveTo>
                      <a:pt x="505" y="252"/>
                    </a:moveTo>
                    <a:lnTo>
                      <a:pt x="505" y="252"/>
                    </a:lnTo>
                    <a:cubicBezTo>
                      <a:pt x="403" y="252"/>
                      <a:pt x="403" y="252"/>
                      <a:pt x="403" y="252"/>
                    </a:cubicBezTo>
                    <a:cubicBezTo>
                      <a:pt x="403" y="150"/>
                      <a:pt x="403" y="150"/>
                      <a:pt x="403" y="150"/>
                    </a:cubicBezTo>
                    <a:cubicBezTo>
                      <a:pt x="505" y="150"/>
                      <a:pt x="505" y="150"/>
                      <a:pt x="505" y="150"/>
                    </a:cubicBezTo>
                    <a:lnTo>
                      <a:pt x="505" y="252"/>
                    </a:lnTo>
                    <a:close/>
                    <a:moveTo>
                      <a:pt x="379" y="252"/>
                    </a:moveTo>
                    <a:lnTo>
                      <a:pt x="379" y="252"/>
                    </a:lnTo>
                    <a:cubicBezTo>
                      <a:pt x="276" y="252"/>
                      <a:pt x="276" y="252"/>
                      <a:pt x="276" y="252"/>
                    </a:cubicBezTo>
                    <a:cubicBezTo>
                      <a:pt x="276" y="150"/>
                      <a:pt x="276" y="150"/>
                      <a:pt x="276" y="150"/>
                    </a:cubicBezTo>
                    <a:cubicBezTo>
                      <a:pt x="379" y="150"/>
                      <a:pt x="379" y="150"/>
                      <a:pt x="379" y="150"/>
                    </a:cubicBezTo>
                    <a:lnTo>
                      <a:pt x="379" y="252"/>
                    </a:lnTo>
                    <a:close/>
                    <a:moveTo>
                      <a:pt x="253" y="252"/>
                    </a:moveTo>
                    <a:lnTo>
                      <a:pt x="253" y="252"/>
                    </a:lnTo>
                    <a:cubicBezTo>
                      <a:pt x="150" y="252"/>
                      <a:pt x="150" y="252"/>
                      <a:pt x="150" y="252"/>
                    </a:cubicBezTo>
                    <a:cubicBezTo>
                      <a:pt x="150" y="150"/>
                      <a:pt x="150" y="150"/>
                      <a:pt x="150" y="150"/>
                    </a:cubicBezTo>
                    <a:cubicBezTo>
                      <a:pt x="253" y="150"/>
                      <a:pt x="253" y="150"/>
                      <a:pt x="253" y="150"/>
                    </a:cubicBezTo>
                    <a:lnTo>
                      <a:pt x="253" y="252"/>
                    </a:lnTo>
                    <a:close/>
                    <a:moveTo>
                      <a:pt x="127" y="252"/>
                    </a:moveTo>
                    <a:lnTo>
                      <a:pt x="127" y="252"/>
                    </a:lnTo>
                    <a:cubicBezTo>
                      <a:pt x="24" y="252"/>
                      <a:pt x="24" y="252"/>
                      <a:pt x="24" y="252"/>
                    </a:cubicBezTo>
                    <a:cubicBezTo>
                      <a:pt x="24" y="150"/>
                      <a:pt x="24" y="150"/>
                      <a:pt x="24" y="150"/>
                    </a:cubicBezTo>
                    <a:cubicBezTo>
                      <a:pt x="127" y="150"/>
                      <a:pt x="127" y="150"/>
                      <a:pt x="127" y="150"/>
                    </a:cubicBezTo>
                    <a:lnTo>
                      <a:pt x="127" y="252"/>
                    </a:lnTo>
                    <a:close/>
                    <a:moveTo>
                      <a:pt x="24" y="276"/>
                    </a:moveTo>
                    <a:lnTo>
                      <a:pt x="24" y="276"/>
                    </a:lnTo>
                    <a:cubicBezTo>
                      <a:pt x="127" y="276"/>
                      <a:pt x="127" y="276"/>
                      <a:pt x="127" y="276"/>
                    </a:cubicBezTo>
                    <a:cubicBezTo>
                      <a:pt x="127" y="379"/>
                      <a:pt x="127" y="379"/>
                      <a:pt x="127" y="379"/>
                    </a:cubicBezTo>
                    <a:cubicBezTo>
                      <a:pt x="24" y="379"/>
                      <a:pt x="24" y="379"/>
                      <a:pt x="24" y="379"/>
                    </a:cubicBezTo>
                    <a:lnTo>
                      <a:pt x="24" y="276"/>
                    </a:lnTo>
                    <a:close/>
                    <a:moveTo>
                      <a:pt x="150" y="276"/>
                    </a:moveTo>
                    <a:lnTo>
                      <a:pt x="150" y="276"/>
                    </a:lnTo>
                    <a:cubicBezTo>
                      <a:pt x="253" y="276"/>
                      <a:pt x="253" y="276"/>
                      <a:pt x="253" y="276"/>
                    </a:cubicBezTo>
                    <a:cubicBezTo>
                      <a:pt x="253" y="379"/>
                      <a:pt x="253" y="379"/>
                      <a:pt x="253" y="379"/>
                    </a:cubicBezTo>
                    <a:cubicBezTo>
                      <a:pt x="150" y="379"/>
                      <a:pt x="150" y="379"/>
                      <a:pt x="150" y="379"/>
                    </a:cubicBezTo>
                    <a:lnTo>
                      <a:pt x="150" y="276"/>
                    </a:lnTo>
                    <a:close/>
                    <a:moveTo>
                      <a:pt x="276" y="276"/>
                    </a:moveTo>
                    <a:lnTo>
                      <a:pt x="276" y="276"/>
                    </a:lnTo>
                    <a:cubicBezTo>
                      <a:pt x="379" y="276"/>
                      <a:pt x="379" y="276"/>
                      <a:pt x="379" y="276"/>
                    </a:cubicBezTo>
                    <a:cubicBezTo>
                      <a:pt x="379" y="379"/>
                      <a:pt x="379" y="379"/>
                      <a:pt x="379" y="379"/>
                    </a:cubicBezTo>
                    <a:cubicBezTo>
                      <a:pt x="276" y="379"/>
                      <a:pt x="276" y="379"/>
                      <a:pt x="276" y="379"/>
                    </a:cubicBezTo>
                    <a:lnTo>
                      <a:pt x="276" y="276"/>
                    </a:lnTo>
                    <a:close/>
                    <a:moveTo>
                      <a:pt x="403" y="276"/>
                    </a:moveTo>
                    <a:lnTo>
                      <a:pt x="403" y="276"/>
                    </a:lnTo>
                    <a:cubicBezTo>
                      <a:pt x="505" y="276"/>
                      <a:pt x="505" y="276"/>
                      <a:pt x="505" y="276"/>
                    </a:cubicBezTo>
                    <a:cubicBezTo>
                      <a:pt x="505" y="379"/>
                      <a:pt x="505" y="379"/>
                      <a:pt x="505" y="379"/>
                    </a:cubicBezTo>
                    <a:cubicBezTo>
                      <a:pt x="403" y="379"/>
                      <a:pt x="403" y="379"/>
                      <a:pt x="403" y="379"/>
                    </a:cubicBezTo>
                    <a:lnTo>
                      <a:pt x="403" y="276"/>
                    </a:lnTo>
                    <a:close/>
                    <a:moveTo>
                      <a:pt x="505" y="126"/>
                    </a:moveTo>
                    <a:lnTo>
                      <a:pt x="505" y="126"/>
                    </a:lnTo>
                    <a:cubicBezTo>
                      <a:pt x="403" y="126"/>
                      <a:pt x="403" y="126"/>
                      <a:pt x="403" y="126"/>
                    </a:cubicBezTo>
                    <a:cubicBezTo>
                      <a:pt x="403" y="23"/>
                      <a:pt x="403" y="23"/>
                      <a:pt x="403" y="23"/>
                    </a:cubicBezTo>
                    <a:cubicBezTo>
                      <a:pt x="505" y="23"/>
                      <a:pt x="505" y="23"/>
                      <a:pt x="505" y="23"/>
                    </a:cubicBezTo>
                    <a:lnTo>
                      <a:pt x="505" y="126"/>
                    </a:lnTo>
                    <a:close/>
                    <a:moveTo>
                      <a:pt x="379" y="126"/>
                    </a:moveTo>
                    <a:lnTo>
                      <a:pt x="379" y="126"/>
                    </a:lnTo>
                    <a:cubicBezTo>
                      <a:pt x="276" y="126"/>
                      <a:pt x="276" y="126"/>
                      <a:pt x="276" y="126"/>
                    </a:cubicBezTo>
                    <a:cubicBezTo>
                      <a:pt x="276" y="23"/>
                      <a:pt x="276" y="23"/>
                      <a:pt x="276" y="23"/>
                    </a:cubicBezTo>
                    <a:cubicBezTo>
                      <a:pt x="379" y="23"/>
                      <a:pt x="379" y="23"/>
                      <a:pt x="379" y="23"/>
                    </a:cubicBezTo>
                    <a:lnTo>
                      <a:pt x="379" y="126"/>
                    </a:lnTo>
                    <a:close/>
                    <a:moveTo>
                      <a:pt x="253" y="126"/>
                    </a:moveTo>
                    <a:lnTo>
                      <a:pt x="253" y="126"/>
                    </a:lnTo>
                    <a:cubicBezTo>
                      <a:pt x="150" y="126"/>
                      <a:pt x="150" y="126"/>
                      <a:pt x="150" y="126"/>
                    </a:cubicBezTo>
                    <a:cubicBezTo>
                      <a:pt x="150" y="23"/>
                      <a:pt x="150" y="23"/>
                      <a:pt x="150" y="23"/>
                    </a:cubicBezTo>
                    <a:cubicBezTo>
                      <a:pt x="253" y="23"/>
                      <a:pt x="253" y="23"/>
                      <a:pt x="253" y="23"/>
                    </a:cubicBezTo>
                    <a:lnTo>
                      <a:pt x="253" y="126"/>
                    </a:lnTo>
                    <a:close/>
                    <a:moveTo>
                      <a:pt x="24" y="23"/>
                    </a:moveTo>
                    <a:lnTo>
                      <a:pt x="24" y="23"/>
                    </a:lnTo>
                    <a:cubicBezTo>
                      <a:pt x="127" y="23"/>
                      <a:pt x="127" y="23"/>
                      <a:pt x="127" y="23"/>
                    </a:cubicBezTo>
                    <a:cubicBezTo>
                      <a:pt x="127" y="126"/>
                      <a:pt x="127" y="126"/>
                      <a:pt x="127" y="126"/>
                    </a:cubicBezTo>
                    <a:cubicBezTo>
                      <a:pt x="24" y="126"/>
                      <a:pt x="24" y="126"/>
                      <a:pt x="24" y="126"/>
                    </a:cubicBezTo>
                    <a:lnTo>
                      <a:pt x="24" y="23"/>
                    </a:lnTo>
                    <a:close/>
                    <a:moveTo>
                      <a:pt x="24" y="402"/>
                    </a:moveTo>
                    <a:lnTo>
                      <a:pt x="24" y="402"/>
                    </a:lnTo>
                    <a:cubicBezTo>
                      <a:pt x="127" y="402"/>
                      <a:pt x="127" y="402"/>
                      <a:pt x="127" y="402"/>
                    </a:cubicBezTo>
                    <a:cubicBezTo>
                      <a:pt x="127" y="505"/>
                      <a:pt x="127" y="505"/>
                      <a:pt x="127" y="505"/>
                    </a:cubicBezTo>
                    <a:cubicBezTo>
                      <a:pt x="24" y="505"/>
                      <a:pt x="24" y="505"/>
                      <a:pt x="24" y="505"/>
                    </a:cubicBezTo>
                    <a:lnTo>
                      <a:pt x="24" y="402"/>
                    </a:lnTo>
                    <a:close/>
                    <a:moveTo>
                      <a:pt x="150" y="402"/>
                    </a:moveTo>
                    <a:lnTo>
                      <a:pt x="150" y="402"/>
                    </a:lnTo>
                    <a:cubicBezTo>
                      <a:pt x="253" y="402"/>
                      <a:pt x="253" y="402"/>
                      <a:pt x="253" y="402"/>
                    </a:cubicBezTo>
                    <a:cubicBezTo>
                      <a:pt x="253" y="505"/>
                      <a:pt x="253" y="505"/>
                      <a:pt x="253" y="505"/>
                    </a:cubicBezTo>
                    <a:cubicBezTo>
                      <a:pt x="150" y="505"/>
                      <a:pt x="150" y="505"/>
                      <a:pt x="150" y="505"/>
                    </a:cubicBezTo>
                    <a:lnTo>
                      <a:pt x="150" y="402"/>
                    </a:lnTo>
                    <a:close/>
                    <a:moveTo>
                      <a:pt x="276" y="402"/>
                    </a:moveTo>
                    <a:lnTo>
                      <a:pt x="276" y="402"/>
                    </a:lnTo>
                    <a:cubicBezTo>
                      <a:pt x="379" y="402"/>
                      <a:pt x="379" y="402"/>
                      <a:pt x="379" y="402"/>
                    </a:cubicBezTo>
                    <a:cubicBezTo>
                      <a:pt x="379" y="505"/>
                      <a:pt x="379" y="505"/>
                      <a:pt x="379" y="505"/>
                    </a:cubicBezTo>
                    <a:cubicBezTo>
                      <a:pt x="276" y="505"/>
                      <a:pt x="276" y="505"/>
                      <a:pt x="276" y="505"/>
                    </a:cubicBezTo>
                    <a:lnTo>
                      <a:pt x="276" y="402"/>
                    </a:lnTo>
                    <a:close/>
                    <a:moveTo>
                      <a:pt x="505" y="505"/>
                    </a:moveTo>
                    <a:lnTo>
                      <a:pt x="505" y="505"/>
                    </a:lnTo>
                    <a:cubicBezTo>
                      <a:pt x="403" y="505"/>
                      <a:pt x="403" y="505"/>
                      <a:pt x="403" y="505"/>
                    </a:cubicBezTo>
                    <a:cubicBezTo>
                      <a:pt x="403" y="402"/>
                      <a:pt x="403" y="402"/>
                      <a:pt x="403" y="402"/>
                    </a:cubicBezTo>
                    <a:cubicBezTo>
                      <a:pt x="505" y="402"/>
                      <a:pt x="505" y="402"/>
                      <a:pt x="505" y="402"/>
                    </a:cubicBezTo>
                    <a:lnTo>
                      <a:pt x="505" y="50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5" name="Freeform 60"/>
              <p:cNvSpPr>
                <a:spLocks noChangeArrowheads="1"/>
              </p:cNvSpPr>
              <p:nvPr/>
            </p:nvSpPr>
            <p:spPr bwMode="auto">
              <a:xfrm>
                <a:off x="6630789" y="1951702"/>
                <a:ext cx="27785" cy="27785"/>
              </a:xfrm>
              <a:custGeom>
                <a:avLst/>
                <a:gdLst>
                  <a:gd name="T0" fmla="*/ 53 w 66"/>
                  <a:gd name="T1" fmla="*/ 0 h 67"/>
                  <a:gd name="T2" fmla="*/ 53 w 66"/>
                  <a:gd name="T3" fmla="*/ 0 h 67"/>
                  <a:gd name="T4" fmla="*/ 11 w 66"/>
                  <a:gd name="T5" fmla="*/ 0 h 67"/>
                  <a:gd name="T6" fmla="*/ 0 w 66"/>
                  <a:gd name="T7" fmla="*/ 13 h 67"/>
                  <a:gd name="T8" fmla="*/ 0 w 66"/>
                  <a:gd name="T9" fmla="*/ 55 h 67"/>
                  <a:gd name="T10" fmla="*/ 11 w 66"/>
                  <a:gd name="T11" fmla="*/ 66 h 67"/>
                  <a:gd name="T12" fmla="*/ 53 w 66"/>
                  <a:gd name="T13" fmla="*/ 66 h 67"/>
                  <a:gd name="T14" fmla="*/ 65 w 66"/>
                  <a:gd name="T15" fmla="*/ 55 h 67"/>
                  <a:gd name="T16" fmla="*/ 65 w 66"/>
                  <a:gd name="T17" fmla="*/ 13 h 67"/>
                  <a:gd name="T18" fmla="*/ 53 w 66"/>
                  <a:gd name="T19" fmla="*/ 0 h 67"/>
                  <a:gd name="T20" fmla="*/ 41 w 66"/>
                  <a:gd name="T21" fmla="*/ 43 h 67"/>
                  <a:gd name="T22" fmla="*/ 41 w 66"/>
                  <a:gd name="T23" fmla="*/ 43 h 67"/>
                  <a:gd name="T24" fmla="*/ 23 w 66"/>
                  <a:gd name="T25" fmla="*/ 43 h 67"/>
                  <a:gd name="T26" fmla="*/ 23 w 66"/>
                  <a:gd name="T27" fmla="*/ 24 h 67"/>
                  <a:gd name="T28" fmla="*/ 41 w 66"/>
                  <a:gd name="T29" fmla="*/ 24 h 67"/>
                  <a:gd name="T30" fmla="*/ 41 w 66"/>
                  <a:gd name="T31" fmla="*/ 4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67">
                    <a:moveTo>
                      <a:pt x="53" y="0"/>
                    </a:moveTo>
                    <a:lnTo>
                      <a:pt x="53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1"/>
                      <a:pt x="5" y="66"/>
                      <a:pt x="11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60" y="66"/>
                      <a:pt x="65" y="61"/>
                      <a:pt x="65" y="55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65" y="6"/>
                      <a:pt x="60" y="0"/>
                      <a:pt x="53" y="0"/>
                    </a:cubicBezTo>
                    <a:close/>
                    <a:moveTo>
                      <a:pt x="41" y="43"/>
                    </a:moveTo>
                    <a:lnTo>
                      <a:pt x="41" y="43"/>
                    </a:ln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41" y="24"/>
                      <a:pt x="41" y="24"/>
                      <a:pt x="41" y="24"/>
                    </a:cubicBezTo>
                    <a:lnTo>
                      <a:pt x="41" y="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6" name="Freeform 61"/>
              <p:cNvSpPr>
                <a:spLocks noChangeArrowheads="1"/>
              </p:cNvSpPr>
              <p:nvPr/>
            </p:nvSpPr>
            <p:spPr bwMode="auto">
              <a:xfrm>
                <a:off x="6736369" y="1951702"/>
                <a:ext cx="27783" cy="27785"/>
              </a:xfrm>
              <a:custGeom>
                <a:avLst/>
                <a:gdLst>
                  <a:gd name="T0" fmla="*/ 11 w 66"/>
                  <a:gd name="T1" fmla="*/ 66 h 67"/>
                  <a:gd name="T2" fmla="*/ 11 w 66"/>
                  <a:gd name="T3" fmla="*/ 66 h 67"/>
                  <a:gd name="T4" fmla="*/ 54 w 66"/>
                  <a:gd name="T5" fmla="*/ 66 h 67"/>
                  <a:gd name="T6" fmla="*/ 65 w 66"/>
                  <a:gd name="T7" fmla="*/ 55 h 67"/>
                  <a:gd name="T8" fmla="*/ 65 w 66"/>
                  <a:gd name="T9" fmla="*/ 13 h 67"/>
                  <a:gd name="T10" fmla="*/ 54 w 66"/>
                  <a:gd name="T11" fmla="*/ 0 h 67"/>
                  <a:gd name="T12" fmla="*/ 11 w 66"/>
                  <a:gd name="T13" fmla="*/ 0 h 67"/>
                  <a:gd name="T14" fmla="*/ 0 w 66"/>
                  <a:gd name="T15" fmla="*/ 13 h 67"/>
                  <a:gd name="T16" fmla="*/ 0 w 66"/>
                  <a:gd name="T17" fmla="*/ 55 h 67"/>
                  <a:gd name="T18" fmla="*/ 11 w 66"/>
                  <a:gd name="T19" fmla="*/ 66 h 67"/>
                  <a:gd name="T20" fmla="*/ 24 w 66"/>
                  <a:gd name="T21" fmla="*/ 24 h 67"/>
                  <a:gd name="T22" fmla="*/ 24 w 66"/>
                  <a:gd name="T23" fmla="*/ 24 h 67"/>
                  <a:gd name="T24" fmla="*/ 42 w 66"/>
                  <a:gd name="T25" fmla="*/ 24 h 67"/>
                  <a:gd name="T26" fmla="*/ 42 w 66"/>
                  <a:gd name="T27" fmla="*/ 43 h 67"/>
                  <a:gd name="T28" fmla="*/ 24 w 66"/>
                  <a:gd name="T29" fmla="*/ 43 h 67"/>
                  <a:gd name="T30" fmla="*/ 24 w 66"/>
                  <a:gd name="T31" fmla="*/ 2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67">
                    <a:moveTo>
                      <a:pt x="11" y="66"/>
                    </a:moveTo>
                    <a:lnTo>
                      <a:pt x="11" y="66"/>
                    </a:lnTo>
                    <a:cubicBezTo>
                      <a:pt x="54" y="66"/>
                      <a:pt x="54" y="66"/>
                      <a:pt x="54" y="66"/>
                    </a:cubicBezTo>
                    <a:cubicBezTo>
                      <a:pt x="60" y="66"/>
                      <a:pt x="65" y="61"/>
                      <a:pt x="65" y="55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65" y="6"/>
                      <a:pt x="60" y="0"/>
                      <a:pt x="5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1"/>
                      <a:pt x="5" y="66"/>
                      <a:pt x="11" y="66"/>
                    </a:cubicBezTo>
                    <a:close/>
                    <a:moveTo>
                      <a:pt x="24" y="24"/>
                    </a:moveTo>
                    <a:lnTo>
                      <a:pt x="24" y="24"/>
                    </a:lnTo>
                    <a:cubicBezTo>
                      <a:pt x="42" y="24"/>
                      <a:pt x="42" y="24"/>
                      <a:pt x="42" y="24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24" y="43"/>
                      <a:pt x="24" y="43"/>
                      <a:pt x="24" y="43"/>
                    </a:cubicBezTo>
                    <a:lnTo>
                      <a:pt x="24" y="2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" name="Freeform 62"/>
              <p:cNvSpPr>
                <a:spLocks noChangeArrowheads="1"/>
              </p:cNvSpPr>
              <p:nvPr/>
            </p:nvSpPr>
            <p:spPr bwMode="auto">
              <a:xfrm>
                <a:off x="6682652" y="2005419"/>
                <a:ext cx="27785" cy="27783"/>
              </a:xfrm>
              <a:custGeom>
                <a:avLst/>
                <a:gdLst>
                  <a:gd name="T0" fmla="*/ 11 w 66"/>
                  <a:gd name="T1" fmla="*/ 65 h 66"/>
                  <a:gd name="T2" fmla="*/ 11 w 66"/>
                  <a:gd name="T3" fmla="*/ 65 h 66"/>
                  <a:gd name="T4" fmla="*/ 54 w 66"/>
                  <a:gd name="T5" fmla="*/ 65 h 66"/>
                  <a:gd name="T6" fmla="*/ 65 w 66"/>
                  <a:gd name="T7" fmla="*/ 54 h 66"/>
                  <a:gd name="T8" fmla="*/ 65 w 66"/>
                  <a:gd name="T9" fmla="*/ 12 h 66"/>
                  <a:gd name="T10" fmla="*/ 54 w 66"/>
                  <a:gd name="T11" fmla="*/ 0 h 66"/>
                  <a:gd name="T12" fmla="*/ 11 w 66"/>
                  <a:gd name="T13" fmla="*/ 0 h 66"/>
                  <a:gd name="T14" fmla="*/ 0 w 66"/>
                  <a:gd name="T15" fmla="*/ 12 h 66"/>
                  <a:gd name="T16" fmla="*/ 0 w 66"/>
                  <a:gd name="T17" fmla="*/ 54 h 66"/>
                  <a:gd name="T18" fmla="*/ 11 w 66"/>
                  <a:gd name="T19" fmla="*/ 65 h 66"/>
                  <a:gd name="T20" fmla="*/ 23 w 66"/>
                  <a:gd name="T21" fmla="*/ 23 h 66"/>
                  <a:gd name="T22" fmla="*/ 23 w 66"/>
                  <a:gd name="T23" fmla="*/ 23 h 66"/>
                  <a:gd name="T24" fmla="*/ 41 w 66"/>
                  <a:gd name="T25" fmla="*/ 23 h 66"/>
                  <a:gd name="T26" fmla="*/ 41 w 66"/>
                  <a:gd name="T27" fmla="*/ 42 h 66"/>
                  <a:gd name="T28" fmla="*/ 23 w 66"/>
                  <a:gd name="T29" fmla="*/ 42 h 66"/>
                  <a:gd name="T30" fmla="*/ 23 w 66"/>
                  <a:gd name="T31" fmla="*/ 2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66">
                    <a:moveTo>
                      <a:pt x="11" y="65"/>
                    </a:moveTo>
                    <a:lnTo>
                      <a:pt x="11" y="65"/>
                    </a:lnTo>
                    <a:cubicBezTo>
                      <a:pt x="54" y="65"/>
                      <a:pt x="54" y="65"/>
                      <a:pt x="54" y="65"/>
                    </a:cubicBezTo>
                    <a:cubicBezTo>
                      <a:pt x="60" y="65"/>
                      <a:pt x="65" y="60"/>
                      <a:pt x="65" y="54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6"/>
                      <a:pt x="60" y="0"/>
                      <a:pt x="5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60"/>
                      <a:pt x="5" y="65"/>
                      <a:pt x="11" y="65"/>
                    </a:cubicBezTo>
                    <a:close/>
                    <a:moveTo>
                      <a:pt x="23" y="23"/>
                    </a:moveTo>
                    <a:lnTo>
                      <a:pt x="23" y="23"/>
                    </a:lnTo>
                    <a:cubicBezTo>
                      <a:pt x="41" y="23"/>
                      <a:pt x="41" y="23"/>
                      <a:pt x="41" y="23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23" y="42"/>
                      <a:pt x="23" y="42"/>
                      <a:pt x="23" y="42"/>
                    </a:cubicBezTo>
                    <a:lnTo>
                      <a:pt x="23" y="2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" name="Freeform 63"/>
              <p:cNvSpPr>
                <a:spLocks noChangeArrowheads="1"/>
              </p:cNvSpPr>
              <p:nvPr/>
            </p:nvSpPr>
            <p:spPr bwMode="auto">
              <a:xfrm>
                <a:off x="6790084" y="2005419"/>
                <a:ext cx="27785" cy="27783"/>
              </a:xfrm>
              <a:custGeom>
                <a:avLst/>
                <a:gdLst>
                  <a:gd name="T0" fmla="*/ 11 w 65"/>
                  <a:gd name="T1" fmla="*/ 65 h 66"/>
                  <a:gd name="T2" fmla="*/ 11 w 65"/>
                  <a:gd name="T3" fmla="*/ 65 h 66"/>
                  <a:gd name="T4" fmla="*/ 53 w 65"/>
                  <a:gd name="T5" fmla="*/ 65 h 66"/>
                  <a:gd name="T6" fmla="*/ 64 w 65"/>
                  <a:gd name="T7" fmla="*/ 54 h 66"/>
                  <a:gd name="T8" fmla="*/ 64 w 65"/>
                  <a:gd name="T9" fmla="*/ 12 h 66"/>
                  <a:gd name="T10" fmla="*/ 53 w 65"/>
                  <a:gd name="T11" fmla="*/ 0 h 66"/>
                  <a:gd name="T12" fmla="*/ 11 w 65"/>
                  <a:gd name="T13" fmla="*/ 0 h 66"/>
                  <a:gd name="T14" fmla="*/ 0 w 65"/>
                  <a:gd name="T15" fmla="*/ 12 h 66"/>
                  <a:gd name="T16" fmla="*/ 0 w 65"/>
                  <a:gd name="T17" fmla="*/ 54 h 66"/>
                  <a:gd name="T18" fmla="*/ 11 w 65"/>
                  <a:gd name="T19" fmla="*/ 65 h 66"/>
                  <a:gd name="T20" fmla="*/ 23 w 65"/>
                  <a:gd name="T21" fmla="*/ 23 h 66"/>
                  <a:gd name="T22" fmla="*/ 23 w 65"/>
                  <a:gd name="T23" fmla="*/ 23 h 66"/>
                  <a:gd name="T24" fmla="*/ 41 w 65"/>
                  <a:gd name="T25" fmla="*/ 23 h 66"/>
                  <a:gd name="T26" fmla="*/ 41 w 65"/>
                  <a:gd name="T27" fmla="*/ 42 h 66"/>
                  <a:gd name="T28" fmla="*/ 23 w 65"/>
                  <a:gd name="T29" fmla="*/ 42 h 66"/>
                  <a:gd name="T30" fmla="*/ 23 w 65"/>
                  <a:gd name="T31" fmla="*/ 2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5" h="66">
                    <a:moveTo>
                      <a:pt x="11" y="65"/>
                    </a:moveTo>
                    <a:lnTo>
                      <a:pt x="11" y="65"/>
                    </a:lnTo>
                    <a:cubicBezTo>
                      <a:pt x="53" y="65"/>
                      <a:pt x="53" y="65"/>
                      <a:pt x="53" y="65"/>
                    </a:cubicBezTo>
                    <a:cubicBezTo>
                      <a:pt x="59" y="65"/>
                      <a:pt x="64" y="60"/>
                      <a:pt x="64" y="5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6"/>
                      <a:pt x="59" y="0"/>
                      <a:pt x="5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60"/>
                      <a:pt x="5" y="65"/>
                      <a:pt x="11" y="65"/>
                    </a:cubicBezTo>
                    <a:close/>
                    <a:moveTo>
                      <a:pt x="23" y="23"/>
                    </a:moveTo>
                    <a:lnTo>
                      <a:pt x="23" y="23"/>
                    </a:lnTo>
                    <a:cubicBezTo>
                      <a:pt x="41" y="23"/>
                      <a:pt x="41" y="23"/>
                      <a:pt x="41" y="23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23" y="42"/>
                      <a:pt x="23" y="42"/>
                      <a:pt x="23" y="42"/>
                    </a:cubicBezTo>
                    <a:lnTo>
                      <a:pt x="23" y="2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9" name="Freeform 64"/>
              <p:cNvSpPr>
                <a:spLocks noChangeArrowheads="1"/>
              </p:cNvSpPr>
              <p:nvPr/>
            </p:nvSpPr>
            <p:spPr bwMode="auto">
              <a:xfrm>
                <a:off x="6630789" y="2059134"/>
                <a:ext cx="27785" cy="27785"/>
              </a:xfrm>
              <a:custGeom>
                <a:avLst/>
                <a:gdLst>
                  <a:gd name="T0" fmla="*/ 53 w 66"/>
                  <a:gd name="T1" fmla="*/ 0 h 67"/>
                  <a:gd name="T2" fmla="*/ 53 w 66"/>
                  <a:gd name="T3" fmla="*/ 0 h 67"/>
                  <a:gd name="T4" fmla="*/ 11 w 66"/>
                  <a:gd name="T5" fmla="*/ 0 h 67"/>
                  <a:gd name="T6" fmla="*/ 0 w 66"/>
                  <a:gd name="T7" fmla="*/ 12 h 67"/>
                  <a:gd name="T8" fmla="*/ 0 w 66"/>
                  <a:gd name="T9" fmla="*/ 53 h 67"/>
                  <a:gd name="T10" fmla="*/ 11 w 66"/>
                  <a:gd name="T11" fmla="*/ 66 h 67"/>
                  <a:gd name="T12" fmla="*/ 53 w 66"/>
                  <a:gd name="T13" fmla="*/ 66 h 67"/>
                  <a:gd name="T14" fmla="*/ 65 w 66"/>
                  <a:gd name="T15" fmla="*/ 53 h 67"/>
                  <a:gd name="T16" fmla="*/ 65 w 66"/>
                  <a:gd name="T17" fmla="*/ 12 h 67"/>
                  <a:gd name="T18" fmla="*/ 53 w 66"/>
                  <a:gd name="T19" fmla="*/ 0 h 67"/>
                  <a:gd name="T20" fmla="*/ 41 w 66"/>
                  <a:gd name="T21" fmla="*/ 42 h 67"/>
                  <a:gd name="T22" fmla="*/ 41 w 66"/>
                  <a:gd name="T23" fmla="*/ 42 h 67"/>
                  <a:gd name="T24" fmla="*/ 23 w 66"/>
                  <a:gd name="T25" fmla="*/ 42 h 67"/>
                  <a:gd name="T26" fmla="*/ 23 w 66"/>
                  <a:gd name="T27" fmla="*/ 23 h 67"/>
                  <a:gd name="T28" fmla="*/ 41 w 66"/>
                  <a:gd name="T29" fmla="*/ 23 h 67"/>
                  <a:gd name="T30" fmla="*/ 41 w 66"/>
                  <a:gd name="T31" fmla="*/ 4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67">
                    <a:moveTo>
                      <a:pt x="53" y="0"/>
                    </a:moveTo>
                    <a:lnTo>
                      <a:pt x="53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61"/>
                      <a:pt x="5" y="66"/>
                      <a:pt x="11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60" y="66"/>
                      <a:pt x="65" y="61"/>
                      <a:pt x="65" y="53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6"/>
                      <a:pt x="60" y="0"/>
                      <a:pt x="53" y="0"/>
                    </a:cubicBezTo>
                    <a:close/>
                    <a:moveTo>
                      <a:pt x="41" y="42"/>
                    </a:moveTo>
                    <a:lnTo>
                      <a:pt x="41" y="42"/>
                    </a:ln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41" y="23"/>
                      <a:pt x="41" y="23"/>
                      <a:pt x="41" y="23"/>
                    </a:cubicBezTo>
                    <a:lnTo>
                      <a:pt x="41" y="4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0" name="Freeform 65"/>
              <p:cNvSpPr>
                <a:spLocks noChangeArrowheads="1"/>
              </p:cNvSpPr>
              <p:nvPr/>
            </p:nvSpPr>
            <p:spPr bwMode="auto">
              <a:xfrm>
                <a:off x="6736369" y="2059134"/>
                <a:ext cx="27783" cy="27785"/>
              </a:xfrm>
              <a:custGeom>
                <a:avLst/>
                <a:gdLst>
                  <a:gd name="T0" fmla="*/ 54 w 66"/>
                  <a:gd name="T1" fmla="*/ 0 h 67"/>
                  <a:gd name="T2" fmla="*/ 54 w 66"/>
                  <a:gd name="T3" fmla="*/ 0 h 67"/>
                  <a:gd name="T4" fmla="*/ 11 w 66"/>
                  <a:gd name="T5" fmla="*/ 0 h 67"/>
                  <a:gd name="T6" fmla="*/ 0 w 66"/>
                  <a:gd name="T7" fmla="*/ 12 h 67"/>
                  <a:gd name="T8" fmla="*/ 0 w 66"/>
                  <a:gd name="T9" fmla="*/ 53 h 67"/>
                  <a:gd name="T10" fmla="*/ 11 w 66"/>
                  <a:gd name="T11" fmla="*/ 66 h 67"/>
                  <a:gd name="T12" fmla="*/ 54 w 66"/>
                  <a:gd name="T13" fmla="*/ 66 h 67"/>
                  <a:gd name="T14" fmla="*/ 65 w 66"/>
                  <a:gd name="T15" fmla="*/ 53 h 67"/>
                  <a:gd name="T16" fmla="*/ 65 w 66"/>
                  <a:gd name="T17" fmla="*/ 12 h 67"/>
                  <a:gd name="T18" fmla="*/ 54 w 66"/>
                  <a:gd name="T19" fmla="*/ 0 h 67"/>
                  <a:gd name="T20" fmla="*/ 42 w 66"/>
                  <a:gd name="T21" fmla="*/ 42 h 67"/>
                  <a:gd name="T22" fmla="*/ 42 w 66"/>
                  <a:gd name="T23" fmla="*/ 42 h 67"/>
                  <a:gd name="T24" fmla="*/ 24 w 66"/>
                  <a:gd name="T25" fmla="*/ 42 h 67"/>
                  <a:gd name="T26" fmla="*/ 24 w 66"/>
                  <a:gd name="T27" fmla="*/ 23 h 67"/>
                  <a:gd name="T28" fmla="*/ 42 w 66"/>
                  <a:gd name="T29" fmla="*/ 23 h 67"/>
                  <a:gd name="T30" fmla="*/ 42 w 66"/>
                  <a:gd name="T31" fmla="*/ 4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67">
                    <a:moveTo>
                      <a:pt x="54" y="0"/>
                    </a:moveTo>
                    <a:lnTo>
                      <a:pt x="54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61"/>
                      <a:pt x="5" y="66"/>
                      <a:pt x="11" y="66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60" y="66"/>
                      <a:pt x="65" y="61"/>
                      <a:pt x="65" y="53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6"/>
                      <a:pt x="60" y="0"/>
                      <a:pt x="54" y="0"/>
                    </a:cubicBezTo>
                    <a:close/>
                    <a:moveTo>
                      <a:pt x="42" y="42"/>
                    </a:moveTo>
                    <a:lnTo>
                      <a:pt x="42" y="42"/>
                    </a:ln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42" y="23"/>
                      <a:pt x="42" y="23"/>
                      <a:pt x="42" y="23"/>
                    </a:cubicBezTo>
                    <a:lnTo>
                      <a:pt x="42" y="4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1" name="Freeform 66"/>
              <p:cNvSpPr>
                <a:spLocks noChangeArrowheads="1"/>
              </p:cNvSpPr>
              <p:nvPr/>
            </p:nvSpPr>
            <p:spPr bwMode="auto">
              <a:xfrm>
                <a:off x="6682652" y="2110997"/>
                <a:ext cx="27785" cy="27785"/>
              </a:xfrm>
              <a:custGeom>
                <a:avLst/>
                <a:gdLst>
                  <a:gd name="T0" fmla="*/ 54 w 66"/>
                  <a:gd name="T1" fmla="*/ 0 h 67"/>
                  <a:gd name="T2" fmla="*/ 54 w 66"/>
                  <a:gd name="T3" fmla="*/ 0 h 67"/>
                  <a:gd name="T4" fmla="*/ 11 w 66"/>
                  <a:gd name="T5" fmla="*/ 0 h 67"/>
                  <a:gd name="T6" fmla="*/ 0 w 66"/>
                  <a:gd name="T7" fmla="*/ 12 h 67"/>
                  <a:gd name="T8" fmla="*/ 0 w 66"/>
                  <a:gd name="T9" fmla="*/ 55 h 67"/>
                  <a:gd name="T10" fmla="*/ 11 w 66"/>
                  <a:gd name="T11" fmla="*/ 66 h 67"/>
                  <a:gd name="T12" fmla="*/ 54 w 66"/>
                  <a:gd name="T13" fmla="*/ 66 h 67"/>
                  <a:gd name="T14" fmla="*/ 65 w 66"/>
                  <a:gd name="T15" fmla="*/ 55 h 67"/>
                  <a:gd name="T16" fmla="*/ 65 w 66"/>
                  <a:gd name="T17" fmla="*/ 12 h 67"/>
                  <a:gd name="T18" fmla="*/ 54 w 66"/>
                  <a:gd name="T19" fmla="*/ 0 h 67"/>
                  <a:gd name="T20" fmla="*/ 41 w 66"/>
                  <a:gd name="T21" fmla="*/ 42 h 67"/>
                  <a:gd name="T22" fmla="*/ 41 w 66"/>
                  <a:gd name="T23" fmla="*/ 42 h 67"/>
                  <a:gd name="T24" fmla="*/ 23 w 66"/>
                  <a:gd name="T25" fmla="*/ 42 h 67"/>
                  <a:gd name="T26" fmla="*/ 23 w 66"/>
                  <a:gd name="T27" fmla="*/ 23 h 67"/>
                  <a:gd name="T28" fmla="*/ 41 w 66"/>
                  <a:gd name="T29" fmla="*/ 23 h 67"/>
                  <a:gd name="T30" fmla="*/ 41 w 66"/>
                  <a:gd name="T31" fmla="*/ 4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67">
                    <a:moveTo>
                      <a:pt x="54" y="0"/>
                    </a:moveTo>
                    <a:lnTo>
                      <a:pt x="54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1"/>
                      <a:pt x="5" y="66"/>
                      <a:pt x="11" y="66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60" y="66"/>
                      <a:pt x="65" y="61"/>
                      <a:pt x="65" y="55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6"/>
                      <a:pt x="60" y="0"/>
                      <a:pt x="54" y="0"/>
                    </a:cubicBezTo>
                    <a:close/>
                    <a:moveTo>
                      <a:pt x="41" y="42"/>
                    </a:moveTo>
                    <a:lnTo>
                      <a:pt x="41" y="42"/>
                    </a:ln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41" y="23"/>
                      <a:pt x="41" y="23"/>
                      <a:pt x="41" y="23"/>
                    </a:cubicBezTo>
                    <a:lnTo>
                      <a:pt x="41" y="4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2" name="Freeform 67"/>
              <p:cNvSpPr>
                <a:spLocks noChangeArrowheads="1"/>
              </p:cNvSpPr>
              <p:nvPr/>
            </p:nvSpPr>
            <p:spPr bwMode="auto">
              <a:xfrm>
                <a:off x="6790084" y="2110997"/>
                <a:ext cx="27785" cy="27785"/>
              </a:xfrm>
              <a:custGeom>
                <a:avLst/>
                <a:gdLst>
                  <a:gd name="T0" fmla="*/ 11 w 65"/>
                  <a:gd name="T1" fmla="*/ 66 h 67"/>
                  <a:gd name="T2" fmla="*/ 11 w 65"/>
                  <a:gd name="T3" fmla="*/ 66 h 67"/>
                  <a:gd name="T4" fmla="*/ 53 w 65"/>
                  <a:gd name="T5" fmla="*/ 66 h 67"/>
                  <a:gd name="T6" fmla="*/ 64 w 65"/>
                  <a:gd name="T7" fmla="*/ 55 h 67"/>
                  <a:gd name="T8" fmla="*/ 64 w 65"/>
                  <a:gd name="T9" fmla="*/ 12 h 67"/>
                  <a:gd name="T10" fmla="*/ 53 w 65"/>
                  <a:gd name="T11" fmla="*/ 0 h 67"/>
                  <a:gd name="T12" fmla="*/ 11 w 65"/>
                  <a:gd name="T13" fmla="*/ 0 h 67"/>
                  <a:gd name="T14" fmla="*/ 0 w 65"/>
                  <a:gd name="T15" fmla="*/ 12 h 67"/>
                  <a:gd name="T16" fmla="*/ 0 w 65"/>
                  <a:gd name="T17" fmla="*/ 55 h 67"/>
                  <a:gd name="T18" fmla="*/ 11 w 65"/>
                  <a:gd name="T19" fmla="*/ 66 h 67"/>
                  <a:gd name="T20" fmla="*/ 23 w 65"/>
                  <a:gd name="T21" fmla="*/ 23 h 67"/>
                  <a:gd name="T22" fmla="*/ 23 w 65"/>
                  <a:gd name="T23" fmla="*/ 23 h 67"/>
                  <a:gd name="T24" fmla="*/ 41 w 65"/>
                  <a:gd name="T25" fmla="*/ 23 h 67"/>
                  <a:gd name="T26" fmla="*/ 41 w 65"/>
                  <a:gd name="T27" fmla="*/ 42 h 67"/>
                  <a:gd name="T28" fmla="*/ 23 w 65"/>
                  <a:gd name="T29" fmla="*/ 42 h 67"/>
                  <a:gd name="T30" fmla="*/ 23 w 65"/>
                  <a:gd name="T31" fmla="*/ 2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5" h="67">
                    <a:moveTo>
                      <a:pt x="11" y="66"/>
                    </a:moveTo>
                    <a:lnTo>
                      <a:pt x="11" y="66"/>
                    </a:lnTo>
                    <a:cubicBezTo>
                      <a:pt x="53" y="66"/>
                      <a:pt x="53" y="66"/>
                      <a:pt x="53" y="66"/>
                    </a:cubicBezTo>
                    <a:cubicBezTo>
                      <a:pt x="59" y="66"/>
                      <a:pt x="64" y="61"/>
                      <a:pt x="64" y="55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6"/>
                      <a:pt x="59" y="0"/>
                      <a:pt x="5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1"/>
                      <a:pt x="5" y="66"/>
                      <a:pt x="11" y="66"/>
                    </a:cubicBezTo>
                    <a:close/>
                    <a:moveTo>
                      <a:pt x="23" y="23"/>
                    </a:moveTo>
                    <a:lnTo>
                      <a:pt x="23" y="23"/>
                    </a:lnTo>
                    <a:cubicBezTo>
                      <a:pt x="41" y="23"/>
                      <a:pt x="41" y="23"/>
                      <a:pt x="41" y="23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23" y="42"/>
                      <a:pt x="23" y="42"/>
                      <a:pt x="23" y="42"/>
                    </a:cubicBezTo>
                    <a:lnTo>
                      <a:pt x="23" y="2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3" name="Freeform 68"/>
              <p:cNvSpPr>
                <a:spLocks noChangeArrowheads="1"/>
              </p:cNvSpPr>
              <p:nvPr/>
            </p:nvSpPr>
            <p:spPr bwMode="auto">
              <a:xfrm>
                <a:off x="6595597" y="1916510"/>
                <a:ext cx="257464" cy="257464"/>
              </a:xfrm>
              <a:custGeom>
                <a:avLst/>
                <a:gdLst>
                  <a:gd name="T0" fmla="*/ 12 w 614"/>
                  <a:gd name="T1" fmla="*/ 613 h 614"/>
                  <a:gd name="T2" fmla="*/ 12 w 614"/>
                  <a:gd name="T3" fmla="*/ 613 h 614"/>
                  <a:gd name="T4" fmla="*/ 601 w 614"/>
                  <a:gd name="T5" fmla="*/ 613 h 614"/>
                  <a:gd name="T6" fmla="*/ 613 w 614"/>
                  <a:gd name="T7" fmla="*/ 602 h 614"/>
                  <a:gd name="T8" fmla="*/ 613 w 614"/>
                  <a:gd name="T9" fmla="*/ 13 h 614"/>
                  <a:gd name="T10" fmla="*/ 601 w 614"/>
                  <a:gd name="T11" fmla="*/ 0 h 614"/>
                  <a:gd name="T12" fmla="*/ 12 w 614"/>
                  <a:gd name="T13" fmla="*/ 0 h 614"/>
                  <a:gd name="T14" fmla="*/ 0 w 614"/>
                  <a:gd name="T15" fmla="*/ 13 h 614"/>
                  <a:gd name="T16" fmla="*/ 0 w 614"/>
                  <a:gd name="T17" fmla="*/ 602 h 614"/>
                  <a:gd name="T18" fmla="*/ 12 w 614"/>
                  <a:gd name="T19" fmla="*/ 613 h 614"/>
                  <a:gd name="T20" fmla="*/ 23 w 614"/>
                  <a:gd name="T21" fmla="*/ 24 h 614"/>
                  <a:gd name="T22" fmla="*/ 23 w 614"/>
                  <a:gd name="T23" fmla="*/ 24 h 614"/>
                  <a:gd name="T24" fmla="*/ 590 w 614"/>
                  <a:gd name="T25" fmla="*/ 24 h 614"/>
                  <a:gd name="T26" fmla="*/ 590 w 614"/>
                  <a:gd name="T27" fmla="*/ 589 h 614"/>
                  <a:gd name="T28" fmla="*/ 23 w 614"/>
                  <a:gd name="T29" fmla="*/ 589 h 614"/>
                  <a:gd name="T30" fmla="*/ 23 w 614"/>
                  <a:gd name="T31" fmla="*/ 24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4" h="614">
                    <a:moveTo>
                      <a:pt x="12" y="613"/>
                    </a:moveTo>
                    <a:lnTo>
                      <a:pt x="12" y="613"/>
                    </a:lnTo>
                    <a:cubicBezTo>
                      <a:pt x="601" y="613"/>
                      <a:pt x="601" y="613"/>
                      <a:pt x="601" y="613"/>
                    </a:cubicBezTo>
                    <a:cubicBezTo>
                      <a:pt x="607" y="613"/>
                      <a:pt x="613" y="608"/>
                      <a:pt x="613" y="602"/>
                    </a:cubicBezTo>
                    <a:cubicBezTo>
                      <a:pt x="613" y="13"/>
                      <a:pt x="613" y="13"/>
                      <a:pt x="613" y="13"/>
                    </a:cubicBezTo>
                    <a:cubicBezTo>
                      <a:pt x="613" y="5"/>
                      <a:pt x="607" y="0"/>
                      <a:pt x="60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602"/>
                      <a:pt x="0" y="602"/>
                      <a:pt x="0" y="602"/>
                    </a:cubicBezTo>
                    <a:cubicBezTo>
                      <a:pt x="0" y="608"/>
                      <a:pt x="6" y="613"/>
                      <a:pt x="12" y="613"/>
                    </a:cubicBezTo>
                    <a:close/>
                    <a:moveTo>
                      <a:pt x="23" y="24"/>
                    </a:moveTo>
                    <a:lnTo>
                      <a:pt x="23" y="24"/>
                    </a:lnTo>
                    <a:cubicBezTo>
                      <a:pt x="590" y="24"/>
                      <a:pt x="590" y="24"/>
                      <a:pt x="590" y="24"/>
                    </a:cubicBezTo>
                    <a:cubicBezTo>
                      <a:pt x="590" y="589"/>
                      <a:pt x="590" y="589"/>
                      <a:pt x="590" y="589"/>
                    </a:cubicBezTo>
                    <a:cubicBezTo>
                      <a:pt x="23" y="589"/>
                      <a:pt x="23" y="589"/>
                      <a:pt x="23" y="589"/>
                    </a:cubicBezTo>
                    <a:lnTo>
                      <a:pt x="23" y="2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810016" y="1831306"/>
            <a:ext cx="431576" cy="429725"/>
            <a:chOff x="4810016" y="1831306"/>
            <a:chExt cx="431576" cy="429725"/>
          </a:xfrm>
        </p:grpSpPr>
        <p:sp>
          <p:nvSpPr>
            <p:cNvPr id="962" name="Freeform 35"/>
            <p:cNvSpPr>
              <a:spLocks noChangeArrowheads="1"/>
            </p:cNvSpPr>
            <p:nvPr/>
          </p:nvSpPr>
          <p:spPr bwMode="auto">
            <a:xfrm>
              <a:off x="4810016" y="1831306"/>
              <a:ext cx="431576" cy="429725"/>
            </a:xfrm>
            <a:custGeom>
              <a:avLst/>
              <a:gdLst>
                <a:gd name="T0" fmla="*/ 1025 w 1026"/>
                <a:gd name="T1" fmla="*/ 512 h 1025"/>
                <a:gd name="T2" fmla="*/ 1025 w 1026"/>
                <a:gd name="T3" fmla="*/ 512 h 1025"/>
                <a:gd name="T4" fmla="*/ 513 w 1026"/>
                <a:gd name="T5" fmla="*/ 1024 h 1025"/>
                <a:gd name="T6" fmla="*/ 0 w 1026"/>
                <a:gd name="T7" fmla="*/ 512 h 1025"/>
                <a:gd name="T8" fmla="*/ 513 w 1026"/>
                <a:gd name="T9" fmla="*/ 0 h 1025"/>
                <a:gd name="T10" fmla="*/ 1025 w 1026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025">
                  <a:moveTo>
                    <a:pt x="1025" y="512"/>
                  </a:moveTo>
                  <a:lnTo>
                    <a:pt x="1025" y="512"/>
                  </a:lnTo>
                  <a:cubicBezTo>
                    <a:pt x="1025" y="794"/>
                    <a:pt x="795" y="1024"/>
                    <a:pt x="513" y="1024"/>
                  </a:cubicBezTo>
                  <a:cubicBezTo>
                    <a:pt x="229" y="1024"/>
                    <a:pt x="0" y="794"/>
                    <a:pt x="0" y="512"/>
                  </a:cubicBezTo>
                  <a:cubicBezTo>
                    <a:pt x="0" y="229"/>
                    <a:pt x="229" y="0"/>
                    <a:pt x="513" y="0"/>
                  </a:cubicBezTo>
                  <a:cubicBezTo>
                    <a:pt x="795" y="0"/>
                    <a:pt x="1025" y="229"/>
                    <a:pt x="1025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" name="Freeform 69"/>
            <p:cNvSpPr>
              <a:spLocks noChangeArrowheads="1"/>
            </p:cNvSpPr>
            <p:nvPr/>
          </p:nvSpPr>
          <p:spPr bwMode="auto">
            <a:xfrm>
              <a:off x="4917447" y="1903544"/>
              <a:ext cx="214862" cy="285248"/>
            </a:xfrm>
            <a:custGeom>
              <a:avLst/>
              <a:gdLst>
                <a:gd name="T0" fmla="*/ 11 w 511"/>
                <a:gd name="T1" fmla="*/ 678 h 679"/>
                <a:gd name="T2" fmla="*/ 11 w 511"/>
                <a:gd name="T3" fmla="*/ 678 h 679"/>
                <a:gd name="T4" fmla="*/ 498 w 511"/>
                <a:gd name="T5" fmla="*/ 678 h 679"/>
                <a:gd name="T6" fmla="*/ 510 w 511"/>
                <a:gd name="T7" fmla="*/ 666 h 679"/>
                <a:gd name="T8" fmla="*/ 498 w 511"/>
                <a:gd name="T9" fmla="*/ 655 h 679"/>
                <a:gd name="T10" fmla="*/ 445 w 511"/>
                <a:gd name="T11" fmla="*/ 655 h 679"/>
                <a:gd name="T12" fmla="*/ 445 w 511"/>
                <a:gd name="T13" fmla="*/ 619 h 679"/>
                <a:gd name="T14" fmla="*/ 434 w 511"/>
                <a:gd name="T15" fmla="*/ 608 h 679"/>
                <a:gd name="T16" fmla="*/ 384 w 511"/>
                <a:gd name="T17" fmla="*/ 608 h 679"/>
                <a:gd name="T18" fmla="*/ 330 w 511"/>
                <a:gd name="T19" fmla="*/ 351 h 679"/>
                <a:gd name="T20" fmla="*/ 407 w 511"/>
                <a:gd name="T21" fmla="*/ 351 h 679"/>
                <a:gd name="T22" fmla="*/ 418 w 511"/>
                <a:gd name="T23" fmla="*/ 339 h 679"/>
                <a:gd name="T24" fmla="*/ 418 w 511"/>
                <a:gd name="T25" fmla="*/ 246 h 679"/>
                <a:gd name="T26" fmla="*/ 407 w 511"/>
                <a:gd name="T27" fmla="*/ 234 h 679"/>
                <a:gd name="T28" fmla="*/ 331 w 511"/>
                <a:gd name="T29" fmla="*/ 234 h 679"/>
                <a:gd name="T30" fmla="*/ 386 w 511"/>
                <a:gd name="T31" fmla="*/ 129 h 679"/>
                <a:gd name="T32" fmla="*/ 257 w 511"/>
                <a:gd name="T33" fmla="*/ 0 h 679"/>
                <a:gd name="T34" fmla="*/ 129 w 511"/>
                <a:gd name="T35" fmla="*/ 129 h 679"/>
                <a:gd name="T36" fmla="*/ 184 w 511"/>
                <a:gd name="T37" fmla="*/ 234 h 679"/>
                <a:gd name="T38" fmla="*/ 103 w 511"/>
                <a:gd name="T39" fmla="*/ 234 h 679"/>
                <a:gd name="T40" fmla="*/ 91 w 511"/>
                <a:gd name="T41" fmla="*/ 246 h 679"/>
                <a:gd name="T42" fmla="*/ 91 w 511"/>
                <a:gd name="T43" fmla="*/ 339 h 679"/>
                <a:gd name="T44" fmla="*/ 103 w 511"/>
                <a:gd name="T45" fmla="*/ 351 h 679"/>
                <a:gd name="T46" fmla="*/ 184 w 511"/>
                <a:gd name="T47" fmla="*/ 351 h 679"/>
                <a:gd name="T48" fmla="*/ 131 w 511"/>
                <a:gd name="T49" fmla="*/ 608 h 679"/>
                <a:gd name="T50" fmla="*/ 75 w 511"/>
                <a:gd name="T51" fmla="*/ 608 h 679"/>
                <a:gd name="T52" fmla="*/ 63 w 511"/>
                <a:gd name="T53" fmla="*/ 619 h 679"/>
                <a:gd name="T54" fmla="*/ 63 w 511"/>
                <a:gd name="T55" fmla="*/ 655 h 679"/>
                <a:gd name="T56" fmla="*/ 11 w 511"/>
                <a:gd name="T57" fmla="*/ 655 h 679"/>
                <a:gd name="T58" fmla="*/ 0 w 511"/>
                <a:gd name="T59" fmla="*/ 666 h 679"/>
                <a:gd name="T60" fmla="*/ 11 w 511"/>
                <a:gd name="T61" fmla="*/ 678 h 679"/>
                <a:gd name="T62" fmla="*/ 152 w 511"/>
                <a:gd name="T63" fmla="*/ 129 h 679"/>
                <a:gd name="T64" fmla="*/ 152 w 511"/>
                <a:gd name="T65" fmla="*/ 129 h 679"/>
                <a:gd name="T66" fmla="*/ 257 w 511"/>
                <a:gd name="T67" fmla="*/ 23 h 679"/>
                <a:gd name="T68" fmla="*/ 362 w 511"/>
                <a:gd name="T69" fmla="*/ 129 h 679"/>
                <a:gd name="T70" fmla="*/ 257 w 511"/>
                <a:gd name="T71" fmla="*/ 234 h 679"/>
                <a:gd name="T72" fmla="*/ 152 w 511"/>
                <a:gd name="T73" fmla="*/ 129 h 679"/>
                <a:gd name="T74" fmla="*/ 114 w 511"/>
                <a:gd name="T75" fmla="*/ 257 h 679"/>
                <a:gd name="T76" fmla="*/ 114 w 511"/>
                <a:gd name="T77" fmla="*/ 257 h 679"/>
                <a:gd name="T78" fmla="*/ 395 w 511"/>
                <a:gd name="T79" fmla="*/ 257 h 679"/>
                <a:gd name="T80" fmla="*/ 395 w 511"/>
                <a:gd name="T81" fmla="*/ 327 h 679"/>
                <a:gd name="T82" fmla="*/ 316 w 511"/>
                <a:gd name="T83" fmla="*/ 327 h 679"/>
                <a:gd name="T84" fmla="*/ 198 w 511"/>
                <a:gd name="T85" fmla="*/ 327 h 679"/>
                <a:gd name="T86" fmla="*/ 114 w 511"/>
                <a:gd name="T87" fmla="*/ 327 h 679"/>
                <a:gd name="T88" fmla="*/ 114 w 511"/>
                <a:gd name="T89" fmla="*/ 257 h 679"/>
                <a:gd name="T90" fmla="*/ 208 w 511"/>
                <a:gd name="T91" fmla="*/ 351 h 679"/>
                <a:gd name="T92" fmla="*/ 208 w 511"/>
                <a:gd name="T93" fmla="*/ 351 h 679"/>
                <a:gd name="T94" fmla="*/ 306 w 511"/>
                <a:gd name="T95" fmla="*/ 351 h 679"/>
                <a:gd name="T96" fmla="*/ 360 w 511"/>
                <a:gd name="T97" fmla="*/ 608 h 679"/>
                <a:gd name="T98" fmla="*/ 155 w 511"/>
                <a:gd name="T99" fmla="*/ 608 h 679"/>
                <a:gd name="T100" fmla="*/ 208 w 511"/>
                <a:gd name="T101" fmla="*/ 351 h 679"/>
                <a:gd name="T102" fmla="*/ 86 w 511"/>
                <a:gd name="T103" fmla="*/ 631 h 679"/>
                <a:gd name="T104" fmla="*/ 86 w 511"/>
                <a:gd name="T105" fmla="*/ 631 h 679"/>
                <a:gd name="T106" fmla="*/ 140 w 511"/>
                <a:gd name="T107" fmla="*/ 631 h 679"/>
                <a:gd name="T108" fmla="*/ 374 w 511"/>
                <a:gd name="T109" fmla="*/ 631 h 679"/>
                <a:gd name="T110" fmla="*/ 422 w 511"/>
                <a:gd name="T111" fmla="*/ 631 h 679"/>
                <a:gd name="T112" fmla="*/ 422 w 511"/>
                <a:gd name="T113" fmla="*/ 655 h 679"/>
                <a:gd name="T114" fmla="*/ 86 w 511"/>
                <a:gd name="T115" fmla="*/ 655 h 679"/>
                <a:gd name="T116" fmla="*/ 86 w 511"/>
                <a:gd name="T117" fmla="*/ 631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1" h="679">
                  <a:moveTo>
                    <a:pt x="11" y="678"/>
                  </a:moveTo>
                  <a:lnTo>
                    <a:pt x="11" y="678"/>
                  </a:lnTo>
                  <a:cubicBezTo>
                    <a:pt x="498" y="678"/>
                    <a:pt x="498" y="678"/>
                    <a:pt x="498" y="678"/>
                  </a:cubicBezTo>
                  <a:cubicBezTo>
                    <a:pt x="505" y="678"/>
                    <a:pt x="510" y="672"/>
                    <a:pt x="510" y="666"/>
                  </a:cubicBezTo>
                  <a:cubicBezTo>
                    <a:pt x="510" y="660"/>
                    <a:pt x="505" y="655"/>
                    <a:pt x="498" y="655"/>
                  </a:cubicBezTo>
                  <a:cubicBezTo>
                    <a:pt x="445" y="655"/>
                    <a:pt x="445" y="655"/>
                    <a:pt x="445" y="655"/>
                  </a:cubicBezTo>
                  <a:cubicBezTo>
                    <a:pt x="445" y="619"/>
                    <a:pt x="445" y="619"/>
                    <a:pt x="445" y="619"/>
                  </a:cubicBezTo>
                  <a:cubicBezTo>
                    <a:pt x="445" y="613"/>
                    <a:pt x="440" y="608"/>
                    <a:pt x="434" y="608"/>
                  </a:cubicBezTo>
                  <a:cubicBezTo>
                    <a:pt x="384" y="608"/>
                    <a:pt x="384" y="608"/>
                    <a:pt x="384" y="608"/>
                  </a:cubicBezTo>
                  <a:cubicBezTo>
                    <a:pt x="330" y="351"/>
                    <a:pt x="330" y="351"/>
                    <a:pt x="330" y="351"/>
                  </a:cubicBezTo>
                  <a:cubicBezTo>
                    <a:pt x="407" y="351"/>
                    <a:pt x="407" y="351"/>
                    <a:pt x="407" y="351"/>
                  </a:cubicBezTo>
                  <a:cubicBezTo>
                    <a:pt x="413" y="351"/>
                    <a:pt x="418" y="345"/>
                    <a:pt x="418" y="339"/>
                  </a:cubicBezTo>
                  <a:cubicBezTo>
                    <a:pt x="418" y="246"/>
                    <a:pt x="418" y="246"/>
                    <a:pt x="418" y="246"/>
                  </a:cubicBezTo>
                  <a:cubicBezTo>
                    <a:pt x="418" y="239"/>
                    <a:pt x="413" y="234"/>
                    <a:pt x="407" y="234"/>
                  </a:cubicBezTo>
                  <a:cubicBezTo>
                    <a:pt x="331" y="234"/>
                    <a:pt x="331" y="234"/>
                    <a:pt x="331" y="234"/>
                  </a:cubicBezTo>
                  <a:cubicBezTo>
                    <a:pt x="364" y="210"/>
                    <a:pt x="386" y="172"/>
                    <a:pt x="386" y="129"/>
                  </a:cubicBezTo>
                  <a:cubicBezTo>
                    <a:pt x="386" y="57"/>
                    <a:pt x="328" y="0"/>
                    <a:pt x="257" y="0"/>
                  </a:cubicBezTo>
                  <a:cubicBezTo>
                    <a:pt x="186" y="0"/>
                    <a:pt x="129" y="57"/>
                    <a:pt x="129" y="129"/>
                  </a:cubicBezTo>
                  <a:cubicBezTo>
                    <a:pt x="129" y="172"/>
                    <a:pt x="151" y="210"/>
                    <a:pt x="184" y="234"/>
                  </a:cubicBezTo>
                  <a:cubicBezTo>
                    <a:pt x="103" y="234"/>
                    <a:pt x="103" y="234"/>
                    <a:pt x="103" y="234"/>
                  </a:cubicBezTo>
                  <a:cubicBezTo>
                    <a:pt x="96" y="234"/>
                    <a:pt x="91" y="239"/>
                    <a:pt x="91" y="246"/>
                  </a:cubicBezTo>
                  <a:cubicBezTo>
                    <a:pt x="91" y="339"/>
                    <a:pt x="91" y="339"/>
                    <a:pt x="91" y="339"/>
                  </a:cubicBezTo>
                  <a:cubicBezTo>
                    <a:pt x="91" y="345"/>
                    <a:pt x="96" y="351"/>
                    <a:pt x="103" y="351"/>
                  </a:cubicBezTo>
                  <a:cubicBezTo>
                    <a:pt x="184" y="351"/>
                    <a:pt x="184" y="351"/>
                    <a:pt x="184" y="351"/>
                  </a:cubicBezTo>
                  <a:cubicBezTo>
                    <a:pt x="131" y="608"/>
                    <a:pt x="131" y="608"/>
                    <a:pt x="131" y="608"/>
                  </a:cubicBezTo>
                  <a:cubicBezTo>
                    <a:pt x="75" y="608"/>
                    <a:pt x="75" y="608"/>
                    <a:pt x="75" y="608"/>
                  </a:cubicBezTo>
                  <a:cubicBezTo>
                    <a:pt x="68" y="608"/>
                    <a:pt x="63" y="613"/>
                    <a:pt x="63" y="619"/>
                  </a:cubicBezTo>
                  <a:cubicBezTo>
                    <a:pt x="63" y="655"/>
                    <a:pt x="63" y="655"/>
                    <a:pt x="63" y="655"/>
                  </a:cubicBezTo>
                  <a:cubicBezTo>
                    <a:pt x="11" y="655"/>
                    <a:pt x="11" y="655"/>
                    <a:pt x="11" y="655"/>
                  </a:cubicBezTo>
                  <a:cubicBezTo>
                    <a:pt x="5" y="655"/>
                    <a:pt x="0" y="660"/>
                    <a:pt x="0" y="666"/>
                  </a:cubicBezTo>
                  <a:cubicBezTo>
                    <a:pt x="0" y="672"/>
                    <a:pt x="5" y="678"/>
                    <a:pt x="11" y="678"/>
                  </a:cubicBezTo>
                  <a:close/>
                  <a:moveTo>
                    <a:pt x="152" y="129"/>
                  </a:moveTo>
                  <a:lnTo>
                    <a:pt x="152" y="129"/>
                  </a:lnTo>
                  <a:cubicBezTo>
                    <a:pt x="152" y="71"/>
                    <a:pt x="199" y="23"/>
                    <a:pt x="257" y="23"/>
                  </a:cubicBezTo>
                  <a:cubicBezTo>
                    <a:pt x="315" y="23"/>
                    <a:pt x="362" y="71"/>
                    <a:pt x="362" y="129"/>
                  </a:cubicBezTo>
                  <a:cubicBezTo>
                    <a:pt x="362" y="186"/>
                    <a:pt x="315" y="234"/>
                    <a:pt x="257" y="234"/>
                  </a:cubicBezTo>
                  <a:cubicBezTo>
                    <a:pt x="199" y="234"/>
                    <a:pt x="152" y="186"/>
                    <a:pt x="152" y="129"/>
                  </a:cubicBezTo>
                  <a:close/>
                  <a:moveTo>
                    <a:pt x="114" y="257"/>
                  </a:moveTo>
                  <a:lnTo>
                    <a:pt x="114" y="257"/>
                  </a:lnTo>
                  <a:cubicBezTo>
                    <a:pt x="395" y="257"/>
                    <a:pt x="395" y="257"/>
                    <a:pt x="395" y="257"/>
                  </a:cubicBezTo>
                  <a:cubicBezTo>
                    <a:pt x="395" y="327"/>
                    <a:pt x="395" y="327"/>
                    <a:pt x="395" y="327"/>
                  </a:cubicBezTo>
                  <a:cubicBezTo>
                    <a:pt x="316" y="327"/>
                    <a:pt x="316" y="327"/>
                    <a:pt x="316" y="327"/>
                  </a:cubicBezTo>
                  <a:cubicBezTo>
                    <a:pt x="198" y="327"/>
                    <a:pt x="198" y="327"/>
                    <a:pt x="198" y="327"/>
                  </a:cubicBezTo>
                  <a:cubicBezTo>
                    <a:pt x="114" y="327"/>
                    <a:pt x="114" y="327"/>
                    <a:pt x="114" y="327"/>
                  </a:cubicBezTo>
                  <a:lnTo>
                    <a:pt x="114" y="257"/>
                  </a:lnTo>
                  <a:close/>
                  <a:moveTo>
                    <a:pt x="208" y="351"/>
                  </a:moveTo>
                  <a:lnTo>
                    <a:pt x="208" y="351"/>
                  </a:lnTo>
                  <a:cubicBezTo>
                    <a:pt x="306" y="351"/>
                    <a:pt x="306" y="351"/>
                    <a:pt x="306" y="351"/>
                  </a:cubicBezTo>
                  <a:cubicBezTo>
                    <a:pt x="360" y="608"/>
                    <a:pt x="360" y="608"/>
                    <a:pt x="360" y="608"/>
                  </a:cubicBezTo>
                  <a:cubicBezTo>
                    <a:pt x="155" y="608"/>
                    <a:pt x="155" y="608"/>
                    <a:pt x="155" y="608"/>
                  </a:cubicBezTo>
                  <a:lnTo>
                    <a:pt x="208" y="351"/>
                  </a:lnTo>
                  <a:close/>
                  <a:moveTo>
                    <a:pt x="86" y="631"/>
                  </a:moveTo>
                  <a:lnTo>
                    <a:pt x="86" y="631"/>
                  </a:lnTo>
                  <a:cubicBezTo>
                    <a:pt x="140" y="631"/>
                    <a:pt x="140" y="631"/>
                    <a:pt x="140" y="631"/>
                  </a:cubicBezTo>
                  <a:cubicBezTo>
                    <a:pt x="374" y="631"/>
                    <a:pt x="374" y="631"/>
                    <a:pt x="374" y="631"/>
                  </a:cubicBezTo>
                  <a:cubicBezTo>
                    <a:pt x="422" y="631"/>
                    <a:pt x="422" y="631"/>
                    <a:pt x="422" y="631"/>
                  </a:cubicBezTo>
                  <a:cubicBezTo>
                    <a:pt x="422" y="655"/>
                    <a:pt x="422" y="655"/>
                    <a:pt x="422" y="655"/>
                  </a:cubicBezTo>
                  <a:cubicBezTo>
                    <a:pt x="86" y="655"/>
                    <a:pt x="86" y="655"/>
                    <a:pt x="86" y="655"/>
                  </a:cubicBezTo>
                  <a:lnTo>
                    <a:pt x="86" y="6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09817" y="1831306"/>
            <a:ext cx="429725" cy="429725"/>
            <a:chOff x="3909817" y="1831306"/>
            <a:chExt cx="429725" cy="429725"/>
          </a:xfrm>
        </p:grpSpPr>
        <p:sp>
          <p:nvSpPr>
            <p:cNvPr id="961" name="Freeform 34"/>
            <p:cNvSpPr>
              <a:spLocks noChangeArrowheads="1"/>
            </p:cNvSpPr>
            <p:nvPr/>
          </p:nvSpPr>
          <p:spPr bwMode="auto">
            <a:xfrm>
              <a:off x="3909817" y="1831306"/>
              <a:ext cx="429725" cy="429725"/>
            </a:xfrm>
            <a:custGeom>
              <a:avLst/>
              <a:gdLst>
                <a:gd name="T0" fmla="*/ 1024 w 1025"/>
                <a:gd name="T1" fmla="*/ 512 h 1025"/>
                <a:gd name="T2" fmla="*/ 1024 w 1025"/>
                <a:gd name="T3" fmla="*/ 512 h 1025"/>
                <a:gd name="T4" fmla="*/ 512 w 1025"/>
                <a:gd name="T5" fmla="*/ 1024 h 1025"/>
                <a:gd name="T6" fmla="*/ 0 w 1025"/>
                <a:gd name="T7" fmla="*/ 512 h 1025"/>
                <a:gd name="T8" fmla="*/ 512 w 1025"/>
                <a:gd name="T9" fmla="*/ 0 h 1025"/>
                <a:gd name="T10" fmla="*/ 1024 w 1025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5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4"/>
                    <a:pt x="795" y="1024"/>
                    <a:pt x="512" y="1024"/>
                  </a:cubicBezTo>
                  <a:cubicBezTo>
                    <a:pt x="230" y="1024"/>
                    <a:pt x="0" y="794"/>
                    <a:pt x="0" y="512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5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5" name="Freeform 70"/>
            <p:cNvSpPr>
              <a:spLocks noChangeArrowheads="1"/>
            </p:cNvSpPr>
            <p:nvPr/>
          </p:nvSpPr>
          <p:spPr bwMode="auto">
            <a:xfrm>
              <a:off x="3996872" y="1903544"/>
              <a:ext cx="255612" cy="285248"/>
            </a:xfrm>
            <a:custGeom>
              <a:avLst/>
              <a:gdLst>
                <a:gd name="T0" fmla="*/ 37 w 610"/>
                <a:gd name="T1" fmla="*/ 343 h 678"/>
                <a:gd name="T2" fmla="*/ 95 w 610"/>
                <a:gd name="T3" fmla="*/ 363 h 678"/>
                <a:gd name="T4" fmla="*/ 222 w 610"/>
                <a:gd name="T5" fmla="*/ 400 h 678"/>
                <a:gd name="T6" fmla="*/ 135 w 610"/>
                <a:gd name="T7" fmla="*/ 560 h 678"/>
                <a:gd name="T8" fmla="*/ 124 w 610"/>
                <a:gd name="T9" fmla="*/ 607 h 678"/>
                <a:gd name="T10" fmla="*/ 105 w 610"/>
                <a:gd name="T11" fmla="*/ 610 h 678"/>
                <a:gd name="T12" fmla="*/ 102 w 610"/>
                <a:gd name="T13" fmla="*/ 654 h 678"/>
                <a:gd name="T14" fmla="*/ 53 w 610"/>
                <a:gd name="T15" fmla="*/ 665 h 678"/>
                <a:gd name="T16" fmla="*/ 554 w 610"/>
                <a:gd name="T17" fmla="*/ 677 h 678"/>
                <a:gd name="T18" fmla="*/ 598 w 610"/>
                <a:gd name="T19" fmla="*/ 677 h 678"/>
                <a:gd name="T20" fmla="*/ 598 w 610"/>
                <a:gd name="T21" fmla="*/ 654 h 678"/>
                <a:gd name="T22" fmla="*/ 566 w 610"/>
                <a:gd name="T23" fmla="*/ 618 h 678"/>
                <a:gd name="T24" fmla="*/ 554 w 610"/>
                <a:gd name="T25" fmla="*/ 607 h 678"/>
                <a:gd name="T26" fmla="*/ 543 w 610"/>
                <a:gd name="T27" fmla="*/ 571 h 678"/>
                <a:gd name="T28" fmla="*/ 541 w 610"/>
                <a:gd name="T29" fmla="*/ 567 h 678"/>
                <a:gd name="T30" fmla="*/ 539 w 610"/>
                <a:gd name="T31" fmla="*/ 563 h 678"/>
                <a:gd name="T32" fmla="*/ 530 w 610"/>
                <a:gd name="T33" fmla="*/ 499 h 678"/>
                <a:gd name="T34" fmla="*/ 530 w 610"/>
                <a:gd name="T35" fmla="*/ 481 h 678"/>
                <a:gd name="T36" fmla="*/ 529 w 610"/>
                <a:gd name="T37" fmla="*/ 422 h 678"/>
                <a:gd name="T38" fmla="*/ 529 w 610"/>
                <a:gd name="T39" fmla="*/ 405 h 678"/>
                <a:gd name="T40" fmla="*/ 527 w 610"/>
                <a:gd name="T41" fmla="*/ 347 h 678"/>
                <a:gd name="T42" fmla="*/ 526 w 610"/>
                <a:gd name="T43" fmla="*/ 329 h 678"/>
                <a:gd name="T44" fmla="*/ 522 w 610"/>
                <a:gd name="T45" fmla="*/ 269 h 678"/>
                <a:gd name="T46" fmla="*/ 520 w 610"/>
                <a:gd name="T47" fmla="*/ 253 h 678"/>
                <a:gd name="T48" fmla="*/ 512 w 610"/>
                <a:gd name="T49" fmla="*/ 192 h 678"/>
                <a:gd name="T50" fmla="*/ 508 w 610"/>
                <a:gd name="T51" fmla="*/ 176 h 678"/>
                <a:gd name="T52" fmla="*/ 488 w 610"/>
                <a:gd name="T53" fmla="*/ 113 h 678"/>
                <a:gd name="T54" fmla="*/ 478 w 610"/>
                <a:gd name="T55" fmla="*/ 97 h 678"/>
                <a:gd name="T56" fmla="*/ 396 w 610"/>
                <a:gd name="T57" fmla="*/ 37 h 678"/>
                <a:gd name="T58" fmla="*/ 329 w 610"/>
                <a:gd name="T59" fmla="*/ 62 h 678"/>
                <a:gd name="T60" fmla="*/ 240 w 610"/>
                <a:gd name="T61" fmla="*/ 2 h 678"/>
                <a:gd name="T62" fmla="*/ 227 w 610"/>
                <a:gd name="T63" fmla="*/ 92 h 678"/>
                <a:gd name="T64" fmla="*/ 13 w 610"/>
                <a:gd name="T65" fmla="*/ 309 h 678"/>
                <a:gd name="T66" fmla="*/ 125 w 610"/>
                <a:gd name="T67" fmla="*/ 654 h 678"/>
                <a:gd name="T68" fmla="*/ 125 w 610"/>
                <a:gd name="T69" fmla="*/ 630 h 678"/>
                <a:gd name="T70" fmla="*/ 542 w 610"/>
                <a:gd name="T71" fmla="*/ 654 h 678"/>
                <a:gd name="T72" fmla="*/ 147 w 610"/>
                <a:gd name="T73" fmla="*/ 607 h 678"/>
                <a:gd name="T74" fmla="*/ 147 w 610"/>
                <a:gd name="T75" fmla="*/ 583 h 678"/>
                <a:gd name="T76" fmla="*/ 520 w 610"/>
                <a:gd name="T77" fmla="*/ 607 h 678"/>
                <a:gd name="T78" fmla="*/ 36 w 610"/>
                <a:gd name="T79" fmla="*/ 269 h 678"/>
                <a:gd name="T80" fmla="*/ 246 w 610"/>
                <a:gd name="T81" fmla="*/ 107 h 678"/>
                <a:gd name="T82" fmla="*/ 255 w 610"/>
                <a:gd name="T83" fmla="*/ 35 h 678"/>
                <a:gd name="T84" fmla="*/ 323 w 610"/>
                <a:gd name="T85" fmla="*/ 86 h 678"/>
                <a:gd name="T86" fmla="*/ 332 w 610"/>
                <a:gd name="T87" fmla="*/ 87 h 678"/>
                <a:gd name="T88" fmla="*/ 381 w 610"/>
                <a:gd name="T89" fmla="*/ 59 h 678"/>
                <a:gd name="T90" fmla="*/ 423 w 610"/>
                <a:gd name="T91" fmla="*/ 115 h 678"/>
                <a:gd name="T92" fmla="*/ 444 w 610"/>
                <a:gd name="T93" fmla="*/ 154 h 678"/>
                <a:gd name="T94" fmla="*/ 485 w 610"/>
                <a:gd name="T95" fmla="*/ 189 h 678"/>
                <a:gd name="T96" fmla="*/ 458 w 610"/>
                <a:gd name="T97" fmla="*/ 231 h 678"/>
                <a:gd name="T98" fmla="*/ 495 w 610"/>
                <a:gd name="T99" fmla="*/ 263 h 678"/>
                <a:gd name="T100" fmla="*/ 465 w 610"/>
                <a:gd name="T101" fmla="*/ 304 h 678"/>
                <a:gd name="T102" fmla="*/ 501 w 610"/>
                <a:gd name="T103" fmla="*/ 339 h 678"/>
                <a:gd name="T104" fmla="*/ 468 w 610"/>
                <a:gd name="T105" fmla="*/ 378 h 678"/>
                <a:gd name="T106" fmla="*/ 504 w 610"/>
                <a:gd name="T107" fmla="*/ 414 h 678"/>
                <a:gd name="T108" fmla="*/ 469 w 610"/>
                <a:gd name="T109" fmla="*/ 453 h 678"/>
                <a:gd name="T110" fmla="*/ 505 w 610"/>
                <a:gd name="T111" fmla="*/ 490 h 678"/>
                <a:gd name="T112" fmla="*/ 470 w 610"/>
                <a:gd name="T113" fmla="*/ 528 h 678"/>
                <a:gd name="T114" fmla="*/ 501 w 610"/>
                <a:gd name="T115" fmla="*/ 560 h 678"/>
                <a:gd name="T116" fmla="*/ 235 w 610"/>
                <a:gd name="T117" fmla="*/ 418 h 678"/>
                <a:gd name="T118" fmla="*/ 336 w 610"/>
                <a:gd name="T119" fmla="*/ 284 h 678"/>
                <a:gd name="T120" fmla="*/ 329 w 610"/>
                <a:gd name="T121" fmla="*/ 261 h 678"/>
                <a:gd name="T122" fmla="*/ 56 w 610"/>
                <a:gd name="T123" fmla="*/ 330 h 678"/>
                <a:gd name="T124" fmla="*/ 36 w 610"/>
                <a:gd name="T125" fmla="*/ 269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0" h="678">
                  <a:moveTo>
                    <a:pt x="37" y="343"/>
                  </a:moveTo>
                  <a:lnTo>
                    <a:pt x="37" y="343"/>
                  </a:lnTo>
                  <a:cubicBezTo>
                    <a:pt x="47" y="357"/>
                    <a:pt x="63" y="365"/>
                    <a:pt x="80" y="365"/>
                  </a:cubicBezTo>
                  <a:cubicBezTo>
                    <a:pt x="85" y="365"/>
                    <a:pt x="89" y="364"/>
                    <a:pt x="95" y="363"/>
                  </a:cubicBezTo>
                  <a:cubicBezTo>
                    <a:pt x="284" y="301"/>
                    <a:pt x="284" y="301"/>
                    <a:pt x="284" y="301"/>
                  </a:cubicBezTo>
                  <a:cubicBezTo>
                    <a:pt x="280" y="358"/>
                    <a:pt x="253" y="378"/>
                    <a:pt x="222" y="400"/>
                  </a:cubicBezTo>
                  <a:cubicBezTo>
                    <a:pt x="183" y="427"/>
                    <a:pt x="140" y="458"/>
                    <a:pt x="138" y="560"/>
                  </a:cubicBezTo>
                  <a:cubicBezTo>
                    <a:pt x="135" y="560"/>
                    <a:pt x="135" y="560"/>
                    <a:pt x="135" y="560"/>
                  </a:cubicBezTo>
                  <a:cubicBezTo>
                    <a:pt x="129" y="560"/>
                    <a:pt x="124" y="565"/>
                    <a:pt x="124" y="571"/>
                  </a:cubicBezTo>
                  <a:cubicBezTo>
                    <a:pt x="124" y="607"/>
                    <a:pt x="124" y="607"/>
                    <a:pt x="124" y="607"/>
                  </a:cubicBezTo>
                  <a:cubicBezTo>
                    <a:pt x="113" y="607"/>
                    <a:pt x="113" y="607"/>
                    <a:pt x="113" y="607"/>
                  </a:cubicBezTo>
                  <a:cubicBezTo>
                    <a:pt x="110" y="607"/>
                    <a:pt x="107" y="608"/>
                    <a:pt x="105" y="610"/>
                  </a:cubicBezTo>
                  <a:cubicBezTo>
                    <a:pt x="103" y="612"/>
                    <a:pt x="102" y="615"/>
                    <a:pt x="102" y="618"/>
                  </a:cubicBezTo>
                  <a:cubicBezTo>
                    <a:pt x="102" y="654"/>
                    <a:pt x="102" y="654"/>
                    <a:pt x="102" y="654"/>
                  </a:cubicBezTo>
                  <a:cubicBezTo>
                    <a:pt x="64" y="654"/>
                    <a:pt x="64" y="654"/>
                    <a:pt x="64" y="654"/>
                  </a:cubicBezTo>
                  <a:cubicBezTo>
                    <a:pt x="58" y="654"/>
                    <a:pt x="53" y="659"/>
                    <a:pt x="53" y="665"/>
                  </a:cubicBezTo>
                  <a:cubicBezTo>
                    <a:pt x="53" y="671"/>
                    <a:pt x="58" y="677"/>
                    <a:pt x="64" y="677"/>
                  </a:cubicBezTo>
                  <a:cubicBezTo>
                    <a:pt x="554" y="677"/>
                    <a:pt x="554" y="677"/>
                    <a:pt x="554" y="677"/>
                  </a:cubicBezTo>
                  <a:lnTo>
                    <a:pt x="554" y="677"/>
                  </a:lnTo>
                  <a:cubicBezTo>
                    <a:pt x="598" y="677"/>
                    <a:pt x="598" y="677"/>
                    <a:pt x="598" y="677"/>
                  </a:cubicBezTo>
                  <a:cubicBezTo>
                    <a:pt x="604" y="677"/>
                    <a:pt x="609" y="671"/>
                    <a:pt x="609" y="665"/>
                  </a:cubicBezTo>
                  <a:cubicBezTo>
                    <a:pt x="609" y="659"/>
                    <a:pt x="604" y="654"/>
                    <a:pt x="598" y="654"/>
                  </a:cubicBezTo>
                  <a:cubicBezTo>
                    <a:pt x="566" y="654"/>
                    <a:pt x="566" y="654"/>
                    <a:pt x="566" y="654"/>
                  </a:cubicBezTo>
                  <a:cubicBezTo>
                    <a:pt x="566" y="618"/>
                    <a:pt x="566" y="618"/>
                    <a:pt x="566" y="618"/>
                  </a:cubicBezTo>
                  <a:cubicBezTo>
                    <a:pt x="566" y="615"/>
                    <a:pt x="564" y="612"/>
                    <a:pt x="562" y="610"/>
                  </a:cubicBezTo>
                  <a:cubicBezTo>
                    <a:pt x="560" y="608"/>
                    <a:pt x="557" y="607"/>
                    <a:pt x="554" y="607"/>
                  </a:cubicBezTo>
                  <a:cubicBezTo>
                    <a:pt x="543" y="607"/>
                    <a:pt x="543" y="607"/>
                    <a:pt x="543" y="607"/>
                  </a:cubicBezTo>
                  <a:cubicBezTo>
                    <a:pt x="543" y="571"/>
                    <a:pt x="543" y="571"/>
                    <a:pt x="543" y="571"/>
                  </a:cubicBezTo>
                  <a:lnTo>
                    <a:pt x="543" y="571"/>
                  </a:lnTo>
                  <a:cubicBezTo>
                    <a:pt x="543" y="569"/>
                    <a:pt x="542" y="568"/>
                    <a:pt x="541" y="567"/>
                  </a:cubicBezTo>
                  <a:cubicBezTo>
                    <a:pt x="541" y="566"/>
                    <a:pt x="541" y="564"/>
                    <a:pt x="540" y="563"/>
                  </a:cubicBezTo>
                  <a:cubicBezTo>
                    <a:pt x="539" y="563"/>
                    <a:pt x="540" y="563"/>
                    <a:pt x="539" y="563"/>
                  </a:cubicBezTo>
                  <a:cubicBezTo>
                    <a:pt x="500" y="528"/>
                    <a:pt x="500" y="528"/>
                    <a:pt x="500" y="528"/>
                  </a:cubicBezTo>
                  <a:cubicBezTo>
                    <a:pt x="530" y="499"/>
                    <a:pt x="530" y="499"/>
                    <a:pt x="530" y="499"/>
                  </a:cubicBezTo>
                  <a:cubicBezTo>
                    <a:pt x="532" y="496"/>
                    <a:pt x="533" y="493"/>
                    <a:pt x="533" y="490"/>
                  </a:cubicBezTo>
                  <a:cubicBezTo>
                    <a:pt x="533" y="486"/>
                    <a:pt x="532" y="483"/>
                    <a:pt x="530" y="481"/>
                  </a:cubicBezTo>
                  <a:cubicBezTo>
                    <a:pt x="499" y="453"/>
                    <a:pt x="499" y="453"/>
                    <a:pt x="499" y="453"/>
                  </a:cubicBezTo>
                  <a:cubicBezTo>
                    <a:pt x="529" y="422"/>
                    <a:pt x="529" y="422"/>
                    <a:pt x="529" y="422"/>
                  </a:cubicBezTo>
                  <a:cubicBezTo>
                    <a:pt x="531" y="420"/>
                    <a:pt x="532" y="417"/>
                    <a:pt x="532" y="414"/>
                  </a:cubicBezTo>
                  <a:cubicBezTo>
                    <a:pt x="532" y="410"/>
                    <a:pt x="531" y="408"/>
                    <a:pt x="529" y="405"/>
                  </a:cubicBezTo>
                  <a:cubicBezTo>
                    <a:pt x="497" y="377"/>
                    <a:pt x="497" y="377"/>
                    <a:pt x="497" y="377"/>
                  </a:cubicBezTo>
                  <a:cubicBezTo>
                    <a:pt x="527" y="347"/>
                    <a:pt x="527" y="347"/>
                    <a:pt x="527" y="347"/>
                  </a:cubicBezTo>
                  <a:cubicBezTo>
                    <a:pt x="529" y="343"/>
                    <a:pt x="530" y="340"/>
                    <a:pt x="530" y="337"/>
                  </a:cubicBezTo>
                  <a:cubicBezTo>
                    <a:pt x="530" y="334"/>
                    <a:pt x="528" y="331"/>
                    <a:pt x="526" y="329"/>
                  </a:cubicBezTo>
                  <a:cubicBezTo>
                    <a:pt x="493" y="302"/>
                    <a:pt x="493" y="302"/>
                    <a:pt x="493" y="302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4" y="267"/>
                    <a:pt x="525" y="264"/>
                    <a:pt x="525" y="261"/>
                  </a:cubicBezTo>
                  <a:cubicBezTo>
                    <a:pt x="525" y="258"/>
                    <a:pt x="523" y="255"/>
                    <a:pt x="520" y="253"/>
                  </a:cubicBezTo>
                  <a:cubicBezTo>
                    <a:pt x="486" y="227"/>
                    <a:pt x="486" y="227"/>
                    <a:pt x="486" y="227"/>
                  </a:cubicBezTo>
                  <a:cubicBezTo>
                    <a:pt x="512" y="192"/>
                    <a:pt x="512" y="192"/>
                    <a:pt x="512" y="192"/>
                  </a:cubicBezTo>
                  <a:cubicBezTo>
                    <a:pt x="514" y="190"/>
                    <a:pt x="514" y="186"/>
                    <a:pt x="514" y="183"/>
                  </a:cubicBezTo>
                  <a:cubicBezTo>
                    <a:pt x="513" y="180"/>
                    <a:pt x="511" y="177"/>
                    <a:pt x="508" y="176"/>
                  </a:cubicBezTo>
                  <a:cubicBezTo>
                    <a:pt x="470" y="154"/>
                    <a:pt x="470" y="154"/>
                    <a:pt x="470" y="154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9" y="110"/>
                    <a:pt x="489" y="106"/>
                    <a:pt x="487" y="103"/>
                  </a:cubicBezTo>
                  <a:cubicBezTo>
                    <a:pt x="485" y="100"/>
                    <a:pt x="482" y="98"/>
                    <a:pt x="478" y="97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396" y="37"/>
                    <a:pt x="396" y="37"/>
                    <a:pt x="396" y="37"/>
                  </a:cubicBezTo>
                  <a:cubicBezTo>
                    <a:pt x="391" y="32"/>
                    <a:pt x="385" y="30"/>
                    <a:pt x="380" y="33"/>
                  </a:cubicBezTo>
                  <a:cubicBezTo>
                    <a:pt x="329" y="62"/>
                    <a:pt x="329" y="62"/>
                    <a:pt x="329" y="62"/>
                  </a:cubicBezTo>
                  <a:cubicBezTo>
                    <a:pt x="252" y="3"/>
                    <a:pt x="252" y="3"/>
                    <a:pt x="252" y="3"/>
                  </a:cubicBezTo>
                  <a:cubicBezTo>
                    <a:pt x="249" y="1"/>
                    <a:pt x="245" y="0"/>
                    <a:pt x="240" y="2"/>
                  </a:cubicBezTo>
                  <a:cubicBezTo>
                    <a:pt x="236" y="4"/>
                    <a:pt x="234" y="7"/>
                    <a:pt x="233" y="11"/>
                  </a:cubicBezTo>
                  <a:cubicBezTo>
                    <a:pt x="227" y="92"/>
                    <a:pt x="227" y="92"/>
                    <a:pt x="227" y="92"/>
                  </a:cubicBezTo>
                  <a:cubicBezTo>
                    <a:pt x="22" y="252"/>
                    <a:pt x="22" y="252"/>
                    <a:pt x="22" y="252"/>
                  </a:cubicBezTo>
                  <a:cubicBezTo>
                    <a:pt x="4" y="265"/>
                    <a:pt x="0" y="291"/>
                    <a:pt x="13" y="309"/>
                  </a:cubicBezTo>
                  <a:lnTo>
                    <a:pt x="37" y="343"/>
                  </a:lnTo>
                  <a:close/>
                  <a:moveTo>
                    <a:pt x="125" y="654"/>
                  </a:moveTo>
                  <a:lnTo>
                    <a:pt x="125" y="654"/>
                  </a:lnTo>
                  <a:cubicBezTo>
                    <a:pt x="125" y="630"/>
                    <a:pt x="125" y="630"/>
                    <a:pt x="125" y="630"/>
                  </a:cubicBezTo>
                  <a:cubicBezTo>
                    <a:pt x="542" y="630"/>
                    <a:pt x="542" y="630"/>
                    <a:pt x="542" y="630"/>
                  </a:cubicBezTo>
                  <a:cubicBezTo>
                    <a:pt x="542" y="654"/>
                    <a:pt x="542" y="654"/>
                    <a:pt x="542" y="654"/>
                  </a:cubicBezTo>
                  <a:lnTo>
                    <a:pt x="125" y="654"/>
                  </a:lnTo>
                  <a:close/>
                  <a:moveTo>
                    <a:pt x="147" y="607"/>
                  </a:moveTo>
                  <a:lnTo>
                    <a:pt x="147" y="607"/>
                  </a:lnTo>
                  <a:cubicBezTo>
                    <a:pt x="147" y="583"/>
                    <a:pt x="147" y="583"/>
                    <a:pt x="147" y="583"/>
                  </a:cubicBezTo>
                  <a:cubicBezTo>
                    <a:pt x="520" y="583"/>
                    <a:pt x="520" y="583"/>
                    <a:pt x="520" y="583"/>
                  </a:cubicBezTo>
                  <a:cubicBezTo>
                    <a:pt x="520" y="607"/>
                    <a:pt x="520" y="607"/>
                    <a:pt x="520" y="607"/>
                  </a:cubicBezTo>
                  <a:lnTo>
                    <a:pt x="147" y="607"/>
                  </a:lnTo>
                  <a:close/>
                  <a:moveTo>
                    <a:pt x="36" y="269"/>
                  </a:moveTo>
                  <a:lnTo>
                    <a:pt x="36" y="269"/>
                  </a:lnTo>
                  <a:cubicBezTo>
                    <a:pt x="246" y="107"/>
                    <a:pt x="246" y="107"/>
                    <a:pt x="246" y="107"/>
                  </a:cubicBezTo>
                  <a:cubicBezTo>
                    <a:pt x="249" y="105"/>
                    <a:pt x="250" y="103"/>
                    <a:pt x="250" y="99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321" y="85"/>
                    <a:pt x="321" y="85"/>
                    <a:pt x="321" y="85"/>
                  </a:cubicBezTo>
                  <a:cubicBezTo>
                    <a:pt x="322" y="86"/>
                    <a:pt x="323" y="86"/>
                    <a:pt x="323" y="86"/>
                  </a:cubicBezTo>
                  <a:cubicBezTo>
                    <a:pt x="325" y="87"/>
                    <a:pt x="326" y="87"/>
                    <a:pt x="327" y="87"/>
                  </a:cubicBezTo>
                  <a:cubicBezTo>
                    <a:pt x="329" y="87"/>
                    <a:pt x="330" y="87"/>
                    <a:pt x="332" y="87"/>
                  </a:cubicBezTo>
                  <a:cubicBezTo>
                    <a:pt x="332" y="86"/>
                    <a:pt x="333" y="87"/>
                    <a:pt x="334" y="86"/>
                  </a:cubicBezTo>
                  <a:cubicBezTo>
                    <a:pt x="381" y="59"/>
                    <a:pt x="381" y="59"/>
                    <a:pt x="381" y="59"/>
                  </a:cubicBezTo>
                  <a:cubicBezTo>
                    <a:pt x="414" y="110"/>
                    <a:pt x="414" y="110"/>
                    <a:pt x="414" y="110"/>
                  </a:cubicBezTo>
                  <a:cubicBezTo>
                    <a:pt x="416" y="113"/>
                    <a:pt x="419" y="115"/>
                    <a:pt x="423" y="115"/>
                  </a:cubicBezTo>
                  <a:cubicBezTo>
                    <a:pt x="460" y="119"/>
                    <a:pt x="460" y="119"/>
                    <a:pt x="460" y="119"/>
                  </a:cubicBezTo>
                  <a:cubicBezTo>
                    <a:pt x="444" y="154"/>
                    <a:pt x="444" y="154"/>
                    <a:pt x="444" y="154"/>
                  </a:cubicBezTo>
                  <a:cubicBezTo>
                    <a:pt x="442" y="159"/>
                    <a:pt x="444" y="166"/>
                    <a:pt x="450" y="168"/>
                  </a:cubicBezTo>
                  <a:cubicBezTo>
                    <a:pt x="485" y="189"/>
                    <a:pt x="485" y="189"/>
                    <a:pt x="485" y="189"/>
                  </a:cubicBezTo>
                  <a:cubicBezTo>
                    <a:pt x="460" y="222"/>
                    <a:pt x="460" y="222"/>
                    <a:pt x="460" y="222"/>
                  </a:cubicBezTo>
                  <a:cubicBezTo>
                    <a:pt x="458" y="225"/>
                    <a:pt x="458" y="228"/>
                    <a:pt x="458" y="231"/>
                  </a:cubicBezTo>
                  <a:cubicBezTo>
                    <a:pt x="458" y="234"/>
                    <a:pt x="460" y="236"/>
                    <a:pt x="462" y="238"/>
                  </a:cubicBezTo>
                  <a:cubicBezTo>
                    <a:pt x="495" y="263"/>
                    <a:pt x="495" y="263"/>
                    <a:pt x="495" y="263"/>
                  </a:cubicBezTo>
                  <a:cubicBezTo>
                    <a:pt x="467" y="294"/>
                    <a:pt x="467" y="294"/>
                    <a:pt x="467" y="294"/>
                  </a:cubicBezTo>
                  <a:cubicBezTo>
                    <a:pt x="465" y="298"/>
                    <a:pt x="464" y="301"/>
                    <a:pt x="465" y="304"/>
                  </a:cubicBezTo>
                  <a:cubicBezTo>
                    <a:pt x="465" y="307"/>
                    <a:pt x="466" y="310"/>
                    <a:pt x="468" y="312"/>
                  </a:cubicBezTo>
                  <a:cubicBezTo>
                    <a:pt x="501" y="339"/>
                    <a:pt x="501" y="339"/>
                    <a:pt x="501" y="339"/>
                  </a:cubicBezTo>
                  <a:cubicBezTo>
                    <a:pt x="472" y="369"/>
                    <a:pt x="472" y="369"/>
                    <a:pt x="472" y="369"/>
                  </a:cubicBezTo>
                  <a:cubicBezTo>
                    <a:pt x="469" y="371"/>
                    <a:pt x="468" y="375"/>
                    <a:pt x="468" y="378"/>
                  </a:cubicBezTo>
                  <a:cubicBezTo>
                    <a:pt x="468" y="381"/>
                    <a:pt x="469" y="384"/>
                    <a:pt x="473" y="386"/>
                  </a:cubicBezTo>
                  <a:cubicBezTo>
                    <a:pt x="504" y="414"/>
                    <a:pt x="504" y="414"/>
                    <a:pt x="504" y="414"/>
                  </a:cubicBezTo>
                  <a:cubicBezTo>
                    <a:pt x="474" y="444"/>
                    <a:pt x="474" y="444"/>
                    <a:pt x="474" y="444"/>
                  </a:cubicBezTo>
                  <a:cubicBezTo>
                    <a:pt x="472" y="446"/>
                    <a:pt x="469" y="450"/>
                    <a:pt x="469" y="453"/>
                  </a:cubicBezTo>
                  <a:cubicBezTo>
                    <a:pt x="470" y="456"/>
                    <a:pt x="472" y="459"/>
                    <a:pt x="474" y="461"/>
                  </a:cubicBezTo>
                  <a:cubicBezTo>
                    <a:pt x="505" y="490"/>
                    <a:pt x="505" y="490"/>
                    <a:pt x="505" y="490"/>
                  </a:cubicBezTo>
                  <a:cubicBezTo>
                    <a:pt x="474" y="519"/>
                    <a:pt x="474" y="519"/>
                    <a:pt x="474" y="519"/>
                  </a:cubicBezTo>
                  <a:cubicBezTo>
                    <a:pt x="472" y="521"/>
                    <a:pt x="470" y="525"/>
                    <a:pt x="470" y="528"/>
                  </a:cubicBezTo>
                  <a:cubicBezTo>
                    <a:pt x="470" y="532"/>
                    <a:pt x="473" y="535"/>
                    <a:pt x="475" y="537"/>
                  </a:cubicBezTo>
                  <a:cubicBezTo>
                    <a:pt x="501" y="560"/>
                    <a:pt x="501" y="560"/>
                    <a:pt x="501" y="560"/>
                  </a:cubicBezTo>
                  <a:cubicBezTo>
                    <a:pt x="161" y="560"/>
                    <a:pt x="161" y="560"/>
                    <a:pt x="161" y="560"/>
                  </a:cubicBezTo>
                  <a:cubicBezTo>
                    <a:pt x="163" y="470"/>
                    <a:pt x="198" y="445"/>
                    <a:pt x="235" y="418"/>
                  </a:cubicBezTo>
                  <a:cubicBezTo>
                    <a:pt x="271" y="394"/>
                    <a:pt x="306" y="368"/>
                    <a:pt x="308" y="293"/>
                  </a:cubicBezTo>
                  <a:cubicBezTo>
                    <a:pt x="336" y="284"/>
                    <a:pt x="336" y="284"/>
                    <a:pt x="336" y="284"/>
                  </a:cubicBezTo>
                  <a:cubicBezTo>
                    <a:pt x="342" y="282"/>
                    <a:pt x="346" y="276"/>
                    <a:pt x="343" y="269"/>
                  </a:cubicBezTo>
                  <a:cubicBezTo>
                    <a:pt x="341" y="263"/>
                    <a:pt x="335" y="259"/>
                    <a:pt x="329" y="261"/>
                  </a:cubicBezTo>
                  <a:cubicBezTo>
                    <a:pt x="87" y="340"/>
                    <a:pt x="87" y="340"/>
                    <a:pt x="87" y="340"/>
                  </a:cubicBezTo>
                  <a:cubicBezTo>
                    <a:pt x="77" y="344"/>
                    <a:pt x="62" y="339"/>
                    <a:pt x="56" y="330"/>
                  </a:cubicBezTo>
                  <a:cubicBezTo>
                    <a:pt x="32" y="296"/>
                    <a:pt x="32" y="296"/>
                    <a:pt x="32" y="296"/>
                  </a:cubicBezTo>
                  <a:cubicBezTo>
                    <a:pt x="27" y="288"/>
                    <a:pt x="28" y="276"/>
                    <a:pt x="36" y="2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09440" y="1831306"/>
            <a:ext cx="429725" cy="429725"/>
            <a:chOff x="2209440" y="1831306"/>
            <a:chExt cx="429725" cy="429725"/>
          </a:xfrm>
        </p:grpSpPr>
        <p:sp>
          <p:nvSpPr>
            <p:cNvPr id="960" name="Freeform 32"/>
            <p:cNvSpPr>
              <a:spLocks noChangeArrowheads="1"/>
            </p:cNvSpPr>
            <p:nvPr/>
          </p:nvSpPr>
          <p:spPr bwMode="auto">
            <a:xfrm>
              <a:off x="2209440" y="1831306"/>
              <a:ext cx="429725" cy="429725"/>
            </a:xfrm>
            <a:custGeom>
              <a:avLst/>
              <a:gdLst>
                <a:gd name="T0" fmla="*/ 1024 w 1025"/>
                <a:gd name="T1" fmla="*/ 512 h 1025"/>
                <a:gd name="T2" fmla="*/ 1024 w 1025"/>
                <a:gd name="T3" fmla="*/ 512 h 1025"/>
                <a:gd name="T4" fmla="*/ 512 w 1025"/>
                <a:gd name="T5" fmla="*/ 1024 h 1025"/>
                <a:gd name="T6" fmla="*/ 0 w 1025"/>
                <a:gd name="T7" fmla="*/ 512 h 1025"/>
                <a:gd name="T8" fmla="*/ 512 w 1025"/>
                <a:gd name="T9" fmla="*/ 0 h 1025"/>
                <a:gd name="T10" fmla="*/ 1024 w 1025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5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4"/>
                    <a:pt x="795" y="1024"/>
                    <a:pt x="512" y="1024"/>
                  </a:cubicBezTo>
                  <a:cubicBezTo>
                    <a:pt x="230" y="1024"/>
                    <a:pt x="0" y="794"/>
                    <a:pt x="0" y="512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5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6" name="Freeform 71"/>
            <p:cNvSpPr>
              <a:spLocks noChangeArrowheads="1"/>
            </p:cNvSpPr>
            <p:nvPr/>
          </p:nvSpPr>
          <p:spPr bwMode="auto">
            <a:xfrm>
              <a:off x="2300200" y="1907248"/>
              <a:ext cx="251908" cy="275988"/>
            </a:xfrm>
            <a:custGeom>
              <a:avLst/>
              <a:gdLst>
                <a:gd name="T0" fmla="*/ 13 w 599"/>
                <a:gd name="T1" fmla="*/ 137 h 657"/>
                <a:gd name="T2" fmla="*/ 43 w 599"/>
                <a:gd name="T3" fmla="*/ 215 h 657"/>
                <a:gd name="T4" fmla="*/ 108 w 599"/>
                <a:gd name="T5" fmla="*/ 226 h 657"/>
                <a:gd name="T6" fmla="*/ 119 w 599"/>
                <a:gd name="T7" fmla="*/ 272 h 657"/>
                <a:gd name="T8" fmla="*/ 128 w 599"/>
                <a:gd name="T9" fmla="*/ 542 h 657"/>
                <a:gd name="T10" fmla="*/ 115 w 599"/>
                <a:gd name="T11" fmla="*/ 546 h 657"/>
                <a:gd name="T12" fmla="*/ 112 w 599"/>
                <a:gd name="T13" fmla="*/ 587 h 657"/>
                <a:gd name="T14" fmla="*/ 90 w 599"/>
                <a:gd name="T15" fmla="*/ 599 h 657"/>
                <a:gd name="T16" fmla="*/ 66 w 599"/>
                <a:gd name="T17" fmla="*/ 632 h 657"/>
                <a:gd name="T18" fmla="*/ 66 w 599"/>
                <a:gd name="T19" fmla="*/ 656 h 657"/>
                <a:gd name="T20" fmla="*/ 545 w 599"/>
                <a:gd name="T21" fmla="*/ 644 h 657"/>
                <a:gd name="T22" fmla="*/ 508 w 599"/>
                <a:gd name="T23" fmla="*/ 632 h 657"/>
                <a:gd name="T24" fmla="*/ 504 w 599"/>
                <a:gd name="T25" fmla="*/ 591 h 657"/>
                <a:gd name="T26" fmla="*/ 488 w 599"/>
                <a:gd name="T27" fmla="*/ 587 h 657"/>
                <a:gd name="T28" fmla="*/ 476 w 599"/>
                <a:gd name="T29" fmla="*/ 542 h 657"/>
                <a:gd name="T30" fmla="*/ 471 w 599"/>
                <a:gd name="T31" fmla="*/ 272 h 657"/>
                <a:gd name="T32" fmla="*/ 492 w 599"/>
                <a:gd name="T33" fmla="*/ 261 h 657"/>
                <a:gd name="T34" fmla="*/ 544 w 599"/>
                <a:gd name="T35" fmla="*/ 226 h 657"/>
                <a:gd name="T36" fmla="*/ 556 w 599"/>
                <a:gd name="T37" fmla="*/ 137 h 657"/>
                <a:gd name="T38" fmla="*/ 598 w 599"/>
                <a:gd name="T39" fmla="*/ 124 h 657"/>
                <a:gd name="T40" fmla="*/ 586 w 599"/>
                <a:gd name="T41" fmla="*/ 0 h 657"/>
                <a:gd name="T42" fmla="*/ 447 w 599"/>
                <a:gd name="T43" fmla="*/ 12 h 657"/>
                <a:gd name="T44" fmla="*/ 386 w 599"/>
                <a:gd name="T45" fmla="*/ 113 h 657"/>
                <a:gd name="T46" fmla="*/ 374 w 599"/>
                <a:gd name="T47" fmla="*/ 0 h 657"/>
                <a:gd name="T48" fmla="*/ 214 w 599"/>
                <a:gd name="T49" fmla="*/ 12 h 657"/>
                <a:gd name="T50" fmla="*/ 151 w 599"/>
                <a:gd name="T51" fmla="*/ 113 h 657"/>
                <a:gd name="T52" fmla="*/ 140 w 599"/>
                <a:gd name="T53" fmla="*/ 0 h 657"/>
                <a:gd name="T54" fmla="*/ 0 w 599"/>
                <a:gd name="T55" fmla="*/ 12 h 657"/>
                <a:gd name="T56" fmla="*/ 13 w 599"/>
                <a:gd name="T57" fmla="*/ 137 h 657"/>
                <a:gd name="T58" fmla="*/ 114 w 599"/>
                <a:gd name="T59" fmla="*/ 632 h 657"/>
                <a:gd name="T60" fmla="*/ 484 w 599"/>
                <a:gd name="T61" fmla="*/ 610 h 657"/>
                <a:gd name="T62" fmla="*/ 114 w 599"/>
                <a:gd name="T63" fmla="*/ 632 h 657"/>
                <a:gd name="T64" fmla="*/ 136 w 599"/>
                <a:gd name="T65" fmla="*/ 587 h 657"/>
                <a:gd name="T66" fmla="*/ 140 w 599"/>
                <a:gd name="T67" fmla="*/ 566 h 657"/>
                <a:gd name="T68" fmla="*/ 464 w 599"/>
                <a:gd name="T69" fmla="*/ 566 h 657"/>
                <a:gd name="T70" fmla="*/ 136 w 599"/>
                <a:gd name="T71" fmla="*/ 587 h 657"/>
                <a:gd name="T72" fmla="*/ 447 w 599"/>
                <a:gd name="T73" fmla="*/ 542 h 657"/>
                <a:gd name="T74" fmla="*/ 151 w 599"/>
                <a:gd name="T75" fmla="*/ 272 h 657"/>
                <a:gd name="T76" fmla="*/ 447 w 599"/>
                <a:gd name="T77" fmla="*/ 542 h 657"/>
                <a:gd name="T78" fmla="*/ 469 w 599"/>
                <a:gd name="T79" fmla="*/ 248 h 657"/>
                <a:gd name="T80" fmla="*/ 140 w 599"/>
                <a:gd name="T81" fmla="*/ 248 h 657"/>
                <a:gd name="T82" fmla="*/ 130 w 599"/>
                <a:gd name="T83" fmla="*/ 226 h 657"/>
                <a:gd name="T84" fmla="*/ 469 w 599"/>
                <a:gd name="T85" fmla="*/ 248 h 657"/>
                <a:gd name="T86" fmla="*/ 24 w 599"/>
                <a:gd name="T87" fmla="*/ 23 h 657"/>
                <a:gd name="T88" fmla="*/ 128 w 599"/>
                <a:gd name="T89" fmla="*/ 124 h 657"/>
                <a:gd name="T90" fmla="*/ 225 w 599"/>
                <a:gd name="T91" fmla="*/ 137 h 657"/>
                <a:gd name="T92" fmla="*/ 237 w 599"/>
                <a:gd name="T93" fmla="*/ 23 h 657"/>
                <a:gd name="T94" fmla="*/ 363 w 599"/>
                <a:gd name="T95" fmla="*/ 124 h 657"/>
                <a:gd name="T96" fmla="*/ 459 w 599"/>
                <a:gd name="T97" fmla="*/ 137 h 657"/>
                <a:gd name="T98" fmla="*/ 471 w 599"/>
                <a:gd name="T99" fmla="*/ 23 h 657"/>
                <a:gd name="T100" fmla="*/ 575 w 599"/>
                <a:gd name="T101" fmla="*/ 113 h 657"/>
                <a:gd name="T102" fmla="*/ 532 w 599"/>
                <a:gd name="T103" fmla="*/ 124 h 657"/>
                <a:gd name="T104" fmla="*/ 480 w 599"/>
                <a:gd name="T105" fmla="*/ 203 h 657"/>
                <a:gd name="T106" fmla="*/ 67 w 599"/>
                <a:gd name="T107" fmla="*/ 203 h 657"/>
                <a:gd name="T108" fmla="*/ 54 w 599"/>
                <a:gd name="T109" fmla="*/ 113 h 657"/>
                <a:gd name="T110" fmla="*/ 24 w 599"/>
                <a:gd name="T111" fmla="*/ 23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99" h="657">
                  <a:moveTo>
                    <a:pt x="13" y="137"/>
                  </a:moveTo>
                  <a:lnTo>
                    <a:pt x="13" y="137"/>
                  </a:lnTo>
                  <a:cubicBezTo>
                    <a:pt x="43" y="137"/>
                    <a:pt x="43" y="137"/>
                    <a:pt x="43" y="137"/>
                  </a:cubicBezTo>
                  <a:cubicBezTo>
                    <a:pt x="43" y="215"/>
                    <a:pt x="43" y="215"/>
                    <a:pt x="43" y="215"/>
                  </a:cubicBezTo>
                  <a:cubicBezTo>
                    <a:pt x="43" y="221"/>
                    <a:pt x="48" y="226"/>
                    <a:pt x="54" y="226"/>
                  </a:cubicBezTo>
                  <a:cubicBezTo>
                    <a:pt x="108" y="226"/>
                    <a:pt x="108" y="226"/>
                    <a:pt x="108" y="226"/>
                  </a:cubicBezTo>
                  <a:cubicBezTo>
                    <a:pt x="108" y="261"/>
                    <a:pt x="108" y="261"/>
                    <a:pt x="108" y="261"/>
                  </a:cubicBezTo>
                  <a:cubicBezTo>
                    <a:pt x="108" y="267"/>
                    <a:pt x="113" y="272"/>
                    <a:pt x="119" y="272"/>
                  </a:cubicBezTo>
                  <a:cubicBezTo>
                    <a:pt x="128" y="272"/>
                    <a:pt x="128" y="272"/>
                    <a:pt x="128" y="272"/>
                  </a:cubicBezTo>
                  <a:cubicBezTo>
                    <a:pt x="128" y="542"/>
                    <a:pt x="128" y="542"/>
                    <a:pt x="128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0" y="542"/>
                    <a:pt x="118" y="544"/>
                    <a:pt x="115" y="546"/>
                  </a:cubicBezTo>
                  <a:cubicBezTo>
                    <a:pt x="113" y="548"/>
                    <a:pt x="112" y="551"/>
                    <a:pt x="112" y="554"/>
                  </a:cubicBezTo>
                  <a:cubicBezTo>
                    <a:pt x="112" y="587"/>
                    <a:pt x="112" y="587"/>
                    <a:pt x="112" y="587"/>
                  </a:cubicBezTo>
                  <a:cubicBezTo>
                    <a:pt x="102" y="587"/>
                    <a:pt x="102" y="587"/>
                    <a:pt x="102" y="587"/>
                  </a:cubicBezTo>
                  <a:cubicBezTo>
                    <a:pt x="95" y="587"/>
                    <a:pt x="90" y="593"/>
                    <a:pt x="90" y="599"/>
                  </a:cubicBezTo>
                  <a:cubicBezTo>
                    <a:pt x="90" y="632"/>
                    <a:pt x="90" y="632"/>
                    <a:pt x="90" y="632"/>
                  </a:cubicBezTo>
                  <a:cubicBezTo>
                    <a:pt x="66" y="632"/>
                    <a:pt x="66" y="632"/>
                    <a:pt x="66" y="632"/>
                  </a:cubicBezTo>
                  <a:cubicBezTo>
                    <a:pt x="59" y="632"/>
                    <a:pt x="53" y="637"/>
                    <a:pt x="53" y="644"/>
                  </a:cubicBezTo>
                  <a:cubicBezTo>
                    <a:pt x="53" y="651"/>
                    <a:pt x="59" y="656"/>
                    <a:pt x="66" y="656"/>
                  </a:cubicBezTo>
                  <a:cubicBezTo>
                    <a:pt x="533" y="656"/>
                    <a:pt x="533" y="656"/>
                    <a:pt x="533" y="656"/>
                  </a:cubicBezTo>
                  <a:cubicBezTo>
                    <a:pt x="540" y="656"/>
                    <a:pt x="545" y="651"/>
                    <a:pt x="545" y="644"/>
                  </a:cubicBezTo>
                  <a:cubicBezTo>
                    <a:pt x="545" y="637"/>
                    <a:pt x="540" y="632"/>
                    <a:pt x="533" y="632"/>
                  </a:cubicBezTo>
                  <a:cubicBezTo>
                    <a:pt x="508" y="632"/>
                    <a:pt x="508" y="632"/>
                    <a:pt x="508" y="632"/>
                  </a:cubicBezTo>
                  <a:cubicBezTo>
                    <a:pt x="508" y="599"/>
                    <a:pt x="508" y="599"/>
                    <a:pt x="508" y="599"/>
                  </a:cubicBezTo>
                  <a:cubicBezTo>
                    <a:pt x="508" y="596"/>
                    <a:pt x="507" y="593"/>
                    <a:pt x="504" y="591"/>
                  </a:cubicBezTo>
                  <a:cubicBezTo>
                    <a:pt x="502" y="588"/>
                    <a:pt x="500" y="587"/>
                    <a:pt x="497" y="587"/>
                  </a:cubicBezTo>
                  <a:cubicBezTo>
                    <a:pt x="488" y="587"/>
                    <a:pt x="488" y="587"/>
                    <a:pt x="488" y="587"/>
                  </a:cubicBezTo>
                  <a:cubicBezTo>
                    <a:pt x="488" y="554"/>
                    <a:pt x="488" y="554"/>
                    <a:pt x="488" y="554"/>
                  </a:cubicBezTo>
                  <a:cubicBezTo>
                    <a:pt x="488" y="547"/>
                    <a:pt x="482" y="542"/>
                    <a:pt x="476" y="542"/>
                  </a:cubicBezTo>
                  <a:cubicBezTo>
                    <a:pt x="471" y="542"/>
                    <a:pt x="471" y="542"/>
                    <a:pt x="471" y="542"/>
                  </a:cubicBezTo>
                  <a:cubicBezTo>
                    <a:pt x="471" y="272"/>
                    <a:pt x="471" y="272"/>
                    <a:pt x="471" y="272"/>
                  </a:cubicBezTo>
                  <a:cubicBezTo>
                    <a:pt x="480" y="272"/>
                    <a:pt x="480" y="272"/>
                    <a:pt x="480" y="272"/>
                  </a:cubicBezTo>
                  <a:cubicBezTo>
                    <a:pt x="487" y="272"/>
                    <a:pt x="492" y="267"/>
                    <a:pt x="492" y="261"/>
                  </a:cubicBezTo>
                  <a:cubicBezTo>
                    <a:pt x="492" y="226"/>
                    <a:pt x="492" y="226"/>
                    <a:pt x="492" y="226"/>
                  </a:cubicBezTo>
                  <a:cubicBezTo>
                    <a:pt x="544" y="226"/>
                    <a:pt x="544" y="226"/>
                    <a:pt x="544" y="226"/>
                  </a:cubicBezTo>
                  <a:cubicBezTo>
                    <a:pt x="551" y="226"/>
                    <a:pt x="556" y="221"/>
                    <a:pt x="556" y="215"/>
                  </a:cubicBezTo>
                  <a:cubicBezTo>
                    <a:pt x="556" y="137"/>
                    <a:pt x="556" y="137"/>
                    <a:pt x="556" y="137"/>
                  </a:cubicBezTo>
                  <a:cubicBezTo>
                    <a:pt x="586" y="137"/>
                    <a:pt x="586" y="137"/>
                    <a:pt x="586" y="137"/>
                  </a:cubicBezTo>
                  <a:cubicBezTo>
                    <a:pt x="593" y="137"/>
                    <a:pt x="598" y="131"/>
                    <a:pt x="598" y="124"/>
                  </a:cubicBezTo>
                  <a:cubicBezTo>
                    <a:pt x="598" y="12"/>
                    <a:pt x="598" y="12"/>
                    <a:pt x="598" y="12"/>
                  </a:cubicBezTo>
                  <a:cubicBezTo>
                    <a:pt x="598" y="5"/>
                    <a:pt x="593" y="0"/>
                    <a:pt x="586" y="0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52" y="0"/>
                    <a:pt x="447" y="5"/>
                    <a:pt x="447" y="12"/>
                  </a:cubicBezTo>
                  <a:cubicBezTo>
                    <a:pt x="447" y="113"/>
                    <a:pt x="447" y="113"/>
                    <a:pt x="447" y="113"/>
                  </a:cubicBezTo>
                  <a:cubicBezTo>
                    <a:pt x="386" y="113"/>
                    <a:pt x="386" y="113"/>
                    <a:pt x="386" y="113"/>
                  </a:cubicBezTo>
                  <a:cubicBezTo>
                    <a:pt x="386" y="12"/>
                    <a:pt x="386" y="12"/>
                    <a:pt x="386" y="12"/>
                  </a:cubicBezTo>
                  <a:cubicBezTo>
                    <a:pt x="386" y="5"/>
                    <a:pt x="380" y="0"/>
                    <a:pt x="374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19" y="0"/>
                    <a:pt x="214" y="5"/>
                    <a:pt x="214" y="12"/>
                  </a:cubicBezTo>
                  <a:cubicBezTo>
                    <a:pt x="214" y="113"/>
                    <a:pt x="214" y="113"/>
                    <a:pt x="214" y="113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1" y="12"/>
                    <a:pt x="151" y="12"/>
                    <a:pt x="151" y="12"/>
                  </a:cubicBezTo>
                  <a:cubicBezTo>
                    <a:pt x="151" y="5"/>
                    <a:pt x="146" y="0"/>
                    <a:pt x="14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31"/>
                    <a:pt x="5" y="137"/>
                    <a:pt x="13" y="137"/>
                  </a:cubicBezTo>
                  <a:close/>
                  <a:moveTo>
                    <a:pt x="114" y="632"/>
                  </a:moveTo>
                  <a:lnTo>
                    <a:pt x="114" y="632"/>
                  </a:lnTo>
                  <a:cubicBezTo>
                    <a:pt x="114" y="610"/>
                    <a:pt x="114" y="610"/>
                    <a:pt x="114" y="610"/>
                  </a:cubicBezTo>
                  <a:cubicBezTo>
                    <a:pt x="484" y="610"/>
                    <a:pt x="484" y="610"/>
                    <a:pt x="484" y="610"/>
                  </a:cubicBezTo>
                  <a:cubicBezTo>
                    <a:pt x="484" y="632"/>
                    <a:pt x="484" y="632"/>
                    <a:pt x="484" y="632"/>
                  </a:cubicBezTo>
                  <a:lnTo>
                    <a:pt x="114" y="632"/>
                  </a:lnTo>
                  <a:close/>
                  <a:moveTo>
                    <a:pt x="136" y="587"/>
                  </a:moveTo>
                  <a:lnTo>
                    <a:pt x="136" y="587"/>
                  </a:lnTo>
                  <a:cubicBezTo>
                    <a:pt x="136" y="566"/>
                    <a:pt x="136" y="566"/>
                    <a:pt x="136" y="566"/>
                  </a:cubicBezTo>
                  <a:cubicBezTo>
                    <a:pt x="140" y="566"/>
                    <a:pt x="140" y="566"/>
                    <a:pt x="140" y="566"/>
                  </a:cubicBezTo>
                  <a:cubicBezTo>
                    <a:pt x="459" y="566"/>
                    <a:pt x="459" y="566"/>
                    <a:pt x="459" y="566"/>
                  </a:cubicBezTo>
                  <a:cubicBezTo>
                    <a:pt x="464" y="566"/>
                    <a:pt x="464" y="566"/>
                    <a:pt x="464" y="566"/>
                  </a:cubicBezTo>
                  <a:cubicBezTo>
                    <a:pt x="464" y="587"/>
                    <a:pt x="464" y="587"/>
                    <a:pt x="464" y="587"/>
                  </a:cubicBezTo>
                  <a:lnTo>
                    <a:pt x="136" y="587"/>
                  </a:lnTo>
                  <a:close/>
                  <a:moveTo>
                    <a:pt x="447" y="542"/>
                  </a:moveTo>
                  <a:lnTo>
                    <a:pt x="447" y="542"/>
                  </a:lnTo>
                  <a:cubicBezTo>
                    <a:pt x="151" y="542"/>
                    <a:pt x="151" y="542"/>
                    <a:pt x="151" y="542"/>
                  </a:cubicBezTo>
                  <a:cubicBezTo>
                    <a:pt x="151" y="272"/>
                    <a:pt x="151" y="272"/>
                    <a:pt x="151" y="272"/>
                  </a:cubicBezTo>
                  <a:cubicBezTo>
                    <a:pt x="447" y="272"/>
                    <a:pt x="447" y="272"/>
                    <a:pt x="447" y="272"/>
                  </a:cubicBezTo>
                  <a:lnTo>
                    <a:pt x="447" y="542"/>
                  </a:lnTo>
                  <a:close/>
                  <a:moveTo>
                    <a:pt x="469" y="248"/>
                  </a:moveTo>
                  <a:lnTo>
                    <a:pt x="469" y="248"/>
                  </a:lnTo>
                  <a:cubicBezTo>
                    <a:pt x="459" y="248"/>
                    <a:pt x="459" y="248"/>
                    <a:pt x="459" y="248"/>
                  </a:cubicBezTo>
                  <a:cubicBezTo>
                    <a:pt x="140" y="248"/>
                    <a:pt x="140" y="248"/>
                    <a:pt x="140" y="248"/>
                  </a:cubicBezTo>
                  <a:cubicBezTo>
                    <a:pt x="130" y="248"/>
                    <a:pt x="130" y="248"/>
                    <a:pt x="130" y="248"/>
                  </a:cubicBezTo>
                  <a:cubicBezTo>
                    <a:pt x="130" y="226"/>
                    <a:pt x="130" y="226"/>
                    <a:pt x="130" y="226"/>
                  </a:cubicBezTo>
                  <a:cubicBezTo>
                    <a:pt x="469" y="226"/>
                    <a:pt x="469" y="226"/>
                    <a:pt x="469" y="226"/>
                  </a:cubicBezTo>
                  <a:lnTo>
                    <a:pt x="469" y="248"/>
                  </a:lnTo>
                  <a:close/>
                  <a:moveTo>
                    <a:pt x="24" y="23"/>
                  </a:moveTo>
                  <a:lnTo>
                    <a:pt x="24" y="23"/>
                  </a:lnTo>
                  <a:cubicBezTo>
                    <a:pt x="128" y="23"/>
                    <a:pt x="128" y="23"/>
                    <a:pt x="128" y="23"/>
                  </a:cubicBezTo>
                  <a:cubicBezTo>
                    <a:pt x="128" y="124"/>
                    <a:pt x="128" y="124"/>
                    <a:pt x="128" y="124"/>
                  </a:cubicBezTo>
                  <a:cubicBezTo>
                    <a:pt x="128" y="131"/>
                    <a:pt x="134" y="137"/>
                    <a:pt x="140" y="137"/>
                  </a:cubicBezTo>
                  <a:cubicBezTo>
                    <a:pt x="225" y="137"/>
                    <a:pt x="225" y="137"/>
                    <a:pt x="225" y="137"/>
                  </a:cubicBezTo>
                  <a:cubicBezTo>
                    <a:pt x="231" y="137"/>
                    <a:pt x="237" y="131"/>
                    <a:pt x="237" y="124"/>
                  </a:cubicBezTo>
                  <a:cubicBezTo>
                    <a:pt x="237" y="23"/>
                    <a:pt x="237" y="23"/>
                    <a:pt x="237" y="23"/>
                  </a:cubicBezTo>
                  <a:cubicBezTo>
                    <a:pt x="363" y="23"/>
                    <a:pt x="363" y="23"/>
                    <a:pt x="363" y="23"/>
                  </a:cubicBezTo>
                  <a:cubicBezTo>
                    <a:pt x="363" y="124"/>
                    <a:pt x="363" y="124"/>
                    <a:pt x="363" y="124"/>
                  </a:cubicBezTo>
                  <a:cubicBezTo>
                    <a:pt x="363" y="131"/>
                    <a:pt x="368" y="137"/>
                    <a:pt x="374" y="137"/>
                  </a:cubicBezTo>
                  <a:cubicBezTo>
                    <a:pt x="459" y="137"/>
                    <a:pt x="459" y="137"/>
                    <a:pt x="459" y="137"/>
                  </a:cubicBezTo>
                  <a:cubicBezTo>
                    <a:pt x="466" y="137"/>
                    <a:pt x="471" y="131"/>
                    <a:pt x="471" y="124"/>
                  </a:cubicBezTo>
                  <a:cubicBezTo>
                    <a:pt x="471" y="23"/>
                    <a:pt x="471" y="23"/>
                    <a:pt x="471" y="23"/>
                  </a:cubicBezTo>
                  <a:cubicBezTo>
                    <a:pt x="575" y="23"/>
                    <a:pt x="575" y="23"/>
                    <a:pt x="575" y="23"/>
                  </a:cubicBezTo>
                  <a:cubicBezTo>
                    <a:pt x="575" y="113"/>
                    <a:pt x="575" y="113"/>
                    <a:pt x="575" y="113"/>
                  </a:cubicBezTo>
                  <a:cubicBezTo>
                    <a:pt x="544" y="113"/>
                    <a:pt x="544" y="113"/>
                    <a:pt x="544" y="113"/>
                  </a:cubicBezTo>
                  <a:cubicBezTo>
                    <a:pt x="538" y="113"/>
                    <a:pt x="532" y="118"/>
                    <a:pt x="532" y="124"/>
                  </a:cubicBezTo>
                  <a:cubicBezTo>
                    <a:pt x="532" y="203"/>
                    <a:pt x="532" y="203"/>
                    <a:pt x="532" y="203"/>
                  </a:cubicBezTo>
                  <a:cubicBezTo>
                    <a:pt x="480" y="203"/>
                    <a:pt x="480" y="203"/>
                    <a:pt x="480" y="203"/>
                  </a:cubicBezTo>
                  <a:cubicBezTo>
                    <a:pt x="119" y="203"/>
                    <a:pt x="119" y="203"/>
                    <a:pt x="119" y="203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18"/>
                    <a:pt x="62" y="113"/>
                    <a:pt x="54" y="113"/>
                  </a:cubicBezTo>
                  <a:cubicBezTo>
                    <a:pt x="24" y="113"/>
                    <a:pt x="24" y="113"/>
                    <a:pt x="24" y="113"/>
                  </a:cubicBezTo>
                  <a:lnTo>
                    <a:pt x="24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3" name="Group 972"/>
          <p:cNvGrpSpPr/>
          <p:nvPr/>
        </p:nvGrpSpPr>
        <p:grpSpPr>
          <a:xfrm>
            <a:off x="7393921" y="3503898"/>
            <a:ext cx="429725" cy="431578"/>
            <a:chOff x="7393921" y="3503898"/>
            <a:chExt cx="429725" cy="431578"/>
          </a:xfrm>
        </p:grpSpPr>
        <p:sp>
          <p:nvSpPr>
            <p:cNvPr id="952" name="Freeform 19"/>
            <p:cNvSpPr>
              <a:spLocks noChangeArrowheads="1"/>
            </p:cNvSpPr>
            <p:nvPr/>
          </p:nvSpPr>
          <p:spPr bwMode="auto">
            <a:xfrm>
              <a:off x="7393921" y="3503898"/>
              <a:ext cx="429725" cy="431578"/>
            </a:xfrm>
            <a:custGeom>
              <a:avLst/>
              <a:gdLst>
                <a:gd name="T0" fmla="*/ 1024 w 1025"/>
                <a:gd name="T1" fmla="*/ 513 h 1026"/>
                <a:gd name="T2" fmla="*/ 1024 w 1025"/>
                <a:gd name="T3" fmla="*/ 513 h 1026"/>
                <a:gd name="T4" fmla="*/ 512 w 1025"/>
                <a:gd name="T5" fmla="*/ 1025 h 1026"/>
                <a:gd name="T6" fmla="*/ 0 w 1025"/>
                <a:gd name="T7" fmla="*/ 513 h 1026"/>
                <a:gd name="T8" fmla="*/ 512 w 1025"/>
                <a:gd name="T9" fmla="*/ 0 h 1026"/>
                <a:gd name="T10" fmla="*/ 1024 w 1025"/>
                <a:gd name="T11" fmla="*/ 513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6">
                  <a:moveTo>
                    <a:pt x="1024" y="513"/>
                  </a:moveTo>
                  <a:lnTo>
                    <a:pt x="1024" y="513"/>
                  </a:lnTo>
                  <a:cubicBezTo>
                    <a:pt x="1024" y="796"/>
                    <a:pt x="795" y="1025"/>
                    <a:pt x="512" y="1025"/>
                  </a:cubicBezTo>
                  <a:cubicBezTo>
                    <a:pt x="230" y="1025"/>
                    <a:pt x="0" y="796"/>
                    <a:pt x="0" y="513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5" y="0"/>
                    <a:pt x="1024" y="229"/>
                    <a:pt x="1024" y="513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7" name="Group 1156"/>
            <p:cNvGrpSpPr/>
            <p:nvPr/>
          </p:nvGrpSpPr>
          <p:grpSpPr>
            <a:xfrm>
              <a:off x="7471716" y="3600216"/>
              <a:ext cx="277839" cy="240794"/>
              <a:chOff x="7471716" y="3600216"/>
              <a:chExt cx="277839" cy="240794"/>
            </a:xfrm>
            <a:solidFill>
              <a:schemeClr val="bg1"/>
            </a:solidFill>
          </p:grpSpPr>
          <p:sp>
            <p:nvSpPr>
              <p:cNvPr id="1158" name="Freeform 72"/>
              <p:cNvSpPr>
                <a:spLocks noChangeArrowheads="1"/>
              </p:cNvSpPr>
              <p:nvPr/>
            </p:nvSpPr>
            <p:spPr bwMode="auto">
              <a:xfrm>
                <a:off x="7471716" y="3600216"/>
                <a:ext cx="277839" cy="240794"/>
              </a:xfrm>
              <a:custGeom>
                <a:avLst/>
                <a:gdLst>
                  <a:gd name="T0" fmla="*/ 658 w 663"/>
                  <a:gd name="T1" fmla="*/ 237 h 574"/>
                  <a:gd name="T2" fmla="*/ 523 w 663"/>
                  <a:gd name="T3" fmla="*/ 216 h 574"/>
                  <a:gd name="T4" fmla="*/ 537 w 663"/>
                  <a:gd name="T5" fmla="*/ 198 h 574"/>
                  <a:gd name="T6" fmla="*/ 501 w 663"/>
                  <a:gd name="T7" fmla="*/ 156 h 574"/>
                  <a:gd name="T8" fmla="*/ 575 w 663"/>
                  <a:gd name="T9" fmla="*/ 66 h 574"/>
                  <a:gd name="T10" fmla="*/ 505 w 663"/>
                  <a:gd name="T11" fmla="*/ 0 h 574"/>
                  <a:gd name="T12" fmla="*/ 232 w 663"/>
                  <a:gd name="T13" fmla="*/ 268 h 574"/>
                  <a:gd name="T14" fmla="*/ 231 w 663"/>
                  <a:gd name="T15" fmla="*/ 252 h 574"/>
                  <a:gd name="T16" fmla="*/ 170 w 663"/>
                  <a:gd name="T17" fmla="*/ 171 h 574"/>
                  <a:gd name="T18" fmla="*/ 74 w 663"/>
                  <a:gd name="T19" fmla="*/ 262 h 574"/>
                  <a:gd name="T20" fmla="*/ 75 w 663"/>
                  <a:gd name="T21" fmla="*/ 279 h 574"/>
                  <a:gd name="T22" fmla="*/ 155 w 663"/>
                  <a:gd name="T23" fmla="*/ 335 h 574"/>
                  <a:gd name="T24" fmla="*/ 96 w 663"/>
                  <a:gd name="T25" fmla="*/ 399 h 574"/>
                  <a:gd name="T26" fmla="*/ 78 w 663"/>
                  <a:gd name="T27" fmla="*/ 453 h 574"/>
                  <a:gd name="T28" fmla="*/ 0 w 663"/>
                  <a:gd name="T29" fmla="*/ 536 h 574"/>
                  <a:gd name="T30" fmla="*/ 30 w 663"/>
                  <a:gd name="T31" fmla="*/ 570 h 574"/>
                  <a:gd name="T32" fmla="*/ 46 w 663"/>
                  <a:gd name="T33" fmla="*/ 570 h 574"/>
                  <a:gd name="T34" fmla="*/ 136 w 663"/>
                  <a:gd name="T35" fmla="*/ 501 h 574"/>
                  <a:gd name="T36" fmla="*/ 180 w 663"/>
                  <a:gd name="T37" fmla="*/ 483 h 574"/>
                  <a:gd name="T38" fmla="*/ 477 w 663"/>
                  <a:gd name="T39" fmla="*/ 247 h 574"/>
                  <a:gd name="T40" fmla="*/ 507 w 663"/>
                  <a:gd name="T41" fmla="*/ 232 h 574"/>
                  <a:gd name="T42" fmla="*/ 657 w 663"/>
                  <a:gd name="T43" fmla="*/ 253 h 574"/>
                  <a:gd name="T44" fmla="*/ 160 w 663"/>
                  <a:gd name="T45" fmla="*/ 313 h 574"/>
                  <a:gd name="T46" fmla="*/ 100 w 663"/>
                  <a:gd name="T47" fmla="*/ 269 h 574"/>
                  <a:gd name="T48" fmla="*/ 209 w 663"/>
                  <a:gd name="T49" fmla="*/ 262 h 574"/>
                  <a:gd name="T50" fmla="*/ 200 w 663"/>
                  <a:gd name="T51" fmla="*/ 300 h 574"/>
                  <a:gd name="T52" fmla="*/ 160 w 663"/>
                  <a:gd name="T53" fmla="*/ 313 h 574"/>
                  <a:gd name="T54" fmla="*/ 38 w 663"/>
                  <a:gd name="T55" fmla="*/ 546 h 574"/>
                  <a:gd name="T56" fmla="*/ 87 w 663"/>
                  <a:gd name="T57" fmla="*/ 477 h 574"/>
                  <a:gd name="T58" fmla="*/ 99 w 663"/>
                  <a:gd name="T59" fmla="*/ 488 h 574"/>
                  <a:gd name="T60" fmla="*/ 484 w 663"/>
                  <a:gd name="T61" fmla="*/ 222 h 574"/>
                  <a:gd name="T62" fmla="*/ 452 w 663"/>
                  <a:gd name="T63" fmla="*/ 190 h 574"/>
                  <a:gd name="T64" fmla="*/ 443 w 663"/>
                  <a:gd name="T65" fmla="*/ 186 h 574"/>
                  <a:gd name="T66" fmla="*/ 163 w 663"/>
                  <a:gd name="T67" fmla="*/ 467 h 574"/>
                  <a:gd name="T68" fmla="*/ 110 w 663"/>
                  <a:gd name="T69" fmla="*/ 468 h 574"/>
                  <a:gd name="T70" fmla="*/ 112 w 663"/>
                  <a:gd name="T71" fmla="*/ 415 h 574"/>
                  <a:gd name="T72" fmla="*/ 505 w 663"/>
                  <a:gd name="T73" fmla="*/ 28 h 574"/>
                  <a:gd name="T74" fmla="*/ 477 w 663"/>
                  <a:gd name="T75" fmla="*/ 148 h 574"/>
                  <a:gd name="T76" fmla="*/ 509 w 663"/>
                  <a:gd name="T77" fmla="*/ 198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63" h="574">
                    <a:moveTo>
                      <a:pt x="658" y="237"/>
                    </a:moveTo>
                    <a:lnTo>
                      <a:pt x="658" y="237"/>
                    </a:lnTo>
                    <a:cubicBezTo>
                      <a:pt x="655" y="231"/>
                      <a:pt x="647" y="230"/>
                      <a:pt x="642" y="234"/>
                    </a:cubicBezTo>
                    <a:cubicBezTo>
                      <a:pt x="598" y="269"/>
                      <a:pt x="546" y="234"/>
                      <a:pt x="523" y="216"/>
                    </a:cubicBezTo>
                    <a:cubicBezTo>
                      <a:pt x="534" y="206"/>
                      <a:pt x="534" y="206"/>
                      <a:pt x="534" y="206"/>
                    </a:cubicBezTo>
                    <a:cubicBezTo>
                      <a:pt x="536" y="203"/>
                      <a:pt x="537" y="201"/>
                      <a:pt x="537" y="198"/>
                    </a:cubicBezTo>
                    <a:cubicBezTo>
                      <a:pt x="537" y="195"/>
                      <a:pt x="536" y="192"/>
                      <a:pt x="534" y="190"/>
                    </a:cubicBezTo>
                    <a:cubicBezTo>
                      <a:pt x="501" y="156"/>
                      <a:pt x="501" y="156"/>
                      <a:pt x="501" y="156"/>
                    </a:cubicBezTo>
                    <a:cubicBezTo>
                      <a:pt x="575" y="81"/>
                      <a:pt x="575" y="81"/>
                      <a:pt x="575" y="81"/>
                    </a:cubicBezTo>
                    <a:cubicBezTo>
                      <a:pt x="580" y="77"/>
                      <a:pt x="580" y="70"/>
                      <a:pt x="575" y="66"/>
                    </a:cubicBezTo>
                    <a:cubicBezTo>
                      <a:pt x="513" y="3"/>
                      <a:pt x="513" y="3"/>
                      <a:pt x="513" y="3"/>
                    </a:cubicBezTo>
                    <a:cubicBezTo>
                      <a:pt x="511" y="1"/>
                      <a:pt x="508" y="0"/>
                      <a:pt x="505" y="0"/>
                    </a:cubicBezTo>
                    <a:cubicBezTo>
                      <a:pt x="502" y="0"/>
                      <a:pt x="498" y="1"/>
                      <a:pt x="496" y="3"/>
                    </a:cubicBezTo>
                    <a:cubicBezTo>
                      <a:pt x="232" y="268"/>
                      <a:pt x="232" y="268"/>
                      <a:pt x="232" y="268"/>
                    </a:cubicBezTo>
                    <a:cubicBezTo>
                      <a:pt x="233" y="259"/>
                      <a:pt x="233" y="259"/>
                      <a:pt x="233" y="259"/>
                    </a:cubicBezTo>
                    <a:cubicBezTo>
                      <a:pt x="234" y="257"/>
                      <a:pt x="233" y="254"/>
                      <a:pt x="231" y="252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7" y="173"/>
                      <a:pt x="174" y="171"/>
                      <a:pt x="170" y="171"/>
                    </a:cubicBezTo>
                    <a:cubicBezTo>
                      <a:pt x="166" y="170"/>
                      <a:pt x="163" y="171"/>
                      <a:pt x="161" y="174"/>
                    </a:cubicBezTo>
                    <a:cubicBezTo>
                      <a:pt x="74" y="262"/>
                      <a:pt x="74" y="262"/>
                      <a:pt x="74" y="262"/>
                    </a:cubicBezTo>
                    <a:cubicBezTo>
                      <a:pt x="71" y="264"/>
                      <a:pt x="70" y="268"/>
                      <a:pt x="70" y="271"/>
                    </a:cubicBezTo>
                    <a:cubicBezTo>
                      <a:pt x="70" y="274"/>
                      <a:pt x="72" y="277"/>
                      <a:pt x="75" y="279"/>
                    </a:cubicBezTo>
                    <a:cubicBezTo>
                      <a:pt x="149" y="333"/>
                      <a:pt x="149" y="333"/>
                      <a:pt x="149" y="333"/>
                    </a:cubicBezTo>
                    <a:cubicBezTo>
                      <a:pt x="151" y="334"/>
                      <a:pt x="153" y="335"/>
                      <a:pt x="155" y="335"/>
                    </a:cubicBezTo>
                    <a:cubicBezTo>
                      <a:pt x="161" y="337"/>
                      <a:pt x="161" y="337"/>
                      <a:pt x="161" y="337"/>
                    </a:cubicBezTo>
                    <a:cubicBezTo>
                      <a:pt x="133" y="363"/>
                      <a:pt x="100" y="395"/>
                      <a:pt x="96" y="399"/>
                    </a:cubicBezTo>
                    <a:cubicBezTo>
                      <a:pt x="84" y="410"/>
                      <a:pt x="77" y="425"/>
                      <a:pt x="77" y="442"/>
                    </a:cubicBezTo>
                    <a:cubicBezTo>
                      <a:pt x="77" y="446"/>
                      <a:pt x="77" y="449"/>
                      <a:pt x="78" y="453"/>
                    </a:cubicBezTo>
                    <a:cubicBezTo>
                      <a:pt x="3" y="528"/>
                      <a:pt x="3" y="528"/>
                      <a:pt x="3" y="528"/>
                    </a:cubicBezTo>
                    <a:cubicBezTo>
                      <a:pt x="1" y="530"/>
                      <a:pt x="0" y="533"/>
                      <a:pt x="0" y="536"/>
                    </a:cubicBezTo>
                    <a:cubicBezTo>
                      <a:pt x="0" y="539"/>
                      <a:pt x="1" y="543"/>
                      <a:pt x="3" y="545"/>
                    </a:cubicBezTo>
                    <a:cubicBezTo>
                      <a:pt x="30" y="570"/>
                      <a:pt x="30" y="570"/>
                      <a:pt x="30" y="570"/>
                    </a:cubicBezTo>
                    <a:cubicBezTo>
                      <a:pt x="32" y="572"/>
                      <a:pt x="35" y="573"/>
                      <a:pt x="38" y="573"/>
                    </a:cubicBezTo>
                    <a:cubicBezTo>
                      <a:pt x="40" y="573"/>
                      <a:pt x="43" y="572"/>
                      <a:pt x="46" y="570"/>
                    </a:cubicBezTo>
                    <a:cubicBezTo>
                      <a:pt x="122" y="500"/>
                      <a:pt x="122" y="500"/>
                      <a:pt x="122" y="500"/>
                    </a:cubicBezTo>
                    <a:cubicBezTo>
                      <a:pt x="126" y="501"/>
                      <a:pt x="131" y="501"/>
                      <a:pt x="136" y="501"/>
                    </a:cubicBezTo>
                    <a:lnTo>
                      <a:pt x="136" y="501"/>
                    </a:lnTo>
                    <a:cubicBezTo>
                      <a:pt x="153" y="501"/>
                      <a:pt x="168" y="495"/>
                      <a:pt x="180" y="483"/>
                    </a:cubicBezTo>
                    <a:cubicBezTo>
                      <a:pt x="186" y="477"/>
                      <a:pt x="397" y="260"/>
                      <a:pt x="443" y="215"/>
                    </a:cubicBezTo>
                    <a:cubicBezTo>
                      <a:pt x="477" y="247"/>
                      <a:pt x="477" y="247"/>
                      <a:pt x="477" y="247"/>
                    </a:cubicBezTo>
                    <a:cubicBezTo>
                      <a:pt x="481" y="252"/>
                      <a:pt x="488" y="252"/>
                      <a:pt x="492" y="247"/>
                    </a:cubicBezTo>
                    <a:cubicBezTo>
                      <a:pt x="507" y="232"/>
                      <a:pt x="507" y="232"/>
                      <a:pt x="507" y="232"/>
                    </a:cubicBezTo>
                    <a:cubicBezTo>
                      <a:pt x="524" y="247"/>
                      <a:pt x="561" y="272"/>
                      <a:pt x="600" y="272"/>
                    </a:cubicBezTo>
                    <a:cubicBezTo>
                      <a:pt x="619" y="272"/>
                      <a:pt x="638" y="267"/>
                      <a:pt x="657" y="253"/>
                    </a:cubicBezTo>
                    <a:cubicBezTo>
                      <a:pt x="661" y="249"/>
                      <a:pt x="662" y="242"/>
                      <a:pt x="658" y="237"/>
                    </a:cubicBezTo>
                    <a:close/>
                    <a:moveTo>
                      <a:pt x="160" y="313"/>
                    </a:moveTo>
                    <a:lnTo>
                      <a:pt x="160" y="313"/>
                    </a:lnTo>
                    <a:cubicBezTo>
                      <a:pt x="100" y="269"/>
                      <a:pt x="100" y="269"/>
                      <a:pt x="100" y="269"/>
                    </a:cubicBezTo>
                    <a:cubicBezTo>
                      <a:pt x="167" y="200"/>
                      <a:pt x="167" y="200"/>
                      <a:pt x="167" y="200"/>
                    </a:cubicBezTo>
                    <a:cubicBezTo>
                      <a:pt x="209" y="262"/>
                      <a:pt x="209" y="262"/>
                      <a:pt x="209" y="262"/>
                    </a:cubicBezTo>
                    <a:cubicBezTo>
                      <a:pt x="206" y="295"/>
                      <a:pt x="206" y="295"/>
                      <a:pt x="206" y="295"/>
                    </a:cubicBezTo>
                    <a:cubicBezTo>
                      <a:pt x="200" y="300"/>
                      <a:pt x="200" y="300"/>
                      <a:pt x="200" y="300"/>
                    </a:cubicBezTo>
                    <a:cubicBezTo>
                      <a:pt x="199" y="301"/>
                      <a:pt x="192" y="307"/>
                      <a:pt x="184" y="316"/>
                    </a:cubicBezTo>
                    <a:lnTo>
                      <a:pt x="160" y="313"/>
                    </a:lnTo>
                    <a:close/>
                    <a:moveTo>
                      <a:pt x="38" y="546"/>
                    </a:moveTo>
                    <a:lnTo>
                      <a:pt x="38" y="546"/>
                    </a:lnTo>
                    <a:cubicBezTo>
                      <a:pt x="28" y="535"/>
                      <a:pt x="28" y="535"/>
                      <a:pt x="28" y="535"/>
                    </a:cubicBezTo>
                    <a:cubicBezTo>
                      <a:pt x="87" y="477"/>
                      <a:pt x="87" y="477"/>
                      <a:pt x="87" y="477"/>
                    </a:cubicBezTo>
                    <a:cubicBezTo>
                      <a:pt x="89" y="479"/>
                      <a:pt x="91" y="482"/>
                      <a:pt x="93" y="484"/>
                    </a:cubicBezTo>
                    <a:cubicBezTo>
                      <a:pt x="94" y="486"/>
                      <a:pt x="97" y="487"/>
                      <a:pt x="99" y="488"/>
                    </a:cubicBezTo>
                    <a:lnTo>
                      <a:pt x="38" y="546"/>
                    </a:lnTo>
                    <a:close/>
                    <a:moveTo>
                      <a:pt x="484" y="222"/>
                    </a:moveTo>
                    <a:lnTo>
                      <a:pt x="484" y="222"/>
                    </a:lnTo>
                    <a:cubicBezTo>
                      <a:pt x="452" y="190"/>
                      <a:pt x="452" y="190"/>
                      <a:pt x="452" y="190"/>
                    </a:cubicBezTo>
                    <a:cubicBezTo>
                      <a:pt x="450" y="188"/>
                      <a:pt x="446" y="186"/>
                      <a:pt x="443" y="186"/>
                    </a:cubicBezTo>
                    <a:lnTo>
                      <a:pt x="443" y="186"/>
                    </a:lnTo>
                    <a:cubicBezTo>
                      <a:pt x="440" y="186"/>
                      <a:pt x="437" y="188"/>
                      <a:pt x="435" y="190"/>
                    </a:cubicBezTo>
                    <a:cubicBezTo>
                      <a:pt x="432" y="192"/>
                      <a:pt x="170" y="460"/>
                      <a:pt x="163" y="467"/>
                    </a:cubicBezTo>
                    <a:cubicBezTo>
                      <a:pt x="156" y="474"/>
                      <a:pt x="147" y="478"/>
                      <a:pt x="136" y="478"/>
                    </a:cubicBezTo>
                    <a:cubicBezTo>
                      <a:pt x="126" y="478"/>
                      <a:pt x="116" y="474"/>
                      <a:pt x="110" y="468"/>
                    </a:cubicBezTo>
                    <a:cubicBezTo>
                      <a:pt x="103" y="461"/>
                      <a:pt x="100" y="452"/>
                      <a:pt x="100" y="443"/>
                    </a:cubicBezTo>
                    <a:cubicBezTo>
                      <a:pt x="101" y="432"/>
                      <a:pt x="105" y="422"/>
                      <a:pt x="112" y="415"/>
                    </a:cubicBezTo>
                    <a:cubicBezTo>
                      <a:pt x="117" y="409"/>
                      <a:pt x="182" y="349"/>
                      <a:pt x="216" y="318"/>
                    </a:cubicBezTo>
                    <a:cubicBezTo>
                      <a:pt x="505" y="28"/>
                      <a:pt x="505" y="28"/>
                      <a:pt x="505" y="28"/>
                    </a:cubicBezTo>
                    <a:cubicBezTo>
                      <a:pt x="550" y="74"/>
                      <a:pt x="550" y="74"/>
                      <a:pt x="550" y="74"/>
                    </a:cubicBezTo>
                    <a:cubicBezTo>
                      <a:pt x="477" y="148"/>
                      <a:pt x="477" y="148"/>
                      <a:pt x="477" y="148"/>
                    </a:cubicBezTo>
                    <a:cubicBezTo>
                      <a:pt x="471" y="152"/>
                      <a:pt x="471" y="160"/>
                      <a:pt x="476" y="165"/>
                    </a:cubicBezTo>
                    <a:cubicBezTo>
                      <a:pt x="509" y="198"/>
                      <a:pt x="509" y="198"/>
                      <a:pt x="509" y="198"/>
                    </a:cubicBezTo>
                    <a:lnTo>
                      <a:pt x="484" y="22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9" name="Freeform 73"/>
              <p:cNvSpPr>
                <a:spLocks noChangeArrowheads="1"/>
              </p:cNvSpPr>
              <p:nvPr/>
            </p:nvSpPr>
            <p:spPr bwMode="auto">
              <a:xfrm>
                <a:off x="7482830" y="3653932"/>
                <a:ext cx="55568" cy="53715"/>
              </a:xfrm>
              <a:custGeom>
                <a:avLst/>
                <a:gdLst>
                  <a:gd name="T0" fmla="*/ 109 w 131"/>
                  <a:gd name="T1" fmla="*/ 5 h 129"/>
                  <a:gd name="T2" fmla="*/ 109 w 131"/>
                  <a:gd name="T3" fmla="*/ 5 h 129"/>
                  <a:gd name="T4" fmla="*/ 4 w 131"/>
                  <a:gd name="T5" fmla="*/ 109 h 129"/>
                  <a:gd name="T6" fmla="*/ 4 w 131"/>
                  <a:gd name="T7" fmla="*/ 125 h 129"/>
                  <a:gd name="T8" fmla="*/ 12 w 131"/>
                  <a:gd name="T9" fmla="*/ 128 h 129"/>
                  <a:gd name="T10" fmla="*/ 21 w 131"/>
                  <a:gd name="T11" fmla="*/ 125 h 129"/>
                  <a:gd name="T12" fmla="*/ 126 w 131"/>
                  <a:gd name="T13" fmla="*/ 21 h 129"/>
                  <a:gd name="T14" fmla="*/ 126 w 131"/>
                  <a:gd name="T15" fmla="*/ 5 h 129"/>
                  <a:gd name="T16" fmla="*/ 109 w 131"/>
                  <a:gd name="T17" fmla="*/ 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129">
                    <a:moveTo>
                      <a:pt x="109" y="5"/>
                    </a:moveTo>
                    <a:lnTo>
                      <a:pt x="109" y="5"/>
                    </a:lnTo>
                    <a:cubicBezTo>
                      <a:pt x="4" y="109"/>
                      <a:pt x="4" y="109"/>
                      <a:pt x="4" y="109"/>
                    </a:cubicBezTo>
                    <a:cubicBezTo>
                      <a:pt x="0" y="113"/>
                      <a:pt x="0" y="121"/>
                      <a:pt x="4" y="125"/>
                    </a:cubicBezTo>
                    <a:cubicBezTo>
                      <a:pt x="6" y="127"/>
                      <a:pt x="9" y="128"/>
                      <a:pt x="12" y="128"/>
                    </a:cubicBezTo>
                    <a:cubicBezTo>
                      <a:pt x="16" y="128"/>
                      <a:pt x="19" y="127"/>
                      <a:pt x="21" y="125"/>
                    </a:cubicBezTo>
                    <a:cubicBezTo>
                      <a:pt x="126" y="21"/>
                      <a:pt x="126" y="21"/>
                      <a:pt x="126" y="21"/>
                    </a:cubicBezTo>
                    <a:cubicBezTo>
                      <a:pt x="130" y="17"/>
                      <a:pt x="130" y="10"/>
                      <a:pt x="126" y="5"/>
                    </a:cubicBezTo>
                    <a:cubicBezTo>
                      <a:pt x="122" y="0"/>
                      <a:pt x="114" y="0"/>
                      <a:pt x="109" y="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75" name="Group 974"/>
          <p:cNvGrpSpPr/>
          <p:nvPr/>
        </p:nvGrpSpPr>
        <p:grpSpPr>
          <a:xfrm>
            <a:off x="3909817" y="4305928"/>
            <a:ext cx="429725" cy="429725"/>
            <a:chOff x="3909817" y="4305928"/>
            <a:chExt cx="429725" cy="429725"/>
          </a:xfrm>
        </p:grpSpPr>
        <p:sp>
          <p:nvSpPr>
            <p:cNvPr id="957" name="Freeform 24"/>
            <p:cNvSpPr>
              <a:spLocks noChangeArrowheads="1"/>
            </p:cNvSpPr>
            <p:nvPr/>
          </p:nvSpPr>
          <p:spPr bwMode="auto">
            <a:xfrm>
              <a:off x="3909817" y="4305928"/>
              <a:ext cx="429725" cy="429725"/>
            </a:xfrm>
            <a:custGeom>
              <a:avLst/>
              <a:gdLst>
                <a:gd name="T0" fmla="*/ 1024 w 1025"/>
                <a:gd name="T1" fmla="*/ 512 h 1025"/>
                <a:gd name="T2" fmla="*/ 1024 w 1025"/>
                <a:gd name="T3" fmla="*/ 512 h 1025"/>
                <a:gd name="T4" fmla="*/ 512 w 1025"/>
                <a:gd name="T5" fmla="*/ 1024 h 1025"/>
                <a:gd name="T6" fmla="*/ 0 w 1025"/>
                <a:gd name="T7" fmla="*/ 512 h 1025"/>
                <a:gd name="T8" fmla="*/ 512 w 1025"/>
                <a:gd name="T9" fmla="*/ 0 h 1025"/>
                <a:gd name="T10" fmla="*/ 1024 w 1025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5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5"/>
                    <a:pt x="795" y="1024"/>
                    <a:pt x="512" y="1024"/>
                  </a:cubicBezTo>
                  <a:cubicBezTo>
                    <a:pt x="230" y="1024"/>
                    <a:pt x="0" y="795"/>
                    <a:pt x="0" y="512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5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0" name="Group 1159"/>
            <p:cNvGrpSpPr/>
            <p:nvPr/>
          </p:nvGrpSpPr>
          <p:grpSpPr>
            <a:xfrm>
              <a:off x="3963532" y="4359643"/>
              <a:ext cx="324146" cy="324146"/>
              <a:chOff x="3963532" y="4359643"/>
              <a:chExt cx="324146" cy="324146"/>
            </a:xfrm>
            <a:solidFill>
              <a:schemeClr val="bg1"/>
            </a:solidFill>
          </p:grpSpPr>
          <p:sp>
            <p:nvSpPr>
              <p:cNvPr id="1161" name="Freeform 74"/>
              <p:cNvSpPr>
                <a:spLocks noChangeArrowheads="1"/>
              </p:cNvSpPr>
              <p:nvPr/>
            </p:nvSpPr>
            <p:spPr bwMode="auto">
              <a:xfrm>
                <a:off x="4059849" y="4454109"/>
                <a:ext cx="133363" cy="133363"/>
              </a:xfrm>
              <a:custGeom>
                <a:avLst/>
                <a:gdLst>
                  <a:gd name="T0" fmla="*/ 158 w 318"/>
                  <a:gd name="T1" fmla="*/ 0 h 318"/>
                  <a:gd name="T2" fmla="*/ 158 w 318"/>
                  <a:gd name="T3" fmla="*/ 0 h 318"/>
                  <a:gd name="T4" fmla="*/ 0 w 318"/>
                  <a:gd name="T5" fmla="*/ 159 h 318"/>
                  <a:gd name="T6" fmla="*/ 158 w 318"/>
                  <a:gd name="T7" fmla="*/ 317 h 318"/>
                  <a:gd name="T8" fmla="*/ 317 w 318"/>
                  <a:gd name="T9" fmla="*/ 159 h 318"/>
                  <a:gd name="T10" fmla="*/ 158 w 318"/>
                  <a:gd name="T11" fmla="*/ 0 h 318"/>
                  <a:gd name="T12" fmla="*/ 158 w 318"/>
                  <a:gd name="T13" fmla="*/ 294 h 318"/>
                  <a:gd name="T14" fmla="*/ 158 w 318"/>
                  <a:gd name="T15" fmla="*/ 294 h 318"/>
                  <a:gd name="T16" fmla="*/ 23 w 318"/>
                  <a:gd name="T17" fmla="*/ 159 h 318"/>
                  <a:gd name="T18" fmla="*/ 158 w 318"/>
                  <a:gd name="T19" fmla="*/ 23 h 318"/>
                  <a:gd name="T20" fmla="*/ 294 w 318"/>
                  <a:gd name="T21" fmla="*/ 159 h 318"/>
                  <a:gd name="T22" fmla="*/ 158 w 318"/>
                  <a:gd name="T23" fmla="*/ 294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8" h="318">
                    <a:moveTo>
                      <a:pt x="158" y="0"/>
                    </a:moveTo>
                    <a:lnTo>
                      <a:pt x="158" y="0"/>
                    </a:lnTo>
                    <a:cubicBezTo>
                      <a:pt x="71" y="0"/>
                      <a:pt x="0" y="71"/>
                      <a:pt x="0" y="159"/>
                    </a:cubicBezTo>
                    <a:cubicBezTo>
                      <a:pt x="0" y="246"/>
                      <a:pt x="71" y="317"/>
                      <a:pt x="158" y="317"/>
                    </a:cubicBezTo>
                    <a:cubicBezTo>
                      <a:pt x="247" y="317"/>
                      <a:pt x="317" y="246"/>
                      <a:pt x="317" y="159"/>
                    </a:cubicBezTo>
                    <a:cubicBezTo>
                      <a:pt x="317" y="71"/>
                      <a:pt x="247" y="0"/>
                      <a:pt x="158" y="0"/>
                    </a:cubicBezTo>
                    <a:close/>
                    <a:moveTo>
                      <a:pt x="158" y="294"/>
                    </a:moveTo>
                    <a:lnTo>
                      <a:pt x="158" y="294"/>
                    </a:lnTo>
                    <a:cubicBezTo>
                      <a:pt x="84" y="294"/>
                      <a:pt x="23" y="234"/>
                      <a:pt x="23" y="159"/>
                    </a:cubicBezTo>
                    <a:cubicBezTo>
                      <a:pt x="23" y="84"/>
                      <a:pt x="84" y="23"/>
                      <a:pt x="158" y="23"/>
                    </a:cubicBezTo>
                    <a:cubicBezTo>
                      <a:pt x="233" y="23"/>
                      <a:pt x="294" y="84"/>
                      <a:pt x="294" y="159"/>
                    </a:cubicBezTo>
                    <a:cubicBezTo>
                      <a:pt x="294" y="234"/>
                      <a:pt x="233" y="294"/>
                      <a:pt x="158" y="29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2" name="Freeform 75"/>
              <p:cNvSpPr>
                <a:spLocks noChangeArrowheads="1"/>
              </p:cNvSpPr>
              <p:nvPr/>
            </p:nvSpPr>
            <p:spPr bwMode="auto">
              <a:xfrm>
                <a:off x="3963532" y="4359643"/>
                <a:ext cx="324146" cy="324146"/>
              </a:xfrm>
              <a:custGeom>
                <a:avLst/>
                <a:gdLst>
                  <a:gd name="T0" fmla="*/ 738 w 773"/>
                  <a:gd name="T1" fmla="*/ 315 h 773"/>
                  <a:gd name="T2" fmla="*/ 644 w 773"/>
                  <a:gd name="T3" fmla="*/ 227 h 773"/>
                  <a:gd name="T4" fmla="*/ 694 w 773"/>
                  <a:gd name="T5" fmla="*/ 162 h 773"/>
                  <a:gd name="T6" fmla="*/ 635 w 773"/>
                  <a:gd name="T7" fmla="*/ 88 h 773"/>
                  <a:gd name="T8" fmla="*/ 610 w 773"/>
                  <a:gd name="T9" fmla="*/ 78 h 773"/>
                  <a:gd name="T10" fmla="*/ 545 w 773"/>
                  <a:gd name="T11" fmla="*/ 128 h 773"/>
                  <a:gd name="T12" fmla="*/ 457 w 773"/>
                  <a:gd name="T13" fmla="*/ 35 h 773"/>
                  <a:gd name="T14" fmla="*/ 352 w 773"/>
                  <a:gd name="T15" fmla="*/ 0 h 773"/>
                  <a:gd name="T16" fmla="*/ 316 w 773"/>
                  <a:gd name="T17" fmla="*/ 91 h 773"/>
                  <a:gd name="T18" fmla="*/ 188 w 773"/>
                  <a:gd name="T19" fmla="*/ 88 h 773"/>
                  <a:gd name="T20" fmla="*/ 163 w 773"/>
                  <a:gd name="T21" fmla="*/ 78 h 773"/>
                  <a:gd name="T22" fmla="*/ 88 w 773"/>
                  <a:gd name="T23" fmla="*/ 137 h 773"/>
                  <a:gd name="T24" fmla="*/ 88 w 773"/>
                  <a:gd name="T25" fmla="*/ 187 h 773"/>
                  <a:gd name="T26" fmla="*/ 91 w 773"/>
                  <a:gd name="T27" fmla="*/ 315 h 773"/>
                  <a:gd name="T28" fmla="*/ 0 w 773"/>
                  <a:gd name="T29" fmla="*/ 350 h 773"/>
                  <a:gd name="T30" fmla="*/ 35 w 773"/>
                  <a:gd name="T31" fmla="*/ 456 h 773"/>
                  <a:gd name="T32" fmla="*/ 128 w 773"/>
                  <a:gd name="T33" fmla="*/ 544 h 773"/>
                  <a:gd name="T34" fmla="*/ 88 w 773"/>
                  <a:gd name="T35" fmla="*/ 634 h 773"/>
                  <a:gd name="T36" fmla="*/ 188 w 773"/>
                  <a:gd name="T37" fmla="*/ 684 h 773"/>
                  <a:gd name="T38" fmla="*/ 316 w 773"/>
                  <a:gd name="T39" fmla="*/ 680 h 773"/>
                  <a:gd name="T40" fmla="*/ 352 w 773"/>
                  <a:gd name="T41" fmla="*/ 772 h 773"/>
                  <a:gd name="T42" fmla="*/ 457 w 773"/>
                  <a:gd name="T43" fmla="*/ 737 h 773"/>
                  <a:gd name="T44" fmla="*/ 545 w 773"/>
                  <a:gd name="T45" fmla="*/ 644 h 773"/>
                  <a:gd name="T46" fmla="*/ 635 w 773"/>
                  <a:gd name="T47" fmla="*/ 684 h 773"/>
                  <a:gd name="T48" fmla="*/ 685 w 773"/>
                  <a:gd name="T49" fmla="*/ 585 h 773"/>
                  <a:gd name="T50" fmla="*/ 682 w 773"/>
                  <a:gd name="T51" fmla="*/ 456 h 773"/>
                  <a:gd name="T52" fmla="*/ 772 w 773"/>
                  <a:gd name="T53" fmla="*/ 421 h 773"/>
                  <a:gd name="T54" fmla="*/ 738 w 773"/>
                  <a:gd name="T55" fmla="*/ 315 h 773"/>
                  <a:gd name="T56" fmla="*/ 749 w 773"/>
                  <a:gd name="T57" fmla="*/ 421 h 773"/>
                  <a:gd name="T58" fmla="*/ 662 w 773"/>
                  <a:gd name="T59" fmla="*/ 433 h 773"/>
                  <a:gd name="T60" fmla="*/ 620 w 773"/>
                  <a:gd name="T61" fmla="*/ 540 h 773"/>
                  <a:gd name="T62" fmla="*/ 668 w 773"/>
                  <a:gd name="T63" fmla="*/ 600 h 773"/>
                  <a:gd name="T64" fmla="*/ 618 w 773"/>
                  <a:gd name="T65" fmla="*/ 667 h 773"/>
                  <a:gd name="T66" fmla="*/ 548 w 773"/>
                  <a:gd name="T67" fmla="*/ 614 h 773"/>
                  <a:gd name="T68" fmla="*/ 442 w 773"/>
                  <a:gd name="T69" fmla="*/ 660 h 773"/>
                  <a:gd name="T70" fmla="*/ 433 w 773"/>
                  <a:gd name="T71" fmla="*/ 737 h 773"/>
                  <a:gd name="T72" fmla="*/ 352 w 773"/>
                  <a:gd name="T73" fmla="*/ 748 h 773"/>
                  <a:gd name="T74" fmla="*/ 339 w 773"/>
                  <a:gd name="T75" fmla="*/ 662 h 773"/>
                  <a:gd name="T76" fmla="*/ 232 w 773"/>
                  <a:gd name="T77" fmla="*/ 619 h 773"/>
                  <a:gd name="T78" fmla="*/ 172 w 773"/>
                  <a:gd name="T79" fmla="*/ 667 h 773"/>
                  <a:gd name="T80" fmla="*/ 105 w 773"/>
                  <a:gd name="T81" fmla="*/ 617 h 773"/>
                  <a:gd name="T82" fmla="*/ 158 w 773"/>
                  <a:gd name="T83" fmla="*/ 547 h 773"/>
                  <a:gd name="T84" fmla="*/ 112 w 773"/>
                  <a:gd name="T85" fmla="*/ 442 h 773"/>
                  <a:gd name="T86" fmla="*/ 35 w 773"/>
                  <a:gd name="T87" fmla="*/ 433 h 773"/>
                  <a:gd name="T88" fmla="*/ 24 w 773"/>
                  <a:gd name="T89" fmla="*/ 350 h 773"/>
                  <a:gd name="T90" fmla="*/ 110 w 773"/>
                  <a:gd name="T91" fmla="*/ 339 h 773"/>
                  <a:gd name="T92" fmla="*/ 153 w 773"/>
                  <a:gd name="T93" fmla="*/ 232 h 773"/>
                  <a:gd name="T94" fmla="*/ 105 w 773"/>
                  <a:gd name="T95" fmla="*/ 170 h 773"/>
                  <a:gd name="T96" fmla="*/ 105 w 773"/>
                  <a:gd name="T97" fmla="*/ 154 h 773"/>
                  <a:gd name="T98" fmla="*/ 163 w 773"/>
                  <a:gd name="T99" fmla="*/ 101 h 773"/>
                  <a:gd name="T100" fmla="*/ 225 w 773"/>
                  <a:gd name="T101" fmla="*/ 158 h 773"/>
                  <a:gd name="T102" fmla="*/ 330 w 773"/>
                  <a:gd name="T103" fmla="*/ 112 h 773"/>
                  <a:gd name="T104" fmla="*/ 339 w 773"/>
                  <a:gd name="T105" fmla="*/ 35 h 773"/>
                  <a:gd name="T106" fmla="*/ 421 w 773"/>
                  <a:gd name="T107" fmla="*/ 23 h 773"/>
                  <a:gd name="T108" fmla="*/ 433 w 773"/>
                  <a:gd name="T109" fmla="*/ 110 h 773"/>
                  <a:gd name="T110" fmla="*/ 540 w 773"/>
                  <a:gd name="T111" fmla="*/ 153 h 773"/>
                  <a:gd name="T112" fmla="*/ 602 w 773"/>
                  <a:gd name="T113" fmla="*/ 104 h 773"/>
                  <a:gd name="T114" fmla="*/ 668 w 773"/>
                  <a:gd name="T115" fmla="*/ 154 h 773"/>
                  <a:gd name="T116" fmla="*/ 668 w 773"/>
                  <a:gd name="T117" fmla="*/ 170 h 773"/>
                  <a:gd name="T118" fmla="*/ 620 w 773"/>
                  <a:gd name="T119" fmla="*/ 232 h 773"/>
                  <a:gd name="T120" fmla="*/ 662 w 773"/>
                  <a:gd name="T121" fmla="*/ 339 h 773"/>
                  <a:gd name="T122" fmla="*/ 749 w 773"/>
                  <a:gd name="T123" fmla="*/ 350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73" h="773">
                    <a:moveTo>
                      <a:pt x="738" y="315"/>
                    </a:moveTo>
                    <a:lnTo>
                      <a:pt x="738" y="315"/>
                    </a:lnTo>
                    <a:cubicBezTo>
                      <a:pt x="682" y="315"/>
                      <a:pt x="682" y="315"/>
                      <a:pt x="682" y="315"/>
                    </a:cubicBezTo>
                    <a:cubicBezTo>
                      <a:pt x="674" y="284"/>
                      <a:pt x="662" y="255"/>
                      <a:pt x="644" y="227"/>
                    </a:cubicBezTo>
                    <a:cubicBezTo>
                      <a:pt x="685" y="187"/>
                      <a:pt x="685" y="187"/>
                      <a:pt x="685" y="187"/>
                    </a:cubicBezTo>
                    <a:cubicBezTo>
                      <a:pt x="691" y="181"/>
                      <a:pt x="694" y="171"/>
                      <a:pt x="694" y="162"/>
                    </a:cubicBezTo>
                    <a:cubicBezTo>
                      <a:pt x="694" y="153"/>
                      <a:pt x="691" y="144"/>
                      <a:pt x="685" y="137"/>
                    </a:cubicBezTo>
                    <a:cubicBezTo>
                      <a:pt x="635" y="88"/>
                      <a:pt x="635" y="88"/>
                      <a:pt x="635" y="88"/>
                    </a:cubicBezTo>
                    <a:cubicBezTo>
                      <a:pt x="629" y="81"/>
                      <a:pt x="619" y="78"/>
                      <a:pt x="610" y="78"/>
                    </a:cubicBezTo>
                    <a:lnTo>
                      <a:pt x="610" y="78"/>
                    </a:lnTo>
                    <a:cubicBezTo>
                      <a:pt x="601" y="78"/>
                      <a:pt x="592" y="81"/>
                      <a:pt x="585" y="88"/>
                    </a:cubicBezTo>
                    <a:cubicBezTo>
                      <a:pt x="545" y="128"/>
                      <a:pt x="545" y="128"/>
                      <a:pt x="545" y="128"/>
                    </a:cubicBezTo>
                    <a:cubicBezTo>
                      <a:pt x="518" y="111"/>
                      <a:pt x="488" y="98"/>
                      <a:pt x="457" y="91"/>
                    </a:cubicBezTo>
                    <a:cubicBezTo>
                      <a:pt x="457" y="35"/>
                      <a:pt x="457" y="35"/>
                      <a:pt x="457" y="35"/>
                    </a:cubicBezTo>
                    <a:cubicBezTo>
                      <a:pt x="457" y="15"/>
                      <a:pt x="441" y="0"/>
                      <a:pt x="421" y="0"/>
                    </a:cubicBezTo>
                    <a:cubicBezTo>
                      <a:pt x="352" y="0"/>
                      <a:pt x="352" y="0"/>
                      <a:pt x="352" y="0"/>
                    </a:cubicBezTo>
                    <a:cubicBezTo>
                      <a:pt x="332" y="0"/>
                      <a:pt x="316" y="15"/>
                      <a:pt x="316" y="35"/>
                    </a:cubicBezTo>
                    <a:cubicBezTo>
                      <a:pt x="316" y="91"/>
                      <a:pt x="316" y="91"/>
                      <a:pt x="316" y="91"/>
                    </a:cubicBezTo>
                    <a:cubicBezTo>
                      <a:pt x="285" y="98"/>
                      <a:pt x="255" y="111"/>
                      <a:pt x="228" y="128"/>
                    </a:cubicBezTo>
                    <a:cubicBezTo>
                      <a:pt x="188" y="88"/>
                      <a:pt x="188" y="88"/>
                      <a:pt x="188" y="88"/>
                    </a:cubicBezTo>
                    <a:cubicBezTo>
                      <a:pt x="181" y="81"/>
                      <a:pt x="173" y="78"/>
                      <a:pt x="163" y="78"/>
                    </a:cubicBezTo>
                    <a:lnTo>
                      <a:pt x="163" y="78"/>
                    </a:lnTo>
                    <a:cubicBezTo>
                      <a:pt x="154" y="78"/>
                      <a:pt x="144" y="81"/>
                      <a:pt x="138" y="88"/>
                    </a:cubicBezTo>
                    <a:cubicBezTo>
                      <a:pt x="88" y="137"/>
                      <a:pt x="88" y="137"/>
                      <a:pt x="88" y="137"/>
                    </a:cubicBezTo>
                    <a:cubicBezTo>
                      <a:pt x="82" y="144"/>
                      <a:pt x="78" y="153"/>
                      <a:pt x="78" y="162"/>
                    </a:cubicBezTo>
                    <a:cubicBezTo>
                      <a:pt x="78" y="171"/>
                      <a:pt x="82" y="181"/>
                      <a:pt x="88" y="187"/>
                    </a:cubicBezTo>
                    <a:cubicBezTo>
                      <a:pt x="128" y="227"/>
                      <a:pt x="128" y="227"/>
                      <a:pt x="128" y="227"/>
                    </a:cubicBezTo>
                    <a:cubicBezTo>
                      <a:pt x="111" y="255"/>
                      <a:pt x="99" y="284"/>
                      <a:pt x="91" y="315"/>
                    </a:cubicBezTo>
                    <a:cubicBezTo>
                      <a:pt x="35" y="315"/>
                      <a:pt x="35" y="315"/>
                      <a:pt x="35" y="315"/>
                    </a:cubicBezTo>
                    <a:cubicBezTo>
                      <a:pt x="16" y="315"/>
                      <a:pt x="0" y="331"/>
                      <a:pt x="0" y="350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40"/>
                      <a:pt x="16" y="456"/>
                      <a:pt x="35" y="456"/>
                    </a:cubicBezTo>
                    <a:cubicBezTo>
                      <a:pt x="91" y="456"/>
                      <a:pt x="91" y="456"/>
                      <a:pt x="91" y="456"/>
                    </a:cubicBezTo>
                    <a:cubicBezTo>
                      <a:pt x="99" y="487"/>
                      <a:pt x="111" y="517"/>
                      <a:pt x="128" y="544"/>
                    </a:cubicBezTo>
                    <a:cubicBezTo>
                      <a:pt x="88" y="585"/>
                      <a:pt x="88" y="585"/>
                      <a:pt x="88" y="585"/>
                    </a:cubicBezTo>
                    <a:cubicBezTo>
                      <a:pt x="75" y="598"/>
                      <a:pt x="75" y="620"/>
                      <a:pt x="88" y="634"/>
                    </a:cubicBezTo>
                    <a:cubicBezTo>
                      <a:pt x="138" y="684"/>
                      <a:pt x="138" y="684"/>
                      <a:pt x="138" y="684"/>
                    </a:cubicBezTo>
                    <a:cubicBezTo>
                      <a:pt x="152" y="697"/>
                      <a:pt x="175" y="697"/>
                      <a:pt x="188" y="684"/>
                    </a:cubicBezTo>
                    <a:cubicBezTo>
                      <a:pt x="228" y="644"/>
                      <a:pt x="228" y="644"/>
                      <a:pt x="228" y="644"/>
                    </a:cubicBezTo>
                    <a:cubicBezTo>
                      <a:pt x="255" y="661"/>
                      <a:pt x="285" y="673"/>
                      <a:pt x="316" y="680"/>
                    </a:cubicBezTo>
                    <a:cubicBezTo>
                      <a:pt x="316" y="737"/>
                      <a:pt x="316" y="737"/>
                      <a:pt x="316" y="737"/>
                    </a:cubicBezTo>
                    <a:cubicBezTo>
                      <a:pt x="316" y="756"/>
                      <a:pt x="332" y="772"/>
                      <a:pt x="352" y="772"/>
                    </a:cubicBezTo>
                    <a:cubicBezTo>
                      <a:pt x="421" y="772"/>
                      <a:pt x="421" y="772"/>
                      <a:pt x="421" y="772"/>
                    </a:cubicBezTo>
                    <a:cubicBezTo>
                      <a:pt x="441" y="772"/>
                      <a:pt x="457" y="756"/>
                      <a:pt x="457" y="737"/>
                    </a:cubicBezTo>
                    <a:cubicBezTo>
                      <a:pt x="457" y="680"/>
                      <a:pt x="457" y="680"/>
                      <a:pt x="457" y="680"/>
                    </a:cubicBezTo>
                    <a:cubicBezTo>
                      <a:pt x="488" y="673"/>
                      <a:pt x="517" y="661"/>
                      <a:pt x="545" y="644"/>
                    </a:cubicBezTo>
                    <a:cubicBezTo>
                      <a:pt x="585" y="684"/>
                      <a:pt x="585" y="684"/>
                      <a:pt x="585" y="684"/>
                    </a:cubicBezTo>
                    <a:cubicBezTo>
                      <a:pt x="598" y="697"/>
                      <a:pt x="621" y="697"/>
                      <a:pt x="635" y="684"/>
                    </a:cubicBezTo>
                    <a:cubicBezTo>
                      <a:pt x="685" y="634"/>
                      <a:pt x="685" y="634"/>
                      <a:pt x="685" y="634"/>
                    </a:cubicBezTo>
                    <a:cubicBezTo>
                      <a:pt x="698" y="620"/>
                      <a:pt x="698" y="598"/>
                      <a:pt x="685" y="585"/>
                    </a:cubicBezTo>
                    <a:cubicBezTo>
                      <a:pt x="644" y="544"/>
                      <a:pt x="644" y="544"/>
                      <a:pt x="644" y="544"/>
                    </a:cubicBezTo>
                    <a:cubicBezTo>
                      <a:pt x="662" y="517"/>
                      <a:pt x="674" y="487"/>
                      <a:pt x="682" y="456"/>
                    </a:cubicBezTo>
                    <a:cubicBezTo>
                      <a:pt x="738" y="456"/>
                      <a:pt x="738" y="456"/>
                      <a:pt x="738" y="456"/>
                    </a:cubicBezTo>
                    <a:cubicBezTo>
                      <a:pt x="757" y="456"/>
                      <a:pt x="772" y="440"/>
                      <a:pt x="772" y="421"/>
                    </a:cubicBezTo>
                    <a:cubicBezTo>
                      <a:pt x="772" y="350"/>
                      <a:pt x="772" y="350"/>
                      <a:pt x="772" y="350"/>
                    </a:cubicBezTo>
                    <a:cubicBezTo>
                      <a:pt x="772" y="331"/>
                      <a:pt x="757" y="315"/>
                      <a:pt x="738" y="315"/>
                    </a:cubicBezTo>
                    <a:close/>
                    <a:moveTo>
                      <a:pt x="749" y="421"/>
                    </a:moveTo>
                    <a:lnTo>
                      <a:pt x="749" y="421"/>
                    </a:lnTo>
                    <a:cubicBezTo>
                      <a:pt x="749" y="427"/>
                      <a:pt x="744" y="433"/>
                      <a:pt x="738" y="433"/>
                    </a:cubicBezTo>
                    <a:cubicBezTo>
                      <a:pt x="662" y="433"/>
                      <a:pt x="662" y="433"/>
                      <a:pt x="662" y="433"/>
                    </a:cubicBezTo>
                    <a:cubicBezTo>
                      <a:pt x="661" y="442"/>
                      <a:pt x="661" y="442"/>
                      <a:pt x="661" y="442"/>
                    </a:cubicBezTo>
                    <a:cubicBezTo>
                      <a:pt x="654" y="476"/>
                      <a:pt x="640" y="510"/>
                      <a:pt x="620" y="540"/>
                    </a:cubicBezTo>
                    <a:cubicBezTo>
                      <a:pt x="615" y="547"/>
                      <a:pt x="615" y="547"/>
                      <a:pt x="615" y="547"/>
                    </a:cubicBezTo>
                    <a:cubicBezTo>
                      <a:pt x="668" y="600"/>
                      <a:pt x="668" y="600"/>
                      <a:pt x="668" y="600"/>
                    </a:cubicBezTo>
                    <a:cubicBezTo>
                      <a:pt x="672" y="606"/>
                      <a:pt x="672" y="613"/>
                      <a:pt x="668" y="617"/>
                    </a:cubicBezTo>
                    <a:cubicBezTo>
                      <a:pt x="618" y="667"/>
                      <a:pt x="618" y="667"/>
                      <a:pt x="618" y="667"/>
                    </a:cubicBezTo>
                    <a:cubicBezTo>
                      <a:pt x="614" y="671"/>
                      <a:pt x="606" y="671"/>
                      <a:pt x="602" y="667"/>
                    </a:cubicBezTo>
                    <a:cubicBezTo>
                      <a:pt x="548" y="614"/>
                      <a:pt x="548" y="614"/>
                      <a:pt x="548" y="614"/>
                    </a:cubicBezTo>
                    <a:cubicBezTo>
                      <a:pt x="540" y="619"/>
                      <a:pt x="540" y="619"/>
                      <a:pt x="540" y="619"/>
                    </a:cubicBezTo>
                    <a:cubicBezTo>
                      <a:pt x="510" y="639"/>
                      <a:pt x="478" y="652"/>
                      <a:pt x="442" y="660"/>
                    </a:cubicBezTo>
                    <a:cubicBezTo>
                      <a:pt x="433" y="662"/>
                      <a:pt x="433" y="662"/>
                      <a:pt x="433" y="662"/>
                    </a:cubicBezTo>
                    <a:cubicBezTo>
                      <a:pt x="433" y="737"/>
                      <a:pt x="433" y="737"/>
                      <a:pt x="433" y="737"/>
                    </a:cubicBezTo>
                    <a:cubicBezTo>
                      <a:pt x="433" y="743"/>
                      <a:pt x="428" y="748"/>
                      <a:pt x="421" y="748"/>
                    </a:cubicBezTo>
                    <a:cubicBezTo>
                      <a:pt x="352" y="748"/>
                      <a:pt x="352" y="748"/>
                      <a:pt x="352" y="748"/>
                    </a:cubicBezTo>
                    <a:cubicBezTo>
                      <a:pt x="344" y="748"/>
                      <a:pt x="339" y="743"/>
                      <a:pt x="339" y="737"/>
                    </a:cubicBezTo>
                    <a:cubicBezTo>
                      <a:pt x="339" y="662"/>
                      <a:pt x="339" y="662"/>
                      <a:pt x="339" y="662"/>
                    </a:cubicBezTo>
                    <a:cubicBezTo>
                      <a:pt x="330" y="660"/>
                      <a:pt x="330" y="660"/>
                      <a:pt x="330" y="660"/>
                    </a:cubicBezTo>
                    <a:cubicBezTo>
                      <a:pt x="295" y="652"/>
                      <a:pt x="262" y="639"/>
                      <a:pt x="232" y="619"/>
                    </a:cubicBezTo>
                    <a:cubicBezTo>
                      <a:pt x="225" y="614"/>
                      <a:pt x="225" y="614"/>
                      <a:pt x="225" y="614"/>
                    </a:cubicBezTo>
                    <a:cubicBezTo>
                      <a:pt x="172" y="667"/>
                      <a:pt x="172" y="667"/>
                      <a:pt x="172" y="667"/>
                    </a:cubicBezTo>
                    <a:cubicBezTo>
                      <a:pt x="167" y="671"/>
                      <a:pt x="159" y="671"/>
                      <a:pt x="155" y="667"/>
                    </a:cubicBezTo>
                    <a:cubicBezTo>
                      <a:pt x="105" y="617"/>
                      <a:pt x="105" y="617"/>
                      <a:pt x="105" y="617"/>
                    </a:cubicBezTo>
                    <a:cubicBezTo>
                      <a:pt x="101" y="613"/>
                      <a:pt x="101" y="606"/>
                      <a:pt x="105" y="600"/>
                    </a:cubicBezTo>
                    <a:cubicBezTo>
                      <a:pt x="158" y="547"/>
                      <a:pt x="158" y="547"/>
                      <a:pt x="158" y="547"/>
                    </a:cubicBezTo>
                    <a:cubicBezTo>
                      <a:pt x="153" y="540"/>
                      <a:pt x="153" y="540"/>
                      <a:pt x="153" y="540"/>
                    </a:cubicBezTo>
                    <a:cubicBezTo>
                      <a:pt x="133" y="510"/>
                      <a:pt x="119" y="476"/>
                      <a:pt x="112" y="442"/>
                    </a:cubicBezTo>
                    <a:cubicBezTo>
                      <a:pt x="110" y="433"/>
                      <a:pt x="110" y="433"/>
                      <a:pt x="110" y="433"/>
                    </a:cubicBezTo>
                    <a:cubicBezTo>
                      <a:pt x="35" y="433"/>
                      <a:pt x="35" y="433"/>
                      <a:pt x="35" y="433"/>
                    </a:cubicBezTo>
                    <a:cubicBezTo>
                      <a:pt x="29" y="433"/>
                      <a:pt x="24" y="427"/>
                      <a:pt x="24" y="421"/>
                    </a:cubicBezTo>
                    <a:cubicBezTo>
                      <a:pt x="24" y="350"/>
                      <a:pt x="24" y="350"/>
                      <a:pt x="24" y="350"/>
                    </a:cubicBezTo>
                    <a:cubicBezTo>
                      <a:pt x="24" y="344"/>
                      <a:pt x="29" y="339"/>
                      <a:pt x="35" y="339"/>
                    </a:cubicBezTo>
                    <a:cubicBezTo>
                      <a:pt x="110" y="339"/>
                      <a:pt x="110" y="339"/>
                      <a:pt x="110" y="339"/>
                    </a:cubicBezTo>
                    <a:cubicBezTo>
                      <a:pt x="112" y="330"/>
                      <a:pt x="112" y="330"/>
                      <a:pt x="112" y="330"/>
                    </a:cubicBezTo>
                    <a:cubicBezTo>
                      <a:pt x="119" y="294"/>
                      <a:pt x="133" y="262"/>
                      <a:pt x="153" y="232"/>
                    </a:cubicBezTo>
                    <a:cubicBezTo>
                      <a:pt x="158" y="223"/>
                      <a:pt x="158" y="223"/>
                      <a:pt x="158" y="223"/>
                    </a:cubicBezTo>
                    <a:cubicBezTo>
                      <a:pt x="105" y="170"/>
                      <a:pt x="105" y="170"/>
                      <a:pt x="105" y="170"/>
                    </a:cubicBezTo>
                    <a:cubicBezTo>
                      <a:pt x="103" y="168"/>
                      <a:pt x="102" y="165"/>
                      <a:pt x="102" y="162"/>
                    </a:cubicBezTo>
                    <a:cubicBezTo>
                      <a:pt x="102" y="159"/>
                      <a:pt x="103" y="156"/>
                      <a:pt x="105" y="154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57" y="102"/>
                      <a:pt x="160" y="101"/>
                      <a:pt x="163" y="101"/>
                    </a:cubicBezTo>
                    <a:cubicBezTo>
                      <a:pt x="166" y="101"/>
                      <a:pt x="169" y="102"/>
                      <a:pt x="172" y="105"/>
                    </a:cubicBezTo>
                    <a:cubicBezTo>
                      <a:pt x="225" y="158"/>
                      <a:pt x="225" y="158"/>
                      <a:pt x="225" y="158"/>
                    </a:cubicBezTo>
                    <a:cubicBezTo>
                      <a:pt x="232" y="153"/>
                      <a:pt x="232" y="153"/>
                      <a:pt x="232" y="153"/>
                    </a:cubicBezTo>
                    <a:cubicBezTo>
                      <a:pt x="262" y="133"/>
                      <a:pt x="295" y="118"/>
                      <a:pt x="330" y="112"/>
                    </a:cubicBezTo>
                    <a:cubicBezTo>
                      <a:pt x="339" y="110"/>
                      <a:pt x="339" y="110"/>
                      <a:pt x="339" y="110"/>
                    </a:cubicBezTo>
                    <a:cubicBezTo>
                      <a:pt x="339" y="35"/>
                      <a:pt x="339" y="35"/>
                      <a:pt x="339" y="35"/>
                    </a:cubicBezTo>
                    <a:cubicBezTo>
                      <a:pt x="339" y="28"/>
                      <a:pt x="345" y="23"/>
                      <a:pt x="352" y="23"/>
                    </a:cubicBezTo>
                    <a:cubicBezTo>
                      <a:pt x="421" y="23"/>
                      <a:pt x="421" y="23"/>
                      <a:pt x="421" y="23"/>
                    </a:cubicBezTo>
                    <a:cubicBezTo>
                      <a:pt x="428" y="23"/>
                      <a:pt x="433" y="28"/>
                      <a:pt x="433" y="35"/>
                    </a:cubicBezTo>
                    <a:cubicBezTo>
                      <a:pt x="433" y="110"/>
                      <a:pt x="433" y="110"/>
                      <a:pt x="433" y="110"/>
                    </a:cubicBezTo>
                    <a:cubicBezTo>
                      <a:pt x="442" y="112"/>
                      <a:pt x="442" y="112"/>
                      <a:pt x="442" y="112"/>
                    </a:cubicBezTo>
                    <a:cubicBezTo>
                      <a:pt x="478" y="118"/>
                      <a:pt x="511" y="133"/>
                      <a:pt x="540" y="153"/>
                    </a:cubicBezTo>
                    <a:cubicBezTo>
                      <a:pt x="548" y="158"/>
                      <a:pt x="548" y="158"/>
                      <a:pt x="548" y="158"/>
                    </a:cubicBezTo>
                    <a:cubicBezTo>
                      <a:pt x="602" y="104"/>
                      <a:pt x="602" y="104"/>
                      <a:pt x="602" y="104"/>
                    </a:cubicBezTo>
                    <a:cubicBezTo>
                      <a:pt x="606" y="100"/>
                      <a:pt x="614" y="100"/>
                      <a:pt x="618" y="105"/>
                    </a:cubicBezTo>
                    <a:cubicBezTo>
                      <a:pt x="668" y="154"/>
                      <a:pt x="668" y="154"/>
                      <a:pt x="668" y="154"/>
                    </a:cubicBezTo>
                    <a:cubicBezTo>
                      <a:pt x="670" y="156"/>
                      <a:pt x="671" y="159"/>
                      <a:pt x="671" y="162"/>
                    </a:cubicBezTo>
                    <a:cubicBezTo>
                      <a:pt x="671" y="165"/>
                      <a:pt x="670" y="168"/>
                      <a:pt x="668" y="170"/>
                    </a:cubicBezTo>
                    <a:cubicBezTo>
                      <a:pt x="615" y="223"/>
                      <a:pt x="615" y="223"/>
                      <a:pt x="615" y="223"/>
                    </a:cubicBezTo>
                    <a:cubicBezTo>
                      <a:pt x="620" y="232"/>
                      <a:pt x="620" y="232"/>
                      <a:pt x="620" y="232"/>
                    </a:cubicBezTo>
                    <a:cubicBezTo>
                      <a:pt x="640" y="262"/>
                      <a:pt x="654" y="294"/>
                      <a:pt x="661" y="330"/>
                    </a:cubicBezTo>
                    <a:cubicBezTo>
                      <a:pt x="662" y="339"/>
                      <a:pt x="662" y="339"/>
                      <a:pt x="662" y="339"/>
                    </a:cubicBezTo>
                    <a:cubicBezTo>
                      <a:pt x="738" y="339"/>
                      <a:pt x="738" y="339"/>
                      <a:pt x="738" y="339"/>
                    </a:cubicBezTo>
                    <a:cubicBezTo>
                      <a:pt x="744" y="339"/>
                      <a:pt x="749" y="344"/>
                      <a:pt x="749" y="350"/>
                    </a:cubicBezTo>
                    <a:lnTo>
                      <a:pt x="749" y="42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77" name="Group 976"/>
          <p:cNvGrpSpPr/>
          <p:nvPr/>
        </p:nvGrpSpPr>
        <p:grpSpPr>
          <a:xfrm>
            <a:off x="2209440" y="4305928"/>
            <a:ext cx="429725" cy="429725"/>
            <a:chOff x="2209440" y="4305928"/>
            <a:chExt cx="429725" cy="429725"/>
          </a:xfrm>
        </p:grpSpPr>
        <p:sp>
          <p:nvSpPr>
            <p:cNvPr id="956" name="Freeform 23"/>
            <p:cNvSpPr>
              <a:spLocks noChangeArrowheads="1"/>
            </p:cNvSpPr>
            <p:nvPr/>
          </p:nvSpPr>
          <p:spPr bwMode="auto">
            <a:xfrm>
              <a:off x="2209440" y="4305928"/>
              <a:ext cx="429725" cy="429725"/>
            </a:xfrm>
            <a:custGeom>
              <a:avLst/>
              <a:gdLst>
                <a:gd name="T0" fmla="*/ 1024 w 1025"/>
                <a:gd name="T1" fmla="*/ 512 h 1025"/>
                <a:gd name="T2" fmla="*/ 1024 w 1025"/>
                <a:gd name="T3" fmla="*/ 512 h 1025"/>
                <a:gd name="T4" fmla="*/ 512 w 1025"/>
                <a:gd name="T5" fmla="*/ 1024 h 1025"/>
                <a:gd name="T6" fmla="*/ 0 w 1025"/>
                <a:gd name="T7" fmla="*/ 512 h 1025"/>
                <a:gd name="T8" fmla="*/ 512 w 1025"/>
                <a:gd name="T9" fmla="*/ 0 h 1025"/>
                <a:gd name="T10" fmla="*/ 1024 w 1025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5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5"/>
                    <a:pt x="795" y="1024"/>
                    <a:pt x="512" y="1024"/>
                  </a:cubicBezTo>
                  <a:cubicBezTo>
                    <a:pt x="230" y="1024"/>
                    <a:pt x="0" y="795"/>
                    <a:pt x="0" y="512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5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3" name="Freeform 80"/>
            <p:cNvSpPr>
              <a:spLocks noChangeArrowheads="1"/>
            </p:cNvSpPr>
            <p:nvPr/>
          </p:nvSpPr>
          <p:spPr bwMode="auto">
            <a:xfrm>
              <a:off x="2290939" y="4387428"/>
              <a:ext cx="270430" cy="270430"/>
            </a:xfrm>
            <a:custGeom>
              <a:avLst/>
              <a:gdLst>
                <a:gd name="T0" fmla="*/ 630 w 644"/>
                <a:gd name="T1" fmla="*/ 0 h 642"/>
                <a:gd name="T2" fmla="*/ 630 w 644"/>
                <a:gd name="T3" fmla="*/ 0 h 642"/>
                <a:gd name="T4" fmla="*/ 503 w 644"/>
                <a:gd name="T5" fmla="*/ 0 h 642"/>
                <a:gd name="T6" fmla="*/ 491 w 644"/>
                <a:gd name="T7" fmla="*/ 12 h 642"/>
                <a:gd name="T8" fmla="*/ 491 w 644"/>
                <a:gd name="T9" fmla="*/ 134 h 642"/>
                <a:gd name="T10" fmla="*/ 136 w 644"/>
                <a:gd name="T11" fmla="*/ 491 h 642"/>
                <a:gd name="T12" fmla="*/ 12 w 644"/>
                <a:gd name="T13" fmla="*/ 491 h 642"/>
                <a:gd name="T14" fmla="*/ 0 w 644"/>
                <a:gd name="T15" fmla="*/ 502 h 642"/>
                <a:gd name="T16" fmla="*/ 0 w 644"/>
                <a:gd name="T17" fmla="*/ 630 h 642"/>
                <a:gd name="T18" fmla="*/ 12 w 644"/>
                <a:gd name="T19" fmla="*/ 641 h 642"/>
                <a:gd name="T20" fmla="*/ 140 w 644"/>
                <a:gd name="T21" fmla="*/ 641 h 642"/>
                <a:gd name="T22" fmla="*/ 152 w 644"/>
                <a:gd name="T23" fmla="*/ 630 h 642"/>
                <a:gd name="T24" fmla="*/ 152 w 644"/>
                <a:gd name="T25" fmla="*/ 507 h 642"/>
                <a:gd name="T26" fmla="*/ 507 w 644"/>
                <a:gd name="T27" fmla="*/ 151 h 642"/>
                <a:gd name="T28" fmla="*/ 630 w 644"/>
                <a:gd name="T29" fmla="*/ 151 h 642"/>
                <a:gd name="T30" fmla="*/ 643 w 644"/>
                <a:gd name="T31" fmla="*/ 140 h 642"/>
                <a:gd name="T32" fmla="*/ 643 w 644"/>
                <a:gd name="T33" fmla="*/ 12 h 642"/>
                <a:gd name="T34" fmla="*/ 630 w 644"/>
                <a:gd name="T35" fmla="*/ 0 h 642"/>
                <a:gd name="T36" fmla="*/ 128 w 644"/>
                <a:gd name="T37" fmla="*/ 619 h 642"/>
                <a:gd name="T38" fmla="*/ 128 w 644"/>
                <a:gd name="T39" fmla="*/ 619 h 642"/>
                <a:gd name="T40" fmla="*/ 24 w 644"/>
                <a:gd name="T41" fmla="*/ 619 h 642"/>
                <a:gd name="T42" fmla="*/ 24 w 644"/>
                <a:gd name="T43" fmla="*/ 513 h 642"/>
                <a:gd name="T44" fmla="*/ 128 w 644"/>
                <a:gd name="T45" fmla="*/ 513 h 642"/>
                <a:gd name="T46" fmla="*/ 128 w 644"/>
                <a:gd name="T47" fmla="*/ 619 h 642"/>
                <a:gd name="T48" fmla="*/ 619 w 644"/>
                <a:gd name="T49" fmla="*/ 127 h 642"/>
                <a:gd name="T50" fmla="*/ 619 w 644"/>
                <a:gd name="T51" fmla="*/ 127 h 642"/>
                <a:gd name="T52" fmla="*/ 515 w 644"/>
                <a:gd name="T53" fmla="*/ 127 h 642"/>
                <a:gd name="T54" fmla="*/ 515 w 644"/>
                <a:gd name="T55" fmla="*/ 23 h 642"/>
                <a:gd name="T56" fmla="*/ 619 w 644"/>
                <a:gd name="T57" fmla="*/ 23 h 642"/>
                <a:gd name="T58" fmla="*/ 619 w 644"/>
                <a:gd name="T59" fmla="*/ 127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44" h="642">
                  <a:moveTo>
                    <a:pt x="630" y="0"/>
                  </a:moveTo>
                  <a:lnTo>
                    <a:pt x="630" y="0"/>
                  </a:lnTo>
                  <a:cubicBezTo>
                    <a:pt x="503" y="0"/>
                    <a:pt x="503" y="0"/>
                    <a:pt x="503" y="0"/>
                  </a:cubicBezTo>
                  <a:cubicBezTo>
                    <a:pt x="496" y="0"/>
                    <a:pt x="491" y="5"/>
                    <a:pt x="491" y="12"/>
                  </a:cubicBezTo>
                  <a:cubicBezTo>
                    <a:pt x="491" y="134"/>
                    <a:pt x="491" y="134"/>
                    <a:pt x="491" y="134"/>
                  </a:cubicBezTo>
                  <a:cubicBezTo>
                    <a:pt x="136" y="491"/>
                    <a:pt x="136" y="491"/>
                    <a:pt x="136" y="491"/>
                  </a:cubicBezTo>
                  <a:cubicBezTo>
                    <a:pt x="12" y="491"/>
                    <a:pt x="12" y="491"/>
                    <a:pt x="12" y="491"/>
                  </a:cubicBezTo>
                  <a:cubicBezTo>
                    <a:pt x="6" y="491"/>
                    <a:pt x="0" y="496"/>
                    <a:pt x="0" y="502"/>
                  </a:cubicBezTo>
                  <a:cubicBezTo>
                    <a:pt x="0" y="630"/>
                    <a:pt x="0" y="630"/>
                    <a:pt x="0" y="630"/>
                  </a:cubicBezTo>
                  <a:cubicBezTo>
                    <a:pt x="0" y="636"/>
                    <a:pt x="6" y="641"/>
                    <a:pt x="12" y="641"/>
                  </a:cubicBezTo>
                  <a:cubicBezTo>
                    <a:pt x="140" y="641"/>
                    <a:pt x="140" y="641"/>
                    <a:pt x="140" y="641"/>
                  </a:cubicBezTo>
                  <a:cubicBezTo>
                    <a:pt x="147" y="641"/>
                    <a:pt x="152" y="636"/>
                    <a:pt x="152" y="630"/>
                  </a:cubicBezTo>
                  <a:cubicBezTo>
                    <a:pt x="152" y="507"/>
                    <a:pt x="152" y="507"/>
                    <a:pt x="152" y="507"/>
                  </a:cubicBezTo>
                  <a:cubicBezTo>
                    <a:pt x="507" y="151"/>
                    <a:pt x="507" y="151"/>
                    <a:pt x="507" y="151"/>
                  </a:cubicBezTo>
                  <a:cubicBezTo>
                    <a:pt x="630" y="151"/>
                    <a:pt x="630" y="151"/>
                    <a:pt x="630" y="151"/>
                  </a:cubicBezTo>
                  <a:cubicBezTo>
                    <a:pt x="638" y="151"/>
                    <a:pt x="643" y="146"/>
                    <a:pt x="643" y="140"/>
                  </a:cubicBezTo>
                  <a:cubicBezTo>
                    <a:pt x="643" y="12"/>
                    <a:pt x="643" y="12"/>
                    <a:pt x="643" y="12"/>
                  </a:cubicBezTo>
                  <a:cubicBezTo>
                    <a:pt x="643" y="5"/>
                    <a:pt x="638" y="0"/>
                    <a:pt x="630" y="0"/>
                  </a:cubicBezTo>
                  <a:close/>
                  <a:moveTo>
                    <a:pt x="128" y="619"/>
                  </a:moveTo>
                  <a:lnTo>
                    <a:pt x="128" y="619"/>
                  </a:lnTo>
                  <a:cubicBezTo>
                    <a:pt x="24" y="619"/>
                    <a:pt x="24" y="619"/>
                    <a:pt x="24" y="619"/>
                  </a:cubicBezTo>
                  <a:cubicBezTo>
                    <a:pt x="24" y="513"/>
                    <a:pt x="24" y="513"/>
                    <a:pt x="24" y="513"/>
                  </a:cubicBezTo>
                  <a:cubicBezTo>
                    <a:pt x="128" y="513"/>
                    <a:pt x="128" y="513"/>
                    <a:pt x="128" y="513"/>
                  </a:cubicBezTo>
                  <a:lnTo>
                    <a:pt x="128" y="619"/>
                  </a:lnTo>
                  <a:close/>
                  <a:moveTo>
                    <a:pt x="619" y="127"/>
                  </a:moveTo>
                  <a:lnTo>
                    <a:pt x="619" y="127"/>
                  </a:lnTo>
                  <a:cubicBezTo>
                    <a:pt x="515" y="127"/>
                    <a:pt x="515" y="127"/>
                    <a:pt x="515" y="127"/>
                  </a:cubicBezTo>
                  <a:cubicBezTo>
                    <a:pt x="515" y="23"/>
                    <a:pt x="515" y="23"/>
                    <a:pt x="515" y="23"/>
                  </a:cubicBezTo>
                  <a:cubicBezTo>
                    <a:pt x="619" y="23"/>
                    <a:pt x="619" y="23"/>
                    <a:pt x="619" y="23"/>
                  </a:cubicBezTo>
                  <a:lnTo>
                    <a:pt x="619" y="1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8" name="Group 977"/>
          <p:cNvGrpSpPr/>
          <p:nvPr/>
        </p:nvGrpSpPr>
        <p:grpSpPr>
          <a:xfrm>
            <a:off x="1320354" y="4308724"/>
            <a:ext cx="431576" cy="429725"/>
            <a:chOff x="1320354" y="4308724"/>
            <a:chExt cx="431576" cy="429725"/>
          </a:xfrm>
        </p:grpSpPr>
        <p:sp>
          <p:nvSpPr>
            <p:cNvPr id="955" name="Freeform 22"/>
            <p:cNvSpPr>
              <a:spLocks noChangeArrowheads="1"/>
            </p:cNvSpPr>
            <p:nvPr/>
          </p:nvSpPr>
          <p:spPr bwMode="auto">
            <a:xfrm>
              <a:off x="1320354" y="4308724"/>
              <a:ext cx="431576" cy="429725"/>
            </a:xfrm>
            <a:custGeom>
              <a:avLst/>
              <a:gdLst>
                <a:gd name="T0" fmla="*/ 1025 w 1026"/>
                <a:gd name="T1" fmla="*/ 512 h 1025"/>
                <a:gd name="T2" fmla="*/ 1025 w 1026"/>
                <a:gd name="T3" fmla="*/ 512 h 1025"/>
                <a:gd name="T4" fmla="*/ 512 w 1026"/>
                <a:gd name="T5" fmla="*/ 1024 h 1025"/>
                <a:gd name="T6" fmla="*/ 0 w 1026"/>
                <a:gd name="T7" fmla="*/ 512 h 1025"/>
                <a:gd name="T8" fmla="*/ 512 w 1026"/>
                <a:gd name="T9" fmla="*/ 0 h 1025"/>
                <a:gd name="T10" fmla="*/ 1025 w 1026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025">
                  <a:moveTo>
                    <a:pt x="1025" y="512"/>
                  </a:moveTo>
                  <a:lnTo>
                    <a:pt x="1025" y="512"/>
                  </a:lnTo>
                  <a:cubicBezTo>
                    <a:pt x="1025" y="795"/>
                    <a:pt x="795" y="1024"/>
                    <a:pt x="512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5" y="0"/>
                    <a:pt x="1025" y="229"/>
                    <a:pt x="1025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4" name="Freeform 81"/>
            <p:cNvSpPr>
              <a:spLocks noChangeArrowheads="1"/>
            </p:cNvSpPr>
            <p:nvPr/>
          </p:nvSpPr>
          <p:spPr bwMode="auto">
            <a:xfrm>
              <a:off x="1416672" y="4398541"/>
              <a:ext cx="238941" cy="246350"/>
            </a:xfrm>
            <a:custGeom>
              <a:avLst/>
              <a:gdLst>
                <a:gd name="T0" fmla="*/ 554 w 568"/>
                <a:gd name="T1" fmla="*/ 0 h 586"/>
                <a:gd name="T2" fmla="*/ 554 w 568"/>
                <a:gd name="T3" fmla="*/ 0 h 586"/>
                <a:gd name="T4" fmla="*/ 439 w 568"/>
                <a:gd name="T5" fmla="*/ 0 h 586"/>
                <a:gd name="T6" fmla="*/ 426 w 568"/>
                <a:gd name="T7" fmla="*/ 12 h 586"/>
                <a:gd name="T8" fmla="*/ 426 w 568"/>
                <a:gd name="T9" fmla="*/ 59 h 586"/>
                <a:gd name="T10" fmla="*/ 59 w 568"/>
                <a:gd name="T11" fmla="*/ 446 h 586"/>
                <a:gd name="T12" fmla="*/ 12 w 568"/>
                <a:gd name="T13" fmla="*/ 446 h 586"/>
                <a:gd name="T14" fmla="*/ 0 w 568"/>
                <a:gd name="T15" fmla="*/ 457 h 586"/>
                <a:gd name="T16" fmla="*/ 0 w 568"/>
                <a:gd name="T17" fmla="*/ 574 h 586"/>
                <a:gd name="T18" fmla="*/ 12 w 568"/>
                <a:gd name="T19" fmla="*/ 585 h 586"/>
                <a:gd name="T20" fmla="*/ 128 w 568"/>
                <a:gd name="T21" fmla="*/ 585 h 586"/>
                <a:gd name="T22" fmla="*/ 140 w 568"/>
                <a:gd name="T23" fmla="*/ 574 h 586"/>
                <a:gd name="T24" fmla="*/ 140 w 568"/>
                <a:gd name="T25" fmla="*/ 457 h 586"/>
                <a:gd name="T26" fmla="*/ 128 w 568"/>
                <a:gd name="T27" fmla="*/ 446 h 586"/>
                <a:gd name="T28" fmla="*/ 83 w 568"/>
                <a:gd name="T29" fmla="*/ 446 h 586"/>
                <a:gd name="T30" fmla="*/ 426 w 568"/>
                <a:gd name="T31" fmla="*/ 81 h 586"/>
                <a:gd name="T32" fmla="*/ 426 w 568"/>
                <a:gd name="T33" fmla="*/ 128 h 586"/>
                <a:gd name="T34" fmla="*/ 439 w 568"/>
                <a:gd name="T35" fmla="*/ 140 h 586"/>
                <a:gd name="T36" fmla="*/ 554 w 568"/>
                <a:gd name="T37" fmla="*/ 140 h 586"/>
                <a:gd name="T38" fmla="*/ 567 w 568"/>
                <a:gd name="T39" fmla="*/ 128 h 586"/>
                <a:gd name="T40" fmla="*/ 567 w 568"/>
                <a:gd name="T41" fmla="*/ 12 h 586"/>
                <a:gd name="T42" fmla="*/ 554 w 568"/>
                <a:gd name="T43" fmla="*/ 0 h 586"/>
                <a:gd name="T44" fmla="*/ 117 w 568"/>
                <a:gd name="T45" fmla="*/ 561 h 586"/>
                <a:gd name="T46" fmla="*/ 117 w 568"/>
                <a:gd name="T47" fmla="*/ 561 h 586"/>
                <a:gd name="T48" fmla="*/ 23 w 568"/>
                <a:gd name="T49" fmla="*/ 561 h 586"/>
                <a:gd name="T50" fmla="*/ 23 w 568"/>
                <a:gd name="T51" fmla="*/ 469 h 586"/>
                <a:gd name="T52" fmla="*/ 117 w 568"/>
                <a:gd name="T53" fmla="*/ 469 h 586"/>
                <a:gd name="T54" fmla="*/ 117 w 568"/>
                <a:gd name="T55" fmla="*/ 561 h 586"/>
                <a:gd name="T56" fmla="*/ 543 w 568"/>
                <a:gd name="T57" fmla="*/ 116 h 586"/>
                <a:gd name="T58" fmla="*/ 543 w 568"/>
                <a:gd name="T59" fmla="*/ 116 h 586"/>
                <a:gd name="T60" fmla="*/ 450 w 568"/>
                <a:gd name="T61" fmla="*/ 116 h 586"/>
                <a:gd name="T62" fmla="*/ 450 w 568"/>
                <a:gd name="T63" fmla="*/ 23 h 586"/>
                <a:gd name="T64" fmla="*/ 543 w 568"/>
                <a:gd name="T65" fmla="*/ 23 h 586"/>
                <a:gd name="T66" fmla="*/ 543 w 568"/>
                <a:gd name="T67" fmla="*/ 116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68" h="586">
                  <a:moveTo>
                    <a:pt x="554" y="0"/>
                  </a:moveTo>
                  <a:lnTo>
                    <a:pt x="554" y="0"/>
                  </a:lnTo>
                  <a:cubicBezTo>
                    <a:pt x="439" y="0"/>
                    <a:pt x="439" y="0"/>
                    <a:pt x="439" y="0"/>
                  </a:cubicBezTo>
                  <a:cubicBezTo>
                    <a:pt x="431" y="0"/>
                    <a:pt x="426" y="5"/>
                    <a:pt x="426" y="12"/>
                  </a:cubicBezTo>
                  <a:cubicBezTo>
                    <a:pt x="426" y="59"/>
                    <a:pt x="426" y="59"/>
                    <a:pt x="426" y="59"/>
                  </a:cubicBezTo>
                  <a:cubicBezTo>
                    <a:pt x="223" y="63"/>
                    <a:pt x="64" y="230"/>
                    <a:pt x="59" y="446"/>
                  </a:cubicBezTo>
                  <a:cubicBezTo>
                    <a:pt x="12" y="446"/>
                    <a:pt x="12" y="446"/>
                    <a:pt x="12" y="446"/>
                  </a:cubicBezTo>
                  <a:cubicBezTo>
                    <a:pt x="5" y="446"/>
                    <a:pt x="0" y="451"/>
                    <a:pt x="0" y="457"/>
                  </a:cubicBezTo>
                  <a:cubicBezTo>
                    <a:pt x="0" y="574"/>
                    <a:pt x="0" y="574"/>
                    <a:pt x="0" y="574"/>
                  </a:cubicBezTo>
                  <a:cubicBezTo>
                    <a:pt x="0" y="580"/>
                    <a:pt x="5" y="585"/>
                    <a:pt x="12" y="585"/>
                  </a:cubicBezTo>
                  <a:cubicBezTo>
                    <a:pt x="128" y="585"/>
                    <a:pt x="128" y="585"/>
                    <a:pt x="128" y="585"/>
                  </a:cubicBezTo>
                  <a:cubicBezTo>
                    <a:pt x="135" y="585"/>
                    <a:pt x="140" y="580"/>
                    <a:pt x="140" y="574"/>
                  </a:cubicBezTo>
                  <a:cubicBezTo>
                    <a:pt x="140" y="457"/>
                    <a:pt x="140" y="457"/>
                    <a:pt x="140" y="457"/>
                  </a:cubicBezTo>
                  <a:cubicBezTo>
                    <a:pt x="140" y="451"/>
                    <a:pt x="135" y="446"/>
                    <a:pt x="128" y="446"/>
                  </a:cubicBezTo>
                  <a:cubicBezTo>
                    <a:pt x="83" y="446"/>
                    <a:pt x="83" y="446"/>
                    <a:pt x="83" y="446"/>
                  </a:cubicBezTo>
                  <a:cubicBezTo>
                    <a:pt x="88" y="244"/>
                    <a:pt x="236" y="87"/>
                    <a:pt x="426" y="81"/>
                  </a:cubicBezTo>
                  <a:cubicBezTo>
                    <a:pt x="426" y="128"/>
                    <a:pt x="426" y="128"/>
                    <a:pt x="426" y="128"/>
                  </a:cubicBezTo>
                  <a:cubicBezTo>
                    <a:pt x="426" y="135"/>
                    <a:pt x="431" y="140"/>
                    <a:pt x="439" y="140"/>
                  </a:cubicBezTo>
                  <a:cubicBezTo>
                    <a:pt x="554" y="140"/>
                    <a:pt x="554" y="140"/>
                    <a:pt x="554" y="140"/>
                  </a:cubicBezTo>
                  <a:cubicBezTo>
                    <a:pt x="561" y="140"/>
                    <a:pt x="567" y="135"/>
                    <a:pt x="567" y="128"/>
                  </a:cubicBezTo>
                  <a:cubicBezTo>
                    <a:pt x="567" y="12"/>
                    <a:pt x="567" y="12"/>
                    <a:pt x="567" y="12"/>
                  </a:cubicBezTo>
                  <a:cubicBezTo>
                    <a:pt x="567" y="5"/>
                    <a:pt x="561" y="0"/>
                    <a:pt x="554" y="0"/>
                  </a:cubicBezTo>
                  <a:close/>
                  <a:moveTo>
                    <a:pt x="117" y="561"/>
                  </a:moveTo>
                  <a:lnTo>
                    <a:pt x="117" y="561"/>
                  </a:lnTo>
                  <a:cubicBezTo>
                    <a:pt x="23" y="561"/>
                    <a:pt x="23" y="561"/>
                    <a:pt x="23" y="561"/>
                  </a:cubicBezTo>
                  <a:cubicBezTo>
                    <a:pt x="23" y="469"/>
                    <a:pt x="23" y="469"/>
                    <a:pt x="23" y="469"/>
                  </a:cubicBezTo>
                  <a:cubicBezTo>
                    <a:pt x="117" y="469"/>
                    <a:pt x="117" y="469"/>
                    <a:pt x="117" y="469"/>
                  </a:cubicBezTo>
                  <a:lnTo>
                    <a:pt x="117" y="561"/>
                  </a:lnTo>
                  <a:close/>
                  <a:moveTo>
                    <a:pt x="543" y="116"/>
                  </a:moveTo>
                  <a:lnTo>
                    <a:pt x="543" y="116"/>
                  </a:lnTo>
                  <a:cubicBezTo>
                    <a:pt x="450" y="116"/>
                    <a:pt x="450" y="116"/>
                    <a:pt x="450" y="116"/>
                  </a:cubicBezTo>
                  <a:cubicBezTo>
                    <a:pt x="450" y="23"/>
                    <a:pt x="450" y="23"/>
                    <a:pt x="450" y="23"/>
                  </a:cubicBezTo>
                  <a:cubicBezTo>
                    <a:pt x="543" y="23"/>
                    <a:pt x="543" y="23"/>
                    <a:pt x="543" y="23"/>
                  </a:cubicBezTo>
                  <a:lnTo>
                    <a:pt x="543" y="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9" name="Group 978"/>
          <p:cNvGrpSpPr/>
          <p:nvPr/>
        </p:nvGrpSpPr>
        <p:grpSpPr>
          <a:xfrm>
            <a:off x="457200" y="4308724"/>
            <a:ext cx="429725" cy="429725"/>
            <a:chOff x="457200" y="4308724"/>
            <a:chExt cx="429725" cy="429725"/>
          </a:xfrm>
        </p:grpSpPr>
        <p:sp>
          <p:nvSpPr>
            <p:cNvPr id="954" name="Freeform 21"/>
            <p:cNvSpPr>
              <a:spLocks noChangeArrowheads="1"/>
            </p:cNvSpPr>
            <p:nvPr/>
          </p:nvSpPr>
          <p:spPr bwMode="auto">
            <a:xfrm>
              <a:off x="457200" y="4308724"/>
              <a:ext cx="429725" cy="429725"/>
            </a:xfrm>
            <a:custGeom>
              <a:avLst/>
              <a:gdLst>
                <a:gd name="T0" fmla="*/ 1024 w 1025"/>
                <a:gd name="T1" fmla="*/ 512 h 1025"/>
                <a:gd name="T2" fmla="*/ 1024 w 1025"/>
                <a:gd name="T3" fmla="*/ 512 h 1025"/>
                <a:gd name="T4" fmla="*/ 512 w 1025"/>
                <a:gd name="T5" fmla="*/ 1024 h 1025"/>
                <a:gd name="T6" fmla="*/ 0 w 1025"/>
                <a:gd name="T7" fmla="*/ 512 h 1025"/>
                <a:gd name="T8" fmla="*/ 512 w 1025"/>
                <a:gd name="T9" fmla="*/ 0 h 1025"/>
                <a:gd name="T10" fmla="*/ 1024 w 1025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5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5"/>
                    <a:pt x="795" y="1024"/>
                    <a:pt x="512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5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5" name="Freeform 82"/>
            <p:cNvSpPr>
              <a:spLocks noChangeArrowheads="1"/>
            </p:cNvSpPr>
            <p:nvPr/>
          </p:nvSpPr>
          <p:spPr bwMode="auto">
            <a:xfrm>
              <a:off x="555369" y="4404097"/>
              <a:ext cx="235238" cy="235238"/>
            </a:xfrm>
            <a:custGeom>
              <a:avLst/>
              <a:gdLst>
                <a:gd name="T0" fmla="*/ 549 w 562"/>
                <a:gd name="T1" fmla="*/ 0 h 562"/>
                <a:gd name="T2" fmla="*/ 426 w 562"/>
                <a:gd name="T3" fmla="*/ 12 h 562"/>
                <a:gd name="T4" fmla="*/ 134 w 562"/>
                <a:gd name="T5" fmla="*/ 56 h 562"/>
                <a:gd name="T6" fmla="*/ 123 w 562"/>
                <a:gd name="T7" fmla="*/ 0 h 562"/>
                <a:gd name="T8" fmla="*/ 0 w 562"/>
                <a:gd name="T9" fmla="*/ 12 h 562"/>
                <a:gd name="T10" fmla="*/ 12 w 562"/>
                <a:gd name="T11" fmla="*/ 135 h 562"/>
                <a:gd name="T12" fmla="*/ 55 w 562"/>
                <a:gd name="T13" fmla="*/ 427 h 562"/>
                <a:gd name="T14" fmla="*/ 0 w 562"/>
                <a:gd name="T15" fmla="*/ 438 h 562"/>
                <a:gd name="T16" fmla="*/ 12 w 562"/>
                <a:gd name="T17" fmla="*/ 561 h 562"/>
                <a:gd name="T18" fmla="*/ 134 w 562"/>
                <a:gd name="T19" fmla="*/ 549 h 562"/>
                <a:gd name="T20" fmla="*/ 426 w 562"/>
                <a:gd name="T21" fmla="*/ 506 h 562"/>
                <a:gd name="T22" fmla="*/ 438 w 562"/>
                <a:gd name="T23" fmla="*/ 561 h 562"/>
                <a:gd name="T24" fmla="*/ 561 w 562"/>
                <a:gd name="T25" fmla="*/ 549 h 562"/>
                <a:gd name="T26" fmla="*/ 549 w 562"/>
                <a:gd name="T27" fmla="*/ 427 h 562"/>
                <a:gd name="T28" fmla="*/ 505 w 562"/>
                <a:gd name="T29" fmla="*/ 135 h 562"/>
                <a:gd name="T30" fmla="*/ 561 w 562"/>
                <a:gd name="T31" fmla="*/ 123 h 562"/>
                <a:gd name="T32" fmla="*/ 549 w 562"/>
                <a:gd name="T33" fmla="*/ 0 h 562"/>
                <a:gd name="T34" fmla="*/ 23 w 562"/>
                <a:gd name="T35" fmla="*/ 24 h 562"/>
                <a:gd name="T36" fmla="*/ 112 w 562"/>
                <a:gd name="T37" fmla="*/ 111 h 562"/>
                <a:gd name="T38" fmla="*/ 23 w 562"/>
                <a:gd name="T39" fmla="*/ 24 h 562"/>
                <a:gd name="T40" fmla="*/ 112 w 562"/>
                <a:gd name="T41" fmla="*/ 538 h 562"/>
                <a:gd name="T42" fmla="*/ 23 w 562"/>
                <a:gd name="T43" fmla="*/ 449 h 562"/>
                <a:gd name="T44" fmla="*/ 112 w 562"/>
                <a:gd name="T45" fmla="*/ 538 h 562"/>
                <a:gd name="T46" fmla="*/ 537 w 562"/>
                <a:gd name="T47" fmla="*/ 538 h 562"/>
                <a:gd name="T48" fmla="*/ 450 w 562"/>
                <a:gd name="T49" fmla="*/ 449 h 562"/>
                <a:gd name="T50" fmla="*/ 537 w 562"/>
                <a:gd name="T51" fmla="*/ 538 h 562"/>
                <a:gd name="T52" fmla="*/ 482 w 562"/>
                <a:gd name="T53" fmla="*/ 427 h 562"/>
                <a:gd name="T54" fmla="*/ 426 w 562"/>
                <a:gd name="T55" fmla="*/ 438 h 562"/>
                <a:gd name="T56" fmla="*/ 134 w 562"/>
                <a:gd name="T57" fmla="*/ 482 h 562"/>
                <a:gd name="T58" fmla="*/ 123 w 562"/>
                <a:gd name="T59" fmla="*/ 427 h 562"/>
                <a:gd name="T60" fmla="*/ 79 w 562"/>
                <a:gd name="T61" fmla="*/ 135 h 562"/>
                <a:gd name="T62" fmla="*/ 134 w 562"/>
                <a:gd name="T63" fmla="*/ 123 h 562"/>
                <a:gd name="T64" fmla="*/ 426 w 562"/>
                <a:gd name="T65" fmla="*/ 79 h 562"/>
                <a:gd name="T66" fmla="*/ 438 w 562"/>
                <a:gd name="T67" fmla="*/ 135 h 562"/>
                <a:gd name="T68" fmla="*/ 482 w 562"/>
                <a:gd name="T69" fmla="*/ 427 h 562"/>
                <a:gd name="T70" fmla="*/ 537 w 562"/>
                <a:gd name="T71" fmla="*/ 111 h 562"/>
                <a:gd name="T72" fmla="*/ 450 w 562"/>
                <a:gd name="T73" fmla="*/ 24 h 562"/>
                <a:gd name="T74" fmla="*/ 537 w 562"/>
                <a:gd name="T75" fmla="*/ 11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2" h="562">
                  <a:moveTo>
                    <a:pt x="549" y="0"/>
                  </a:moveTo>
                  <a:lnTo>
                    <a:pt x="549" y="0"/>
                  </a:lnTo>
                  <a:cubicBezTo>
                    <a:pt x="438" y="0"/>
                    <a:pt x="438" y="0"/>
                    <a:pt x="438" y="0"/>
                  </a:cubicBezTo>
                  <a:cubicBezTo>
                    <a:pt x="431" y="0"/>
                    <a:pt x="426" y="5"/>
                    <a:pt x="426" y="12"/>
                  </a:cubicBezTo>
                  <a:cubicBezTo>
                    <a:pt x="426" y="56"/>
                    <a:pt x="426" y="56"/>
                    <a:pt x="426" y="56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134" y="12"/>
                    <a:pt x="134" y="12"/>
                    <a:pt x="134" y="12"/>
                  </a:cubicBezTo>
                  <a:cubicBezTo>
                    <a:pt x="134" y="5"/>
                    <a:pt x="129" y="0"/>
                    <a:pt x="12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30"/>
                    <a:pt x="5" y="135"/>
                    <a:pt x="12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55" y="427"/>
                    <a:pt x="55" y="427"/>
                    <a:pt x="55" y="427"/>
                  </a:cubicBezTo>
                  <a:cubicBezTo>
                    <a:pt x="12" y="427"/>
                    <a:pt x="12" y="427"/>
                    <a:pt x="12" y="427"/>
                  </a:cubicBezTo>
                  <a:cubicBezTo>
                    <a:pt x="5" y="427"/>
                    <a:pt x="0" y="432"/>
                    <a:pt x="0" y="438"/>
                  </a:cubicBezTo>
                  <a:cubicBezTo>
                    <a:pt x="0" y="549"/>
                    <a:pt x="0" y="549"/>
                    <a:pt x="0" y="549"/>
                  </a:cubicBezTo>
                  <a:cubicBezTo>
                    <a:pt x="0" y="556"/>
                    <a:pt x="5" y="561"/>
                    <a:pt x="12" y="561"/>
                  </a:cubicBezTo>
                  <a:cubicBezTo>
                    <a:pt x="123" y="561"/>
                    <a:pt x="123" y="561"/>
                    <a:pt x="123" y="561"/>
                  </a:cubicBezTo>
                  <a:cubicBezTo>
                    <a:pt x="129" y="561"/>
                    <a:pt x="134" y="556"/>
                    <a:pt x="134" y="549"/>
                  </a:cubicBezTo>
                  <a:cubicBezTo>
                    <a:pt x="134" y="506"/>
                    <a:pt x="134" y="506"/>
                    <a:pt x="134" y="506"/>
                  </a:cubicBezTo>
                  <a:cubicBezTo>
                    <a:pt x="426" y="506"/>
                    <a:pt x="426" y="506"/>
                    <a:pt x="426" y="506"/>
                  </a:cubicBezTo>
                  <a:cubicBezTo>
                    <a:pt x="426" y="549"/>
                    <a:pt x="426" y="549"/>
                    <a:pt x="426" y="549"/>
                  </a:cubicBezTo>
                  <a:cubicBezTo>
                    <a:pt x="426" y="556"/>
                    <a:pt x="431" y="561"/>
                    <a:pt x="438" y="561"/>
                  </a:cubicBezTo>
                  <a:cubicBezTo>
                    <a:pt x="549" y="561"/>
                    <a:pt x="549" y="561"/>
                    <a:pt x="549" y="561"/>
                  </a:cubicBezTo>
                  <a:cubicBezTo>
                    <a:pt x="556" y="561"/>
                    <a:pt x="561" y="556"/>
                    <a:pt x="561" y="549"/>
                  </a:cubicBezTo>
                  <a:cubicBezTo>
                    <a:pt x="561" y="438"/>
                    <a:pt x="561" y="438"/>
                    <a:pt x="561" y="438"/>
                  </a:cubicBezTo>
                  <a:cubicBezTo>
                    <a:pt x="561" y="432"/>
                    <a:pt x="556" y="427"/>
                    <a:pt x="549" y="427"/>
                  </a:cubicBezTo>
                  <a:cubicBezTo>
                    <a:pt x="505" y="427"/>
                    <a:pt x="505" y="427"/>
                    <a:pt x="505" y="427"/>
                  </a:cubicBezTo>
                  <a:cubicBezTo>
                    <a:pt x="505" y="135"/>
                    <a:pt x="505" y="135"/>
                    <a:pt x="505" y="135"/>
                  </a:cubicBezTo>
                  <a:cubicBezTo>
                    <a:pt x="549" y="135"/>
                    <a:pt x="549" y="135"/>
                    <a:pt x="549" y="135"/>
                  </a:cubicBezTo>
                  <a:cubicBezTo>
                    <a:pt x="556" y="135"/>
                    <a:pt x="561" y="130"/>
                    <a:pt x="561" y="123"/>
                  </a:cubicBezTo>
                  <a:cubicBezTo>
                    <a:pt x="561" y="12"/>
                    <a:pt x="561" y="12"/>
                    <a:pt x="561" y="12"/>
                  </a:cubicBezTo>
                  <a:cubicBezTo>
                    <a:pt x="561" y="5"/>
                    <a:pt x="556" y="0"/>
                    <a:pt x="549" y="0"/>
                  </a:cubicBezTo>
                  <a:close/>
                  <a:moveTo>
                    <a:pt x="23" y="24"/>
                  </a:moveTo>
                  <a:lnTo>
                    <a:pt x="23" y="24"/>
                  </a:lnTo>
                  <a:cubicBezTo>
                    <a:pt x="112" y="24"/>
                    <a:pt x="112" y="24"/>
                    <a:pt x="112" y="24"/>
                  </a:cubicBezTo>
                  <a:cubicBezTo>
                    <a:pt x="112" y="111"/>
                    <a:pt x="112" y="111"/>
                    <a:pt x="112" y="111"/>
                  </a:cubicBezTo>
                  <a:cubicBezTo>
                    <a:pt x="23" y="111"/>
                    <a:pt x="23" y="111"/>
                    <a:pt x="23" y="111"/>
                  </a:cubicBezTo>
                  <a:lnTo>
                    <a:pt x="23" y="24"/>
                  </a:lnTo>
                  <a:close/>
                  <a:moveTo>
                    <a:pt x="112" y="538"/>
                  </a:moveTo>
                  <a:lnTo>
                    <a:pt x="112" y="538"/>
                  </a:lnTo>
                  <a:cubicBezTo>
                    <a:pt x="23" y="538"/>
                    <a:pt x="23" y="538"/>
                    <a:pt x="23" y="538"/>
                  </a:cubicBezTo>
                  <a:cubicBezTo>
                    <a:pt x="23" y="449"/>
                    <a:pt x="23" y="449"/>
                    <a:pt x="23" y="449"/>
                  </a:cubicBezTo>
                  <a:cubicBezTo>
                    <a:pt x="112" y="449"/>
                    <a:pt x="112" y="449"/>
                    <a:pt x="112" y="449"/>
                  </a:cubicBezTo>
                  <a:lnTo>
                    <a:pt x="112" y="538"/>
                  </a:lnTo>
                  <a:close/>
                  <a:moveTo>
                    <a:pt x="537" y="538"/>
                  </a:moveTo>
                  <a:lnTo>
                    <a:pt x="537" y="538"/>
                  </a:lnTo>
                  <a:cubicBezTo>
                    <a:pt x="450" y="538"/>
                    <a:pt x="450" y="538"/>
                    <a:pt x="450" y="538"/>
                  </a:cubicBezTo>
                  <a:cubicBezTo>
                    <a:pt x="450" y="449"/>
                    <a:pt x="450" y="449"/>
                    <a:pt x="450" y="449"/>
                  </a:cubicBezTo>
                  <a:cubicBezTo>
                    <a:pt x="537" y="449"/>
                    <a:pt x="537" y="449"/>
                    <a:pt x="537" y="449"/>
                  </a:cubicBezTo>
                  <a:lnTo>
                    <a:pt x="537" y="538"/>
                  </a:lnTo>
                  <a:close/>
                  <a:moveTo>
                    <a:pt x="482" y="427"/>
                  </a:moveTo>
                  <a:lnTo>
                    <a:pt x="482" y="427"/>
                  </a:lnTo>
                  <a:cubicBezTo>
                    <a:pt x="438" y="427"/>
                    <a:pt x="438" y="427"/>
                    <a:pt x="438" y="427"/>
                  </a:cubicBezTo>
                  <a:cubicBezTo>
                    <a:pt x="431" y="427"/>
                    <a:pt x="426" y="432"/>
                    <a:pt x="426" y="438"/>
                  </a:cubicBezTo>
                  <a:cubicBezTo>
                    <a:pt x="426" y="482"/>
                    <a:pt x="426" y="482"/>
                    <a:pt x="426" y="482"/>
                  </a:cubicBezTo>
                  <a:cubicBezTo>
                    <a:pt x="134" y="482"/>
                    <a:pt x="134" y="482"/>
                    <a:pt x="134" y="482"/>
                  </a:cubicBezTo>
                  <a:cubicBezTo>
                    <a:pt x="134" y="438"/>
                    <a:pt x="134" y="438"/>
                    <a:pt x="134" y="438"/>
                  </a:cubicBezTo>
                  <a:cubicBezTo>
                    <a:pt x="134" y="432"/>
                    <a:pt x="129" y="427"/>
                    <a:pt x="123" y="427"/>
                  </a:cubicBezTo>
                  <a:cubicBezTo>
                    <a:pt x="79" y="427"/>
                    <a:pt x="79" y="427"/>
                    <a:pt x="79" y="427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9" y="135"/>
                    <a:pt x="134" y="130"/>
                    <a:pt x="134" y="123"/>
                  </a:cubicBezTo>
                  <a:cubicBezTo>
                    <a:pt x="134" y="79"/>
                    <a:pt x="134" y="79"/>
                    <a:pt x="134" y="79"/>
                  </a:cubicBezTo>
                  <a:cubicBezTo>
                    <a:pt x="426" y="79"/>
                    <a:pt x="426" y="79"/>
                    <a:pt x="426" y="79"/>
                  </a:cubicBezTo>
                  <a:cubicBezTo>
                    <a:pt x="426" y="123"/>
                    <a:pt x="426" y="123"/>
                    <a:pt x="426" y="123"/>
                  </a:cubicBezTo>
                  <a:cubicBezTo>
                    <a:pt x="426" y="130"/>
                    <a:pt x="431" y="135"/>
                    <a:pt x="438" y="135"/>
                  </a:cubicBezTo>
                  <a:cubicBezTo>
                    <a:pt x="482" y="135"/>
                    <a:pt x="482" y="135"/>
                    <a:pt x="482" y="135"/>
                  </a:cubicBezTo>
                  <a:lnTo>
                    <a:pt x="482" y="427"/>
                  </a:lnTo>
                  <a:close/>
                  <a:moveTo>
                    <a:pt x="537" y="111"/>
                  </a:moveTo>
                  <a:lnTo>
                    <a:pt x="537" y="111"/>
                  </a:lnTo>
                  <a:cubicBezTo>
                    <a:pt x="450" y="111"/>
                    <a:pt x="450" y="111"/>
                    <a:pt x="450" y="111"/>
                  </a:cubicBezTo>
                  <a:cubicBezTo>
                    <a:pt x="450" y="24"/>
                    <a:pt x="450" y="24"/>
                    <a:pt x="450" y="24"/>
                  </a:cubicBezTo>
                  <a:cubicBezTo>
                    <a:pt x="537" y="24"/>
                    <a:pt x="537" y="24"/>
                    <a:pt x="537" y="24"/>
                  </a:cubicBezTo>
                  <a:lnTo>
                    <a:pt x="537" y="1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7" name="Group 966"/>
          <p:cNvGrpSpPr/>
          <p:nvPr/>
        </p:nvGrpSpPr>
        <p:grpSpPr>
          <a:xfrm>
            <a:off x="2209440" y="3503898"/>
            <a:ext cx="429725" cy="431578"/>
            <a:chOff x="2209440" y="3503898"/>
            <a:chExt cx="429725" cy="431578"/>
          </a:xfrm>
        </p:grpSpPr>
        <p:sp>
          <p:nvSpPr>
            <p:cNvPr id="947" name="Freeform 946"/>
            <p:cNvSpPr>
              <a:spLocks noChangeArrowheads="1"/>
            </p:cNvSpPr>
            <p:nvPr/>
          </p:nvSpPr>
          <p:spPr bwMode="auto">
            <a:xfrm>
              <a:off x="2209440" y="3503898"/>
              <a:ext cx="429725" cy="431578"/>
            </a:xfrm>
            <a:custGeom>
              <a:avLst/>
              <a:gdLst>
                <a:gd name="T0" fmla="*/ 1024 w 1025"/>
                <a:gd name="T1" fmla="*/ 513 h 1026"/>
                <a:gd name="T2" fmla="*/ 1024 w 1025"/>
                <a:gd name="T3" fmla="*/ 513 h 1026"/>
                <a:gd name="T4" fmla="*/ 512 w 1025"/>
                <a:gd name="T5" fmla="*/ 1025 h 1026"/>
                <a:gd name="T6" fmla="*/ 0 w 1025"/>
                <a:gd name="T7" fmla="*/ 513 h 1026"/>
                <a:gd name="T8" fmla="*/ 512 w 1025"/>
                <a:gd name="T9" fmla="*/ 0 h 1026"/>
                <a:gd name="T10" fmla="*/ 1024 w 1025"/>
                <a:gd name="T11" fmla="*/ 513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6">
                  <a:moveTo>
                    <a:pt x="1024" y="513"/>
                  </a:moveTo>
                  <a:lnTo>
                    <a:pt x="1024" y="513"/>
                  </a:lnTo>
                  <a:cubicBezTo>
                    <a:pt x="1024" y="796"/>
                    <a:pt x="795" y="1025"/>
                    <a:pt x="512" y="1025"/>
                  </a:cubicBezTo>
                  <a:cubicBezTo>
                    <a:pt x="230" y="1025"/>
                    <a:pt x="0" y="796"/>
                    <a:pt x="0" y="513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5" y="0"/>
                    <a:pt x="1024" y="229"/>
                    <a:pt x="1024" y="513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6" name="Group 1165"/>
            <p:cNvGrpSpPr/>
            <p:nvPr/>
          </p:nvGrpSpPr>
          <p:grpSpPr>
            <a:xfrm>
              <a:off x="2320576" y="3587250"/>
              <a:ext cx="209305" cy="264873"/>
              <a:chOff x="2320576" y="3587250"/>
              <a:chExt cx="209305" cy="264873"/>
            </a:xfrm>
            <a:solidFill>
              <a:schemeClr val="bg1"/>
            </a:solidFill>
          </p:grpSpPr>
          <p:sp>
            <p:nvSpPr>
              <p:cNvPr id="1167" name="Freeform 83"/>
              <p:cNvSpPr>
                <a:spLocks noChangeArrowheads="1"/>
              </p:cNvSpPr>
              <p:nvPr/>
            </p:nvSpPr>
            <p:spPr bwMode="auto">
              <a:xfrm>
                <a:off x="2320576" y="3605773"/>
                <a:ext cx="118545" cy="246350"/>
              </a:xfrm>
              <a:custGeom>
                <a:avLst/>
                <a:gdLst>
                  <a:gd name="T0" fmla="*/ 154 w 281"/>
                  <a:gd name="T1" fmla="*/ 0 h 585"/>
                  <a:gd name="T2" fmla="*/ 154 w 281"/>
                  <a:gd name="T3" fmla="*/ 0 h 585"/>
                  <a:gd name="T4" fmla="*/ 126 w 281"/>
                  <a:gd name="T5" fmla="*/ 0 h 585"/>
                  <a:gd name="T6" fmla="*/ 94 w 281"/>
                  <a:gd name="T7" fmla="*/ 32 h 585"/>
                  <a:gd name="T8" fmla="*/ 94 w 281"/>
                  <a:gd name="T9" fmla="*/ 116 h 585"/>
                  <a:gd name="T10" fmla="*/ 12 w 281"/>
                  <a:gd name="T11" fmla="*/ 116 h 585"/>
                  <a:gd name="T12" fmla="*/ 0 w 281"/>
                  <a:gd name="T13" fmla="*/ 128 h 585"/>
                  <a:gd name="T14" fmla="*/ 0 w 281"/>
                  <a:gd name="T15" fmla="*/ 572 h 585"/>
                  <a:gd name="T16" fmla="*/ 12 w 281"/>
                  <a:gd name="T17" fmla="*/ 584 h 585"/>
                  <a:gd name="T18" fmla="*/ 269 w 281"/>
                  <a:gd name="T19" fmla="*/ 584 h 585"/>
                  <a:gd name="T20" fmla="*/ 280 w 281"/>
                  <a:gd name="T21" fmla="*/ 572 h 585"/>
                  <a:gd name="T22" fmla="*/ 280 w 281"/>
                  <a:gd name="T23" fmla="*/ 128 h 585"/>
                  <a:gd name="T24" fmla="*/ 269 w 281"/>
                  <a:gd name="T25" fmla="*/ 116 h 585"/>
                  <a:gd name="T26" fmla="*/ 187 w 281"/>
                  <a:gd name="T27" fmla="*/ 116 h 585"/>
                  <a:gd name="T28" fmla="*/ 187 w 281"/>
                  <a:gd name="T29" fmla="*/ 32 h 585"/>
                  <a:gd name="T30" fmla="*/ 154 w 281"/>
                  <a:gd name="T31" fmla="*/ 0 h 585"/>
                  <a:gd name="T32" fmla="*/ 117 w 281"/>
                  <a:gd name="T33" fmla="*/ 32 h 585"/>
                  <a:gd name="T34" fmla="*/ 117 w 281"/>
                  <a:gd name="T35" fmla="*/ 32 h 585"/>
                  <a:gd name="T36" fmla="*/ 126 w 281"/>
                  <a:gd name="T37" fmla="*/ 23 h 585"/>
                  <a:gd name="T38" fmla="*/ 154 w 281"/>
                  <a:gd name="T39" fmla="*/ 23 h 585"/>
                  <a:gd name="T40" fmla="*/ 164 w 281"/>
                  <a:gd name="T41" fmla="*/ 32 h 585"/>
                  <a:gd name="T42" fmla="*/ 164 w 281"/>
                  <a:gd name="T43" fmla="*/ 116 h 585"/>
                  <a:gd name="T44" fmla="*/ 117 w 281"/>
                  <a:gd name="T45" fmla="*/ 116 h 585"/>
                  <a:gd name="T46" fmla="*/ 117 w 281"/>
                  <a:gd name="T47" fmla="*/ 32 h 585"/>
                  <a:gd name="T48" fmla="*/ 258 w 281"/>
                  <a:gd name="T49" fmla="*/ 444 h 585"/>
                  <a:gd name="T50" fmla="*/ 258 w 281"/>
                  <a:gd name="T51" fmla="*/ 444 h 585"/>
                  <a:gd name="T52" fmla="*/ 23 w 281"/>
                  <a:gd name="T53" fmla="*/ 444 h 585"/>
                  <a:gd name="T54" fmla="*/ 23 w 281"/>
                  <a:gd name="T55" fmla="*/ 257 h 585"/>
                  <a:gd name="T56" fmla="*/ 258 w 281"/>
                  <a:gd name="T57" fmla="*/ 257 h 585"/>
                  <a:gd name="T58" fmla="*/ 258 w 281"/>
                  <a:gd name="T59" fmla="*/ 444 h 585"/>
                  <a:gd name="T60" fmla="*/ 258 w 281"/>
                  <a:gd name="T61" fmla="*/ 561 h 585"/>
                  <a:gd name="T62" fmla="*/ 258 w 281"/>
                  <a:gd name="T63" fmla="*/ 561 h 585"/>
                  <a:gd name="T64" fmla="*/ 23 w 281"/>
                  <a:gd name="T65" fmla="*/ 561 h 585"/>
                  <a:gd name="T66" fmla="*/ 23 w 281"/>
                  <a:gd name="T67" fmla="*/ 467 h 585"/>
                  <a:gd name="T68" fmla="*/ 258 w 281"/>
                  <a:gd name="T69" fmla="*/ 467 h 585"/>
                  <a:gd name="T70" fmla="*/ 258 w 281"/>
                  <a:gd name="T71" fmla="*/ 561 h 585"/>
                  <a:gd name="T72" fmla="*/ 258 w 281"/>
                  <a:gd name="T73" fmla="*/ 233 h 585"/>
                  <a:gd name="T74" fmla="*/ 258 w 281"/>
                  <a:gd name="T75" fmla="*/ 233 h 585"/>
                  <a:gd name="T76" fmla="*/ 23 w 281"/>
                  <a:gd name="T77" fmla="*/ 233 h 585"/>
                  <a:gd name="T78" fmla="*/ 23 w 281"/>
                  <a:gd name="T79" fmla="*/ 140 h 585"/>
                  <a:gd name="T80" fmla="*/ 106 w 281"/>
                  <a:gd name="T81" fmla="*/ 140 h 585"/>
                  <a:gd name="T82" fmla="*/ 175 w 281"/>
                  <a:gd name="T83" fmla="*/ 140 h 585"/>
                  <a:gd name="T84" fmla="*/ 258 w 281"/>
                  <a:gd name="T85" fmla="*/ 140 h 585"/>
                  <a:gd name="T86" fmla="*/ 258 w 281"/>
                  <a:gd name="T87" fmla="*/ 233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81" h="585">
                    <a:moveTo>
                      <a:pt x="154" y="0"/>
                    </a:moveTo>
                    <a:lnTo>
                      <a:pt x="154" y="0"/>
                    </a:lnTo>
                    <a:cubicBezTo>
                      <a:pt x="126" y="0"/>
                      <a:pt x="126" y="0"/>
                      <a:pt x="126" y="0"/>
                    </a:cubicBezTo>
                    <a:cubicBezTo>
                      <a:pt x="109" y="0"/>
                      <a:pt x="94" y="14"/>
                      <a:pt x="94" y="32"/>
                    </a:cubicBezTo>
                    <a:cubicBezTo>
                      <a:pt x="94" y="116"/>
                      <a:pt x="94" y="116"/>
                      <a:pt x="94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6" y="116"/>
                      <a:pt x="0" y="122"/>
                      <a:pt x="0" y="128"/>
                    </a:cubicBezTo>
                    <a:cubicBezTo>
                      <a:pt x="0" y="572"/>
                      <a:pt x="0" y="572"/>
                      <a:pt x="0" y="572"/>
                    </a:cubicBezTo>
                    <a:cubicBezTo>
                      <a:pt x="0" y="579"/>
                      <a:pt x="6" y="584"/>
                      <a:pt x="12" y="584"/>
                    </a:cubicBezTo>
                    <a:cubicBezTo>
                      <a:pt x="269" y="584"/>
                      <a:pt x="269" y="584"/>
                      <a:pt x="269" y="584"/>
                    </a:cubicBezTo>
                    <a:cubicBezTo>
                      <a:pt x="275" y="584"/>
                      <a:pt x="280" y="579"/>
                      <a:pt x="280" y="572"/>
                    </a:cubicBezTo>
                    <a:cubicBezTo>
                      <a:pt x="280" y="128"/>
                      <a:pt x="280" y="128"/>
                      <a:pt x="280" y="128"/>
                    </a:cubicBezTo>
                    <a:cubicBezTo>
                      <a:pt x="280" y="122"/>
                      <a:pt x="275" y="116"/>
                      <a:pt x="269" y="116"/>
                    </a:cubicBezTo>
                    <a:cubicBezTo>
                      <a:pt x="187" y="116"/>
                      <a:pt x="187" y="116"/>
                      <a:pt x="187" y="116"/>
                    </a:cubicBezTo>
                    <a:cubicBezTo>
                      <a:pt x="187" y="32"/>
                      <a:pt x="187" y="32"/>
                      <a:pt x="187" y="32"/>
                    </a:cubicBezTo>
                    <a:cubicBezTo>
                      <a:pt x="187" y="14"/>
                      <a:pt x="172" y="0"/>
                      <a:pt x="154" y="0"/>
                    </a:cubicBezTo>
                    <a:close/>
                    <a:moveTo>
                      <a:pt x="117" y="32"/>
                    </a:moveTo>
                    <a:lnTo>
                      <a:pt x="117" y="32"/>
                    </a:lnTo>
                    <a:cubicBezTo>
                      <a:pt x="117" y="27"/>
                      <a:pt x="121" y="23"/>
                      <a:pt x="126" y="23"/>
                    </a:cubicBezTo>
                    <a:cubicBezTo>
                      <a:pt x="154" y="23"/>
                      <a:pt x="154" y="23"/>
                      <a:pt x="154" y="23"/>
                    </a:cubicBezTo>
                    <a:cubicBezTo>
                      <a:pt x="160" y="23"/>
                      <a:pt x="164" y="27"/>
                      <a:pt x="164" y="32"/>
                    </a:cubicBezTo>
                    <a:cubicBezTo>
                      <a:pt x="164" y="116"/>
                      <a:pt x="164" y="116"/>
                      <a:pt x="164" y="116"/>
                    </a:cubicBezTo>
                    <a:cubicBezTo>
                      <a:pt x="117" y="116"/>
                      <a:pt x="117" y="116"/>
                      <a:pt x="117" y="116"/>
                    </a:cubicBezTo>
                    <a:lnTo>
                      <a:pt x="117" y="32"/>
                    </a:lnTo>
                    <a:close/>
                    <a:moveTo>
                      <a:pt x="258" y="444"/>
                    </a:moveTo>
                    <a:lnTo>
                      <a:pt x="258" y="444"/>
                    </a:lnTo>
                    <a:cubicBezTo>
                      <a:pt x="23" y="444"/>
                      <a:pt x="23" y="444"/>
                      <a:pt x="23" y="444"/>
                    </a:cubicBezTo>
                    <a:cubicBezTo>
                      <a:pt x="23" y="257"/>
                      <a:pt x="23" y="257"/>
                      <a:pt x="23" y="257"/>
                    </a:cubicBezTo>
                    <a:cubicBezTo>
                      <a:pt x="258" y="257"/>
                      <a:pt x="258" y="257"/>
                      <a:pt x="258" y="257"/>
                    </a:cubicBezTo>
                    <a:lnTo>
                      <a:pt x="258" y="444"/>
                    </a:lnTo>
                    <a:close/>
                    <a:moveTo>
                      <a:pt x="258" y="561"/>
                    </a:moveTo>
                    <a:lnTo>
                      <a:pt x="258" y="561"/>
                    </a:lnTo>
                    <a:cubicBezTo>
                      <a:pt x="23" y="561"/>
                      <a:pt x="23" y="561"/>
                      <a:pt x="23" y="561"/>
                    </a:cubicBezTo>
                    <a:cubicBezTo>
                      <a:pt x="23" y="467"/>
                      <a:pt x="23" y="467"/>
                      <a:pt x="23" y="467"/>
                    </a:cubicBezTo>
                    <a:cubicBezTo>
                      <a:pt x="258" y="467"/>
                      <a:pt x="258" y="467"/>
                      <a:pt x="258" y="467"/>
                    </a:cubicBezTo>
                    <a:lnTo>
                      <a:pt x="258" y="561"/>
                    </a:lnTo>
                    <a:close/>
                    <a:moveTo>
                      <a:pt x="258" y="233"/>
                    </a:moveTo>
                    <a:lnTo>
                      <a:pt x="258" y="233"/>
                    </a:lnTo>
                    <a:cubicBezTo>
                      <a:pt x="23" y="233"/>
                      <a:pt x="23" y="233"/>
                      <a:pt x="23" y="233"/>
                    </a:cubicBezTo>
                    <a:cubicBezTo>
                      <a:pt x="23" y="140"/>
                      <a:pt x="23" y="140"/>
                      <a:pt x="23" y="140"/>
                    </a:cubicBezTo>
                    <a:cubicBezTo>
                      <a:pt x="106" y="140"/>
                      <a:pt x="106" y="140"/>
                      <a:pt x="106" y="140"/>
                    </a:cubicBezTo>
                    <a:cubicBezTo>
                      <a:pt x="175" y="140"/>
                      <a:pt x="175" y="140"/>
                      <a:pt x="175" y="140"/>
                    </a:cubicBezTo>
                    <a:cubicBezTo>
                      <a:pt x="258" y="140"/>
                      <a:pt x="258" y="140"/>
                      <a:pt x="258" y="140"/>
                    </a:cubicBezTo>
                    <a:lnTo>
                      <a:pt x="258" y="23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" name="Freeform 84"/>
              <p:cNvSpPr>
                <a:spLocks noChangeArrowheads="1"/>
              </p:cNvSpPr>
              <p:nvPr/>
            </p:nvSpPr>
            <p:spPr bwMode="auto">
              <a:xfrm>
                <a:off x="2413189" y="3587250"/>
                <a:ext cx="116692" cy="109283"/>
              </a:xfrm>
              <a:custGeom>
                <a:avLst/>
                <a:gdLst>
                  <a:gd name="T0" fmla="*/ 263 w 278"/>
                  <a:gd name="T1" fmla="*/ 258 h 259"/>
                  <a:gd name="T2" fmla="*/ 263 w 278"/>
                  <a:gd name="T3" fmla="*/ 258 h 259"/>
                  <a:gd name="T4" fmla="*/ 274 w 278"/>
                  <a:gd name="T5" fmla="*/ 252 h 259"/>
                  <a:gd name="T6" fmla="*/ 270 w 278"/>
                  <a:gd name="T7" fmla="*/ 236 h 259"/>
                  <a:gd name="T8" fmla="*/ 33 w 278"/>
                  <a:gd name="T9" fmla="*/ 93 h 259"/>
                  <a:gd name="T10" fmla="*/ 132 w 278"/>
                  <a:gd name="T11" fmla="*/ 23 h 259"/>
                  <a:gd name="T12" fmla="*/ 135 w 278"/>
                  <a:gd name="T13" fmla="*/ 7 h 259"/>
                  <a:gd name="T14" fmla="*/ 119 w 278"/>
                  <a:gd name="T15" fmla="*/ 4 h 259"/>
                  <a:gd name="T16" fmla="*/ 5 w 278"/>
                  <a:gd name="T17" fmla="*/ 84 h 259"/>
                  <a:gd name="T18" fmla="*/ 0 w 278"/>
                  <a:gd name="T19" fmla="*/ 94 h 259"/>
                  <a:gd name="T20" fmla="*/ 5 w 278"/>
                  <a:gd name="T21" fmla="*/ 103 h 259"/>
                  <a:gd name="T22" fmla="*/ 257 w 278"/>
                  <a:gd name="T23" fmla="*/ 256 h 259"/>
                  <a:gd name="T24" fmla="*/ 263 w 278"/>
                  <a:gd name="T25" fmla="*/ 258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8" h="259">
                    <a:moveTo>
                      <a:pt x="263" y="258"/>
                    </a:moveTo>
                    <a:lnTo>
                      <a:pt x="263" y="258"/>
                    </a:lnTo>
                    <a:cubicBezTo>
                      <a:pt x="268" y="258"/>
                      <a:pt x="271" y="256"/>
                      <a:pt x="274" y="252"/>
                    </a:cubicBezTo>
                    <a:cubicBezTo>
                      <a:pt x="277" y="247"/>
                      <a:pt x="275" y="239"/>
                      <a:pt x="270" y="236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132" y="23"/>
                      <a:pt x="132" y="23"/>
                      <a:pt x="132" y="23"/>
                    </a:cubicBezTo>
                    <a:cubicBezTo>
                      <a:pt x="137" y="20"/>
                      <a:pt x="139" y="13"/>
                      <a:pt x="135" y="7"/>
                    </a:cubicBezTo>
                    <a:cubicBezTo>
                      <a:pt x="131" y="2"/>
                      <a:pt x="124" y="0"/>
                      <a:pt x="119" y="4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1" y="86"/>
                      <a:pt x="0" y="90"/>
                      <a:pt x="0" y="94"/>
                    </a:cubicBezTo>
                    <a:cubicBezTo>
                      <a:pt x="0" y="98"/>
                      <a:pt x="2" y="101"/>
                      <a:pt x="5" y="103"/>
                    </a:cubicBezTo>
                    <a:cubicBezTo>
                      <a:pt x="257" y="256"/>
                      <a:pt x="257" y="256"/>
                      <a:pt x="257" y="256"/>
                    </a:cubicBezTo>
                    <a:cubicBezTo>
                      <a:pt x="259" y="257"/>
                      <a:pt x="261" y="258"/>
                      <a:pt x="263" y="2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" name="Freeform 85"/>
              <p:cNvSpPr>
                <a:spLocks noChangeArrowheads="1"/>
              </p:cNvSpPr>
              <p:nvPr/>
            </p:nvSpPr>
            <p:spPr bwMode="auto">
              <a:xfrm>
                <a:off x="2478017" y="3600216"/>
                <a:ext cx="12966" cy="12966"/>
              </a:xfrm>
              <a:custGeom>
                <a:avLst/>
                <a:gdLst>
                  <a:gd name="T0" fmla="*/ 15 w 30"/>
                  <a:gd name="T1" fmla="*/ 30 h 31"/>
                  <a:gd name="T2" fmla="*/ 15 w 30"/>
                  <a:gd name="T3" fmla="*/ 30 h 31"/>
                  <a:gd name="T4" fmla="*/ 29 w 30"/>
                  <a:gd name="T5" fmla="*/ 15 h 31"/>
                  <a:gd name="T6" fmla="*/ 15 w 30"/>
                  <a:gd name="T7" fmla="*/ 0 h 31"/>
                  <a:gd name="T8" fmla="*/ 0 w 30"/>
                  <a:gd name="T9" fmla="*/ 15 h 31"/>
                  <a:gd name="T10" fmla="*/ 15 w 30"/>
                  <a:gd name="T11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1">
                    <a:moveTo>
                      <a:pt x="15" y="30"/>
                    </a:moveTo>
                    <a:lnTo>
                      <a:pt x="15" y="30"/>
                    </a:lnTo>
                    <a:cubicBezTo>
                      <a:pt x="23" y="30"/>
                      <a:pt x="29" y="23"/>
                      <a:pt x="29" y="15"/>
                    </a:cubicBezTo>
                    <a:cubicBezTo>
                      <a:pt x="29" y="7"/>
                      <a:pt x="23" y="0"/>
                      <a:pt x="15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0" name="Freeform 86"/>
              <p:cNvSpPr>
                <a:spLocks noChangeArrowheads="1"/>
              </p:cNvSpPr>
              <p:nvPr/>
            </p:nvSpPr>
            <p:spPr bwMode="auto">
              <a:xfrm>
                <a:off x="2457643" y="3620591"/>
                <a:ext cx="12965" cy="12965"/>
              </a:xfrm>
              <a:custGeom>
                <a:avLst/>
                <a:gdLst>
                  <a:gd name="T0" fmla="*/ 15 w 30"/>
                  <a:gd name="T1" fmla="*/ 0 h 30"/>
                  <a:gd name="T2" fmla="*/ 15 w 30"/>
                  <a:gd name="T3" fmla="*/ 0 h 30"/>
                  <a:gd name="T4" fmla="*/ 0 w 30"/>
                  <a:gd name="T5" fmla="*/ 15 h 30"/>
                  <a:gd name="T6" fmla="*/ 15 w 30"/>
                  <a:gd name="T7" fmla="*/ 29 h 30"/>
                  <a:gd name="T8" fmla="*/ 29 w 30"/>
                  <a:gd name="T9" fmla="*/ 15 h 30"/>
                  <a:gd name="T10" fmla="*/ 15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cubicBezTo>
                      <a:pt x="6" y="0"/>
                      <a:pt x="0" y="6"/>
                      <a:pt x="0" y="15"/>
                    </a:cubicBezTo>
                    <a:cubicBezTo>
                      <a:pt x="0" y="23"/>
                      <a:pt x="6" y="29"/>
                      <a:pt x="15" y="29"/>
                    </a:cubicBezTo>
                    <a:cubicBezTo>
                      <a:pt x="23" y="29"/>
                      <a:pt x="29" y="23"/>
                      <a:pt x="29" y="15"/>
                    </a:cubicBezTo>
                    <a:cubicBezTo>
                      <a:pt x="29" y="6"/>
                      <a:pt x="23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1" name="Freeform 87"/>
              <p:cNvSpPr>
                <a:spLocks noChangeArrowheads="1"/>
              </p:cNvSpPr>
              <p:nvPr/>
            </p:nvSpPr>
            <p:spPr bwMode="auto">
              <a:xfrm>
                <a:off x="2478017" y="3631705"/>
                <a:ext cx="12966" cy="12965"/>
              </a:xfrm>
              <a:custGeom>
                <a:avLst/>
                <a:gdLst>
                  <a:gd name="T0" fmla="*/ 15 w 30"/>
                  <a:gd name="T1" fmla="*/ 30 h 31"/>
                  <a:gd name="T2" fmla="*/ 15 w 30"/>
                  <a:gd name="T3" fmla="*/ 30 h 31"/>
                  <a:gd name="T4" fmla="*/ 29 w 30"/>
                  <a:gd name="T5" fmla="*/ 15 h 31"/>
                  <a:gd name="T6" fmla="*/ 15 w 30"/>
                  <a:gd name="T7" fmla="*/ 0 h 31"/>
                  <a:gd name="T8" fmla="*/ 0 w 30"/>
                  <a:gd name="T9" fmla="*/ 15 h 31"/>
                  <a:gd name="T10" fmla="*/ 15 w 30"/>
                  <a:gd name="T11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1">
                    <a:moveTo>
                      <a:pt x="15" y="30"/>
                    </a:moveTo>
                    <a:lnTo>
                      <a:pt x="15" y="30"/>
                    </a:lnTo>
                    <a:cubicBezTo>
                      <a:pt x="23" y="30"/>
                      <a:pt x="29" y="23"/>
                      <a:pt x="29" y="15"/>
                    </a:cubicBezTo>
                    <a:cubicBezTo>
                      <a:pt x="29" y="7"/>
                      <a:pt x="23" y="0"/>
                      <a:pt x="15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71" name="Group 970"/>
          <p:cNvGrpSpPr/>
          <p:nvPr/>
        </p:nvGrpSpPr>
        <p:grpSpPr>
          <a:xfrm>
            <a:off x="5660204" y="3503898"/>
            <a:ext cx="431578" cy="431578"/>
            <a:chOff x="5660204" y="3503898"/>
            <a:chExt cx="431578" cy="431578"/>
          </a:xfrm>
        </p:grpSpPr>
        <p:sp>
          <p:nvSpPr>
            <p:cNvPr id="950" name="Freeform 17"/>
            <p:cNvSpPr>
              <a:spLocks noChangeArrowheads="1"/>
            </p:cNvSpPr>
            <p:nvPr/>
          </p:nvSpPr>
          <p:spPr bwMode="auto">
            <a:xfrm>
              <a:off x="5660204" y="3503898"/>
              <a:ext cx="431578" cy="431578"/>
            </a:xfrm>
            <a:custGeom>
              <a:avLst/>
              <a:gdLst>
                <a:gd name="T0" fmla="*/ 1025 w 1026"/>
                <a:gd name="T1" fmla="*/ 513 h 1026"/>
                <a:gd name="T2" fmla="*/ 1025 w 1026"/>
                <a:gd name="T3" fmla="*/ 513 h 1026"/>
                <a:gd name="T4" fmla="*/ 513 w 1026"/>
                <a:gd name="T5" fmla="*/ 1025 h 1026"/>
                <a:gd name="T6" fmla="*/ 0 w 1026"/>
                <a:gd name="T7" fmla="*/ 513 h 1026"/>
                <a:gd name="T8" fmla="*/ 513 w 1026"/>
                <a:gd name="T9" fmla="*/ 0 h 1026"/>
                <a:gd name="T10" fmla="*/ 1025 w 1026"/>
                <a:gd name="T11" fmla="*/ 513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026">
                  <a:moveTo>
                    <a:pt x="1025" y="513"/>
                  </a:moveTo>
                  <a:lnTo>
                    <a:pt x="1025" y="513"/>
                  </a:lnTo>
                  <a:cubicBezTo>
                    <a:pt x="1025" y="796"/>
                    <a:pt x="796" y="1025"/>
                    <a:pt x="513" y="1025"/>
                  </a:cubicBezTo>
                  <a:cubicBezTo>
                    <a:pt x="230" y="1025"/>
                    <a:pt x="0" y="796"/>
                    <a:pt x="0" y="513"/>
                  </a:cubicBezTo>
                  <a:cubicBezTo>
                    <a:pt x="0" y="229"/>
                    <a:pt x="230" y="0"/>
                    <a:pt x="513" y="0"/>
                  </a:cubicBezTo>
                  <a:cubicBezTo>
                    <a:pt x="796" y="0"/>
                    <a:pt x="1025" y="229"/>
                    <a:pt x="1025" y="513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72" name="Group 1171"/>
            <p:cNvGrpSpPr/>
            <p:nvPr/>
          </p:nvGrpSpPr>
          <p:grpSpPr>
            <a:xfrm>
              <a:off x="5797271" y="3572432"/>
              <a:ext cx="157443" cy="294509"/>
              <a:chOff x="5797271" y="3572432"/>
              <a:chExt cx="157443" cy="294509"/>
            </a:xfrm>
            <a:solidFill>
              <a:schemeClr val="bg1"/>
            </a:solidFill>
          </p:grpSpPr>
          <p:sp>
            <p:nvSpPr>
              <p:cNvPr id="1173" name="Freeform 88"/>
              <p:cNvSpPr>
                <a:spLocks noChangeArrowheads="1"/>
              </p:cNvSpPr>
              <p:nvPr/>
            </p:nvSpPr>
            <p:spPr bwMode="auto">
              <a:xfrm>
                <a:off x="5886180" y="3572432"/>
                <a:ext cx="68534" cy="294509"/>
              </a:xfrm>
              <a:custGeom>
                <a:avLst/>
                <a:gdLst>
                  <a:gd name="T0" fmla="*/ 152 w 164"/>
                  <a:gd name="T1" fmla="*/ 0 h 702"/>
                  <a:gd name="T2" fmla="*/ 0 w 164"/>
                  <a:gd name="T3" fmla="*/ 12 h 702"/>
                  <a:gd name="T4" fmla="*/ 11 w 164"/>
                  <a:gd name="T5" fmla="*/ 701 h 702"/>
                  <a:gd name="T6" fmla="*/ 163 w 164"/>
                  <a:gd name="T7" fmla="*/ 690 h 702"/>
                  <a:gd name="T8" fmla="*/ 152 w 164"/>
                  <a:gd name="T9" fmla="*/ 0 h 702"/>
                  <a:gd name="T10" fmla="*/ 139 w 164"/>
                  <a:gd name="T11" fmla="*/ 677 h 702"/>
                  <a:gd name="T12" fmla="*/ 23 w 164"/>
                  <a:gd name="T13" fmla="*/ 632 h 702"/>
                  <a:gd name="T14" fmla="*/ 58 w 164"/>
                  <a:gd name="T15" fmla="*/ 619 h 702"/>
                  <a:gd name="T16" fmla="*/ 23 w 164"/>
                  <a:gd name="T17" fmla="*/ 608 h 702"/>
                  <a:gd name="T18" fmla="*/ 69 w 164"/>
                  <a:gd name="T19" fmla="*/ 585 h 702"/>
                  <a:gd name="T20" fmla="*/ 69 w 164"/>
                  <a:gd name="T21" fmla="*/ 561 h 702"/>
                  <a:gd name="T22" fmla="*/ 23 w 164"/>
                  <a:gd name="T23" fmla="*/ 538 h 702"/>
                  <a:gd name="T24" fmla="*/ 58 w 164"/>
                  <a:gd name="T25" fmla="*/ 526 h 702"/>
                  <a:gd name="T26" fmla="*/ 23 w 164"/>
                  <a:gd name="T27" fmla="*/ 514 h 702"/>
                  <a:gd name="T28" fmla="*/ 69 w 164"/>
                  <a:gd name="T29" fmla="*/ 491 h 702"/>
                  <a:gd name="T30" fmla="*/ 69 w 164"/>
                  <a:gd name="T31" fmla="*/ 467 h 702"/>
                  <a:gd name="T32" fmla="*/ 23 w 164"/>
                  <a:gd name="T33" fmla="*/ 444 h 702"/>
                  <a:gd name="T34" fmla="*/ 58 w 164"/>
                  <a:gd name="T35" fmla="*/ 433 h 702"/>
                  <a:gd name="T36" fmla="*/ 23 w 164"/>
                  <a:gd name="T37" fmla="*/ 420 h 702"/>
                  <a:gd name="T38" fmla="*/ 69 w 164"/>
                  <a:gd name="T39" fmla="*/ 397 h 702"/>
                  <a:gd name="T40" fmla="*/ 69 w 164"/>
                  <a:gd name="T41" fmla="*/ 374 h 702"/>
                  <a:gd name="T42" fmla="*/ 23 w 164"/>
                  <a:gd name="T43" fmla="*/ 351 h 702"/>
                  <a:gd name="T44" fmla="*/ 58 w 164"/>
                  <a:gd name="T45" fmla="*/ 339 h 702"/>
                  <a:gd name="T46" fmla="*/ 23 w 164"/>
                  <a:gd name="T47" fmla="*/ 328 h 702"/>
                  <a:gd name="T48" fmla="*/ 69 w 164"/>
                  <a:gd name="T49" fmla="*/ 304 h 702"/>
                  <a:gd name="T50" fmla="*/ 69 w 164"/>
                  <a:gd name="T51" fmla="*/ 281 h 702"/>
                  <a:gd name="T52" fmla="*/ 23 w 164"/>
                  <a:gd name="T53" fmla="*/ 257 h 702"/>
                  <a:gd name="T54" fmla="*/ 58 w 164"/>
                  <a:gd name="T55" fmla="*/ 245 h 702"/>
                  <a:gd name="T56" fmla="*/ 23 w 164"/>
                  <a:gd name="T57" fmla="*/ 234 h 702"/>
                  <a:gd name="T58" fmla="*/ 69 w 164"/>
                  <a:gd name="T59" fmla="*/ 210 h 702"/>
                  <a:gd name="T60" fmla="*/ 69 w 164"/>
                  <a:gd name="T61" fmla="*/ 187 h 702"/>
                  <a:gd name="T62" fmla="*/ 23 w 164"/>
                  <a:gd name="T63" fmla="*/ 163 h 702"/>
                  <a:gd name="T64" fmla="*/ 58 w 164"/>
                  <a:gd name="T65" fmla="*/ 152 h 702"/>
                  <a:gd name="T66" fmla="*/ 23 w 164"/>
                  <a:gd name="T67" fmla="*/ 140 h 702"/>
                  <a:gd name="T68" fmla="*/ 69 w 164"/>
                  <a:gd name="T69" fmla="*/ 117 h 702"/>
                  <a:gd name="T70" fmla="*/ 69 w 164"/>
                  <a:gd name="T71" fmla="*/ 93 h 702"/>
                  <a:gd name="T72" fmla="*/ 23 w 164"/>
                  <a:gd name="T73" fmla="*/ 24 h 702"/>
                  <a:gd name="T74" fmla="*/ 139 w 164"/>
                  <a:gd name="T75" fmla="*/ 677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4" h="702">
                    <a:moveTo>
                      <a:pt x="152" y="0"/>
                    </a:moveTo>
                    <a:lnTo>
                      <a:pt x="152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6"/>
                      <a:pt x="5" y="701"/>
                      <a:pt x="11" y="701"/>
                    </a:cubicBezTo>
                    <a:cubicBezTo>
                      <a:pt x="152" y="701"/>
                      <a:pt x="152" y="701"/>
                      <a:pt x="152" y="701"/>
                    </a:cubicBezTo>
                    <a:cubicBezTo>
                      <a:pt x="158" y="701"/>
                      <a:pt x="163" y="696"/>
                      <a:pt x="163" y="690"/>
                    </a:cubicBezTo>
                    <a:cubicBezTo>
                      <a:pt x="163" y="12"/>
                      <a:pt x="163" y="12"/>
                      <a:pt x="163" y="12"/>
                    </a:cubicBezTo>
                    <a:cubicBezTo>
                      <a:pt x="163" y="5"/>
                      <a:pt x="158" y="0"/>
                      <a:pt x="152" y="0"/>
                    </a:cubicBezTo>
                    <a:close/>
                    <a:moveTo>
                      <a:pt x="139" y="677"/>
                    </a:moveTo>
                    <a:lnTo>
                      <a:pt x="139" y="677"/>
                    </a:lnTo>
                    <a:cubicBezTo>
                      <a:pt x="23" y="677"/>
                      <a:pt x="23" y="677"/>
                      <a:pt x="23" y="677"/>
                    </a:cubicBezTo>
                    <a:cubicBezTo>
                      <a:pt x="23" y="632"/>
                      <a:pt x="23" y="632"/>
                      <a:pt x="23" y="632"/>
                    </a:cubicBezTo>
                    <a:cubicBezTo>
                      <a:pt x="46" y="632"/>
                      <a:pt x="46" y="632"/>
                      <a:pt x="46" y="632"/>
                    </a:cubicBezTo>
                    <a:cubicBezTo>
                      <a:pt x="53" y="632"/>
                      <a:pt x="58" y="626"/>
                      <a:pt x="58" y="619"/>
                    </a:cubicBezTo>
                    <a:cubicBezTo>
                      <a:pt x="58" y="613"/>
                      <a:pt x="53" y="608"/>
                      <a:pt x="46" y="608"/>
                    </a:cubicBezTo>
                    <a:cubicBezTo>
                      <a:pt x="23" y="608"/>
                      <a:pt x="23" y="608"/>
                      <a:pt x="23" y="608"/>
                    </a:cubicBezTo>
                    <a:cubicBezTo>
                      <a:pt x="23" y="585"/>
                      <a:pt x="23" y="585"/>
                      <a:pt x="23" y="585"/>
                    </a:cubicBezTo>
                    <a:cubicBezTo>
                      <a:pt x="69" y="585"/>
                      <a:pt x="69" y="585"/>
                      <a:pt x="69" y="585"/>
                    </a:cubicBezTo>
                    <a:cubicBezTo>
                      <a:pt x="76" y="585"/>
                      <a:pt x="81" y="580"/>
                      <a:pt x="81" y="572"/>
                    </a:cubicBezTo>
                    <a:cubicBezTo>
                      <a:pt x="81" y="566"/>
                      <a:pt x="76" y="561"/>
                      <a:pt x="69" y="561"/>
                    </a:cubicBezTo>
                    <a:cubicBezTo>
                      <a:pt x="23" y="561"/>
                      <a:pt x="23" y="561"/>
                      <a:pt x="23" y="561"/>
                    </a:cubicBezTo>
                    <a:cubicBezTo>
                      <a:pt x="23" y="538"/>
                      <a:pt x="23" y="538"/>
                      <a:pt x="23" y="538"/>
                    </a:cubicBezTo>
                    <a:cubicBezTo>
                      <a:pt x="46" y="538"/>
                      <a:pt x="46" y="538"/>
                      <a:pt x="46" y="538"/>
                    </a:cubicBezTo>
                    <a:cubicBezTo>
                      <a:pt x="53" y="538"/>
                      <a:pt x="58" y="533"/>
                      <a:pt x="58" y="526"/>
                    </a:cubicBezTo>
                    <a:cubicBezTo>
                      <a:pt x="58" y="519"/>
                      <a:pt x="53" y="514"/>
                      <a:pt x="46" y="514"/>
                    </a:cubicBezTo>
                    <a:cubicBezTo>
                      <a:pt x="23" y="514"/>
                      <a:pt x="23" y="514"/>
                      <a:pt x="23" y="514"/>
                    </a:cubicBezTo>
                    <a:cubicBezTo>
                      <a:pt x="23" y="491"/>
                      <a:pt x="23" y="491"/>
                      <a:pt x="23" y="491"/>
                    </a:cubicBezTo>
                    <a:cubicBezTo>
                      <a:pt x="69" y="491"/>
                      <a:pt x="69" y="491"/>
                      <a:pt x="69" y="491"/>
                    </a:cubicBezTo>
                    <a:cubicBezTo>
                      <a:pt x="76" y="491"/>
                      <a:pt x="81" y="486"/>
                      <a:pt x="81" y="480"/>
                    </a:cubicBezTo>
                    <a:cubicBezTo>
                      <a:pt x="81" y="472"/>
                      <a:pt x="76" y="467"/>
                      <a:pt x="69" y="467"/>
                    </a:cubicBezTo>
                    <a:cubicBezTo>
                      <a:pt x="23" y="467"/>
                      <a:pt x="23" y="467"/>
                      <a:pt x="23" y="467"/>
                    </a:cubicBezTo>
                    <a:cubicBezTo>
                      <a:pt x="23" y="444"/>
                      <a:pt x="23" y="444"/>
                      <a:pt x="23" y="444"/>
                    </a:cubicBezTo>
                    <a:cubicBezTo>
                      <a:pt x="46" y="444"/>
                      <a:pt x="46" y="444"/>
                      <a:pt x="46" y="444"/>
                    </a:cubicBezTo>
                    <a:cubicBezTo>
                      <a:pt x="53" y="444"/>
                      <a:pt x="58" y="439"/>
                      <a:pt x="58" y="433"/>
                    </a:cubicBezTo>
                    <a:cubicBezTo>
                      <a:pt x="58" y="427"/>
                      <a:pt x="53" y="420"/>
                      <a:pt x="46" y="420"/>
                    </a:cubicBezTo>
                    <a:cubicBezTo>
                      <a:pt x="23" y="420"/>
                      <a:pt x="23" y="420"/>
                      <a:pt x="23" y="420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9" y="397"/>
                      <a:pt x="69" y="397"/>
                      <a:pt x="69" y="397"/>
                    </a:cubicBezTo>
                    <a:cubicBezTo>
                      <a:pt x="76" y="397"/>
                      <a:pt x="81" y="392"/>
                      <a:pt x="81" y="386"/>
                    </a:cubicBezTo>
                    <a:cubicBezTo>
                      <a:pt x="81" y="380"/>
                      <a:pt x="76" y="374"/>
                      <a:pt x="69" y="374"/>
                    </a:cubicBezTo>
                    <a:cubicBezTo>
                      <a:pt x="23" y="374"/>
                      <a:pt x="23" y="374"/>
                      <a:pt x="23" y="374"/>
                    </a:cubicBezTo>
                    <a:cubicBezTo>
                      <a:pt x="23" y="351"/>
                      <a:pt x="23" y="351"/>
                      <a:pt x="23" y="351"/>
                    </a:cubicBezTo>
                    <a:cubicBezTo>
                      <a:pt x="46" y="351"/>
                      <a:pt x="46" y="351"/>
                      <a:pt x="46" y="351"/>
                    </a:cubicBezTo>
                    <a:cubicBezTo>
                      <a:pt x="53" y="351"/>
                      <a:pt x="58" y="345"/>
                      <a:pt x="58" y="339"/>
                    </a:cubicBezTo>
                    <a:cubicBezTo>
                      <a:pt x="58" y="333"/>
                      <a:pt x="53" y="328"/>
                      <a:pt x="46" y="328"/>
                    </a:cubicBezTo>
                    <a:cubicBezTo>
                      <a:pt x="23" y="328"/>
                      <a:pt x="23" y="328"/>
                      <a:pt x="23" y="328"/>
                    </a:cubicBezTo>
                    <a:cubicBezTo>
                      <a:pt x="23" y="304"/>
                      <a:pt x="23" y="304"/>
                      <a:pt x="23" y="304"/>
                    </a:cubicBezTo>
                    <a:cubicBezTo>
                      <a:pt x="69" y="304"/>
                      <a:pt x="69" y="304"/>
                      <a:pt x="69" y="304"/>
                    </a:cubicBezTo>
                    <a:cubicBezTo>
                      <a:pt x="76" y="304"/>
                      <a:pt x="81" y="298"/>
                      <a:pt x="81" y="292"/>
                    </a:cubicBezTo>
                    <a:cubicBezTo>
                      <a:pt x="81" y="286"/>
                      <a:pt x="76" y="281"/>
                      <a:pt x="69" y="281"/>
                    </a:cubicBezTo>
                    <a:cubicBezTo>
                      <a:pt x="23" y="281"/>
                      <a:pt x="23" y="281"/>
                      <a:pt x="23" y="281"/>
                    </a:cubicBezTo>
                    <a:cubicBezTo>
                      <a:pt x="23" y="257"/>
                      <a:pt x="23" y="257"/>
                      <a:pt x="23" y="257"/>
                    </a:cubicBezTo>
                    <a:cubicBezTo>
                      <a:pt x="46" y="257"/>
                      <a:pt x="46" y="257"/>
                      <a:pt x="46" y="257"/>
                    </a:cubicBezTo>
                    <a:cubicBezTo>
                      <a:pt x="53" y="257"/>
                      <a:pt x="58" y="252"/>
                      <a:pt x="58" y="245"/>
                    </a:cubicBezTo>
                    <a:cubicBezTo>
                      <a:pt x="58" y="239"/>
                      <a:pt x="53" y="234"/>
                      <a:pt x="46" y="234"/>
                    </a:cubicBezTo>
                    <a:cubicBezTo>
                      <a:pt x="23" y="234"/>
                      <a:pt x="23" y="234"/>
                      <a:pt x="23" y="234"/>
                    </a:cubicBezTo>
                    <a:cubicBezTo>
                      <a:pt x="23" y="210"/>
                      <a:pt x="23" y="210"/>
                      <a:pt x="23" y="210"/>
                    </a:cubicBezTo>
                    <a:cubicBezTo>
                      <a:pt x="69" y="210"/>
                      <a:pt x="69" y="210"/>
                      <a:pt x="69" y="210"/>
                    </a:cubicBezTo>
                    <a:cubicBezTo>
                      <a:pt x="76" y="210"/>
                      <a:pt x="81" y="205"/>
                      <a:pt x="81" y="199"/>
                    </a:cubicBezTo>
                    <a:cubicBezTo>
                      <a:pt x="81" y="192"/>
                      <a:pt x="76" y="187"/>
                      <a:pt x="69" y="187"/>
                    </a:cubicBezTo>
                    <a:cubicBezTo>
                      <a:pt x="23" y="187"/>
                      <a:pt x="23" y="187"/>
                      <a:pt x="23" y="187"/>
                    </a:cubicBezTo>
                    <a:cubicBezTo>
                      <a:pt x="23" y="163"/>
                      <a:pt x="23" y="163"/>
                      <a:pt x="23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53" y="163"/>
                      <a:pt x="58" y="158"/>
                      <a:pt x="58" y="152"/>
                    </a:cubicBezTo>
                    <a:cubicBezTo>
                      <a:pt x="58" y="145"/>
                      <a:pt x="53" y="140"/>
                      <a:pt x="46" y="140"/>
                    </a:cubicBezTo>
                    <a:cubicBezTo>
                      <a:pt x="23" y="140"/>
                      <a:pt x="23" y="140"/>
                      <a:pt x="23" y="140"/>
                    </a:cubicBezTo>
                    <a:cubicBezTo>
                      <a:pt x="23" y="117"/>
                      <a:pt x="23" y="117"/>
                      <a:pt x="23" y="117"/>
                    </a:cubicBezTo>
                    <a:cubicBezTo>
                      <a:pt x="69" y="117"/>
                      <a:pt x="69" y="117"/>
                      <a:pt x="69" y="117"/>
                    </a:cubicBezTo>
                    <a:cubicBezTo>
                      <a:pt x="76" y="117"/>
                      <a:pt x="81" y="112"/>
                      <a:pt x="81" y="105"/>
                    </a:cubicBezTo>
                    <a:cubicBezTo>
                      <a:pt x="81" y="99"/>
                      <a:pt x="76" y="93"/>
                      <a:pt x="69" y="93"/>
                    </a:cubicBezTo>
                    <a:cubicBezTo>
                      <a:pt x="23" y="93"/>
                      <a:pt x="23" y="93"/>
                      <a:pt x="23" y="9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139" y="24"/>
                      <a:pt x="139" y="24"/>
                      <a:pt x="139" y="24"/>
                    </a:cubicBezTo>
                    <a:lnTo>
                      <a:pt x="139" y="67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4" name="Freeform 89"/>
              <p:cNvSpPr>
                <a:spLocks noChangeArrowheads="1"/>
              </p:cNvSpPr>
              <p:nvPr/>
            </p:nvSpPr>
            <p:spPr bwMode="auto">
              <a:xfrm>
                <a:off x="5797271" y="3574284"/>
                <a:ext cx="68534" cy="281544"/>
              </a:xfrm>
              <a:custGeom>
                <a:avLst/>
                <a:gdLst>
                  <a:gd name="T0" fmla="*/ 117 w 165"/>
                  <a:gd name="T1" fmla="*/ 0 h 672"/>
                  <a:gd name="T2" fmla="*/ 117 w 165"/>
                  <a:gd name="T3" fmla="*/ 0 h 672"/>
                  <a:gd name="T4" fmla="*/ 70 w 165"/>
                  <a:gd name="T5" fmla="*/ 70 h 672"/>
                  <a:gd name="T6" fmla="*/ 70 w 165"/>
                  <a:gd name="T7" fmla="*/ 135 h 672"/>
                  <a:gd name="T8" fmla="*/ 12 w 165"/>
                  <a:gd name="T9" fmla="*/ 135 h 672"/>
                  <a:gd name="T10" fmla="*/ 0 w 165"/>
                  <a:gd name="T11" fmla="*/ 147 h 672"/>
                  <a:gd name="T12" fmla="*/ 0 w 165"/>
                  <a:gd name="T13" fmla="*/ 346 h 672"/>
                  <a:gd name="T14" fmla="*/ 12 w 165"/>
                  <a:gd name="T15" fmla="*/ 357 h 672"/>
                  <a:gd name="T16" fmla="*/ 23 w 165"/>
                  <a:gd name="T17" fmla="*/ 346 h 672"/>
                  <a:gd name="T18" fmla="*/ 23 w 165"/>
                  <a:gd name="T19" fmla="*/ 158 h 672"/>
                  <a:gd name="T20" fmla="*/ 70 w 165"/>
                  <a:gd name="T21" fmla="*/ 158 h 672"/>
                  <a:gd name="T22" fmla="*/ 70 w 165"/>
                  <a:gd name="T23" fmla="*/ 515 h 672"/>
                  <a:gd name="T24" fmla="*/ 105 w 165"/>
                  <a:gd name="T25" fmla="*/ 662 h 672"/>
                  <a:gd name="T26" fmla="*/ 117 w 165"/>
                  <a:gd name="T27" fmla="*/ 671 h 672"/>
                  <a:gd name="T28" fmla="*/ 128 w 165"/>
                  <a:gd name="T29" fmla="*/ 662 h 672"/>
                  <a:gd name="T30" fmla="*/ 164 w 165"/>
                  <a:gd name="T31" fmla="*/ 512 h 672"/>
                  <a:gd name="T32" fmla="*/ 164 w 165"/>
                  <a:gd name="T33" fmla="*/ 70 h 672"/>
                  <a:gd name="T34" fmla="*/ 117 w 165"/>
                  <a:gd name="T35" fmla="*/ 0 h 672"/>
                  <a:gd name="T36" fmla="*/ 93 w 165"/>
                  <a:gd name="T37" fmla="*/ 70 h 672"/>
                  <a:gd name="T38" fmla="*/ 93 w 165"/>
                  <a:gd name="T39" fmla="*/ 70 h 672"/>
                  <a:gd name="T40" fmla="*/ 117 w 165"/>
                  <a:gd name="T41" fmla="*/ 23 h 672"/>
                  <a:gd name="T42" fmla="*/ 140 w 165"/>
                  <a:gd name="T43" fmla="*/ 70 h 672"/>
                  <a:gd name="T44" fmla="*/ 140 w 165"/>
                  <a:gd name="T45" fmla="*/ 135 h 672"/>
                  <a:gd name="T46" fmla="*/ 93 w 165"/>
                  <a:gd name="T47" fmla="*/ 135 h 672"/>
                  <a:gd name="T48" fmla="*/ 93 w 165"/>
                  <a:gd name="T49" fmla="*/ 70 h 672"/>
                  <a:gd name="T50" fmla="*/ 140 w 165"/>
                  <a:gd name="T51" fmla="*/ 158 h 672"/>
                  <a:gd name="T52" fmla="*/ 140 w 165"/>
                  <a:gd name="T53" fmla="*/ 158 h 672"/>
                  <a:gd name="T54" fmla="*/ 141 w 165"/>
                  <a:gd name="T55" fmla="*/ 486 h 672"/>
                  <a:gd name="T56" fmla="*/ 140 w 165"/>
                  <a:gd name="T57" fmla="*/ 486 h 672"/>
                  <a:gd name="T58" fmla="*/ 93 w 165"/>
                  <a:gd name="T59" fmla="*/ 486 h 672"/>
                  <a:gd name="T60" fmla="*/ 93 w 165"/>
                  <a:gd name="T61" fmla="*/ 158 h 672"/>
                  <a:gd name="T62" fmla="*/ 140 w 165"/>
                  <a:gd name="T63" fmla="*/ 158 h 672"/>
                  <a:gd name="T64" fmla="*/ 117 w 165"/>
                  <a:gd name="T65" fmla="*/ 610 h 672"/>
                  <a:gd name="T66" fmla="*/ 117 w 165"/>
                  <a:gd name="T67" fmla="*/ 610 h 672"/>
                  <a:gd name="T68" fmla="*/ 93 w 165"/>
                  <a:gd name="T69" fmla="*/ 512 h 672"/>
                  <a:gd name="T70" fmla="*/ 93 w 165"/>
                  <a:gd name="T71" fmla="*/ 509 h 672"/>
                  <a:gd name="T72" fmla="*/ 140 w 165"/>
                  <a:gd name="T73" fmla="*/ 509 h 672"/>
                  <a:gd name="T74" fmla="*/ 141 w 165"/>
                  <a:gd name="T75" fmla="*/ 509 h 672"/>
                  <a:gd name="T76" fmla="*/ 141 w 165"/>
                  <a:gd name="T77" fmla="*/ 510 h 672"/>
                  <a:gd name="T78" fmla="*/ 117 w 165"/>
                  <a:gd name="T79" fmla="*/ 61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5" h="672">
                    <a:moveTo>
                      <a:pt x="117" y="0"/>
                    </a:moveTo>
                    <a:lnTo>
                      <a:pt x="117" y="0"/>
                    </a:lnTo>
                    <a:cubicBezTo>
                      <a:pt x="102" y="0"/>
                      <a:pt x="70" y="6"/>
                      <a:pt x="70" y="70"/>
                    </a:cubicBezTo>
                    <a:cubicBezTo>
                      <a:pt x="70" y="135"/>
                      <a:pt x="70" y="135"/>
                      <a:pt x="70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6" y="135"/>
                      <a:pt x="0" y="140"/>
                      <a:pt x="0" y="147"/>
                    </a:cubicBezTo>
                    <a:cubicBezTo>
                      <a:pt x="0" y="346"/>
                      <a:pt x="0" y="346"/>
                      <a:pt x="0" y="346"/>
                    </a:cubicBezTo>
                    <a:cubicBezTo>
                      <a:pt x="0" y="352"/>
                      <a:pt x="6" y="357"/>
                      <a:pt x="12" y="357"/>
                    </a:cubicBezTo>
                    <a:cubicBezTo>
                      <a:pt x="18" y="357"/>
                      <a:pt x="23" y="352"/>
                      <a:pt x="23" y="346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70" y="158"/>
                      <a:pt x="70" y="158"/>
                      <a:pt x="70" y="158"/>
                    </a:cubicBezTo>
                    <a:cubicBezTo>
                      <a:pt x="70" y="515"/>
                      <a:pt x="70" y="515"/>
                      <a:pt x="70" y="515"/>
                    </a:cubicBezTo>
                    <a:cubicBezTo>
                      <a:pt x="105" y="662"/>
                      <a:pt x="105" y="662"/>
                      <a:pt x="105" y="662"/>
                    </a:cubicBezTo>
                    <a:cubicBezTo>
                      <a:pt x="107" y="667"/>
                      <a:pt x="112" y="671"/>
                      <a:pt x="117" y="671"/>
                    </a:cubicBezTo>
                    <a:cubicBezTo>
                      <a:pt x="122" y="671"/>
                      <a:pt x="127" y="667"/>
                      <a:pt x="128" y="662"/>
                    </a:cubicBezTo>
                    <a:cubicBezTo>
                      <a:pt x="164" y="512"/>
                      <a:pt x="164" y="512"/>
                      <a:pt x="164" y="512"/>
                    </a:cubicBezTo>
                    <a:cubicBezTo>
                      <a:pt x="164" y="70"/>
                      <a:pt x="164" y="70"/>
                      <a:pt x="164" y="70"/>
                    </a:cubicBezTo>
                    <a:cubicBezTo>
                      <a:pt x="164" y="6"/>
                      <a:pt x="130" y="0"/>
                      <a:pt x="117" y="0"/>
                    </a:cubicBezTo>
                    <a:close/>
                    <a:moveTo>
                      <a:pt x="93" y="70"/>
                    </a:moveTo>
                    <a:lnTo>
                      <a:pt x="93" y="70"/>
                    </a:lnTo>
                    <a:cubicBezTo>
                      <a:pt x="93" y="52"/>
                      <a:pt x="96" y="23"/>
                      <a:pt x="117" y="23"/>
                    </a:cubicBezTo>
                    <a:cubicBezTo>
                      <a:pt x="137" y="23"/>
                      <a:pt x="140" y="52"/>
                      <a:pt x="140" y="70"/>
                    </a:cubicBezTo>
                    <a:cubicBezTo>
                      <a:pt x="140" y="135"/>
                      <a:pt x="140" y="135"/>
                      <a:pt x="140" y="135"/>
                    </a:cubicBezTo>
                    <a:cubicBezTo>
                      <a:pt x="93" y="135"/>
                      <a:pt x="93" y="135"/>
                      <a:pt x="93" y="135"/>
                    </a:cubicBezTo>
                    <a:lnTo>
                      <a:pt x="93" y="70"/>
                    </a:lnTo>
                    <a:close/>
                    <a:moveTo>
                      <a:pt x="140" y="158"/>
                    </a:moveTo>
                    <a:lnTo>
                      <a:pt x="140" y="158"/>
                    </a:lnTo>
                    <a:cubicBezTo>
                      <a:pt x="141" y="486"/>
                      <a:pt x="141" y="486"/>
                      <a:pt x="141" y="486"/>
                    </a:cubicBezTo>
                    <a:cubicBezTo>
                      <a:pt x="140" y="486"/>
                      <a:pt x="140" y="486"/>
                      <a:pt x="140" y="486"/>
                    </a:cubicBezTo>
                    <a:cubicBezTo>
                      <a:pt x="93" y="486"/>
                      <a:pt x="93" y="486"/>
                      <a:pt x="93" y="486"/>
                    </a:cubicBezTo>
                    <a:cubicBezTo>
                      <a:pt x="93" y="158"/>
                      <a:pt x="93" y="158"/>
                      <a:pt x="93" y="158"/>
                    </a:cubicBezTo>
                    <a:lnTo>
                      <a:pt x="140" y="158"/>
                    </a:lnTo>
                    <a:close/>
                    <a:moveTo>
                      <a:pt x="117" y="610"/>
                    </a:moveTo>
                    <a:lnTo>
                      <a:pt x="117" y="610"/>
                    </a:lnTo>
                    <a:cubicBezTo>
                      <a:pt x="93" y="512"/>
                      <a:pt x="93" y="512"/>
                      <a:pt x="93" y="512"/>
                    </a:cubicBezTo>
                    <a:cubicBezTo>
                      <a:pt x="93" y="509"/>
                      <a:pt x="93" y="509"/>
                      <a:pt x="93" y="509"/>
                    </a:cubicBezTo>
                    <a:cubicBezTo>
                      <a:pt x="140" y="509"/>
                      <a:pt x="140" y="509"/>
                      <a:pt x="140" y="509"/>
                    </a:cubicBezTo>
                    <a:cubicBezTo>
                      <a:pt x="140" y="509"/>
                      <a:pt x="140" y="509"/>
                      <a:pt x="141" y="509"/>
                    </a:cubicBezTo>
                    <a:cubicBezTo>
                      <a:pt x="141" y="510"/>
                      <a:pt x="141" y="510"/>
                      <a:pt x="141" y="510"/>
                    </a:cubicBezTo>
                    <a:lnTo>
                      <a:pt x="117" y="61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69" name="Group 968"/>
          <p:cNvGrpSpPr/>
          <p:nvPr/>
        </p:nvGrpSpPr>
        <p:grpSpPr>
          <a:xfrm>
            <a:off x="3909817" y="3503898"/>
            <a:ext cx="429725" cy="431578"/>
            <a:chOff x="3909817" y="3503898"/>
            <a:chExt cx="429725" cy="431578"/>
          </a:xfrm>
        </p:grpSpPr>
        <p:sp>
          <p:nvSpPr>
            <p:cNvPr id="948" name="Freeform 15"/>
            <p:cNvSpPr>
              <a:spLocks noChangeArrowheads="1"/>
            </p:cNvSpPr>
            <p:nvPr/>
          </p:nvSpPr>
          <p:spPr bwMode="auto">
            <a:xfrm>
              <a:off x="3909817" y="3503898"/>
              <a:ext cx="429725" cy="431578"/>
            </a:xfrm>
            <a:custGeom>
              <a:avLst/>
              <a:gdLst>
                <a:gd name="T0" fmla="*/ 1024 w 1025"/>
                <a:gd name="T1" fmla="*/ 513 h 1026"/>
                <a:gd name="T2" fmla="*/ 1024 w 1025"/>
                <a:gd name="T3" fmla="*/ 513 h 1026"/>
                <a:gd name="T4" fmla="*/ 512 w 1025"/>
                <a:gd name="T5" fmla="*/ 1025 h 1026"/>
                <a:gd name="T6" fmla="*/ 0 w 1025"/>
                <a:gd name="T7" fmla="*/ 513 h 1026"/>
                <a:gd name="T8" fmla="*/ 512 w 1025"/>
                <a:gd name="T9" fmla="*/ 0 h 1026"/>
                <a:gd name="T10" fmla="*/ 1024 w 1025"/>
                <a:gd name="T11" fmla="*/ 513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6">
                  <a:moveTo>
                    <a:pt x="1024" y="513"/>
                  </a:moveTo>
                  <a:lnTo>
                    <a:pt x="1024" y="513"/>
                  </a:lnTo>
                  <a:cubicBezTo>
                    <a:pt x="1024" y="796"/>
                    <a:pt x="795" y="1025"/>
                    <a:pt x="512" y="1025"/>
                  </a:cubicBezTo>
                  <a:cubicBezTo>
                    <a:pt x="230" y="1025"/>
                    <a:pt x="0" y="796"/>
                    <a:pt x="0" y="513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5" y="0"/>
                    <a:pt x="1024" y="229"/>
                    <a:pt x="1024" y="513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5" name="Freeform 90"/>
            <p:cNvSpPr>
              <a:spLocks noChangeArrowheads="1"/>
            </p:cNvSpPr>
            <p:nvPr/>
          </p:nvSpPr>
          <p:spPr bwMode="auto">
            <a:xfrm>
              <a:off x="4091338" y="3572432"/>
              <a:ext cx="68533" cy="294509"/>
            </a:xfrm>
            <a:custGeom>
              <a:avLst/>
              <a:gdLst>
                <a:gd name="T0" fmla="*/ 11 w 164"/>
                <a:gd name="T1" fmla="*/ 0 h 702"/>
                <a:gd name="T2" fmla="*/ 0 w 164"/>
                <a:gd name="T3" fmla="*/ 690 h 702"/>
                <a:gd name="T4" fmla="*/ 152 w 164"/>
                <a:gd name="T5" fmla="*/ 701 h 702"/>
                <a:gd name="T6" fmla="*/ 163 w 164"/>
                <a:gd name="T7" fmla="*/ 12 h 702"/>
                <a:gd name="T8" fmla="*/ 11 w 164"/>
                <a:gd name="T9" fmla="*/ 0 h 702"/>
                <a:gd name="T10" fmla="*/ 140 w 164"/>
                <a:gd name="T11" fmla="*/ 677 h 702"/>
                <a:gd name="T12" fmla="*/ 23 w 164"/>
                <a:gd name="T13" fmla="*/ 632 h 702"/>
                <a:gd name="T14" fmla="*/ 58 w 164"/>
                <a:gd name="T15" fmla="*/ 619 h 702"/>
                <a:gd name="T16" fmla="*/ 23 w 164"/>
                <a:gd name="T17" fmla="*/ 608 h 702"/>
                <a:gd name="T18" fmla="*/ 94 w 164"/>
                <a:gd name="T19" fmla="*/ 585 h 702"/>
                <a:gd name="T20" fmla="*/ 94 w 164"/>
                <a:gd name="T21" fmla="*/ 561 h 702"/>
                <a:gd name="T22" fmla="*/ 23 w 164"/>
                <a:gd name="T23" fmla="*/ 538 h 702"/>
                <a:gd name="T24" fmla="*/ 58 w 164"/>
                <a:gd name="T25" fmla="*/ 526 h 702"/>
                <a:gd name="T26" fmla="*/ 23 w 164"/>
                <a:gd name="T27" fmla="*/ 514 h 702"/>
                <a:gd name="T28" fmla="*/ 94 w 164"/>
                <a:gd name="T29" fmla="*/ 491 h 702"/>
                <a:gd name="T30" fmla="*/ 94 w 164"/>
                <a:gd name="T31" fmla="*/ 467 h 702"/>
                <a:gd name="T32" fmla="*/ 23 w 164"/>
                <a:gd name="T33" fmla="*/ 444 h 702"/>
                <a:gd name="T34" fmla="*/ 58 w 164"/>
                <a:gd name="T35" fmla="*/ 433 h 702"/>
                <a:gd name="T36" fmla="*/ 23 w 164"/>
                <a:gd name="T37" fmla="*/ 420 h 702"/>
                <a:gd name="T38" fmla="*/ 94 w 164"/>
                <a:gd name="T39" fmla="*/ 397 h 702"/>
                <a:gd name="T40" fmla="*/ 94 w 164"/>
                <a:gd name="T41" fmla="*/ 374 h 702"/>
                <a:gd name="T42" fmla="*/ 23 w 164"/>
                <a:gd name="T43" fmla="*/ 351 h 702"/>
                <a:gd name="T44" fmla="*/ 58 w 164"/>
                <a:gd name="T45" fmla="*/ 339 h 702"/>
                <a:gd name="T46" fmla="*/ 23 w 164"/>
                <a:gd name="T47" fmla="*/ 328 h 702"/>
                <a:gd name="T48" fmla="*/ 94 w 164"/>
                <a:gd name="T49" fmla="*/ 304 h 702"/>
                <a:gd name="T50" fmla="*/ 94 w 164"/>
                <a:gd name="T51" fmla="*/ 281 h 702"/>
                <a:gd name="T52" fmla="*/ 23 w 164"/>
                <a:gd name="T53" fmla="*/ 257 h 702"/>
                <a:gd name="T54" fmla="*/ 58 w 164"/>
                <a:gd name="T55" fmla="*/ 245 h 702"/>
                <a:gd name="T56" fmla="*/ 23 w 164"/>
                <a:gd name="T57" fmla="*/ 234 h 702"/>
                <a:gd name="T58" fmla="*/ 94 w 164"/>
                <a:gd name="T59" fmla="*/ 210 h 702"/>
                <a:gd name="T60" fmla="*/ 94 w 164"/>
                <a:gd name="T61" fmla="*/ 187 h 702"/>
                <a:gd name="T62" fmla="*/ 23 w 164"/>
                <a:gd name="T63" fmla="*/ 163 h 702"/>
                <a:gd name="T64" fmla="*/ 58 w 164"/>
                <a:gd name="T65" fmla="*/ 152 h 702"/>
                <a:gd name="T66" fmla="*/ 23 w 164"/>
                <a:gd name="T67" fmla="*/ 140 h 702"/>
                <a:gd name="T68" fmla="*/ 94 w 164"/>
                <a:gd name="T69" fmla="*/ 117 h 702"/>
                <a:gd name="T70" fmla="*/ 94 w 164"/>
                <a:gd name="T71" fmla="*/ 93 h 702"/>
                <a:gd name="T72" fmla="*/ 23 w 164"/>
                <a:gd name="T73" fmla="*/ 24 h 702"/>
                <a:gd name="T74" fmla="*/ 140 w 164"/>
                <a:gd name="T75" fmla="*/ 677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4" h="702">
                  <a:moveTo>
                    <a:pt x="11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2"/>
                  </a:cubicBezTo>
                  <a:cubicBezTo>
                    <a:pt x="0" y="690"/>
                    <a:pt x="0" y="690"/>
                    <a:pt x="0" y="690"/>
                  </a:cubicBezTo>
                  <a:cubicBezTo>
                    <a:pt x="0" y="696"/>
                    <a:pt x="5" y="701"/>
                    <a:pt x="11" y="701"/>
                  </a:cubicBezTo>
                  <a:cubicBezTo>
                    <a:pt x="152" y="701"/>
                    <a:pt x="152" y="701"/>
                    <a:pt x="152" y="701"/>
                  </a:cubicBezTo>
                  <a:cubicBezTo>
                    <a:pt x="158" y="701"/>
                    <a:pt x="163" y="696"/>
                    <a:pt x="163" y="690"/>
                  </a:cubicBezTo>
                  <a:cubicBezTo>
                    <a:pt x="163" y="12"/>
                    <a:pt x="163" y="12"/>
                    <a:pt x="163" y="12"/>
                  </a:cubicBezTo>
                  <a:cubicBezTo>
                    <a:pt x="163" y="5"/>
                    <a:pt x="158" y="0"/>
                    <a:pt x="152" y="0"/>
                  </a:cubicBezTo>
                  <a:lnTo>
                    <a:pt x="11" y="0"/>
                  </a:lnTo>
                  <a:close/>
                  <a:moveTo>
                    <a:pt x="140" y="677"/>
                  </a:moveTo>
                  <a:lnTo>
                    <a:pt x="140" y="677"/>
                  </a:lnTo>
                  <a:cubicBezTo>
                    <a:pt x="23" y="677"/>
                    <a:pt x="23" y="677"/>
                    <a:pt x="23" y="677"/>
                  </a:cubicBezTo>
                  <a:cubicBezTo>
                    <a:pt x="23" y="632"/>
                    <a:pt x="23" y="632"/>
                    <a:pt x="23" y="632"/>
                  </a:cubicBezTo>
                  <a:cubicBezTo>
                    <a:pt x="47" y="632"/>
                    <a:pt x="47" y="632"/>
                    <a:pt x="47" y="632"/>
                  </a:cubicBezTo>
                  <a:cubicBezTo>
                    <a:pt x="53" y="632"/>
                    <a:pt x="58" y="626"/>
                    <a:pt x="58" y="619"/>
                  </a:cubicBezTo>
                  <a:cubicBezTo>
                    <a:pt x="58" y="613"/>
                    <a:pt x="53" y="608"/>
                    <a:pt x="47" y="608"/>
                  </a:cubicBezTo>
                  <a:cubicBezTo>
                    <a:pt x="23" y="608"/>
                    <a:pt x="23" y="608"/>
                    <a:pt x="23" y="608"/>
                  </a:cubicBezTo>
                  <a:cubicBezTo>
                    <a:pt x="23" y="585"/>
                    <a:pt x="23" y="585"/>
                    <a:pt x="23" y="585"/>
                  </a:cubicBezTo>
                  <a:cubicBezTo>
                    <a:pt x="94" y="585"/>
                    <a:pt x="94" y="585"/>
                    <a:pt x="94" y="585"/>
                  </a:cubicBezTo>
                  <a:cubicBezTo>
                    <a:pt x="100" y="585"/>
                    <a:pt x="105" y="580"/>
                    <a:pt x="105" y="572"/>
                  </a:cubicBezTo>
                  <a:cubicBezTo>
                    <a:pt x="105" y="566"/>
                    <a:pt x="100" y="561"/>
                    <a:pt x="94" y="561"/>
                  </a:cubicBezTo>
                  <a:cubicBezTo>
                    <a:pt x="23" y="561"/>
                    <a:pt x="23" y="561"/>
                    <a:pt x="23" y="561"/>
                  </a:cubicBezTo>
                  <a:cubicBezTo>
                    <a:pt x="23" y="538"/>
                    <a:pt x="23" y="538"/>
                    <a:pt x="23" y="538"/>
                  </a:cubicBezTo>
                  <a:cubicBezTo>
                    <a:pt x="47" y="538"/>
                    <a:pt x="47" y="538"/>
                    <a:pt x="47" y="538"/>
                  </a:cubicBezTo>
                  <a:cubicBezTo>
                    <a:pt x="53" y="538"/>
                    <a:pt x="58" y="533"/>
                    <a:pt x="58" y="526"/>
                  </a:cubicBezTo>
                  <a:cubicBezTo>
                    <a:pt x="58" y="519"/>
                    <a:pt x="53" y="514"/>
                    <a:pt x="47" y="514"/>
                  </a:cubicBezTo>
                  <a:cubicBezTo>
                    <a:pt x="23" y="514"/>
                    <a:pt x="23" y="514"/>
                    <a:pt x="23" y="514"/>
                  </a:cubicBezTo>
                  <a:cubicBezTo>
                    <a:pt x="23" y="491"/>
                    <a:pt x="23" y="491"/>
                    <a:pt x="23" y="491"/>
                  </a:cubicBezTo>
                  <a:cubicBezTo>
                    <a:pt x="94" y="491"/>
                    <a:pt x="94" y="491"/>
                    <a:pt x="94" y="491"/>
                  </a:cubicBezTo>
                  <a:cubicBezTo>
                    <a:pt x="100" y="491"/>
                    <a:pt x="105" y="486"/>
                    <a:pt x="105" y="480"/>
                  </a:cubicBezTo>
                  <a:cubicBezTo>
                    <a:pt x="105" y="472"/>
                    <a:pt x="100" y="467"/>
                    <a:pt x="94" y="467"/>
                  </a:cubicBezTo>
                  <a:cubicBezTo>
                    <a:pt x="23" y="467"/>
                    <a:pt x="23" y="467"/>
                    <a:pt x="23" y="467"/>
                  </a:cubicBezTo>
                  <a:cubicBezTo>
                    <a:pt x="23" y="444"/>
                    <a:pt x="23" y="444"/>
                    <a:pt x="23" y="444"/>
                  </a:cubicBezTo>
                  <a:cubicBezTo>
                    <a:pt x="47" y="444"/>
                    <a:pt x="47" y="444"/>
                    <a:pt x="47" y="444"/>
                  </a:cubicBezTo>
                  <a:cubicBezTo>
                    <a:pt x="53" y="444"/>
                    <a:pt x="58" y="439"/>
                    <a:pt x="58" y="433"/>
                  </a:cubicBezTo>
                  <a:cubicBezTo>
                    <a:pt x="58" y="427"/>
                    <a:pt x="53" y="420"/>
                    <a:pt x="47" y="420"/>
                  </a:cubicBezTo>
                  <a:cubicBezTo>
                    <a:pt x="23" y="420"/>
                    <a:pt x="23" y="420"/>
                    <a:pt x="23" y="420"/>
                  </a:cubicBezTo>
                  <a:cubicBezTo>
                    <a:pt x="23" y="397"/>
                    <a:pt x="23" y="397"/>
                    <a:pt x="23" y="397"/>
                  </a:cubicBezTo>
                  <a:cubicBezTo>
                    <a:pt x="94" y="397"/>
                    <a:pt x="94" y="397"/>
                    <a:pt x="94" y="397"/>
                  </a:cubicBezTo>
                  <a:cubicBezTo>
                    <a:pt x="100" y="397"/>
                    <a:pt x="105" y="392"/>
                    <a:pt x="105" y="386"/>
                  </a:cubicBezTo>
                  <a:cubicBezTo>
                    <a:pt x="105" y="380"/>
                    <a:pt x="100" y="374"/>
                    <a:pt x="94" y="374"/>
                  </a:cubicBezTo>
                  <a:cubicBezTo>
                    <a:pt x="23" y="374"/>
                    <a:pt x="23" y="374"/>
                    <a:pt x="23" y="374"/>
                  </a:cubicBezTo>
                  <a:cubicBezTo>
                    <a:pt x="23" y="351"/>
                    <a:pt x="23" y="351"/>
                    <a:pt x="23" y="351"/>
                  </a:cubicBezTo>
                  <a:cubicBezTo>
                    <a:pt x="47" y="351"/>
                    <a:pt x="47" y="351"/>
                    <a:pt x="47" y="351"/>
                  </a:cubicBezTo>
                  <a:cubicBezTo>
                    <a:pt x="53" y="351"/>
                    <a:pt x="58" y="345"/>
                    <a:pt x="58" y="339"/>
                  </a:cubicBezTo>
                  <a:cubicBezTo>
                    <a:pt x="58" y="333"/>
                    <a:pt x="53" y="328"/>
                    <a:pt x="47" y="328"/>
                  </a:cubicBezTo>
                  <a:cubicBezTo>
                    <a:pt x="23" y="328"/>
                    <a:pt x="23" y="328"/>
                    <a:pt x="23" y="328"/>
                  </a:cubicBezTo>
                  <a:cubicBezTo>
                    <a:pt x="23" y="304"/>
                    <a:pt x="23" y="304"/>
                    <a:pt x="23" y="304"/>
                  </a:cubicBezTo>
                  <a:cubicBezTo>
                    <a:pt x="94" y="304"/>
                    <a:pt x="94" y="304"/>
                    <a:pt x="94" y="304"/>
                  </a:cubicBezTo>
                  <a:cubicBezTo>
                    <a:pt x="100" y="304"/>
                    <a:pt x="105" y="298"/>
                    <a:pt x="105" y="292"/>
                  </a:cubicBezTo>
                  <a:cubicBezTo>
                    <a:pt x="105" y="286"/>
                    <a:pt x="100" y="281"/>
                    <a:pt x="94" y="281"/>
                  </a:cubicBezTo>
                  <a:cubicBezTo>
                    <a:pt x="23" y="281"/>
                    <a:pt x="23" y="281"/>
                    <a:pt x="23" y="281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47" y="257"/>
                    <a:pt x="47" y="257"/>
                    <a:pt x="47" y="257"/>
                  </a:cubicBezTo>
                  <a:cubicBezTo>
                    <a:pt x="53" y="257"/>
                    <a:pt x="58" y="252"/>
                    <a:pt x="58" y="245"/>
                  </a:cubicBezTo>
                  <a:cubicBezTo>
                    <a:pt x="58" y="239"/>
                    <a:pt x="53" y="234"/>
                    <a:pt x="47" y="234"/>
                  </a:cubicBezTo>
                  <a:cubicBezTo>
                    <a:pt x="23" y="234"/>
                    <a:pt x="23" y="234"/>
                    <a:pt x="23" y="234"/>
                  </a:cubicBezTo>
                  <a:cubicBezTo>
                    <a:pt x="23" y="210"/>
                    <a:pt x="23" y="210"/>
                    <a:pt x="23" y="210"/>
                  </a:cubicBezTo>
                  <a:cubicBezTo>
                    <a:pt x="94" y="210"/>
                    <a:pt x="94" y="210"/>
                    <a:pt x="94" y="210"/>
                  </a:cubicBezTo>
                  <a:cubicBezTo>
                    <a:pt x="100" y="210"/>
                    <a:pt x="105" y="205"/>
                    <a:pt x="105" y="199"/>
                  </a:cubicBezTo>
                  <a:cubicBezTo>
                    <a:pt x="105" y="192"/>
                    <a:pt x="100" y="187"/>
                    <a:pt x="94" y="187"/>
                  </a:cubicBezTo>
                  <a:cubicBezTo>
                    <a:pt x="23" y="187"/>
                    <a:pt x="23" y="187"/>
                    <a:pt x="23" y="187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53" y="163"/>
                    <a:pt x="58" y="158"/>
                    <a:pt x="58" y="152"/>
                  </a:cubicBezTo>
                  <a:cubicBezTo>
                    <a:pt x="58" y="145"/>
                    <a:pt x="53" y="140"/>
                    <a:pt x="47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17"/>
                    <a:pt x="23" y="117"/>
                    <a:pt x="23" y="117"/>
                  </a:cubicBezTo>
                  <a:cubicBezTo>
                    <a:pt x="94" y="117"/>
                    <a:pt x="94" y="117"/>
                    <a:pt x="94" y="117"/>
                  </a:cubicBezTo>
                  <a:cubicBezTo>
                    <a:pt x="100" y="117"/>
                    <a:pt x="105" y="112"/>
                    <a:pt x="105" y="105"/>
                  </a:cubicBezTo>
                  <a:cubicBezTo>
                    <a:pt x="105" y="99"/>
                    <a:pt x="100" y="93"/>
                    <a:pt x="94" y="93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40" y="24"/>
                    <a:pt x="140" y="24"/>
                    <a:pt x="140" y="24"/>
                  </a:cubicBezTo>
                  <a:lnTo>
                    <a:pt x="140" y="6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5" name="Group 934"/>
          <p:cNvGrpSpPr/>
          <p:nvPr/>
        </p:nvGrpSpPr>
        <p:grpSpPr>
          <a:xfrm>
            <a:off x="1320354" y="3503898"/>
            <a:ext cx="431576" cy="431578"/>
            <a:chOff x="1320354" y="3503898"/>
            <a:chExt cx="431576" cy="431578"/>
          </a:xfrm>
        </p:grpSpPr>
        <p:sp>
          <p:nvSpPr>
            <p:cNvPr id="946" name="Freeform 945"/>
            <p:cNvSpPr>
              <a:spLocks noChangeArrowheads="1"/>
            </p:cNvSpPr>
            <p:nvPr/>
          </p:nvSpPr>
          <p:spPr bwMode="auto">
            <a:xfrm>
              <a:off x="1320354" y="3503898"/>
              <a:ext cx="431576" cy="431578"/>
            </a:xfrm>
            <a:custGeom>
              <a:avLst/>
              <a:gdLst>
                <a:gd name="T0" fmla="*/ 1025 w 1026"/>
                <a:gd name="T1" fmla="*/ 513 h 1026"/>
                <a:gd name="T2" fmla="*/ 1025 w 1026"/>
                <a:gd name="T3" fmla="*/ 513 h 1026"/>
                <a:gd name="T4" fmla="*/ 512 w 1026"/>
                <a:gd name="T5" fmla="*/ 1025 h 1026"/>
                <a:gd name="T6" fmla="*/ 0 w 1026"/>
                <a:gd name="T7" fmla="*/ 513 h 1026"/>
                <a:gd name="T8" fmla="*/ 512 w 1026"/>
                <a:gd name="T9" fmla="*/ 0 h 1026"/>
                <a:gd name="T10" fmla="*/ 1025 w 1026"/>
                <a:gd name="T11" fmla="*/ 513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026">
                  <a:moveTo>
                    <a:pt x="1025" y="513"/>
                  </a:moveTo>
                  <a:lnTo>
                    <a:pt x="1025" y="513"/>
                  </a:lnTo>
                  <a:cubicBezTo>
                    <a:pt x="1025" y="796"/>
                    <a:pt x="795" y="1025"/>
                    <a:pt x="512" y="1025"/>
                  </a:cubicBezTo>
                  <a:cubicBezTo>
                    <a:pt x="229" y="1025"/>
                    <a:pt x="0" y="796"/>
                    <a:pt x="0" y="513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5" y="0"/>
                    <a:pt x="1025" y="229"/>
                    <a:pt x="1025" y="513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76" name="Group 1175"/>
            <p:cNvGrpSpPr/>
            <p:nvPr/>
          </p:nvGrpSpPr>
          <p:grpSpPr>
            <a:xfrm>
              <a:off x="1403705" y="3622443"/>
              <a:ext cx="266726" cy="196340"/>
              <a:chOff x="1403705" y="3622443"/>
              <a:chExt cx="266726" cy="196340"/>
            </a:xfrm>
            <a:solidFill>
              <a:schemeClr val="bg1"/>
            </a:solidFill>
          </p:grpSpPr>
          <p:sp>
            <p:nvSpPr>
              <p:cNvPr id="1177" name="Freeform 92"/>
              <p:cNvSpPr>
                <a:spLocks noChangeArrowheads="1"/>
              </p:cNvSpPr>
              <p:nvPr/>
            </p:nvSpPr>
            <p:spPr bwMode="auto">
              <a:xfrm>
                <a:off x="1403705" y="3622443"/>
                <a:ext cx="266726" cy="196340"/>
              </a:xfrm>
              <a:custGeom>
                <a:avLst/>
                <a:gdLst>
                  <a:gd name="T0" fmla="*/ 612 w 633"/>
                  <a:gd name="T1" fmla="*/ 0 h 466"/>
                  <a:gd name="T2" fmla="*/ 612 w 633"/>
                  <a:gd name="T3" fmla="*/ 0 h 466"/>
                  <a:gd name="T4" fmla="*/ 21 w 633"/>
                  <a:gd name="T5" fmla="*/ 0 h 466"/>
                  <a:gd name="T6" fmla="*/ 0 w 633"/>
                  <a:gd name="T7" fmla="*/ 21 h 466"/>
                  <a:gd name="T8" fmla="*/ 0 w 633"/>
                  <a:gd name="T9" fmla="*/ 336 h 466"/>
                  <a:gd name="T10" fmla="*/ 3 w 633"/>
                  <a:gd name="T11" fmla="*/ 343 h 466"/>
                  <a:gd name="T12" fmla="*/ 105 w 633"/>
                  <a:gd name="T13" fmla="*/ 461 h 466"/>
                  <a:gd name="T14" fmla="*/ 114 w 633"/>
                  <a:gd name="T15" fmla="*/ 465 h 466"/>
                  <a:gd name="T16" fmla="*/ 612 w 633"/>
                  <a:gd name="T17" fmla="*/ 465 h 466"/>
                  <a:gd name="T18" fmla="*/ 632 w 633"/>
                  <a:gd name="T19" fmla="*/ 444 h 466"/>
                  <a:gd name="T20" fmla="*/ 632 w 633"/>
                  <a:gd name="T21" fmla="*/ 21 h 466"/>
                  <a:gd name="T22" fmla="*/ 612 w 633"/>
                  <a:gd name="T23" fmla="*/ 0 h 466"/>
                  <a:gd name="T24" fmla="*/ 30 w 633"/>
                  <a:gd name="T25" fmla="*/ 339 h 466"/>
                  <a:gd name="T26" fmla="*/ 30 w 633"/>
                  <a:gd name="T27" fmla="*/ 339 h 466"/>
                  <a:gd name="T28" fmla="*/ 105 w 633"/>
                  <a:gd name="T29" fmla="*/ 339 h 466"/>
                  <a:gd name="T30" fmla="*/ 105 w 633"/>
                  <a:gd name="T31" fmla="*/ 425 h 466"/>
                  <a:gd name="T32" fmla="*/ 30 w 633"/>
                  <a:gd name="T33" fmla="*/ 339 h 466"/>
                  <a:gd name="T34" fmla="*/ 609 w 633"/>
                  <a:gd name="T35" fmla="*/ 441 h 466"/>
                  <a:gd name="T36" fmla="*/ 609 w 633"/>
                  <a:gd name="T37" fmla="*/ 441 h 466"/>
                  <a:gd name="T38" fmla="*/ 129 w 633"/>
                  <a:gd name="T39" fmla="*/ 441 h 466"/>
                  <a:gd name="T40" fmla="*/ 129 w 633"/>
                  <a:gd name="T41" fmla="*/ 327 h 466"/>
                  <a:gd name="T42" fmla="*/ 117 w 633"/>
                  <a:gd name="T43" fmla="*/ 316 h 466"/>
                  <a:gd name="T44" fmla="*/ 24 w 633"/>
                  <a:gd name="T45" fmla="*/ 316 h 466"/>
                  <a:gd name="T46" fmla="*/ 24 w 633"/>
                  <a:gd name="T47" fmla="*/ 24 h 466"/>
                  <a:gd name="T48" fmla="*/ 609 w 633"/>
                  <a:gd name="T49" fmla="*/ 24 h 466"/>
                  <a:gd name="T50" fmla="*/ 609 w 633"/>
                  <a:gd name="T51" fmla="*/ 441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3" h="466">
                    <a:moveTo>
                      <a:pt x="612" y="0"/>
                    </a:moveTo>
                    <a:lnTo>
                      <a:pt x="612" y="0"/>
                    </a:ln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10"/>
                      <a:pt x="0" y="21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0" y="339"/>
                      <a:pt x="1" y="341"/>
                      <a:pt x="3" y="343"/>
                    </a:cubicBezTo>
                    <a:cubicBezTo>
                      <a:pt x="105" y="461"/>
                      <a:pt x="105" y="461"/>
                      <a:pt x="105" y="461"/>
                    </a:cubicBezTo>
                    <a:cubicBezTo>
                      <a:pt x="107" y="463"/>
                      <a:pt x="110" y="465"/>
                      <a:pt x="114" y="465"/>
                    </a:cubicBezTo>
                    <a:cubicBezTo>
                      <a:pt x="612" y="465"/>
                      <a:pt x="612" y="465"/>
                      <a:pt x="612" y="465"/>
                    </a:cubicBezTo>
                    <a:cubicBezTo>
                      <a:pt x="623" y="465"/>
                      <a:pt x="632" y="455"/>
                      <a:pt x="632" y="444"/>
                    </a:cubicBezTo>
                    <a:cubicBezTo>
                      <a:pt x="632" y="21"/>
                      <a:pt x="632" y="21"/>
                      <a:pt x="632" y="21"/>
                    </a:cubicBezTo>
                    <a:cubicBezTo>
                      <a:pt x="632" y="10"/>
                      <a:pt x="623" y="0"/>
                      <a:pt x="612" y="0"/>
                    </a:cubicBezTo>
                    <a:close/>
                    <a:moveTo>
                      <a:pt x="30" y="339"/>
                    </a:moveTo>
                    <a:lnTo>
                      <a:pt x="30" y="339"/>
                    </a:lnTo>
                    <a:cubicBezTo>
                      <a:pt x="105" y="339"/>
                      <a:pt x="105" y="339"/>
                      <a:pt x="105" y="339"/>
                    </a:cubicBezTo>
                    <a:cubicBezTo>
                      <a:pt x="105" y="425"/>
                      <a:pt x="105" y="425"/>
                      <a:pt x="105" y="425"/>
                    </a:cubicBezTo>
                    <a:lnTo>
                      <a:pt x="30" y="339"/>
                    </a:lnTo>
                    <a:close/>
                    <a:moveTo>
                      <a:pt x="609" y="441"/>
                    </a:moveTo>
                    <a:lnTo>
                      <a:pt x="609" y="441"/>
                    </a:lnTo>
                    <a:cubicBezTo>
                      <a:pt x="129" y="441"/>
                      <a:pt x="129" y="441"/>
                      <a:pt x="129" y="441"/>
                    </a:cubicBezTo>
                    <a:cubicBezTo>
                      <a:pt x="129" y="327"/>
                      <a:pt x="129" y="327"/>
                      <a:pt x="129" y="327"/>
                    </a:cubicBezTo>
                    <a:cubicBezTo>
                      <a:pt x="129" y="321"/>
                      <a:pt x="124" y="316"/>
                      <a:pt x="117" y="316"/>
                    </a:cubicBezTo>
                    <a:cubicBezTo>
                      <a:pt x="24" y="316"/>
                      <a:pt x="24" y="316"/>
                      <a:pt x="24" y="316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609" y="24"/>
                      <a:pt x="609" y="24"/>
                      <a:pt x="609" y="24"/>
                    </a:cubicBezTo>
                    <a:lnTo>
                      <a:pt x="609" y="44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8" name="Freeform 93"/>
              <p:cNvSpPr>
                <a:spLocks noChangeArrowheads="1"/>
              </p:cNvSpPr>
              <p:nvPr/>
            </p:nvSpPr>
            <p:spPr bwMode="auto">
              <a:xfrm>
                <a:off x="1442603" y="3666897"/>
                <a:ext cx="194487" cy="9262"/>
              </a:xfrm>
              <a:custGeom>
                <a:avLst/>
                <a:gdLst>
                  <a:gd name="T0" fmla="*/ 11 w 465"/>
                  <a:gd name="T1" fmla="*/ 23 h 24"/>
                  <a:gd name="T2" fmla="*/ 11 w 465"/>
                  <a:gd name="T3" fmla="*/ 23 h 24"/>
                  <a:gd name="T4" fmla="*/ 452 w 465"/>
                  <a:gd name="T5" fmla="*/ 23 h 24"/>
                  <a:gd name="T6" fmla="*/ 464 w 465"/>
                  <a:gd name="T7" fmla="*/ 11 h 24"/>
                  <a:gd name="T8" fmla="*/ 452 w 465"/>
                  <a:gd name="T9" fmla="*/ 0 h 24"/>
                  <a:gd name="T10" fmla="*/ 11 w 465"/>
                  <a:gd name="T11" fmla="*/ 0 h 24"/>
                  <a:gd name="T12" fmla="*/ 0 w 465"/>
                  <a:gd name="T13" fmla="*/ 11 h 24"/>
                  <a:gd name="T14" fmla="*/ 11 w 465"/>
                  <a:gd name="T15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5" h="24">
                    <a:moveTo>
                      <a:pt x="11" y="23"/>
                    </a:moveTo>
                    <a:lnTo>
                      <a:pt x="11" y="23"/>
                    </a:lnTo>
                    <a:cubicBezTo>
                      <a:pt x="452" y="23"/>
                      <a:pt x="452" y="23"/>
                      <a:pt x="452" y="23"/>
                    </a:cubicBezTo>
                    <a:cubicBezTo>
                      <a:pt x="459" y="23"/>
                      <a:pt x="464" y="18"/>
                      <a:pt x="464" y="11"/>
                    </a:cubicBezTo>
                    <a:cubicBezTo>
                      <a:pt x="464" y="5"/>
                      <a:pt x="459" y="0"/>
                      <a:pt x="45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8"/>
                      <a:pt x="5" y="23"/>
                      <a:pt x="11" y="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9" name="Freeform 94"/>
              <p:cNvSpPr>
                <a:spLocks noChangeArrowheads="1"/>
              </p:cNvSpPr>
              <p:nvPr/>
            </p:nvSpPr>
            <p:spPr bwMode="auto">
              <a:xfrm>
                <a:off x="1442603" y="3702091"/>
                <a:ext cx="151885" cy="9261"/>
              </a:xfrm>
              <a:custGeom>
                <a:avLst/>
                <a:gdLst>
                  <a:gd name="T0" fmla="*/ 11 w 360"/>
                  <a:gd name="T1" fmla="*/ 23 h 24"/>
                  <a:gd name="T2" fmla="*/ 11 w 360"/>
                  <a:gd name="T3" fmla="*/ 23 h 24"/>
                  <a:gd name="T4" fmla="*/ 347 w 360"/>
                  <a:gd name="T5" fmla="*/ 23 h 24"/>
                  <a:gd name="T6" fmla="*/ 359 w 360"/>
                  <a:gd name="T7" fmla="*/ 11 h 24"/>
                  <a:gd name="T8" fmla="*/ 347 w 360"/>
                  <a:gd name="T9" fmla="*/ 0 h 24"/>
                  <a:gd name="T10" fmla="*/ 11 w 360"/>
                  <a:gd name="T11" fmla="*/ 0 h 24"/>
                  <a:gd name="T12" fmla="*/ 0 w 360"/>
                  <a:gd name="T13" fmla="*/ 11 h 24"/>
                  <a:gd name="T14" fmla="*/ 11 w 360"/>
                  <a:gd name="T15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0" h="24">
                    <a:moveTo>
                      <a:pt x="11" y="23"/>
                    </a:moveTo>
                    <a:lnTo>
                      <a:pt x="11" y="23"/>
                    </a:lnTo>
                    <a:cubicBezTo>
                      <a:pt x="347" y="23"/>
                      <a:pt x="347" y="23"/>
                      <a:pt x="347" y="23"/>
                    </a:cubicBezTo>
                    <a:cubicBezTo>
                      <a:pt x="354" y="23"/>
                      <a:pt x="359" y="18"/>
                      <a:pt x="359" y="11"/>
                    </a:cubicBezTo>
                    <a:cubicBezTo>
                      <a:pt x="359" y="5"/>
                      <a:pt x="354" y="0"/>
                      <a:pt x="34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8"/>
                      <a:pt x="5" y="23"/>
                      <a:pt x="11" y="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34" name="Group 933"/>
          <p:cNvGrpSpPr/>
          <p:nvPr/>
        </p:nvGrpSpPr>
        <p:grpSpPr>
          <a:xfrm>
            <a:off x="457200" y="3506694"/>
            <a:ext cx="429725" cy="431578"/>
            <a:chOff x="457200" y="3506694"/>
            <a:chExt cx="429725" cy="431578"/>
          </a:xfrm>
        </p:grpSpPr>
        <p:sp>
          <p:nvSpPr>
            <p:cNvPr id="945" name="Freeform 944"/>
            <p:cNvSpPr>
              <a:spLocks noChangeArrowheads="1"/>
            </p:cNvSpPr>
            <p:nvPr/>
          </p:nvSpPr>
          <p:spPr bwMode="auto">
            <a:xfrm>
              <a:off x="457200" y="3506694"/>
              <a:ext cx="429725" cy="431578"/>
            </a:xfrm>
            <a:custGeom>
              <a:avLst/>
              <a:gdLst>
                <a:gd name="T0" fmla="*/ 1024 w 1025"/>
                <a:gd name="T1" fmla="*/ 513 h 1026"/>
                <a:gd name="T2" fmla="*/ 1024 w 1025"/>
                <a:gd name="T3" fmla="*/ 513 h 1026"/>
                <a:gd name="T4" fmla="*/ 512 w 1025"/>
                <a:gd name="T5" fmla="*/ 1025 h 1026"/>
                <a:gd name="T6" fmla="*/ 0 w 1025"/>
                <a:gd name="T7" fmla="*/ 513 h 1026"/>
                <a:gd name="T8" fmla="*/ 512 w 1025"/>
                <a:gd name="T9" fmla="*/ 0 h 1026"/>
                <a:gd name="T10" fmla="*/ 1024 w 1025"/>
                <a:gd name="T11" fmla="*/ 513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6">
                  <a:moveTo>
                    <a:pt x="1024" y="513"/>
                  </a:moveTo>
                  <a:lnTo>
                    <a:pt x="1024" y="513"/>
                  </a:lnTo>
                  <a:cubicBezTo>
                    <a:pt x="1024" y="796"/>
                    <a:pt x="795" y="1025"/>
                    <a:pt x="512" y="1025"/>
                  </a:cubicBezTo>
                  <a:cubicBezTo>
                    <a:pt x="229" y="1025"/>
                    <a:pt x="0" y="796"/>
                    <a:pt x="0" y="513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5" y="0"/>
                    <a:pt x="1024" y="229"/>
                    <a:pt x="1024" y="513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0" name="Freeform 95"/>
            <p:cNvSpPr>
              <a:spLocks noChangeArrowheads="1"/>
            </p:cNvSpPr>
            <p:nvPr/>
          </p:nvSpPr>
          <p:spPr bwMode="auto">
            <a:xfrm>
              <a:off x="579449" y="3594660"/>
              <a:ext cx="185226" cy="251908"/>
            </a:xfrm>
            <a:custGeom>
              <a:avLst/>
              <a:gdLst>
                <a:gd name="T0" fmla="*/ 103 w 440"/>
                <a:gd name="T1" fmla="*/ 0 h 598"/>
                <a:gd name="T2" fmla="*/ 103 w 440"/>
                <a:gd name="T3" fmla="*/ 0 h 598"/>
                <a:gd name="T4" fmla="*/ 94 w 440"/>
                <a:gd name="T5" fmla="*/ 4 h 598"/>
                <a:gd name="T6" fmla="*/ 3 w 440"/>
                <a:gd name="T7" fmla="*/ 115 h 598"/>
                <a:gd name="T8" fmla="*/ 0 w 440"/>
                <a:gd name="T9" fmla="*/ 123 h 598"/>
                <a:gd name="T10" fmla="*/ 0 w 440"/>
                <a:gd name="T11" fmla="*/ 573 h 598"/>
                <a:gd name="T12" fmla="*/ 24 w 440"/>
                <a:gd name="T13" fmla="*/ 597 h 598"/>
                <a:gd name="T14" fmla="*/ 415 w 440"/>
                <a:gd name="T15" fmla="*/ 597 h 598"/>
                <a:gd name="T16" fmla="*/ 439 w 440"/>
                <a:gd name="T17" fmla="*/ 573 h 598"/>
                <a:gd name="T18" fmla="*/ 439 w 440"/>
                <a:gd name="T19" fmla="*/ 24 h 598"/>
                <a:gd name="T20" fmla="*/ 415 w 440"/>
                <a:gd name="T21" fmla="*/ 0 h 598"/>
                <a:gd name="T22" fmla="*/ 103 w 440"/>
                <a:gd name="T23" fmla="*/ 0 h 598"/>
                <a:gd name="T24" fmla="*/ 98 w 440"/>
                <a:gd name="T25" fmla="*/ 35 h 598"/>
                <a:gd name="T26" fmla="*/ 98 w 440"/>
                <a:gd name="T27" fmla="*/ 35 h 598"/>
                <a:gd name="T28" fmla="*/ 98 w 440"/>
                <a:gd name="T29" fmla="*/ 118 h 598"/>
                <a:gd name="T30" fmla="*/ 30 w 440"/>
                <a:gd name="T31" fmla="*/ 118 h 598"/>
                <a:gd name="T32" fmla="*/ 98 w 440"/>
                <a:gd name="T33" fmla="*/ 35 h 598"/>
                <a:gd name="T34" fmla="*/ 415 w 440"/>
                <a:gd name="T35" fmla="*/ 573 h 598"/>
                <a:gd name="T36" fmla="*/ 415 w 440"/>
                <a:gd name="T37" fmla="*/ 573 h 598"/>
                <a:gd name="T38" fmla="*/ 415 w 440"/>
                <a:gd name="T39" fmla="*/ 573 h 598"/>
                <a:gd name="T40" fmla="*/ 24 w 440"/>
                <a:gd name="T41" fmla="*/ 573 h 598"/>
                <a:gd name="T42" fmla="*/ 24 w 440"/>
                <a:gd name="T43" fmla="*/ 142 h 598"/>
                <a:gd name="T44" fmla="*/ 111 w 440"/>
                <a:gd name="T45" fmla="*/ 142 h 598"/>
                <a:gd name="T46" fmla="*/ 122 w 440"/>
                <a:gd name="T47" fmla="*/ 131 h 598"/>
                <a:gd name="T48" fmla="*/ 122 w 440"/>
                <a:gd name="T49" fmla="*/ 24 h 598"/>
                <a:gd name="T50" fmla="*/ 415 w 440"/>
                <a:gd name="T51" fmla="*/ 24 h 598"/>
                <a:gd name="T52" fmla="*/ 415 w 440"/>
                <a:gd name="T53" fmla="*/ 573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0" h="598">
                  <a:moveTo>
                    <a:pt x="103" y="0"/>
                  </a:moveTo>
                  <a:lnTo>
                    <a:pt x="103" y="0"/>
                  </a:lnTo>
                  <a:cubicBezTo>
                    <a:pt x="99" y="0"/>
                    <a:pt x="96" y="2"/>
                    <a:pt x="94" y="4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7"/>
                    <a:pt x="0" y="119"/>
                    <a:pt x="0" y="123"/>
                  </a:cubicBezTo>
                  <a:cubicBezTo>
                    <a:pt x="0" y="573"/>
                    <a:pt x="0" y="573"/>
                    <a:pt x="0" y="573"/>
                  </a:cubicBezTo>
                  <a:cubicBezTo>
                    <a:pt x="0" y="587"/>
                    <a:pt x="11" y="597"/>
                    <a:pt x="24" y="597"/>
                  </a:cubicBezTo>
                  <a:cubicBezTo>
                    <a:pt x="415" y="597"/>
                    <a:pt x="415" y="597"/>
                    <a:pt x="415" y="597"/>
                  </a:cubicBezTo>
                  <a:cubicBezTo>
                    <a:pt x="428" y="597"/>
                    <a:pt x="439" y="587"/>
                    <a:pt x="439" y="573"/>
                  </a:cubicBezTo>
                  <a:cubicBezTo>
                    <a:pt x="439" y="24"/>
                    <a:pt x="439" y="24"/>
                    <a:pt x="439" y="24"/>
                  </a:cubicBezTo>
                  <a:cubicBezTo>
                    <a:pt x="439" y="11"/>
                    <a:pt x="428" y="0"/>
                    <a:pt x="415" y="0"/>
                  </a:cubicBezTo>
                  <a:lnTo>
                    <a:pt x="103" y="0"/>
                  </a:lnTo>
                  <a:close/>
                  <a:moveTo>
                    <a:pt x="98" y="35"/>
                  </a:moveTo>
                  <a:lnTo>
                    <a:pt x="98" y="35"/>
                  </a:lnTo>
                  <a:cubicBezTo>
                    <a:pt x="98" y="118"/>
                    <a:pt x="98" y="118"/>
                    <a:pt x="98" y="118"/>
                  </a:cubicBezTo>
                  <a:cubicBezTo>
                    <a:pt x="30" y="118"/>
                    <a:pt x="30" y="118"/>
                    <a:pt x="30" y="118"/>
                  </a:cubicBezTo>
                  <a:lnTo>
                    <a:pt x="98" y="35"/>
                  </a:lnTo>
                  <a:close/>
                  <a:moveTo>
                    <a:pt x="415" y="573"/>
                  </a:moveTo>
                  <a:lnTo>
                    <a:pt x="415" y="573"/>
                  </a:lnTo>
                  <a:lnTo>
                    <a:pt x="415" y="573"/>
                  </a:lnTo>
                  <a:cubicBezTo>
                    <a:pt x="24" y="573"/>
                    <a:pt x="24" y="573"/>
                    <a:pt x="24" y="573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111" y="142"/>
                    <a:pt x="111" y="142"/>
                    <a:pt x="111" y="142"/>
                  </a:cubicBezTo>
                  <a:cubicBezTo>
                    <a:pt x="117" y="142"/>
                    <a:pt x="122" y="137"/>
                    <a:pt x="122" y="131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415" y="24"/>
                    <a:pt x="415" y="24"/>
                    <a:pt x="415" y="24"/>
                  </a:cubicBezTo>
                  <a:lnTo>
                    <a:pt x="415" y="5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1" name="Group 930"/>
          <p:cNvGrpSpPr/>
          <p:nvPr/>
        </p:nvGrpSpPr>
        <p:grpSpPr>
          <a:xfrm>
            <a:off x="2209440" y="2703721"/>
            <a:ext cx="429725" cy="429725"/>
            <a:chOff x="2209440" y="2703721"/>
            <a:chExt cx="429725" cy="429725"/>
          </a:xfrm>
        </p:grpSpPr>
        <p:sp>
          <p:nvSpPr>
            <p:cNvPr id="938" name="Freeform 3"/>
            <p:cNvSpPr>
              <a:spLocks noChangeArrowheads="1"/>
            </p:cNvSpPr>
            <p:nvPr/>
          </p:nvSpPr>
          <p:spPr bwMode="auto">
            <a:xfrm>
              <a:off x="2209440" y="2703721"/>
              <a:ext cx="429725" cy="429725"/>
            </a:xfrm>
            <a:custGeom>
              <a:avLst/>
              <a:gdLst>
                <a:gd name="T0" fmla="*/ 1024 w 1025"/>
                <a:gd name="T1" fmla="*/ 512 h 1024"/>
                <a:gd name="T2" fmla="*/ 1024 w 1025"/>
                <a:gd name="T3" fmla="*/ 512 h 1024"/>
                <a:gd name="T4" fmla="*/ 512 w 1025"/>
                <a:gd name="T5" fmla="*/ 1023 h 1024"/>
                <a:gd name="T6" fmla="*/ 0 w 1025"/>
                <a:gd name="T7" fmla="*/ 512 h 1024"/>
                <a:gd name="T8" fmla="*/ 512 w 1025"/>
                <a:gd name="T9" fmla="*/ 0 h 1024"/>
                <a:gd name="T10" fmla="*/ 1024 w 1025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4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4"/>
                    <a:pt x="795" y="1023"/>
                    <a:pt x="512" y="1023"/>
                  </a:cubicBezTo>
                  <a:cubicBezTo>
                    <a:pt x="230" y="1023"/>
                    <a:pt x="0" y="794"/>
                    <a:pt x="0" y="512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5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1" name="Group 1180"/>
            <p:cNvGrpSpPr/>
            <p:nvPr/>
          </p:nvGrpSpPr>
          <p:grpSpPr>
            <a:xfrm>
              <a:off x="2285382" y="2787073"/>
              <a:ext cx="270430" cy="259317"/>
              <a:chOff x="2285382" y="2787073"/>
              <a:chExt cx="270430" cy="259317"/>
            </a:xfrm>
            <a:solidFill>
              <a:schemeClr val="bg1"/>
            </a:solidFill>
          </p:grpSpPr>
          <p:sp>
            <p:nvSpPr>
              <p:cNvPr id="1182" name="Freeform 96"/>
              <p:cNvSpPr>
                <a:spLocks noChangeArrowheads="1"/>
              </p:cNvSpPr>
              <p:nvPr/>
            </p:nvSpPr>
            <p:spPr bwMode="auto">
              <a:xfrm>
                <a:off x="2285382" y="2787073"/>
                <a:ext cx="270430" cy="259317"/>
              </a:xfrm>
              <a:custGeom>
                <a:avLst/>
                <a:gdLst>
                  <a:gd name="T0" fmla="*/ 60 w 646"/>
                  <a:gd name="T1" fmla="*/ 489 h 618"/>
                  <a:gd name="T2" fmla="*/ 60 w 646"/>
                  <a:gd name="T3" fmla="*/ 489 h 618"/>
                  <a:gd name="T4" fmla="*/ 70 w 646"/>
                  <a:gd name="T5" fmla="*/ 487 h 618"/>
                  <a:gd name="T6" fmla="*/ 129 w 646"/>
                  <a:gd name="T7" fmla="*/ 469 h 618"/>
                  <a:gd name="T8" fmla="*/ 234 w 646"/>
                  <a:gd name="T9" fmla="*/ 575 h 618"/>
                  <a:gd name="T10" fmla="*/ 230 w 646"/>
                  <a:gd name="T11" fmla="*/ 601 h 618"/>
                  <a:gd name="T12" fmla="*/ 232 w 646"/>
                  <a:gd name="T13" fmla="*/ 610 h 618"/>
                  <a:gd name="T14" fmla="*/ 240 w 646"/>
                  <a:gd name="T15" fmla="*/ 615 h 618"/>
                  <a:gd name="T16" fmla="*/ 276 w 646"/>
                  <a:gd name="T17" fmla="*/ 617 h 618"/>
                  <a:gd name="T18" fmla="*/ 528 w 646"/>
                  <a:gd name="T19" fmla="*/ 506 h 618"/>
                  <a:gd name="T20" fmla="*/ 637 w 646"/>
                  <a:gd name="T21" fmla="*/ 284 h 618"/>
                  <a:gd name="T22" fmla="*/ 568 w 646"/>
                  <a:gd name="T23" fmla="*/ 76 h 618"/>
                  <a:gd name="T24" fmla="*/ 568 w 646"/>
                  <a:gd name="T25" fmla="*/ 76 h 618"/>
                  <a:gd name="T26" fmla="*/ 361 w 646"/>
                  <a:gd name="T27" fmla="*/ 8 h 618"/>
                  <a:gd name="T28" fmla="*/ 139 w 646"/>
                  <a:gd name="T29" fmla="*/ 118 h 618"/>
                  <a:gd name="T30" fmla="*/ 53 w 646"/>
                  <a:gd name="T31" fmla="*/ 483 h 618"/>
                  <a:gd name="T32" fmla="*/ 60 w 646"/>
                  <a:gd name="T33" fmla="*/ 489 h 618"/>
                  <a:gd name="T34" fmla="*/ 156 w 646"/>
                  <a:gd name="T35" fmla="*/ 134 h 618"/>
                  <a:gd name="T36" fmla="*/ 156 w 646"/>
                  <a:gd name="T37" fmla="*/ 134 h 618"/>
                  <a:gd name="T38" fmla="*/ 363 w 646"/>
                  <a:gd name="T39" fmla="*/ 31 h 618"/>
                  <a:gd name="T40" fmla="*/ 553 w 646"/>
                  <a:gd name="T41" fmla="*/ 93 h 618"/>
                  <a:gd name="T42" fmla="*/ 614 w 646"/>
                  <a:gd name="T43" fmla="*/ 281 h 618"/>
                  <a:gd name="T44" fmla="*/ 511 w 646"/>
                  <a:gd name="T45" fmla="*/ 489 h 618"/>
                  <a:gd name="T46" fmla="*/ 256 w 646"/>
                  <a:gd name="T47" fmla="*/ 593 h 618"/>
                  <a:gd name="T48" fmla="*/ 257 w 646"/>
                  <a:gd name="T49" fmla="*/ 575 h 618"/>
                  <a:gd name="T50" fmla="*/ 129 w 646"/>
                  <a:gd name="T51" fmla="*/ 447 h 618"/>
                  <a:gd name="T52" fmla="*/ 69 w 646"/>
                  <a:gd name="T53" fmla="*/ 461 h 618"/>
                  <a:gd name="T54" fmla="*/ 156 w 646"/>
                  <a:gd name="T55" fmla="*/ 134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46" h="618">
                    <a:moveTo>
                      <a:pt x="60" y="489"/>
                    </a:moveTo>
                    <a:lnTo>
                      <a:pt x="60" y="489"/>
                    </a:lnTo>
                    <a:cubicBezTo>
                      <a:pt x="63" y="490"/>
                      <a:pt x="67" y="489"/>
                      <a:pt x="70" y="487"/>
                    </a:cubicBezTo>
                    <a:cubicBezTo>
                      <a:pt x="87" y="476"/>
                      <a:pt x="107" y="469"/>
                      <a:pt x="129" y="469"/>
                    </a:cubicBezTo>
                    <a:cubicBezTo>
                      <a:pt x="186" y="469"/>
                      <a:pt x="234" y="516"/>
                      <a:pt x="234" y="575"/>
                    </a:cubicBezTo>
                    <a:cubicBezTo>
                      <a:pt x="234" y="583"/>
                      <a:pt x="233" y="591"/>
                      <a:pt x="230" y="601"/>
                    </a:cubicBezTo>
                    <a:cubicBezTo>
                      <a:pt x="230" y="604"/>
                      <a:pt x="230" y="607"/>
                      <a:pt x="232" y="610"/>
                    </a:cubicBezTo>
                    <a:cubicBezTo>
                      <a:pt x="234" y="612"/>
                      <a:pt x="237" y="614"/>
                      <a:pt x="240" y="615"/>
                    </a:cubicBezTo>
                    <a:cubicBezTo>
                      <a:pt x="252" y="616"/>
                      <a:pt x="263" y="617"/>
                      <a:pt x="276" y="617"/>
                    </a:cubicBezTo>
                    <a:cubicBezTo>
                      <a:pt x="364" y="617"/>
                      <a:pt x="457" y="577"/>
                      <a:pt x="528" y="506"/>
                    </a:cubicBezTo>
                    <a:cubicBezTo>
                      <a:pt x="590" y="443"/>
                      <a:pt x="629" y="364"/>
                      <a:pt x="637" y="284"/>
                    </a:cubicBezTo>
                    <a:cubicBezTo>
                      <a:pt x="645" y="202"/>
                      <a:pt x="621" y="128"/>
                      <a:pt x="568" y="76"/>
                    </a:cubicBezTo>
                    <a:lnTo>
                      <a:pt x="568" y="76"/>
                    </a:lnTo>
                    <a:cubicBezTo>
                      <a:pt x="516" y="24"/>
                      <a:pt x="443" y="0"/>
                      <a:pt x="361" y="8"/>
                    </a:cubicBezTo>
                    <a:cubicBezTo>
                      <a:pt x="281" y="16"/>
                      <a:pt x="202" y="55"/>
                      <a:pt x="139" y="118"/>
                    </a:cubicBezTo>
                    <a:cubicBezTo>
                      <a:pt x="35" y="222"/>
                      <a:pt x="0" y="372"/>
                      <a:pt x="53" y="483"/>
                    </a:cubicBezTo>
                    <a:cubicBezTo>
                      <a:pt x="54" y="486"/>
                      <a:pt x="57" y="488"/>
                      <a:pt x="60" y="489"/>
                    </a:cubicBezTo>
                    <a:close/>
                    <a:moveTo>
                      <a:pt x="156" y="134"/>
                    </a:moveTo>
                    <a:lnTo>
                      <a:pt x="156" y="134"/>
                    </a:lnTo>
                    <a:cubicBezTo>
                      <a:pt x="214" y="75"/>
                      <a:pt x="288" y="38"/>
                      <a:pt x="363" y="31"/>
                    </a:cubicBezTo>
                    <a:cubicBezTo>
                      <a:pt x="438" y="24"/>
                      <a:pt x="505" y="46"/>
                      <a:pt x="553" y="93"/>
                    </a:cubicBezTo>
                    <a:cubicBezTo>
                      <a:pt x="600" y="139"/>
                      <a:pt x="621" y="207"/>
                      <a:pt x="614" y="281"/>
                    </a:cubicBezTo>
                    <a:cubicBezTo>
                      <a:pt x="606" y="357"/>
                      <a:pt x="569" y="431"/>
                      <a:pt x="511" y="489"/>
                    </a:cubicBezTo>
                    <a:cubicBezTo>
                      <a:pt x="439" y="561"/>
                      <a:pt x="345" y="600"/>
                      <a:pt x="256" y="593"/>
                    </a:cubicBezTo>
                    <a:cubicBezTo>
                      <a:pt x="257" y="587"/>
                      <a:pt x="257" y="581"/>
                      <a:pt x="257" y="575"/>
                    </a:cubicBezTo>
                    <a:cubicBezTo>
                      <a:pt x="257" y="504"/>
                      <a:pt x="200" y="447"/>
                      <a:pt x="129" y="447"/>
                    </a:cubicBezTo>
                    <a:cubicBezTo>
                      <a:pt x="107" y="447"/>
                      <a:pt x="87" y="452"/>
                      <a:pt x="69" y="461"/>
                    </a:cubicBezTo>
                    <a:cubicBezTo>
                      <a:pt x="28" y="360"/>
                      <a:pt x="62" y="228"/>
                      <a:pt x="156" y="13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3" name="Freeform 97"/>
              <p:cNvSpPr>
                <a:spLocks noChangeArrowheads="1"/>
              </p:cNvSpPr>
              <p:nvPr/>
            </p:nvSpPr>
            <p:spPr bwMode="auto">
              <a:xfrm>
                <a:off x="2359473" y="2913027"/>
                <a:ext cx="59272" cy="59272"/>
              </a:xfrm>
              <a:custGeom>
                <a:avLst/>
                <a:gdLst>
                  <a:gd name="T0" fmla="*/ 70 w 140"/>
                  <a:gd name="T1" fmla="*/ 140 h 141"/>
                  <a:gd name="T2" fmla="*/ 70 w 140"/>
                  <a:gd name="T3" fmla="*/ 140 h 141"/>
                  <a:gd name="T4" fmla="*/ 139 w 140"/>
                  <a:gd name="T5" fmla="*/ 71 h 141"/>
                  <a:gd name="T6" fmla="*/ 70 w 140"/>
                  <a:gd name="T7" fmla="*/ 0 h 141"/>
                  <a:gd name="T8" fmla="*/ 0 w 140"/>
                  <a:gd name="T9" fmla="*/ 71 h 141"/>
                  <a:gd name="T10" fmla="*/ 70 w 140"/>
                  <a:gd name="T11" fmla="*/ 140 h 141"/>
                  <a:gd name="T12" fmla="*/ 70 w 140"/>
                  <a:gd name="T13" fmla="*/ 24 h 141"/>
                  <a:gd name="T14" fmla="*/ 70 w 140"/>
                  <a:gd name="T15" fmla="*/ 24 h 141"/>
                  <a:gd name="T16" fmla="*/ 116 w 140"/>
                  <a:gd name="T17" fmla="*/ 71 h 141"/>
                  <a:gd name="T18" fmla="*/ 70 w 140"/>
                  <a:gd name="T19" fmla="*/ 117 h 141"/>
                  <a:gd name="T20" fmla="*/ 23 w 140"/>
                  <a:gd name="T21" fmla="*/ 71 h 141"/>
                  <a:gd name="T22" fmla="*/ 70 w 140"/>
                  <a:gd name="T23" fmla="*/ 24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0" h="141">
                    <a:moveTo>
                      <a:pt x="70" y="140"/>
                    </a:moveTo>
                    <a:lnTo>
                      <a:pt x="70" y="140"/>
                    </a:lnTo>
                    <a:cubicBezTo>
                      <a:pt x="108" y="140"/>
                      <a:pt x="139" y="109"/>
                      <a:pt x="139" y="71"/>
                    </a:cubicBezTo>
                    <a:cubicBezTo>
                      <a:pt x="139" y="32"/>
                      <a:pt x="108" y="0"/>
                      <a:pt x="70" y="0"/>
                    </a:cubicBezTo>
                    <a:cubicBezTo>
                      <a:pt x="31" y="0"/>
                      <a:pt x="0" y="32"/>
                      <a:pt x="0" y="71"/>
                    </a:cubicBezTo>
                    <a:cubicBezTo>
                      <a:pt x="0" y="109"/>
                      <a:pt x="31" y="140"/>
                      <a:pt x="70" y="140"/>
                    </a:cubicBezTo>
                    <a:close/>
                    <a:moveTo>
                      <a:pt x="70" y="24"/>
                    </a:moveTo>
                    <a:lnTo>
                      <a:pt x="70" y="24"/>
                    </a:lnTo>
                    <a:cubicBezTo>
                      <a:pt x="96" y="24"/>
                      <a:pt x="116" y="45"/>
                      <a:pt x="116" y="71"/>
                    </a:cubicBezTo>
                    <a:cubicBezTo>
                      <a:pt x="116" y="96"/>
                      <a:pt x="96" y="117"/>
                      <a:pt x="70" y="117"/>
                    </a:cubicBezTo>
                    <a:cubicBezTo>
                      <a:pt x="44" y="117"/>
                      <a:pt x="23" y="96"/>
                      <a:pt x="23" y="71"/>
                    </a:cubicBezTo>
                    <a:cubicBezTo>
                      <a:pt x="23" y="45"/>
                      <a:pt x="44" y="24"/>
                      <a:pt x="7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4" name="Freeform 98"/>
              <p:cNvSpPr>
                <a:spLocks noChangeArrowheads="1"/>
              </p:cNvSpPr>
              <p:nvPr/>
            </p:nvSpPr>
            <p:spPr bwMode="auto">
              <a:xfrm>
                <a:off x="2370586" y="2840788"/>
                <a:ext cx="35194" cy="35194"/>
              </a:xfrm>
              <a:custGeom>
                <a:avLst/>
                <a:gdLst>
                  <a:gd name="T0" fmla="*/ 41 w 82"/>
                  <a:gd name="T1" fmla="*/ 82 h 83"/>
                  <a:gd name="T2" fmla="*/ 41 w 82"/>
                  <a:gd name="T3" fmla="*/ 82 h 83"/>
                  <a:gd name="T4" fmla="*/ 81 w 82"/>
                  <a:gd name="T5" fmla="*/ 40 h 83"/>
                  <a:gd name="T6" fmla="*/ 41 w 82"/>
                  <a:gd name="T7" fmla="*/ 0 h 83"/>
                  <a:gd name="T8" fmla="*/ 0 w 82"/>
                  <a:gd name="T9" fmla="*/ 40 h 83"/>
                  <a:gd name="T10" fmla="*/ 41 w 82"/>
                  <a:gd name="T11" fmla="*/ 82 h 83"/>
                  <a:gd name="T12" fmla="*/ 41 w 82"/>
                  <a:gd name="T13" fmla="*/ 23 h 83"/>
                  <a:gd name="T14" fmla="*/ 41 w 82"/>
                  <a:gd name="T15" fmla="*/ 23 h 83"/>
                  <a:gd name="T16" fmla="*/ 58 w 82"/>
                  <a:gd name="T17" fmla="*/ 40 h 83"/>
                  <a:gd name="T18" fmla="*/ 41 w 82"/>
                  <a:gd name="T19" fmla="*/ 58 h 83"/>
                  <a:gd name="T20" fmla="*/ 23 w 82"/>
                  <a:gd name="T21" fmla="*/ 40 h 83"/>
                  <a:gd name="T22" fmla="*/ 41 w 82"/>
                  <a:gd name="T23" fmla="*/ 2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2" h="83">
                    <a:moveTo>
                      <a:pt x="41" y="82"/>
                    </a:moveTo>
                    <a:lnTo>
                      <a:pt x="41" y="82"/>
                    </a:lnTo>
                    <a:cubicBezTo>
                      <a:pt x="64" y="82"/>
                      <a:pt x="81" y="63"/>
                      <a:pt x="81" y="40"/>
                    </a:cubicBezTo>
                    <a:cubicBezTo>
                      <a:pt x="81" y="19"/>
                      <a:pt x="64" y="0"/>
                      <a:pt x="41" y="0"/>
                    </a:cubicBezTo>
                    <a:cubicBezTo>
                      <a:pt x="18" y="0"/>
                      <a:pt x="0" y="19"/>
                      <a:pt x="0" y="40"/>
                    </a:cubicBezTo>
                    <a:cubicBezTo>
                      <a:pt x="0" y="63"/>
                      <a:pt x="18" y="82"/>
                      <a:pt x="41" y="82"/>
                    </a:cubicBezTo>
                    <a:close/>
                    <a:moveTo>
                      <a:pt x="41" y="23"/>
                    </a:moveTo>
                    <a:lnTo>
                      <a:pt x="41" y="23"/>
                    </a:lnTo>
                    <a:cubicBezTo>
                      <a:pt x="50" y="23"/>
                      <a:pt x="58" y="31"/>
                      <a:pt x="58" y="40"/>
                    </a:cubicBezTo>
                    <a:cubicBezTo>
                      <a:pt x="58" y="51"/>
                      <a:pt x="50" y="58"/>
                      <a:pt x="41" y="58"/>
                    </a:cubicBezTo>
                    <a:cubicBezTo>
                      <a:pt x="31" y="58"/>
                      <a:pt x="23" y="51"/>
                      <a:pt x="23" y="40"/>
                    </a:cubicBezTo>
                    <a:cubicBezTo>
                      <a:pt x="23" y="31"/>
                      <a:pt x="31" y="23"/>
                      <a:pt x="41" y="2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5" name="Freeform 99"/>
              <p:cNvSpPr>
                <a:spLocks noChangeArrowheads="1"/>
              </p:cNvSpPr>
              <p:nvPr/>
            </p:nvSpPr>
            <p:spPr bwMode="auto">
              <a:xfrm>
                <a:off x="2420598" y="2816709"/>
                <a:ext cx="35192" cy="35192"/>
              </a:xfrm>
              <a:custGeom>
                <a:avLst/>
                <a:gdLst>
                  <a:gd name="T0" fmla="*/ 40 w 83"/>
                  <a:gd name="T1" fmla="*/ 81 h 82"/>
                  <a:gd name="T2" fmla="*/ 40 w 83"/>
                  <a:gd name="T3" fmla="*/ 81 h 82"/>
                  <a:gd name="T4" fmla="*/ 82 w 83"/>
                  <a:gd name="T5" fmla="*/ 40 h 82"/>
                  <a:gd name="T6" fmla="*/ 40 w 83"/>
                  <a:gd name="T7" fmla="*/ 0 h 82"/>
                  <a:gd name="T8" fmla="*/ 0 w 83"/>
                  <a:gd name="T9" fmla="*/ 40 h 82"/>
                  <a:gd name="T10" fmla="*/ 40 w 83"/>
                  <a:gd name="T11" fmla="*/ 81 h 82"/>
                  <a:gd name="T12" fmla="*/ 40 w 83"/>
                  <a:gd name="T13" fmla="*/ 22 h 82"/>
                  <a:gd name="T14" fmla="*/ 40 w 83"/>
                  <a:gd name="T15" fmla="*/ 22 h 82"/>
                  <a:gd name="T16" fmla="*/ 58 w 83"/>
                  <a:gd name="T17" fmla="*/ 40 h 82"/>
                  <a:gd name="T18" fmla="*/ 40 w 83"/>
                  <a:gd name="T19" fmla="*/ 58 h 82"/>
                  <a:gd name="T20" fmla="*/ 23 w 83"/>
                  <a:gd name="T21" fmla="*/ 40 h 82"/>
                  <a:gd name="T22" fmla="*/ 40 w 83"/>
                  <a:gd name="T23" fmla="*/ 2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82">
                    <a:moveTo>
                      <a:pt x="40" y="81"/>
                    </a:moveTo>
                    <a:lnTo>
                      <a:pt x="40" y="81"/>
                    </a:lnTo>
                    <a:cubicBezTo>
                      <a:pt x="63" y="81"/>
                      <a:pt x="82" y="63"/>
                      <a:pt x="82" y="40"/>
                    </a:cubicBezTo>
                    <a:cubicBezTo>
                      <a:pt x="82" y="17"/>
                      <a:pt x="63" y="0"/>
                      <a:pt x="40" y="0"/>
                    </a:cubicBezTo>
                    <a:cubicBezTo>
                      <a:pt x="18" y="0"/>
                      <a:pt x="0" y="17"/>
                      <a:pt x="0" y="40"/>
                    </a:cubicBezTo>
                    <a:cubicBezTo>
                      <a:pt x="0" y="63"/>
                      <a:pt x="18" y="81"/>
                      <a:pt x="40" y="81"/>
                    </a:cubicBezTo>
                    <a:close/>
                    <a:moveTo>
                      <a:pt x="40" y="22"/>
                    </a:moveTo>
                    <a:lnTo>
                      <a:pt x="40" y="22"/>
                    </a:lnTo>
                    <a:cubicBezTo>
                      <a:pt x="51" y="22"/>
                      <a:pt x="58" y="31"/>
                      <a:pt x="58" y="40"/>
                    </a:cubicBezTo>
                    <a:cubicBezTo>
                      <a:pt x="58" y="50"/>
                      <a:pt x="51" y="58"/>
                      <a:pt x="40" y="58"/>
                    </a:cubicBezTo>
                    <a:cubicBezTo>
                      <a:pt x="31" y="58"/>
                      <a:pt x="23" y="50"/>
                      <a:pt x="23" y="40"/>
                    </a:cubicBezTo>
                    <a:cubicBezTo>
                      <a:pt x="23" y="31"/>
                      <a:pt x="31" y="22"/>
                      <a:pt x="4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6" name="Freeform 100"/>
              <p:cNvSpPr>
                <a:spLocks noChangeArrowheads="1"/>
              </p:cNvSpPr>
              <p:nvPr/>
            </p:nvSpPr>
            <p:spPr bwMode="auto">
              <a:xfrm>
                <a:off x="2468757" y="2827823"/>
                <a:ext cx="35192" cy="35192"/>
              </a:xfrm>
              <a:custGeom>
                <a:avLst/>
                <a:gdLst>
                  <a:gd name="T0" fmla="*/ 42 w 84"/>
                  <a:gd name="T1" fmla="*/ 81 h 82"/>
                  <a:gd name="T2" fmla="*/ 42 w 84"/>
                  <a:gd name="T3" fmla="*/ 81 h 82"/>
                  <a:gd name="T4" fmla="*/ 83 w 84"/>
                  <a:gd name="T5" fmla="*/ 40 h 82"/>
                  <a:gd name="T6" fmla="*/ 42 w 84"/>
                  <a:gd name="T7" fmla="*/ 0 h 82"/>
                  <a:gd name="T8" fmla="*/ 0 w 84"/>
                  <a:gd name="T9" fmla="*/ 40 h 82"/>
                  <a:gd name="T10" fmla="*/ 42 w 84"/>
                  <a:gd name="T11" fmla="*/ 81 h 82"/>
                  <a:gd name="T12" fmla="*/ 42 w 84"/>
                  <a:gd name="T13" fmla="*/ 23 h 82"/>
                  <a:gd name="T14" fmla="*/ 42 w 84"/>
                  <a:gd name="T15" fmla="*/ 23 h 82"/>
                  <a:gd name="T16" fmla="*/ 59 w 84"/>
                  <a:gd name="T17" fmla="*/ 40 h 82"/>
                  <a:gd name="T18" fmla="*/ 42 w 84"/>
                  <a:gd name="T19" fmla="*/ 58 h 82"/>
                  <a:gd name="T20" fmla="*/ 24 w 84"/>
                  <a:gd name="T21" fmla="*/ 40 h 82"/>
                  <a:gd name="T22" fmla="*/ 42 w 84"/>
                  <a:gd name="T23" fmla="*/ 23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4" h="82">
                    <a:moveTo>
                      <a:pt x="42" y="81"/>
                    </a:moveTo>
                    <a:lnTo>
                      <a:pt x="42" y="81"/>
                    </a:lnTo>
                    <a:cubicBezTo>
                      <a:pt x="64" y="81"/>
                      <a:pt x="83" y="63"/>
                      <a:pt x="83" y="40"/>
                    </a:cubicBezTo>
                    <a:cubicBezTo>
                      <a:pt x="83" y="18"/>
                      <a:pt x="64" y="0"/>
                      <a:pt x="42" y="0"/>
                    </a:cubicBezTo>
                    <a:cubicBezTo>
                      <a:pt x="19" y="0"/>
                      <a:pt x="0" y="18"/>
                      <a:pt x="0" y="40"/>
                    </a:cubicBezTo>
                    <a:cubicBezTo>
                      <a:pt x="0" y="63"/>
                      <a:pt x="19" y="81"/>
                      <a:pt x="42" y="81"/>
                    </a:cubicBezTo>
                    <a:close/>
                    <a:moveTo>
                      <a:pt x="42" y="23"/>
                    </a:moveTo>
                    <a:lnTo>
                      <a:pt x="42" y="23"/>
                    </a:lnTo>
                    <a:cubicBezTo>
                      <a:pt x="51" y="23"/>
                      <a:pt x="59" y="31"/>
                      <a:pt x="59" y="40"/>
                    </a:cubicBezTo>
                    <a:cubicBezTo>
                      <a:pt x="59" y="50"/>
                      <a:pt x="51" y="58"/>
                      <a:pt x="42" y="58"/>
                    </a:cubicBezTo>
                    <a:cubicBezTo>
                      <a:pt x="31" y="58"/>
                      <a:pt x="24" y="50"/>
                      <a:pt x="24" y="40"/>
                    </a:cubicBezTo>
                    <a:cubicBezTo>
                      <a:pt x="24" y="31"/>
                      <a:pt x="31" y="23"/>
                      <a:pt x="4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7" name="Freeform 101"/>
              <p:cNvSpPr>
                <a:spLocks noChangeArrowheads="1"/>
              </p:cNvSpPr>
              <p:nvPr/>
            </p:nvSpPr>
            <p:spPr bwMode="auto">
              <a:xfrm>
                <a:off x="2494688" y="2875982"/>
                <a:ext cx="35192" cy="35192"/>
              </a:xfrm>
              <a:custGeom>
                <a:avLst/>
                <a:gdLst>
                  <a:gd name="T0" fmla="*/ 0 w 83"/>
                  <a:gd name="T1" fmla="*/ 41 h 84"/>
                  <a:gd name="T2" fmla="*/ 0 w 83"/>
                  <a:gd name="T3" fmla="*/ 41 h 84"/>
                  <a:gd name="T4" fmla="*/ 41 w 83"/>
                  <a:gd name="T5" fmla="*/ 83 h 84"/>
                  <a:gd name="T6" fmla="*/ 82 w 83"/>
                  <a:gd name="T7" fmla="*/ 41 h 84"/>
                  <a:gd name="T8" fmla="*/ 41 w 83"/>
                  <a:gd name="T9" fmla="*/ 0 h 84"/>
                  <a:gd name="T10" fmla="*/ 0 w 83"/>
                  <a:gd name="T11" fmla="*/ 41 h 84"/>
                  <a:gd name="T12" fmla="*/ 41 w 83"/>
                  <a:gd name="T13" fmla="*/ 24 h 84"/>
                  <a:gd name="T14" fmla="*/ 41 w 83"/>
                  <a:gd name="T15" fmla="*/ 24 h 84"/>
                  <a:gd name="T16" fmla="*/ 59 w 83"/>
                  <a:gd name="T17" fmla="*/ 41 h 84"/>
                  <a:gd name="T18" fmla="*/ 41 w 83"/>
                  <a:gd name="T19" fmla="*/ 59 h 84"/>
                  <a:gd name="T20" fmla="*/ 24 w 83"/>
                  <a:gd name="T21" fmla="*/ 41 h 84"/>
                  <a:gd name="T22" fmla="*/ 41 w 83"/>
                  <a:gd name="T23" fmla="*/ 2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84">
                    <a:moveTo>
                      <a:pt x="0" y="41"/>
                    </a:moveTo>
                    <a:lnTo>
                      <a:pt x="0" y="41"/>
                    </a:lnTo>
                    <a:cubicBezTo>
                      <a:pt x="0" y="64"/>
                      <a:pt x="18" y="83"/>
                      <a:pt x="41" y="83"/>
                    </a:cubicBezTo>
                    <a:cubicBezTo>
                      <a:pt x="63" y="83"/>
                      <a:pt x="82" y="64"/>
                      <a:pt x="82" y="41"/>
                    </a:cubicBezTo>
                    <a:cubicBezTo>
                      <a:pt x="82" y="19"/>
                      <a:pt x="63" y="0"/>
                      <a:pt x="41" y="0"/>
                    </a:cubicBezTo>
                    <a:cubicBezTo>
                      <a:pt x="18" y="0"/>
                      <a:pt x="0" y="19"/>
                      <a:pt x="0" y="41"/>
                    </a:cubicBezTo>
                    <a:close/>
                    <a:moveTo>
                      <a:pt x="41" y="24"/>
                    </a:moveTo>
                    <a:lnTo>
                      <a:pt x="41" y="24"/>
                    </a:lnTo>
                    <a:cubicBezTo>
                      <a:pt x="51" y="24"/>
                      <a:pt x="59" y="32"/>
                      <a:pt x="59" y="41"/>
                    </a:cubicBezTo>
                    <a:cubicBezTo>
                      <a:pt x="59" y="51"/>
                      <a:pt x="51" y="59"/>
                      <a:pt x="41" y="59"/>
                    </a:cubicBezTo>
                    <a:cubicBezTo>
                      <a:pt x="31" y="59"/>
                      <a:pt x="24" y="51"/>
                      <a:pt x="24" y="41"/>
                    </a:cubicBezTo>
                    <a:cubicBezTo>
                      <a:pt x="24" y="32"/>
                      <a:pt x="31" y="24"/>
                      <a:pt x="4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" name="Freeform 102"/>
              <p:cNvSpPr>
                <a:spLocks noChangeArrowheads="1"/>
              </p:cNvSpPr>
              <p:nvPr/>
            </p:nvSpPr>
            <p:spPr bwMode="auto">
              <a:xfrm>
                <a:off x="2481722" y="2925992"/>
                <a:ext cx="35194" cy="35194"/>
              </a:xfrm>
              <a:custGeom>
                <a:avLst/>
                <a:gdLst>
                  <a:gd name="T0" fmla="*/ 42 w 84"/>
                  <a:gd name="T1" fmla="*/ 0 h 83"/>
                  <a:gd name="T2" fmla="*/ 42 w 84"/>
                  <a:gd name="T3" fmla="*/ 0 h 83"/>
                  <a:gd name="T4" fmla="*/ 0 w 84"/>
                  <a:gd name="T5" fmla="*/ 42 h 83"/>
                  <a:gd name="T6" fmla="*/ 42 w 84"/>
                  <a:gd name="T7" fmla="*/ 82 h 83"/>
                  <a:gd name="T8" fmla="*/ 83 w 84"/>
                  <a:gd name="T9" fmla="*/ 42 h 83"/>
                  <a:gd name="T10" fmla="*/ 42 w 84"/>
                  <a:gd name="T11" fmla="*/ 0 h 83"/>
                  <a:gd name="T12" fmla="*/ 42 w 84"/>
                  <a:gd name="T13" fmla="*/ 59 h 83"/>
                  <a:gd name="T14" fmla="*/ 42 w 84"/>
                  <a:gd name="T15" fmla="*/ 59 h 83"/>
                  <a:gd name="T16" fmla="*/ 24 w 84"/>
                  <a:gd name="T17" fmla="*/ 42 h 83"/>
                  <a:gd name="T18" fmla="*/ 42 w 84"/>
                  <a:gd name="T19" fmla="*/ 24 h 83"/>
                  <a:gd name="T20" fmla="*/ 59 w 84"/>
                  <a:gd name="T21" fmla="*/ 42 h 83"/>
                  <a:gd name="T22" fmla="*/ 42 w 84"/>
                  <a:gd name="T23" fmla="*/ 5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4" h="83">
                    <a:moveTo>
                      <a:pt x="42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cubicBezTo>
                      <a:pt x="0" y="63"/>
                      <a:pt x="19" y="82"/>
                      <a:pt x="42" y="82"/>
                    </a:cubicBezTo>
                    <a:cubicBezTo>
                      <a:pt x="64" y="82"/>
                      <a:pt x="83" y="63"/>
                      <a:pt x="83" y="42"/>
                    </a:cubicBezTo>
                    <a:cubicBezTo>
                      <a:pt x="83" y="19"/>
                      <a:pt x="64" y="0"/>
                      <a:pt x="42" y="0"/>
                    </a:cubicBezTo>
                    <a:close/>
                    <a:moveTo>
                      <a:pt x="42" y="59"/>
                    </a:moveTo>
                    <a:lnTo>
                      <a:pt x="42" y="59"/>
                    </a:lnTo>
                    <a:cubicBezTo>
                      <a:pt x="32" y="59"/>
                      <a:pt x="24" y="51"/>
                      <a:pt x="24" y="42"/>
                    </a:cubicBezTo>
                    <a:cubicBezTo>
                      <a:pt x="24" y="31"/>
                      <a:pt x="32" y="24"/>
                      <a:pt x="42" y="24"/>
                    </a:cubicBezTo>
                    <a:cubicBezTo>
                      <a:pt x="51" y="24"/>
                      <a:pt x="59" y="31"/>
                      <a:pt x="59" y="42"/>
                    </a:cubicBezTo>
                    <a:cubicBezTo>
                      <a:pt x="59" y="51"/>
                      <a:pt x="51" y="59"/>
                      <a:pt x="42" y="5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33" name="Group 932"/>
          <p:cNvGrpSpPr/>
          <p:nvPr/>
        </p:nvGrpSpPr>
        <p:grpSpPr>
          <a:xfrm>
            <a:off x="457200" y="2706517"/>
            <a:ext cx="429725" cy="429725"/>
            <a:chOff x="457200" y="2706517"/>
            <a:chExt cx="429725" cy="429725"/>
          </a:xfrm>
        </p:grpSpPr>
        <p:sp>
          <p:nvSpPr>
            <p:cNvPr id="936" name="Freeform 1"/>
            <p:cNvSpPr>
              <a:spLocks noChangeArrowheads="1"/>
            </p:cNvSpPr>
            <p:nvPr/>
          </p:nvSpPr>
          <p:spPr bwMode="auto">
            <a:xfrm>
              <a:off x="457200" y="2706517"/>
              <a:ext cx="429725" cy="429725"/>
            </a:xfrm>
            <a:custGeom>
              <a:avLst/>
              <a:gdLst>
                <a:gd name="T0" fmla="*/ 1024 w 1025"/>
                <a:gd name="T1" fmla="*/ 512 h 1024"/>
                <a:gd name="T2" fmla="*/ 1024 w 1025"/>
                <a:gd name="T3" fmla="*/ 512 h 1024"/>
                <a:gd name="T4" fmla="*/ 512 w 1025"/>
                <a:gd name="T5" fmla="*/ 1023 h 1024"/>
                <a:gd name="T6" fmla="*/ 0 w 1025"/>
                <a:gd name="T7" fmla="*/ 512 h 1024"/>
                <a:gd name="T8" fmla="*/ 512 w 1025"/>
                <a:gd name="T9" fmla="*/ 0 h 1024"/>
                <a:gd name="T10" fmla="*/ 1024 w 1025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4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4"/>
                    <a:pt x="795" y="1023"/>
                    <a:pt x="512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5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9" name="Group 1188"/>
            <p:cNvGrpSpPr/>
            <p:nvPr/>
          </p:nvGrpSpPr>
          <p:grpSpPr>
            <a:xfrm>
              <a:off x="570187" y="2772255"/>
              <a:ext cx="207453" cy="294509"/>
              <a:chOff x="570187" y="2772255"/>
              <a:chExt cx="207453" cy="294509"/>
            </a:xfrm>
            <a:solidFill>
              <a:schemeClr val="bg1"/>
            </a:solidFill>
          </p:grpSpPr>
          <p:sp>
            <p:nvSpPr>
              <p:cNvPr id="1190" name="Freeform 103"/>
              <p:cNvSpPr>
                <a:spLocks noChangeArrowheads="1"/>
              </p:cNvSpPr>
              <p:nvPr/>
            </p:nvSpPr>
            <p:spPr bwMode="auto">
              <a:xfrm>
                <a:off x="657244" y="2801891"/>
                <a:ext cx="35192" cy="35192"/>
              </a:xfrm>
              <a:custGeom>
                <a:avLst/>
                <a:gdLst>
                  <a:gd name="T0" fmla="*/ 42 w 83"/>
                  <a:gd name="T1" fmla="*/ 81 h 82"/>
                  <a:gd name="T2" fmla="*/ 42 w 83"/>
                  <a:gd name="T3" fmla="*/ 81 h 82"/>
                  <a:gd name="T4" fmla="*/ 82 w 83"/>
                  <a:gd name="T5" fmla="*/ 41 h 82"/>
                  <a:gd name="T6" fmla="*/ 42 w 83"/>
                  <a:gd name="T7" fmla="*/ 0 h 82"/>
                  <a:gd name="T8" fmla="*/ 0 w 83"/>
                  <a:gd name="T9" fmla="*/ 41 h 82"/>
                  <a:gd name="T10" fmla="*/ 42 w 83"/>
                  <a:gd name="T11" fmla="*/ 81 h 82"/>
                  <a:gd name="T12" fmla="*/ 42 w 83"/>
                  <a:gd name="T13" fmla="*/ 23 h 82"/>
                  <a:gd name="T14" fmla="*/ 42 w 83"/>
                  <a:gd name="T15" fmla="*/ 23 h 82"/>
                  <a:gd name="T16" fmla="*/ 58 w 83"/>
                  <a:gd name="T17" fmla="*/ 41 h 82"/>
                  <a:gd name="T18" fmla="*/ 42 w 83"/>
                  <a:gd name="T19" fmla="*/ 59 h 82"/>
                  <a:gd name="T20" fmla="*/ 24 w 83"/>
                  <a:gd name="T21" fmla="*/ 41 h 82"/>
                  <a:gd name="T22" fmla="*/ 42 w 83"/>
                  <a:gd name="T23" fmla="*/ 23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82">
                    <a:moveTo>
                      <a:pt x="42" y="81"/>
                    </a:moveTo>
                    <a:lnTo>
                      <a:pt x="42" y="81"/>
                    </a:lnTo>
                    <a:cubicBezTo>
                      <a:pt x="63" y="81"/>
                      <a:pt x="82" y="64"/>
                      <a:pt x="82" y="41"/>
                    </a:cubicBezTo>
                    <a:cubicBezTo>
                      <a:pt x="82" y="18"/>
                      <a:pt x="63" y="0"/>
                      <a:pt x="42" y="0"/>
                    </a:cubicBezTo>
                    <a:cubicBezTo>
                      <a:pt x="19" y="0"/>
                      <a:pt x="0" y="18"/>
                      <a:pt x="0" y="41"/>
                    </a:cubicBezTo>
                    <a:cubicBezTo>
                      <a:pt x="0" y="64"/>
                      <a:pt x="19" y="81"/>
                      <a:pt x="42" y="81"/>
                    </a:cubicBezTo>
                    <a:close/>
                    <a:moveTo>
                      <a:pt x="42" y="23"/>
                    </a:moveTo>
                    <a:lnTo>
                      <a:pt x="42" y="23"/>
                    </a:lnTo>
                    <a:cubicBezTo>
                      <a:pt x="51" y="23"/>
                      <a:pt x="58" y="32"/>
                      <a:pt x="58" y="41"/>
                    </a:cubicBezTo>
                    <a:cubicBezTo>
                      <a:pt x="58" y="50"/>
                      <a:pt x="51" y="59"/>
                      <a:pt x="42" y="59"/>
                    </a:cubicBezTo>
                    <a:cubicBezTo>
                      <a:pt x="31" y="59"/>
                      <a:pt x="24" y="50"/>
                      <a:pt x="24" y="41"/>
                    </a:cubicBezTo>
                    <a:cubicBezTo>
                      <a:pt x="24" y="32"/>
                      <a:pt x="31" y="23"/>
                      <a:pt x="4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1" name="Freeform 104"/>
              <p:cNvSpPr>
                <a:spLocks noChangeArrowheads="1"/>
              </p:cNvSpPr>
              <p:nvPr/>
            </p:nvSpPr>
            <p:spPr bwMode="auto">
              <a:xfrm>
                <a:off x="570187" y="2772255"/>
                <a:ext cx="207453" cy="294509"/>
              </a:xfrm>
              <a:custGeom>
                <a:avLst/>
                <a:gdLst>
                  <a:gd name="T0" fmla="*/ 491 w 492"/>
                  <a:gd name="T1" fmla="*/ 410 h 702"/>
                  <a:gd name="T2" fmla="*/ 412 w 492"/>
                  <a:gd name="T3" fmla="*/ 340 h 702"/>
                  <a:gd name="T4" fmla="*/ 256 w 492"/>
                  <a:gd name="T5" fmla="*/ 0 h 702"/>
                  <a:gd name="T6" fmla="*/ 159 w 492"/>
                  <a:gd name="T7" fmla="*/ 107 h 702"/>
                  <a:gd name="T8" fmla="*/ 64 w 492"/>
                  <a:gd name="T9" fmla="*/ 344 h 702"/>
                  <a:gd name="T10" fmla="*/ 0 w 492"/>
                  <a:gd name="T11" fmla="*/ 455 h 702"/>
                  <a:gd name="T12" fmla="*/ 0 w 492"/>
                  <a:gd name="T13" fmla="*/ 690 h 702"/>
                  <a:gd name="T14" fmla="*/ 479 w 492"/>
                  <a:gd name="T15" fmla="*/ 701 h 702"/>
                  <a:gd name="T16" fmla="*/ 491 w 492"/>
                  <a:gd name="T17" fmla="*/ 690 h 702"/>
                  <a:gd name="T18" fmla="*/ 491 w 492"/>
                  <a:gd name="T19" fmla="*/ 502 h 702"/>
                  <a:gd name="T20" fmla="*/ 23 w 492"/>
                  <a:gd name="T21" fmla="*/ 491 h 702"/>
                  <a:gd name="T22" fmla="*/ 23 w 492"/>
                  <a:gd name="T23" fmla="*/ 468 h 702"/>
                  <a:gd name="T24" fmla="*/ 467 w 492"/>
                  <a:gd name="T25" fmla="*/ 491 h 702"/>
                  <a:gd name="T26" fmla="*/ 68 w 492"/>
                  <a:gd name="T27" fmla="*/ 367 h 702"/>
                  <a:gd name="T28" fmla="*/ 88 w 492"/>
                  <a:gd name="T29" fmla="*/ 363 h 702"/>
                  <a:gd name="T30" fmla="*/ 244 w 492"/>
                  <a:gd name="T31" fmla="*/ 23 h 702"/>
                  <a:gd name="T32" fmla="*/ 313 w 492"/>
                  <a:gd name="T33" fmla="*/ 107 h 702"/>
                  <a:gd name="T34" fmla="*/ 431 w 492"/>
                  <a:gd name="T35" fmla="*/ 369 h 702"/>
                  <a:gd name="T36" fmla="*/ 467 w 492"/>
                  <a:gd name="T37" fmla="*/ 444 h 702"/>
                  <a:gd name="T38" fmla="*/ 23 w 492"/>
                  <a:gd name="T39" fmla="*/ 410 h 702"/>
                  <a:gd name="T40" fmla="*/ 23 w 492"/>
                  <a:gd name="T41" fmla="*/ 678 h 702"/>
                  <a:gd name="T42" fmla="*/ 23 w 492"/>
                  <a:gd name="T43" fmla="*/ 515 h 702"/>
                  <a:gd name="T44" fmla="*/ 93 w 492"/>
                  <a:gd name="T45" fmla="*/ 678 h 702"/>
                  <a:gd name="T46" fmla="*/ 117 w 492"/>
                  <a:gd name="T47" fmla="*/ 678 h 702"/>
                  <a:gd name="T48" fmla="*/ 117 w 492"/>
                  <a:gd name="T49" fmla="*/ 515 h 702"/>
                  <a:gd name="T50" fmla="*/ 187 w 492"/>
                  <a:gd name="T51" fmla="*/ 678 h 702"/>
                  <a:gd name="T52" fmla="*/ 210 w 492"/>
                  <a:gd name="T53" fmla="*/ 678 h 702"/>
                  <a:gd name="T54" fmla="*/ 210 w 492"/>
                  <a:gd name="T55" fmla="*/ 515 h 702"/>
                  <a:gd name="T56" fmla="*/ 281 w 492"/>
                  <a:gd name="T57" fmla="*/ 678 h 702"/>
                  <a:gd name="T58" fmla="*/ 304 w 492"/>
                  <a:gd name="T59" fmla="*/ 678 h 702"/>
                  <a:gd name="T60" fmla="*/ 304 w 492"/>
                  <a:gd name="T61" fmla="*/ 515 h 702"/>
                  <a:gd name="T62" fmla="*/ 374 w 492"/>
                  <a:gd name="T63" fmla="*/ 678 h 702"/>
                  <a:gd name="T64" fmla="*/ 397 w 492"/>
                  <a:gd name="T65" fmla="*/ 678 h 702"/>
                  <a:gd name="T66" fmla="*/ 397 w 492"/>
                  <a:gd name="T67" fmla="*/ 515 h 702"/>
                  <a:gd name="T68" fmla="*/ 467 w 492"/>
                  <a:gd name="T69" fmla="*/ 678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2" h="702">
                    <a:moveTo>
                      <a:pt x="491" y="410"/>
                    </a:moveTo>
                    <a:lnTo>
                      <a:pt x="491" y="410"/>
                    </a:lnTo>
                    <a:cubicBezTo>
                      <a:pt x="491" y="359"/>
                      <a:pt x="462" y="352"/>
                      <a:pt x="436" y="346"/>
                    </a:cubicBezTo>
                    <a:cubicBezTo>
                      <a:pt x="428" y="345"/>
                      <a:pt x="420" y="343"/>
                      <a:pt x="412" y="340"/>
                    </a:cubicBezTo>
                    <a:cubicBezTo>
                      <a:pt x="339" y="314"/>
                      <a:pt x="337" y="292"/>
                      <a:pt x="337" y="107"/>
                    </a:cubicBezTo>
                    <a:cubicBezTo>
                      <a:pt x="337" y="46"/>
                      <a:pt x="301" y="0"/>
                      <a:pt x="256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196" y="0"/>
                      <a:pt x="159" y="48"/>
                      <a:pt x="159" y="107"/>
                    </a:cubicBezTo>
                    <a:cubicBezTo>
                      <a:pt x="159" y="293"/>
                      <a:pt x="149" y="321"/>
                      <a:pt x="82" y="340"/>
                    </a:cubicBezTo>
                    <a:cubicBezTo>
                      <a:pt x="76" y="341"/>
                      <a:pt x="69" y="343"/>
                      <a:pt x="64" y="344"/>
                    </a:cubicBezTo>
                    <a:cubicBezTo>
                      <a:pt x="34" y="350"/>
                      <a:pt x="0" y="358"/>
                      <a:pt x="0" y="410"/>
                    </a:cubicBezTo>
                    <a:cubicBezTo>
                      <a:pt x="1" y="421"/>
                      <a:pt x="0" y="455"/>
                      <a:pt x="0" y="455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6"/>
                      <a:pt x="5" y="701"/>
                      <a:pt x="12" y="701"/>
                    </a:cubicBezTo>
                    <a:cubicBezTo>
                      <a:pt x="479" y="701"/>
                      <a:pt x="479" y="701"/>
                      <a:pt x="479" y="701"/>
                    </a:cubicBezTo>
                    <a:cubicBezTo>
                      <a:pt x="483" y="701"/>
                      <a:pt x="486" y="700"/>
                      <a:pt x="488" y="698"/>
                    </a:cubicBezTo>
                    <a:cubicBezTo>
                      <a:pt x="490" y="696"/>
                      <a:pt x="491" y="693"/>
                      <a:pt x="491" y="690"/>
                    </a:cubicBezTo>
                    <a:cubicBezTo>
                      <a:pt x="491" y="502"/>
                      <a:pt x="491" y="502"/>
                      <a:pt x="491" y="502"/>
                    </a:cubicBezTo>
                    <a:lnTo>
                      <a:pt x="491" y="502"/>
                    </a:lnTo>
                    <a:lnTo>
                      <a:pt x="491" y="410"/>
                    </a:lnTo>
                    <a:close/>
                    <a:moveTo>
                      <a:pt x="23" y="491"/>
                    </a:moveTo>
                    <a:lnTo>
                      <a:pt x="23" y="491"/>
                    </a:lnTo>
                    <a:cubicBezTo>
                      <a:pt x="23" y="468"/>
                      <a:pt x="23" y="468"/>
                      <a:pt x="23" y="468"/>
                    </a:cubicBezTo>
                    <a:cubicBezTo>
                      <a:pt x="467" y="468"/>
                      <a:pt x="467" y="468"/>
                      <a:pt x="467" y="468"/>
                    </a:cubicBezTo>
                    <a:cubicBezTo>
                      <a:pt x="467" y="491"/>
                      <a:pt x="467" y="491"/>
                      <a:pt x="467" y="491"/>
                    </a:cubicBezTo>
                    <a:lnTo>
                      <a:pt x="23" y="491"/>
                    </a:lnTo>
                    <a:close/>
                    <a:moveTo>
                      <a:pt x="68" y="367"/>
                    </a:moveTo>
                    <a:lnTo>
                      <a:pt x="68" y="367"/>
                    </a:lnTo>
                    <a:cubicBezTo>
                      <a:pt x="74" y="366"/>
                      <a:pt x="82" y="364"/>
                      <a:pt x="88" y="363"/>
                    </a:cubicBezTo>
                    <a:cubicBezTo>
                      <a:pt x="173" y="339"/>
                      <a:pt x="182" y="293"/>
                      <a:pt x="182" y="107"/>
                    </a:cubicBezTo>
                    <a:cubicBezTo>
                      <a:pt x="182" y="62"/>
                      <a:pt x="210" y="23"/>
                      <a:pt x="244" y="23"/>
                    </a:cubicBezTo>
                    <a:cubicBezTo>
                      <a:pt x="256" y="23"/>
                      <a:pt x="256" y="23"/>
                      <a:pt x="256" y="23"/>
                    </a:cubicBezTo>
                    <a:cubicBezTo>
                      <a:pt x="288" y="23"/>
                      <a:pt x="313" y="60"/>
                      <a:pt x="313" y="107"/>
                    </a:cubicBezTo>
                    <a:cubicBezTo>
                      <a:pt x="313" y="291"/>
                      <a:pt x="313" y="329"/>
                      <a:pt x="403" y="362"/>
                    </a:cubicBezTo>
                    <a:cubicBezTo>
                      <a:pt x="413" y="365"/>
                      <a:pt x="422" y="367"/>
                      <a:pt x="431" y="369"/>
                    </a:cubicBezTo>
                    <a:cubicBezTo>
                      <a:pt x="456" y="374"/>
                      <a:pt x="467" y="377"/>
                      <a:pt x="467" y="410"/>
                    </a:cubicBezTo>
                    <a:cubicBezTo>
                      <a:pt x="467" y="444"/>
                      <a:pt x="467" y="444"/>
                      <a:pt x="467" y="444"/>
                    </a:cubicBezTo>
                    <a:cubicBezTo>
                      <a:pt x="23" y="444"/>
                      <a:pt x="23" y="444"/>
                      <a:pt x="23" y="444"/>
                    </a:cubicBezTo>
                    <a:cubicBezTo>
                      <a:pt x="23" y="433"/>
                      <a:pt x="23" y="417"/>
                      <a:pt x="23" y="410"/>
                    </a:cubicBezTo>
                    <a:cubicBezTo>
                      <a:pt x="22" y="376"/>
                      <a:pt x="38" y="373"/>
                      <a:pt x="68" y="367"/>
                    </a:cubicBezTo>
                    <a:close/>
                    <a:moveTo>
                      <a:pt x="23" y="678"/>
                    </a:moveTo>
                    <a:lnTo>
                      <a:pt x="23" y="678"/>
                    </a:lnTo>
                    <a:cubicBezTo>
                      <a:pt x="23" y="515"/>
                      <a:pt x="23" y="515"/>
                      <a:pt x="23" y="515"/>
                    </a:cubicBezTo>
                    <a:cubicBezTo>
                      <a:pt x="93" y="515"/>
                      <a:pt x="93" y="515"/>
                      <a:pt x="93" y="515"/>
                    </a:cubicBezTo>
                    <a:cubicBezTo>
                      <a:pt x="93" y="678"/>
                      <a:pt x="93" y="678"/>
                      <a:pt x="93" y="678"/>
                    </a:cubicBezTo>
                    <a:lnTo>
                      <a:pt x="23" y="678"/>
                    </a:lnTo>
                    <a:close/>
                    <a:moveTo>
                      <a:pt x="117" y="678"/>
                    </a:moveTo>
                    <a:lnTo>
                      <a:pt x="117" y="678"/>
                    </a:lnTo>
                    <a:cubicBezTo>
                      <a:pt x="117" y="515"/>
                      <a:pt x="117" y="515"/>
                      <a:pt x="117" y="515"/>
                    </a:cubicBezTo>
                    <a:cubicBezTo>
                      <a:pt x="187" y="515"/>
                      <a:pt x="187" y="515"/>
                      <a:pt x="187" y="515"/>
                    </a:cubicBezTo>
                    <a:cubicBezTo>
                      <a:pt x="187" y="678"/>
                      <a:pt x="187" y="678"/>
                      <a:pt x="187" y="678"/>
                    </a:cubicBezTo>
                    <a:lnTo>
                      <a:pt x="117" y="678"/>
                    </a:lnTo>
                    <a:close/>
                    <a:moveTo>
                      <a:pt x="210" y="678"/>
                    </a:moveTo>
                    <a:lnTo>
                      <a:pt x="210" y="678"/>
                    </a:lnTo>
                    <a:cubicBezTo>
                      <a:pt x="210" y="515"/>
                      <a:pt x="210" y="515"/>
                      <a:pt x="210" y="515"/>
                    </a:cubicBezTo>
                    <a:cubicBezTo>
                      <a:pt x="281" y="515"/>
                      <a:pt x="281" y="515"/>
                      <a:pt x="281" y="515"/>
                    </a:cubicBezTo>
                    <a:cubicBezTo>
                      <a:pt x="281" y="678"/>
                      <a:pt x="281" y="678"/>
                      <a:pt x="281" y="678"/>
                    </a:cubicBezTo>
                    <a:lnTo>
                      <a:pt x="210" y="678"/>
                    </a:lnTo>
                    <a:close/>
                    <a:moveTo>
                      <a:pt x="304" y="678"/>
                    </a:moveTo>
                    <a:lnTo>
                      <a:pt x="304" y="678"/>
                    </a:lnTo>
                    <a:cubicBezTo>
                      <a:pt x="304" y="515"/>
                      <a:pt x="304" y="515"/>
                      <a:pt x="304" y="515"/>
                    </a:cubicBezTo>
                    <a:cubicBezTo>
                      <a:pt x="374" y="515"/>
                      <a:pt x="374" y="515"/>
                      <a:pt x="374" y="515"/>
                    </a:cubicBezTo>
                    <a:cubicBezTo>
                      <a:pt x="374" y="678"/>
                      <a:pt x="374" y="678"/>
                      <a:pt x="374" y="678"/>
                    </a:cubicBezTo>
                    <a:lnTo>
                      <a:pt x="304" y="678"/>
                    </a:lnTo>
                    <a:close/>
                    <a:moveTo>
                      <a:pt x="397" y="678"/>
                    </a:moveTo>
                    <a:lnTo>
                      <a:pt x="397" y="678"/>
                    </a:lnTo>
                    <a:cubicBezTo>
                      <a:pt x="397" y="515"/>
                      <a:pt x="397" y="515"/>
                      <a:pt x="397" y="515"/>
                    </a:cubicBezTo>
                    <a:cubicBezTo>
                      <a:pt x="467" y="515"/>
                      <a:pt x="467" y="515"/>
                      <a:pt x="467" y="515"/>
                    </a:cubicBezTo>
                    <a:cubicBezTo>
                      <a:pt x="467" y="678"/>
                      <a:pt x="467" y="678"/>
                      <a:pt x="467" y="678"/>
                    </a:cubicBezTo>
                    <a:lnTo>
                      <a:pt x="397" y="67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7393921" y="2703721"/>
            <a:ext cx="429725" cy="429725"/>
            <a:chOff x="7393921" y="2703721"/>
            <a:chExt cx="429725" cy="429725"/>
          </a:xfrm>
        </p:grpSpPr>
        <p:sp>
          <p:nvSpPr>
            <p:cNvPr id="943" name="Freeform 942"/>
            <p:cNvSpPr>
              <a:spLocks noChangeArrowheads="1"/>
            </p:cNvSpPr>
            <p:nvPr/>
          </p:nvSpPr>
          <p:spPr bwMode="auto">
            <a:xfrm>
              <a:off x="7393921" y="2703721"/>
              <a:ext cx="429725" cy="429725"/>
            </a:xfrm>
            <a:custGeom>
              <a:avLst/>
              <a:gdLst>
                <a:gd name="T0" fmla="*/ 1024 w 1025"/>
                <a:gd name="T1" fmla="*/ 512 h 1024"/>
                <a:gd name="T2" fmla="*/ 1024 w 1025"/>
                <a:gd name="T3" fmla="*/ 512 h 1024"/>
                <a:gd name="T4" fmla="*/ 512 w 1025"/>
                <a:gd name="T5" fmla="*/ 1023 h 1024"/>
                <a:gd name="T6" fmla="*/ 0 w 1025"/>
                <a:gd name="T7" fmla="*/ 512 h 1024"/>
                <a:gd name="T8" fmla="*/ 512 w 1025"/>
                <a:gd name="T9" fmla="*/ 0 h 1024"/>
                <a:gd name="T10" fmla="*/ 1024 w 1025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4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4"/>
                    <a:pt x="795" y="1023"/>
                    <a:pt x="512" y="1023"/>
                  </a:cubicBezTo>
                  <a:cubicBezTo>
                    <a:pt x="230" y="1023"/>
                    <a:pt x="0" y="794"/>
                    <a:pt x="0" y="512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5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92" name="Group 1191"/>
            <p:cNvGrpSpPr/>
            <p:nvPr/>
          </p:nvGrpSpPr>
          <p:grpSpPr>
            <a:xfrm>
              <a:off x="7477273" y="2796334"/>
              <a:ext cx="264873" cy="244498"/>
              <a:chOff x="7477273" y="2796334"/>
              <a:chExt cx="264873" cy="244498"/>
            </a:xfrm>
            <a:solidFill>
              <a:schemeClr val="bg1"/>
            </a:solidFill>
          </p:grpSpPr>
          <p:sp>
            <p:nvSpPr>
              <p:cNvPr id="1193" name="Freeform 105"/>
              <p:cNvSpPr>
                <a:spLocks noChangeArrowheads="1"/>
              </p:cNvSpPr>
              <p:nvPr/>
            </p:nvSpPr>
            <p:spPr bwMode="auto">
              <a:xfrm>
                <a:off x="7477273" y="2796334"/>
                <a:ext cx="264873" cy="151885"/>
              </a:xfrm>
              <a:custGeom>
                <a:avLst/>
                <a:gdLst>
                  <a:gd name="T0" fmla="*/ 41 w 632"/>
                  <a:gd name="T1" fmla="*/ 123 h 360"/>
                  <a:gd name="T2" fmla="*/ 41 w 632"/>
                  <a:gd name="T3" fmla="*/ 123 h 360"/>
                  <a:gd name="T4" fmla="*/ 79 w 632"/>
                  <a:gd name="T5" fmla="*/ 93 h 360"/>
                  <a:gd name="T6" fmla="*/ 183 w 632"/>
                  <a:gd name="T7" fmla="*/ 93 h 360"/>
                  <a:gd name="T8" fmla="*/ 4 w 632"/>
                  <a:gd name="T9" fmla="*/ 346 h 360"/>
                  <a:gd name="T10" fmla="*/ 16 w 632"/>
                  <a:gd name="T11" fmla="*/ 359 h 360"/>
                  <a:gd name="T12" fmla="*/ 28 w 632"/>
                  <a:gd name="T13" fmla="*/ 346 h 360"/>
                  <a:gd name="T14" fmla="*/ 230 w 632"/>
                  <a:gd name="T15" fmla="*/ 104 h 360"/>
                  <a:gd name="T16" fmla="*/ 230 w 632"/>
                  <a:gd name="T17" fmla="*/ 152 h 360"/>
                  <a:gd name="T18" fmla="*/ 243 w 632"/>
                  <a:gd name="T19" fmla="*/ 163 h 360"/>
                  <a:gd name="T20" fmla="*/ 382 w 632"/>
                  <a:gd name="T21" fmla="*/ 163 h 360"/>
                  <a:gd name="T22" fmla="*/ 395 w 632"/>
                  <a:gd name="T23" fmla="*/ 152 h 360"/>
                  <a:gd name="T24" fmla="*/ 395 w 632"/>
                  <a:gd name="T25" fmla="*/ 101 h 360"/>
                  <a:gd name="T26" fmla="*/ 399 w 632"/>
                  <a:gd name="T27" fmla="*/ 104 h 360"/>
                  <a:gd name="T28" fmla="*/ 603 w 632"/>
                  <a:gd name="T29" fmla="*/ 346 h 360"/>
                  <a:gd name="T30" fmla="*/ 615 w 632"/>
                  <a:gd name="T31" fmla="*/ 359 h 360"/>
                  <a:gd name="T32" fmla="*/ 626 w 632"/>
                  <a:gd name="T33" fmla="*/ 346 h 360"/>
                  <a:gd name="T34" fmla="*/ 448 w 632"/>
                  <a:gd name="T35" fmla="*/ 93 h 360"/>
                  <a:gd name="T36" fmla="*/ 552 w 632"/>
                  <a:gd name="T37" fmla="*/ 93 h 360"/>
                  <a:gd name="T38" fmla="*/ 591 w 632"/>
                  <a:gd name="T39" fmla="*/ 123 h 360"/>
                  <a:gd name="T40" fmla="*/ 631 w 632"/>
                  <a:gd name="T41" fmla="*/ 81 h 360"/>
                  <a:gd name="T42" fmla="*/ 591 w 632"/>
                  <a:gd name="T43" fmla="*/ 40 h 360"/>
                  <a:gd name="T44" fmla="*/ 552 w 632"/>
                  <a:gd name="T45" fmla="*/ 69 h 360"/>
                  <a:gd name="T46" fmla="*/ 395 w 632"/>
                  <a:gd name="T47" fmla="*/ 69 h 360"/>
                  <a:gd name="T48" fmla="*/ 395 w 632"/>
                  <a:gd name="T49" fmla="*/ 11 h 360"/>
                  <a:gd name="T50" fmla="*/ 382 w 632"/>
                  <a:gd name="T51" fmla="*/ 0 h 360"/>
                  <a:gd name="T52" fmla="*/ 243 w 632"/>
                  <a:gd name="T53" fmla="*/ 0 h 360"/>
                  <a:gd name="T54" fmla="*/ 230 w 632"/>
                  <a:gd name="T55" fmla="*/ 11 h 360"/>
                  <a:gd name="T56" fmla="*/ 230 w 632"/>
                  <a:gd name="T57" fmla="*/ 69 h 360"/>
                  <a:gd name="T58" fmla="*/ 79 w 632"/>
                  <a:gd name="T59" fmla="*/ 69 h 360"/>
                  <a:gd name="T60" fmla="*/ 41 w 632"/>
                  <a:gd name="T61" fmla="*/ 40 h 360"/>
                  <a:gd name="T62" fmla="*/ 0 w 632"/>
                  <a:gd name="T63" fmla="*/ 81 h 360"/>
                  <a:gd name="T64" fmla="*/ 41 w 632"/>
                  <a:gd name="T65" fmla="*/ 123 h 360"/>
                  <a:gd name="T66" fmla="*/ 591 w 632"/>
                  <a:gd name="T67" fmla="*/ 64 h 360"/>
                  <a:gd name="T68" fmla="*/ 591 w 632"/>
                  <a:gd name="T69" fmla="*/ 64 h 360"/>
                  <a:gd name="T70" fmla="*/ 608 w 632"/>
                  <a:gd name="T71" fmla="*/ 81 h 360"/>
                  <a:gd name="T72" fmla="*/ 591 w 632"/>
                  <a:gd name="T73" fmla="*/ 99 h 360"/>
                  <a:gd name="T74" fmla="*/ 573 w 632"/>
                  <a:gd name="T75" fmla="*/ 81 h 360"/>
                  <a:gd name="T76" fmla="*/ 591 w 632"/>
                  <a:gd name="T77" fmla="*/ 64 h 360"/>
                  <a:gd name="T78" fmla="*/ 254 w 632"/>
                  <a:gd name="T79" fmla="*/ 23 h 360"/>
                  <a:gd name="T80" fmla="*/ 254 w 632"/>
                  <a:gd name="T81" fmla="*/ 23 h 360"/>
                  <a:gd name="T82" fmla="*/ 371 w 632"/>
                  <a:gd name="T83" fmla="*/ 23 h 360"/>
                  <a:gd name="T84" fmla="*/ 371 w 632"/>
                  <a:gd name="T85" fmla="*/ 140 h 360"/>
                  <a:gd name="T86" fmla="*/ 254 w 632"/>
                  <a:gd name="T87" fmla="*/ 140 h 360"/>
                  <a:gd name="T88" fmla="*/ 254 w 632"/>
                  <a:gd name="T89" fmla="*/ 23 h 360"/>
                  <a:gd name="T90" fmla="*/ 41 w 632"/>
                  <a:gd name="T91" fmla="*/ 64 h 360"/>
                  <a:gd name="T92" fmla="*/ 41 w 632"/>
                  <a:gd name="T93" fmla="*/ 64 h 360"/>
                  <a:gd name="T94" fmla="*/ 59 w 632"/>
                  <a:gd name="T95" fmla="*/ 81 h 360"/>
                  <a:gd name="T96" fmla="*/ 41 w 632"/>
                  <a:gd name="T97" fmla="*/ 99 h 360"/>
                  <a:gd name="T98" fmla="*/ 24 w 632"/>
                  <a:gd name="T99" fmla="*/ 81 h 360"/>
                  <a:gd name="T100" fmla="*/ 41 w 632"/>
                  <a:gd name="T101" fmla="*/ 64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32" h="360">
                    <a:moveTo>
                      <a:pt x="41" y="123"/>
                    </a:moveTo>
                    <a:lnTo>
                      <a:pt x="41" y="123"/>
                    </a:lnTo>
                    <a:cubicBezTo>
                      <a:pt x="60" y="123"/>
                      <a:pt x="75" y="110"/>
                      <a:pt x="79" y="93"/>
                    </a:cubicBezTo>
                    <a:cubicBezTo>
                      <a:pt x="183" y="93"/>
                      <a:pt x="183" y="93"/>
                      <a:pt x="183" y="93"/>
                    </a:cubicBezTo>
                    <a:cubicBezTo>
                      <a:pt x="77" y="131"/>
                      <a:pt x="4" y="231"/>
                      <a:pt x="4" y="346"/>
                    </a:cubicBezTo>
                    <a:cubicBezTo>
                      <a:pt x="4" y="354"/>
                      <a:pt x="10" y="359"/>
                      <a:pt x="16" y="359"/>
                    </a:cubicBezTo>
                    <a:cubicBezTo>
                      <a:pt x="23" y="359"/>
                      <a:pt x="28" y="354"/>
                      <a:pt x="28" y="346"/>
                    </a:cubicBezTo>
                    <a:cubicBezTo>
                      <a:pt x="28" y="227"/>
                      <a:pt x="114" y="126"/>
                      <a:pt x="230" y="104"/>
                    </a:cubicBezTo>
                    <a:cubicBezTo>
                      <a:pt x="230" y="152"/>
                      <a:pt x="230" y="152"/>
                      <a:pt x="230" y="152"/>
                    </a:cubicBezTo>
                    <a:cubicBezTo>
                      <a:pt x="230" y="158"/>
                      <a:pt x="236" y="163"/>
                      <a:pt x="243" y="163"/>
                    </a:cubicBezTo>
                    <a:cubicBezTo>
                      <a:pt x="382" y="163"/>
                      <a:pt x="382" y="163"/>
                      <a:pt x="382" y="163"/>
                    </a:cubicBezTo>
                    <a:cubicBezTo>
                      <a:pt x="390" y="163"/>
                      <a:pt x="395" y="158"/>
                      <a:pt x="395" y="152"/>
                    </a:cubicBezTo>
                    <a:cubicBezTo>
                      <a:pt x="395" y="101"/>
                      <a:pt x="395" y="101"/>
                      <a:pt x="395" y="101"/>
                    </a:cubicBezTo>
                    <a:cubicBezTo>
                      <a:pt x="396" y="103"/>
                      <a:pt x="397" y="104"/>
                      <a:pt x="399" y="104"/>
                    </a:cubicBezTo>
                    <a:cubicBezTo>
                      <a:pt x="517" y="125"/>
                      <a:pt x="603" y="227"/>
                      <a:pt x="603" y="346"/>
                    </a:cubicBezTo>
                    <a:cubicBezTo>
                      <a:pt x="603" y="354"/>
                      <a:pt x="608" y="359"/>
                      <a:pt x="615" y="359"/>
                    </a:cubicBezTo>
                    <a:cubicBezTo>
                      <a:pt x="621" y="359"/>
                      <a:pt x="626" y="354"/>
                      <a:pt x="626" y="346"/>
                    </a:cubicBezTo>
                    <a:cubicBezTo>
                      <a:pt x="626" y="231"/>
                      <a:pt x="553" y="131"/>
                      <a:pt x="448" y="93"/>
                    </a:cubicBezTo>
                    <a:cubicBezTo>
                      <a:pt x="552" y="93"/>
                      <a:pt x="552" y="93"/>
                      <a:pt x="552" y="93"/>
                    </a:cubicBezTo>
                    <a:cubicBezTo>
                      <a:pt x="557" y="110"/>
                      <a:pt x="572" y="123"/>
                      <a:pt x="591" y="123"/>
                    </a:cubicBezTo>
                    <a:cubicBezTo>
                      <a:pt x="614" y="123"/>
                      <a:pt x="631" y="104"/>
                      <a:pt x="631" y="81"/>
                    </a:cubicBezTo>
                    <a:cubicBezTo>
                      <a:pt x="631" y="59"/>
                      <a:pt x="614" y="40"/>
                      <a:pt x="591" y="40"/>
                    </a:cubicBezTo>
                    <a:cubicBezTo>
                      <a:pt x="572" y="40"/>
                      <a:pt x="557" y="53"/>
                      <a:pt x="552" y="69"/>
                    </a:cubicBezTo>
                    <a:cubicBezTo>
                      <a:pt x="395" y="69"/>
                      <a:pt x="395" y="69"/>
                      <a:pt x="395" y="69"/>
                    </a:cubicBezTo>
                    <a:cubicBezTo>
                      <a:pt x="395" y="11"/>
                      <a:pt x="395" y="11"/>
                      <a:pt x="395" y="11"/>
                    </a:cubicBezTo>
                    <a:cubicBezTo>
                      <a:pt x="395" y="5"/>
                      <a:pt x="390" y="0"/>
                      <a:pt x="382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36" y="0"/>
                      <a:pt x="230" y="5"/>
                      <a:pt x="230" y="11"/>
                    </a:cubicBezTo>
                    <a:cubicBezTo>
                      <a:pt x="230" y="69"/>
                      <a:pt x="230" y="69"/>
                      <a:pt x="230" y="69"/>
                    </a:cubicBezTo>
                    <a:cubicBezTo>
                      <a:pt x="79" y="69"/>
                      <a:pt x="79" y="69"/>
                      <a:pt x="79" y="69"/>
                    </a:cubicBezTo>
                    <a:cubicBezTo>
                      <a:pt x="75" y="53"/>
                      <a:pt x="60" y="40"/>
                      <a:pt x="41" y="40"/>
                    </a:cubicBezTo>
                    <a:cubicBezTo>
                      <a:pt x="19" y="40"/>
                      <a:pt x="0" y="59"/>
                      <a:pt x="0" y="81"/>
                    </a:cubicBezTo>
                    <a:cubicBezTo>
                      <a:pt x="0" y="104"/>
                      <a:pt x="19" y="123"/>
                      <a:pt x="41" y="123"/>
                    </a:cubicBezTo>
                    <a:close/>
                    <a:moveTo>
                      <a:pt x="591" y="64"/>
                    </a:moveTo>
                    <a:lnTo>
                      <a:pt x="591" y="64"/>
                    </a:lnTo>
                    <a:cubicBezTo>
                      <a:pt x="600" y="64"/>
                      <a:pt x="608" y="72"/>
                      <a:pt x="608" y="81"/>
                    </a:cubicBezTo>
                    <a:cubicBezTo>
                      <a:pt x="608" y="91"/>
                      <a:pt x="600" y="99"/>
                      <a:pt x="591" y="99"/>
                    </a:cubicBezTo>
                    <a:cubicBezTo>
                      <a:pt x="581" y="99"/>
                      <a:pt x="573" y="91"/>
                      <a:pt x="573" y="81"/>
                    </a:cubicBezTo>
                    <a:cubicBezTo>
                      <a:pt x="573" y="72"/>
                      <a:pt x="581" y="64"/>
                      <a:pt x="591" y="64"/>
                    </a:cubicBezTo>
                    <a:close/>
                    <a:moveTo>
                      <a:pt x="254" y="23"/>
                    </a:moveTo>
                    <a:lnTo>
                      <a:pt x="254" y="23"/>
                    </a:lnTo>
                    <a:cubicBezTo>
                      <a:pt x="371" y="23"/>
                      <a:pt x="371" y="23"/>
                      <a:pt x="371" y="23"/>
                    </a:cubicBezTo>
                    <a:cubicBezTo>
                      <a:pt x="371" y="140"/>
                      <a:pt x="371" y="140"/>
                      <a:pt x="371" y="140"/>
                    </a:cubicBezTo>
                    <a:cubicBezTo>
                      <a:pt x="254" y="140"/>
                      <a:pt x="254" y="140"/>
                      <a:pt x="254" y="140"/>
                    </a:cubicBezTo>
                    <a:lnTo>
                      <a:pt x="254" y="23"/>
                    </a:lnTo>
                    <a:close/>
                    <a:moveTo>
                      <a:pt x="41" y="64"/>
                    </a:moveTo>
                    <a:lnTo>
                      <a:pt x="41" y="64"/>
                    </a:lnTo>
                    <a:cubicBezTo>
                      <a:pt x="51" y="64"/>
                      <a:pt x="59" y="72"/>
                      <a:pt x="59" y="81"/>
                    </a:cubicBezTo>
                    <a:cubicBezTo>
                      <a:pt x="59" y="91"/>
                      <a:pt x="51" y="99"/>
                      <a:pt x="41" y="99"/>
                    </a:cubicBezTo>
                    <a:cubicBezTo>
                      <a:pt x="32" y="99"/>
                      <a:pt x="24" y="91"/>
                      <a:pt x="24" y="81"/>
                    </a:cubicBezTo>
                    <a:cubicBezTo>
                      <a:pt x="24" y="72"/>
                      <a:pt x="32" y="64"/>
                      <a:pt x="41" y="6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4" name="Freeform 106"/>
              <p:cNvSpPr>
                <a:spLocks noChangeArrowheads="1"/>
              </p:cNvSpPr>
              <p:nvPr/>
            </p:nvSpPr>
            <p:spPr bwMode="auto">
              <a:xfrm>
                <a:off x="7549511" y="2872277"/>
                <a:ext cx="118545" cy="168555"/>
              </a:xfrm>
              <a:custGeom>
                <a:avLst/>
                <a:gdLst>
                  <a:gd name="T0" fmla="*/ 0 w 282"/>
                  <a:gd name="T1" fmla="*/ 390 h 403"/>
                  <a:gd name="T2" fmla="*/ 0 w 282"/>
                  <a:gd name="T3" fmla="*/ 390 h 403"/>
                  <a:gd name="T4" fmla="*/ 13 w 282"/>
                  <a:gd name="T5" fmla="*/ 402 h 403"/>
                  <a:gd name="T6" fmla="*/ 270 w 282"/>
                  <a:gd name="T7" fmla="*/ 402 h 403"/>
                  <a:gd name="T8" fmla="*/ 281 w 282"/>
                  <a:gd name="T9" fmla="*/ 390 h 403"/>
                  <a:gd name="T10" fmla="*/ 270 w 282"/>
                  <a:gd name="T11" fmla="*/ 379 h 403"/>
                  <a:gd name="T12" fmla="*/ 240 w 282"/>
                  <a:gd name="T13" fmla="*/ 379 h 403"/>
                  <a:gd name="T14" fmla="*/ 275 w 282"/>
                  <a:gd name="T15" fmla="*/ 241 h 403"/>
                  <a:gd name="T16" fmla="*/ 274 w 282"/>
                  <a:gd name="T17" fmla="*/ 233 h 403"/>
                  <a:gd name="T18" fmla="*/ 151 w 282"/>
                  <a:gd name="T19" fmla="*/ 7 h 403"/>
                  <a:gd name="T20" fmla="*/ 130 w 282"/>
                  <a:gd name="T21" fmla="*/ 7 h 403"/>
                  <a:gd name="T22" fmla="*/ 8 w 282"/>
                  <a:gd name="T23" fmla="*/ 233 h 403"/>
                  <a:gd name="T24" fmla="*/ 7 w 282"/>
                  <a:gd name="T25" fmla="*/ 241 h 403"/>
                  <a:gd name="T26" fmla="*/ 42 w 282"/>
                  <a:gd name="T27" fmla="*/ 379 h 403"/>
                  <a:gd name="T28" fmla="*/ 13 w 282"/>
                  <a:gd name="T29" fmla="*/ 379 h 403"/>
                  <a:gd name="T30" fmla="*/ 0 w 282"/>
                  <a:gd name="T31" fmla="*/ 390 h 403"/>
                  <a:gd name="T32" fmla="*/ 141 w 282"/>
                  <a:gd name="T33" fmla="*/ 280 h 403"/>
                  <a:gd name="T34" fmla="*/ 141 w 282"/>
                  <a:gd name="T35" fmla="*/ 280 h 403"/>
                  <a:gd name="T36" fmla="*/ 158 w 282"/>
                  <a:gd name="T37" fmla="*/ 298 h 403"/>
                  <a:gd name="T38" fmla="*/ 141 w 282"/>
                  <a:gd name="T39" fmla="*/ 314 h 403"/>
                  <a:gd name="T40" fmla="*/ 123 w 282"/>
                  <a:gd name="T41" fmla="*/ 298 h 403"/>
                  <a:gd name="T42" fmla="*/ 141 w 282"/>
                  <a:gd name="T43" fmla="*/ 280 h 403"/>
                  <a:gd name="T44" fmla="*/ 30 w 282"/>
                  <a:gd name="T45" fmla="*/ 240 h 403"/>
                  <a:gd name="T46" fmla="*/ 30 w 282"/>
                  <a:gd name="T47" fmla="*/ 240 h 403"/>
                  <a:gd name="T48" fmla="*/ 129 w 282"/>
                  <a:gd name="T49" fmla="*/ 59 h 403"/>
                  <a:gd name="T50" fmla="*/ 129 w 282"/>
                  <a:gd name="T51" fmla="*/ 259 h 403"/>
                  <a:gd name="T52" fmla="*/ 100 w 282"/>
                  <a:gd name="T53" fmla="*/ 298 h 403"/>
                  <a:gd name="T54" fmla="*/ 141 w 282"/>
                  <a:gd name="T55" fmla="*/ 338 h 403"/>
                  <a:gd name="T56" fmla="*/ 181 w 282"/>
                  <a:gd name="T57" fmla="*/ 298 h 403"/>
                  <a:gd name="T58" fmla="*/ 152 w 282"/>
                  <a:gd name="T59" fmla="*/ 259 h 403"/>
                  <a:gd name="T60" fmla="*/ 152 w 282"/>
                  <a:gd name="T61" fmla="*/ 59 h 403"/>
                  <a:gd name="T62" fmla="*/ 251 w 282"/>
                  <a:gd name="T63" fmla="*/ 240 h 403"/>
                  <a:gd name="T64" fmla="*/ 216 w 282"/>
                  <a:gd name="T65" fmla="*/ 379 h 403"/>
                  <a:gd name="T66" fmla="*/ 66 w 282"/>
                  <a:gd name="T67" fmla="*/ 379 h 403"/>
                  <a:gd name="T68" fmla="*/ 30 w 282"/>
                  <a:gd name="T69" fmla="*/ 24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2" h="403">
                    <a:moveTo>
                      <a:pt x="0" y="390"/>
                    </a:moveTo>
                    <a:lnTo>
                      <a:pt x="0" y="390"/>
                    </a:lnTo>
                    <a:cubicBezTo>
                      <a:pt x="0" y="397"/>
                      <a:pt x="5" y="402"/>
                      <a:pt x="13" y="402"/>
                    </a:cubicBezTo>
                    <a:cubicBezTo>
                      <a:pt x="270" y="402"/>
                      <a:pt x="270" y="402"/>
                      <a:pt x="270" y="402"/>
                    </a:cubicBezTo>
                    <a:cubicBezTo>
                      <a:pt x="276" y="402"/>
                      <a:pt x="281" y="397"/>
                      <a:pt x="281" y="390"/>
                    </a:cubicBezTo>
                    <a:cubicBezTo>
                      <a:pt x="281" y="384"/>
                      <a:pt x="276" y="379"/>
                      <a:pt x="270" y="379"/>
                    </a:cubicBezTo>
                    <a:cubicBezTo>
                      <a:pt x="240" y="379"/>
                      <a:pt x="240" y="379"/>
                      <a:pt x="240" y="379"/>
                    </a:cubicBezTo>
                    <a:cubicBezTo>
                      <a:pt x="275" y="241"/>
                      <a:pt x="275" y="241"/>
                      <a:pt x="275" y="241"/>
                    </a:cubicBezTo>
                    <a:cubicBezTo>
                      <a:pt x="275" y="238"/>
                      <a:pt x="275" y="236"/>
                      <a:pt x="274" y="233"/>
                    </a:cubicBezTo>
                    <a:cubicBezTo>
                      <a:pt x="151" y="7"/>
                      <a:pt x="151" y="7"/>
                      <a:pt x="151" y="7"/>
                    </a:cubicBezTo>
                    <a:cubicBezTo>
                      <a:pt x="147" y="0"/>
                      <a:pt x="134" y="0"/>
                      <a:pt x="130" y="7"/>
                    </a:cubicBezTo>
                    <a:cubicBezTo>
                      <a:pt x="8" y="233"/>
                      <a:pt x="8" y="233"/>
                      <a:pt x="8" y="233"/>
                    </a:cubicBezTo>
                    <a:cubicBezTo>
                      <a:pt x="6" y="236"/>
                      <a:pt x="6" y="238"/>
                      <a:pt x="7" y="241"/>
                    </a:cubicBezTo>
                    <a:cubicBezTo>
                      <a:pt x="42" y="379"/>
                      <a:pt x="42" y="379"/>
                      <a:pt x="42" y="379"/>
                    </a:cubicBezTo>
                    <a:cubicBezTo>
                      <a:pt x="13" y="379"/>
                      <a:pt x="13" y="379"/>
                      <a:pt x="13" y="379"/>
                    </a:cubicBezTo>
                    <a:cubicBezTo>
                      <a:pt x="5" y="379"/>
                      <a:pt x="0" y="384"/>
                      <a:pt x="0" y="390"/>
                    </a:cubicBezTo>
                    <a:close/>
                    <a:moveTo>
                      <a:pt x="141" y="280"/>
                    </a:moveTo>
                    <a:lnTo>
                      <a:pt x="141" y="280"/>
                    </a:lnTo>
                    <a:cubicBezTo>
                      <a:pt x="150" y="280"/>
                      <a:pt x="158" y="287"/>
                      <a:pt x="158" y="298"/>
                    </a:cubicBezTo>
                    <a:cubicBezTo>
                      <a:pt x="158" y="307"/>
                      <a:pt x="150" y="314"/>
                      <a:pt x="141" y="314"/>
                    </a:cubicBezTo>
                    <a:cubicBezTo>
                      <a:pt x="131" y="314"/>
                      <a:pt x="123" y="307"/>
                      <a:pt x="123" y="298"/>
                    </a:cubicBezTo>
                    <a:cubicBezTo>
                      <a:pt x="123" y="287"/>
                      <a:pt x="131" y="280"/>
                      <a:pt x="141" y="280"/>
                    </a:cubicBezTo>
                    <a:close/>
                    <a:moveTo>
                      <a:pt x="30" y="240"/>
                    </a:moveTo>
                    <a:lnTo>
                      <a:pt x="30" y="240"/>
                    </a:lnTo>
                    <a:cubicBezTo>
                      <a:pt x="129" y="59"/>
                      <a:pt x="129" y="59"/>
                      <a:pt x="129" y="59"/>
                    </a:cubicBezTo>
                    <a:cubicBezTo>
                      <a:pt x="129" y="259"/>
                      <a:pt x="129" y="259"/>
                      <a:pt x="129" y="259"/>
                    </a:cubicBezTo>
                    <a:cubicBezTo>
                      <a:pt x="113" y="263"/>
                      <a:pt x="100" y="279"/>
                      <a:pt x="100" y="298"/>
                    </a:cubicBezTo>
                    <a:cubicBezTo>
                      <a:pt x="100" y="320"/>
                      <a:pt x="118" y="338"/>
                      <a:pt x="141" y="338"/>
                    </a:cubicBezTo>
                    <a:cubicBezTo>
                      <a:pt x="164" y="338"/>
                      <a:pt x="181" y="320"/>
                      <a:pt x="181" y="298"/>
                    </a:cubicBezTo>
                    <a:cubicBezTo>
                      <a:pt x="181" y="279"/>
                      <a:pt x="169" y="263"/>
                      <a:pt x="152" y="2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251" y="240"/>
                      <a:pt x="251" y="240"/>
                      <a:pt x="251" y="240"/>
                    </a:cubicBezTo>
                    <a:cubicBezTo>
                      <a:pt x="216" y="379"/>
                      <a:pt x="216" y="379"/>
                      <a:pt x="216" y="379"/>
                    </a:cubicBezTo>
                    <a:cubicBezTo>
                      <a:pt x="66" y="379"/>
                      <a:pt x="66" y="379"/>
                      <a:pt x="66" y="379"/>
                    </a:cubicBezTo>
                    <a:lnTo>
                      <a:pt x="30" y="24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508540" y="2703721"/>
            <a:ext cx="431578" cy="429725"/>
            <a:chOff x="6508540" y="2703721"/>
            <a:chExt cx="431578" cy="429725"/>
          </a:xfrm>
        </p:grpSpPr>
        <p:sp>
          <p:nvSpPr>
            <p:cNvPr id="942" name="Freeform 941"/>
            <p:cNvSpPr>
              <a:spLocks noChangeArrowheads="1"/>
            </p:cNvSpPr>
            <p:nvPr/>
          </p:nvSpPr>
          <p:spPr bwMode="auto">
            <a:xfrm>
              <a:off x="6508540" y="2703721"/>
              <a:ext cx="431578" cy="429725"/>
            </a:xfrm>
            <a:custGeom>
              <a:avLst/>
              <a:gdLst>
                <a:gd name="T0" fmla="*/ 1025 w 1026"/>
                <a:gd name="T1" fmla="*/ 512 h 1024"/>
                <a:gd name="T2" fmla="*/ 1025 w 1026"/>
                <a:gd name="T3" fmla="*/ 512 h 1024"/>
                <a:gd name="T4" fmla="*/ 512 w 1026"/>
                <a:gd name="T5" fmla="*/ 1023 h 1024"/>
                <a:gd name="T6" fmla="*/ 0 w 1026"/>
                <a:gd name="T7" fmla="*/ 512 h 1024"/>
                <a:gd name="T8" fmla="*/ 512 w 1026"/>
                <a:gd name="T9" fmla="*/ 0 h 1024"/>
                <a:gd name="T10" fmla="*/ 1025 w 1026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024">
                  <a:moveTo>
                    <a:pt x="1025" y="512"/>
                  </a:moveTo>
                  <a:lnTo>
                    <a:pt x="1025" y="512"/>
                  </a:lnTo>
                  <a:cubicBezTo>
                    <a:pt x="1025" y="794"/>
                    <a:pt x="796" y="1023"/>
                    <a:pt x="512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6" y="0"/>
                    <a:pt x="1025" y="229"/>
                    <a:pt x="1025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95" name="Group 1194"/>
            <p:cNvGrpSpPr/>
            <p:nvPr/>
          </p:nvGrpSpPr>
          <p:grpSpPr>
            <a:xfrm>
              <a:off x="6567812" y="2818561"/>
              <a:ext cx="311180" cy="201897"/>
              <a:chOff x="6567812" y="2818561"/>
              <a:chExt cx="311180" cy="201897"/>
            </a:xfrm>
            <a:solidFill>
              <a:schemeClr val="bg1"/>
            </a:solidFill>
          </p:grpSpPr>
          <p:sp>
            <p:nvSpPr>
              <p:cNvPr id="1196" name="Freeform 107"/>
              <p:cNvSpPr>
                <a:spLocks noChangeArrowheads="1"/>
              </p:cNvSpPr>
              <p:nvPr/>
            </p:nvSpPr>
            <p:spPr bwMode="auto">
              <a:xfrm>
                <a:off x="6567812" y="2818561"/>
                <a:ext cx="311180" cy="174113"/>
              </a:xfrm>
              <a:custGeom>
                <a:avLst/>
                <a:gdLst>
                  <a:gd name="T0" fmla="*/ 692 w 740"/>
                  <a:gd name="T1" fmla="*/ 143 h 413"/>
                  <a:gd name="T2" fmla="*/ 692 w 740"/>
                  <a:gd name="T3" fmla="*/ 143 h 413"/>
                  <a:gd name="T4" fmla="*/ 739 w 740"/>
                  <a:gd name="T5" fmla="*/ 96 h 413"/>
                  <a:gd name="T6" fmla="*/ 692 w 740"/>
                  <a:gd name="T7" fmla="*/ 49 h 413"/>
                  <a:gd name="T8" fmla="*/ 647 w 740"/>
                  <a:gd name="T9" fmla="*/ 84 h 413"/>
                  <a:gd name="T10" fmla="*/ 479 w 740"/>
                  <a:gd name="T11" fmla="*/ 84 h 413"/>
                  <a:gd name="T12" fmla="*/ 479 w 740"/>
                  <a:gd name="T13" fmla="*/ 11 h 413"/>
                  <a:gd name="T14" fmla="*/ 467 w 740"/>
                  <a:gd name="T15" fmla="*/ 0 h 413"/>
                  <a:gd name="T16" fmla="*/ 299 w 740"/>
                  <a:gd name="T17" fmla="*/ 0 h 413"/>
                  <a:gd name="T18" fmla="*/ 287 w 740"/>
                  <a:gd name="T19" fmla="*/ 11 h 413"/>
                  <a:gd name="T20" fmla="*/ 287 w 740"/>
                  <a:gd name="T21" fmla="*/ 85 h 413"/>
                  <a:gd name="T22" fmla="*/ 285 w 740"/>
                  <a:gd name="T23" fmla="*/ 84 h 413"/>
                  <a:gd name="T24" fmla="*/ 282 w 740"/>
                  <a:gd name="T25" fmla="*/ 84 h 413"/>
                  <a:gd name="T26" fmla="*/ 281 w 740"/>
                  <a:gd name="T27" fmla="*/ 84 h 413"/>
                  <a:gd name="T28" fmla="*/ 280 w 740"/>
                  <a:gd name="T29" fmla="*/ 84 h 413"/>
                  <a:gd name="T30" fmla="*/ 91 w 740"/>
                  <a:gd name="T31" fmla="*/ 84 h 413"/>
                  <a:gd name="T32" fmla="*/ 47 w 740"/>
                  <a:gd name="T33" fmla="*/ 49 h 413"/>
                  <a:gd name="T34" fmla="*/ 0 w 740"/>
                  <a:gd name="T35" fmla="*/ 96 h 413"/>
                  <a:gd name="T36" fmla="*/ 47 w 740"/>
                  <a:gd name="T37" fmla="*/ 143 h 413"/>
                  <a:gd name="T38" fmla="*/ 91 w 740"/>
                  <a:gd name="T39" fmla="*/ 107 h 413"/>
                  <a:gd name="T40" fmla="*/ 205 w 740"/>
                  <a:gd name="T41" fmla="*/ 107 h 413"/>
                  <a:gd name="T42" fmla="*/ 15 w 740"/>
                  <a:gd name="T43" fmla="*/ 401 h 413"/>
                  <a:gd name="T44" fmla="*/ 27 w 740"/>
                  <a:gd name="T45" fmla="*/ 412 h 413"/>
                  <a:gd name="T46" fmla="*/ 38 w 740"/>
                  <a:gd name="T47" fmla="*/ 401 h 413"/>
                  <a:gd name="T48" fmla="*/ 282 w 740"/>
                  <a:gd name="T49" fmla="*/ 107 h 413"/>
                  <a:gd name="T50" fmla="*/ 285 w 740"/>
                  <a:gd name="T51" fmla="*/ 107 h 413"/>
                  <a:gd name="T52" fmla="*/ 287 w 740"/>
                  <a:gd name="T53" fmla="*/ 106 h 413"/>
                  <a:gd name="T54" fmla="*/ 287 w 740"/>
                  <a:gd name="T55" fmla="*/ 180 h 413"/>
                  <a:gd name="T56" fmla="*/ 299 w 740"/>
                  <a:gd name="T57" fmla="*/ 191 h 413"/>
                  <a:gd name="T58" fmla="*/ 467 w 740"/>
                  <a:gd name="T59" fmla="*/ 191 h 413"/>
                  <a:gd name="T60" fmla="*/ 479 w 740"/>
                  <a:gd name="T61" fmla="*/ 180 h 413"/>
                  <a:gd name="T62" fmla="*/ 479 w 740"/>
                  <a:gd name="T63" fmla="*/ 111 h 413"/>
                  <a:gd name="T64" fmla="*/ 706 w 740"/>
                  <a:gd name="T65" fmla="*/ 401 h 413"/>
                  <a:gd name="T66" fmla="*/ 717 w 740"/>
                  <a:gd name="T67" fmla="*/ 412 h 413"/>
                  <a:gd name="T68" fmla="*/ 729 w 740"/>
                  <a:gd name="T69" fmla="*/ 401 h 413"/>
                  <a:gd name="T70" fmla="*/ 539 w 740"/>
                  <a:gd name="T71" fmla="*/ 107 h 413"/>
                  <a:gd name="T72" fmla="*/ 647 w 740"/>
                  <a:gd name="T73" fmla="*/ 107 h 413"/>
                  <a:gd name="T74" fmla="*/ 692 w 740"/>
                  <a:gd name="T75" fmla="*/ 143 h 413"/>
                  <a:gd name="T76" fmla="*/ 47 w 740"/>
                  <a:gd name="T77" fmla="*/ 120 h 413"/>
                  <a:gd name="T78" fmla="*/ 47 w 740"/>
                  <a:gd name="T79" fmla="*/ 120 h 413"/>
                  <a:gd name="T80" fmla="*/ 24 w 740"/>
                  <a:gd name="T81" fmla="*/ 96 h 413"/>
                  <a:gd name="T82" fmla="*/ 47 w 740"/>
                  <a:gd name="T83" fmla="*/ 73 h 413"/>
                  <a:gd name="T84" fmla="*/ 71 w 740"/>
                  <a:gd name="T85" fmla="*/ 96 h 413"/>
                  <a:gd name="T86" fmla="*/ 47 w 740"/>
                  <a:gd name="T87" fmla="*/ 120 h 413"/>
                  <a:gd name="T88" fmla="*/ 692 w 740"/>
                  <a:gd name="T89" fmla="*/ 73 h 413"/>
                  <a:gd name="T90" fmla="*/ 692 w 740"/>
                  <a:gd name="T91" fmla="*/ 73 h 413"/>
                  <a:gd name="T92" fmla="*/ 715 w 740"/>
                  <a:gd name="T93" fmla="*/ 96 h 413"/>
                  <a:gd name="T94" fmla="*/ 692 w 740"/>
                  <a:gd name="T95" fmla="*/ 120 h 413"/>
                  <a:gd name="T96" fmla="*/ 668 w 740"/>
                  <a:gd name="T97" fmla="*/ 96 h 413"/>
                  <a:gd name="T98" fmla="*/ 692 w 740"/>
                  <a:gd name="T99" fmla="*/ 73 h 413"/>
                  <a:gd name="T100" fmla="*/ 456 w 740"/>
                  <a:gd name="T101" fmla="*/ 169 h 413"/>
                  <a:gd name="T102" fmla="*/ 456 w 740"/>
                  <a:gd name="T103" fmla="*/ 169 h 413"/>
                  <a:gd name="T104" fmla="*/ 310 w 740"/>
                  <a:gd name="T105" fmla="*/ 169 h 413"/>
                  <a:gd name="T106" fmla="*/ 310 w 740"/>
                  <a:gd name="T107" fmla="*/ 23 h 413"/>
                  <a:gd name="T108" fmla="*/ 456 w 740"/>
                  <a:gd name="T109" fmla="*/ 23 h 413"/>
                  <a:gd name="T110" fmla="*/ 456 w 740"/>
                  <a:gd name="T111" fmla="*/ 169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40" h="413">
                    <a:moveTo>
                      <a:pt x="692" y="143"/>
                    </a:moveTo>
                    <a:lnTo>
                      <a:pt x="692" y="143"/>
                    </a:lnTo>
                    <a:cubicBezTo>
                      <a:pt x="718" y="143"/>
                      <a:pt x="739" y="122"/>
                      <a:pt x="739" y="96"/>
                    </a:cubicBezTo>
                    <a:cubicBezTo>
                      <a:pt x="739" y="70"/>
                      <a:pt x="718" y="49"/>
                      <a:pt x="692" y="49"/>
                    </a:cubicBezTo>
                    <a:cubicBezTo>
                      <a:pt x="670" y="49"/>
                      <a:pt x="653" y="64"/>
                      <a:pt x="647" y="84"/>
                    </a:cubicBezTo>
                    <a:cubicBezTo>
                      <a:pt x="479" y="84"/>
                      <a:pt x="479" y="84"/>
                      <a:pt x="479" y="84"/>
                    </a:cubicBezTo>
                    <a:cubicBezTo>
                      <a:pt x="479" y="11"/>
                      <a:pt x="479" y="11"/>
                      <a:pt x="479" y="11"/>
                    </a:cubicBezTo>
                    <a:cubicBezTo>
                      <a:pt x="479" y="5"/>
                      <a:pt x="474" y="0"/>
                      <a:pt x="467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2" y="0"/>
                      <a:pt x="287" y="5"/>
                      <a:pt x="287" y="11"/>
                    </a:cubicBezTo>
                    <a:cubicBezTo>
                      <a:pt x="287" y="85"/>
                      <a:pt x="287" y="85"/>
                      <a:pt x="287" y="85"/>
                    </a:cubicBezTo>
                    <a:cubicBezTo>
                      <a:pt x="286" y="85"/>
                      <a:pt x="285" y="84"/>
                      <a:pt x="285" y="84"/>
                    </a:cubicBezTo>
                    <a:cubicBezTo>
                      <a:pt x="282" y="84"/>
                      <a:pt x="282" y="84"/>
                      <a:pt x="282" y="84"/>
                    </a:cubicBezTo>
                    <a:cubicBezTo>
                      <a:pt x="282" y="84"/>
                      <a:pt x="282" y="83"/>
                      <a:pt x="281" y="84"/>
                    </a:cubicBezTo>
                    <a:lnTo>
                      <a:pt x="280" y="84"/>
                    </a:lnTo>
                    <a:cubicBezTo>
                      <a:pt x="91" y="84"/>
                      <a:pt x="91" y="84"/>
                      <a:pt x="91" y="84"/>
                    </a:cubicBezTo>
                    <a:cubicBezTo>
                      <a:pt x="86" y="64"/>
                      <a:pt x="69" y="49"/>
                      <a:pt x="47" y="49"/>
                    </a:cubicBezTo>
                    <a:cubicBezTo>
                      <a:pt x="22" y="49"/>
                      <a:pt x="0" y="70"/>
                      <a:pt x="0" y="96"/>
                    </a:cubicBezTo>
                    <a:cubicBezTo>
                      <a:pt x="0" y="122"/>
                      <a:pt x="22" y="143"/>
                      <a:pt x="47" y="143"/>
                    </a:cubicBezTo>
                    <a:cubicBezTo>
                      <a:pt x="69" y="143"/>
                      <a:pt x="86" y="127"/>
                      <a:pt x="91" y="107"/>
                    </a:cubicBezTo>
                    <a:cubicBezTo>
                      <a:pt x="205" y="107"/>
                      <a:pt x="205" y="107"/>
                      <a:pt x="205" y="107"/>
                    </a:cubicBezTo>
                    <a:cubicBezTo>
                      <a:pt x="91" y="158"/>
                      <a:pt x="15" y="272"/>
                      <a:pt x="15" y="401"/>
                    </a:cubicBezTo>
                    <a:cubicBezTo>
                      <a:pt x="15" y="407"/>
                      <a:pt x="21" y="412"/>
                      <a:pt x="27" y="412"/>
                    </a:cubicBezTo>
                    <a:cubicBezTo>
                      <a:pt x="33" y="412"/>
                      <a:pt x="38" y="407"/>
                      <a:pt x="38" y="401"/>
                    </a:cubicBezTo>
                    <a:cubicBezTo>
                      <a:pt x="38" y="256"/>
                      <a:pt x="141" y="134"/>
                      <a:pt x="282" y="107"/>
                    </a:cubicBezTo>
                    <a:cubicBezTo>
                      <a:pt x="285" y="107"/>
                      <a:pt x="285" y="107"/>
                      <a:pt x="285" y="107"/>
                    </a:cubicBezTo>
                    <a:cubicBezTo>
                      <a:pt x="285" y="107"/>
                      <a:pt x="286" y="107"/>
                      <a:pt x="287" y="106"/>
                    </a:cubicBezTo>
                    <a:cubicBezTo>
                      <a:pt x="287" y="180"/>
                      <a:pt x="287" y="180"/>
                      <a:pt x="287" y="180"/>
                    </a:cubicBezTo>
                    <a:cubicBezTo>
                      <a:pt x="287" y="186"/>
                      <a:pt x="292" y="191"/>
                      <a:pt x="299" y="191"/>
                    </a:cubicBezTo>
                    <a:cubicBezTo>
                      <a:pt x="467" y="191"/>
                      <a:pt x="467" y="191"/>
                      <a:pt x="467" y="191"/>
                    </a:cubicBezTo>
                    <a:cubicBezTo>
                      <a:pt x="474" y="191"/>
                      <a:pt x="479" y="186"/>
                      <a:pt x="479" y="180"/>
                    </a:cubicBezTo>
                    <a:cubicBezTo>
                      <a:pt x="479" y="111"/>
                      <a:pt x="479" y="111"/>
                      <a:pt x="479" y="111"/>
                    </a:cubicBezTo>
                    <a:cubicBezTo>
                      <a:pt x="610" y="144"/>
                      <a:pt x="706" y="264"/>
                      <a:pt x="706" y="401"/>
                    </a:cubicBezTo>
                    <a:cubicBezTo>
                      <a:pt x="706" y="407"/>
                      <a:pt x="711" y="412"/>
                      <a:pt x="717" y="412"/>
                    </a:cubicBezTo>
                    <a:cubicBezTo>
                      <a:pt x="723" y="412"/>
                      <a:pt x="729" y="407"/>
                      <a:pt x="729" y="401"/>
                    </a:cubicBezTo>
                    <a:cubicBezTo>
                      <a:pt x="729" y="273"/>
                      <a:pt x="652" y="158"/>
                      <a:pt x="539" y="107"/>
                    </a:cubicBezTo>
                    <a:cubicBezTo>
                      <a:pt x="647" y="107"/>
                      <a:pt x="647" y="107"/>
                      <a:pt x="647" y="107"/>
                    </a:cubicBezTo>
                    <a:cubicBezTo>
                      <a:pt x="653" y="127"/>
                      <a:pt x="670" y="143"/>
                      <a:pt x="692" y="143"/>
                    </a:cubicBezTo>
                    <a:close/>
                    <a:moveTo>
                      <a:pt x="47" y="120"/>
                    </a:moveTo>
                    <a:lnTo>
                      <a:pt x="47" y="120"/>
                    </a:lnTo>
                    <a:cubicBezTo>
                      <a:pt x="34" y="120"/>
                      <a:pt x="24" y="108"/>
                      <a:pt x="24" y="96"/>
                    </a:cubicBezTo>
                    <a:cubicBezTo>
                      <a:pt x="24" y="83"/>
                      <a:pt x="34" y="73"/>
                      <a:pt x="47" y="73"/>
                    </a:cubicBezTo>
                    <a:cubicBezTo>
                      <a:pt x="60" y="73"/>
                      <a:pt x="71" y="83"/>
                      <a:pt x="71" y="96"/>
                    </a:cubicBezTo>
                    <a:cubicBezTo>
                      <a:pt x="71" y="108"/>
                      <a:pt x="60" y="120"/>
                      <a:pt x="47" y="120"/>
                    </a:cubicBezTo>
                    <a:close/>
                    <a:moveTo>
                      <a:pt x="692" y="73"/>
                    </a:moveTo>
                    <a:lnTo>
                      <a:pt x="692" y="73"/>
                    </a:lnTo>
                    <a:cubicBezTo>
                      <a:pt x="705" y="73"/>
                      <a:pt x="715" y="83"/>
                      <a:pt x="715" y="96"/>
                    </a:cubicBezTo>
                    <a:cubicBezTo>
                      <a:pt x="715" y="108"/>
                      <a:pt x="705" y="120"/>
                      <a:pt x="692" y="120"/>
                    </a:cubicBezTo>
                    <a:cubicBezTo>
                      <a:pt x="679" y="120"/>
                      <a:pt x="668" y="108"/>
                      <a:pt x="668" y="96"/>
                    </a:cubicBezTo>
                    <a:cubicBezTo>
                      <a:pt x="668" y="83"/>
                      <a:pt x="679" y="73"/>
                      <a:pt x="692" y="73"/>
                    </a:cubicBezTo>
                    <a:close/>
                    <a:moveTo>
                      <a:pt x="456" y="169"/>
                    </a:moveTo>
                    <a:lnTo>
                      <a:pt x="456" y="169"/>
                    </a:lnTo>
                    <a:cubicBezTo>
                      <a:pt x="310" y="169"/>
                      <a:pt x="310" y="169"/>
                      <a:pt x="310" y="169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456" y="23"/>
                      <a:pt x="456" y="23"/>
                      <a:pt x="456" y="23"/>
                    </a:cubicBezTo>
                    <a:lnTo>
                      <a:pt x="456" y="16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7" name="Freeform 108"/>
              <p:cNvSpPr>
                <a:spLocks noChangeArrowheads="1"/>
              </p:cNvSpPr>
              <p:nvPr/>
            </p:nvSpPr>
            <p:spPr bwMode="auto">
              <a:xfrm>
                <a:off x="6690061" y="2925992"/>
                <a:ext cx="79648" cy="94466"/>
              </a:xfrm>
              <a:custGeom>
                <a:avLst/>
                <a:gdLst>
                  <a:gd name="T0" fmla="*/ 17 w 191"/>
                  <a:gd name="T1" fmla="*/ 221 h 224"/>
                  <a:gd name="T2" fmla="*/ 17 w 191"/>
                  <a:gd name="T3" fmla="*/ 221 h 224"/>
                  <a:gd name="T4" fmla="*/ 95 w 191"/>
                  <a:gd name="T5" fmla="*/ 193 h 224"/>
                  <a:gd name="T6" fmla="*/ 173 w 191"/>
                  <a:gd name="T7" fmla="*/ 221 h 224"/>
                  <a:gd name="T8" fmla="*/ 177 w 191"/>
                  <a:gd name="T9" fmla="*/ 222 h 224"/>
                  <a:gd name="T10" fmla="*/ 186 w 191"/>
                  <a:gd name="T11" fmla="*/ 217 h 224"/>
                  <a:gd name="T12" fmla="*/ 188 w 191"/>
                  <a:gd name="T13" fmla="*/ 205 h 224"/>
                  <a:gd name="T14" fmla="*/ 105 w 191"/>
                  <a:gd name="T15" fmla="*/ 8 h 224"/>
                  <a:gd name="T16" fmla="*/ 85 w 191"/>
                  <a:gd name="T17" fmla="*/ 8 h 224"/>
                  <a:gd name="T18" fmla="*/ 2 w 191"/>
                  <a:gd name="T19" fmla="*/ 205 h 224"/>
                  <a:gd name="T20" fmla="*/ 4 w 191"/>
                  <a:gd name="T21" fmla="*/ 217 h 224"/>
                  <a:gd name="T22" fmla="*/ 17 w 191"/>
                  <a:gd name="T23" fmla="*/ 221 h 224"/>
                  <a:gd name="T24" fmla="*/ 95 w 191"/>
                  <a:gd name="T25" fmla="*/ 43 h 224"/>
                  <a:gd name="T26" fmla="*/ 95 w 191"/>
                  <a:gd name="T27" fmla="*/ 43 h 224"/>
                  <a:gd name="T28" fmla="*/ 156 w 191"/>
                  <a:gd name="T29" fmla="*/ 190 h 224"/>
                  <a:gd name="T30" fmla="*/ 99 w 191"/>
                  <a:gd name="T31" fmla="*/ 170 h 224"/>
                  <a:gd name="T32" fmla="*/ 95 w 191"/>
                  <a:gd name="T33" fmla="*/ 170 h 224"/>
                  <a:gd name="T34" fmla="*/ 91 w 191"/>
                  <a:gd name="T35" fmla="*/ 170 h 224"/>
                  <a:gd name="T36" fmla="*/ 34 w 191"/>
                  <a:gd name="T37" fmla="*/ 190 h 224"/>
                  <a:gd name="T38" fmla="*/ 95 w 191"/>
                  <a:gd name="T39" fmla="*/ 43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1" h="224">
                    <a:moveTo>
                      <a:pt x="17" y="221"/>
                    </a:moveTo>
                    <a:lnTo>
                      <a:pt x="17" y="221"/>
                    </a:lnTo>
                    <a:cubicBezTo>
                      <a:pt x="95" y="193"/>
                      <a:pt x="95" y="193"/>
                      <a:pt x="95" y="193"/>
                    </a:cubicBezTo>
                    <a:cubicBezTo>
                      <a:pt x="173" y="221"/>
                      <a:pt x="173" y="221"/>
                      <a:pt x="173" y="221"/>
                    </a:cubicBezTo>
                    <a:cubicBezTo>
                      <a:pt x="174" y="222"/>
                      <a:pt x="175" y="222"/>
                      <a:pt x="177" y="222"/>
                    </a:cubicBezTo>
                    <a:cubicBezTo>
                      <a:pt x="180" y="222"/>
                      <a:pt x="183" y="221"/>
                      <a:pt x="186" y="217"/>
                    </a:cubicBezTo>
                    <a:cubicBezTo>
                      <a:pt x="189" y="214"/>
                      <a:pt x="190" y="209"/>
                      <a:pt x="188" y="205"/>
                    </a:cubicBezTo>
                    <a:cubicBezTo>
                      <a:pt x="105" y="8"/>
                      <a:pt x="105" y="8"/>
                      <a:pt x="105" y="8"/>
                    </a:cubicBezTo>
                    <a:cubicBezTo>
                      <a:pt x="102" y="0"/>
                      <a:pt x="88" y="0"/>
                      <a:pt x="85" y="8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0" y="209"/>
                      <a:pt x="1" y="214"/>
                      <a:pt x="4" y="217"/>
                    </a:cubicBezTo>
                    <a:cubicBezTo>
                      <a:pt x="8" y="222"/>
                      <a:pt x="13" y="223"/>
                      <a:pt x="17" y="221"/>
                    </a:cubicBezTo>
                    <a:close/>
                    <a:moveTo>
                      <a:pt x="95" y="43"/>
                    </a:moveTo>
                    <a:lnTo>
                      <a:pt x="95" y="43"/>
                    </a:lnTo>
                    <a:cubicBezTo>
                      <a:pt x="156" y="190"/>
                      <a:pt x="156" y="190"/>
                      <a:pt x="156" y="190"/>
                    </a:cubicBezTo>
                    <a:cubicBezTo>
                      <a:pt x="99" y="170"/>
                      <a:pt x="99" y="170"/>
                      <a:pt x="99" y="170"/>
                    </a:cubicBezTo>
                    <a:cubicBezTo>
                      <a:pt x="97" y="170"/>
                      <a:pt x="96" y="170"/>
                      <a:pt x="95" y="170"/>
                    </a:cubicBezTo>
                    <a:cubicBezTo>
                      <a:pt x="94" y="170"/>
                      <a:pt x="92" y="170"/>
                      <a:pt x="91" y="170"/>
                    </a:cubicBezTo>
                    <a:cubicBezTo>
                      <a:pt x="34" y="190"/>
                      <a:pt x="34" y="190"/>
                      <a:pt x="34" y="190"/>
                    </a:cubicBezTo>
                    <a:lnTo>
                      <a:pt x="95" y="4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660204" y="2703721"/>
            <a:ext cx="431578" cy="429725"/>
            <a:chOff x="5660204" y="2703721"/>
            <a:chExt cx="431578" cy="429725"/>
          </a:xfrm>
        </p:grpSpPr>
        <p:sp>
          <p:nvSpPr>
            <p:cNvPr id="941" name="Freeform 940"/>
            <p:cNvSpPr>
              <a:spLocks noChangeArrowheads="1"/>
            </p:cNvSpPr>
            <p:nvPr/>
          </p:nvSpPr>
          <p:spPr bwMode="auto">
            <a:xfrm>
              <a:off x="5660204" y="2703721"/>
              <a:ext cx="431578" cy="429725"/>
            </a:xfrm>
            <a:custGeom>
              <a:avLst/>
              <a:gdLst>
                <a:gd name="T0" fmla="*/ 1025 w 1026"/>
                <a:gd name="T1" fmla="*/ 512 h 1024"/>
                <a:gd name="T2" fmla="*/ 1025 w 1026"/>
                <a:gd name="T3" fmla="*/ 512 h 1024"/>
                <a:gd name="T4" fmla="*/ 513 w 1026"/>
                <a:gd name="T5" fmla="*/ 1023 h 1024"/>
                <a:gd name="T6" fmla="*/ 0 w 1026"/>
                <a:gd name="T7" fmla="*/ 512 h 1024"/>
                <a:gd name="T8" fmla="*/ 513 w 1026"/>
                <a:gd name="T9" fmla="*/ 0 h 1024"/>
                <a:gd name="T10" fmla="*/ 1025 w 1026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024">
                  <a:moveTo>
                    <a:pt x="1025" y="512"/>
                  </a:moveTo>
                  <a:lnTo>
                    <a:pt x="1025" y="512"/>
                  </a:lnTo>
                  <a:cubicBezTo>
                    <a:pt x="1025" y="794"/>
                    <a:pt x="796" y="1023"/>
                    <a:pt x="513" y="1023"/>
                  </a:cubicBezTo>
                  <a:cubicBezTo>
                    <a:pt x="230" y="1023"/>
                    <a:pt x="0" y="794"/>
                    <a:pt x="0" y="512"/>
                  </a:cubicBezTo>
                  <a:cubicBezTo>
                    <a:pt x="0" y="229"/>
                    <a:pt x="230" y="0"/>
                    <a:pt x="513" y="0"/>
                  </a:cubicBezTo>
                  <a:cubicBezTo>
                    <a:pt x="796" y="0"/>
                    <a:pt x="1025" y="229"/>
                    <a:pt x="1025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" name="Freeform 109"/>
            <p:cNvSpPr>
              <a:spLocks noChangeArrowheads="1"/>
            </p:cNvSpPr>
            <p:nvPr/>
          </p:nvSpPr>
          <p:spPr bwMode="auto">
            <a:xfrm>
              <a:off x="5775044" y="2777811"/>
              <a:ext cx="200044" cy="285248"/>
            </a:xfrm>
            <a:custGeom>
              <a:avLst/>
              <a:gdLst>
                <a:gd name="T0" fmla="*/ 464 w 476"/>
                <a:gd name="T1" fmla="*/ 7 h 677"/>
                <a:gd name="T2" fmla="*/ 346 w 476"/>
                <a:gd name="T3" fmla="*/ 19 h 677"/>
                <a:gd name="T4" fmla="*/ 103 w 476"/>
                <a:gd name="T5" fmla="*/ 221 h 677"/>
                <a:gd name="T6" fmla="*/ 137 w 476"/>
                <a:gd name="T7" fmla="*/ 45 h 677"/>
                <a:gd name="T8" fmla="*/ 47 w 476"/>
                <a:gd name="T9" fmla="*/ 45 h 677"/>
                <a:gd name="T10" fmla="*/ 80 w 476"/>
                <a:gd name="T11" fmla="*/ 245 h 677"/>
                <a:gd name="T12" fmla="*/ 12 w 476"/>
                <a:gd name="T13" fmla="*/ 247 h 677"/>
                <a:gd name="T14" fmla="*/ 0 w 476"/>
                <a:gd name="T15" fmla="*/ 417 h 677"/>
                <a:gd name="T16" fmla="*/ 80 w 476"/>
                <a:gd name="T17" fmla="*/ 429 h 677"/>
                <a:gd name="T18" fmla="*/ 80 w 476"/>
                <a:gd name="T19" fmla="*/ 588 h 677"/>
                <a:gd name="T20" fmla="*/ 92 w 476"/>
                <a:gd name="T21" fmla="*/ 676 h 677"/>
                <a:gd name="T22" fmla="*/ 103 w 476"/>
                <a:gd name="T23" fmla="*/ 588 h 677"/>
                <a:gd name="T24" fmla="*/ 346 w 476"/>
                <a:gd name="T25" fmla="*/ 609 h 677"/>
                <a:gd name="T26" fmla="*/ 357 w 476"/>
                <a:gd name="T27" fmla="*/ 668 h 677"/>
                <a:gd name="T28" fmla="*/ 475 w 476"/>
                <a:gd name="T29" fmla="*/ 657 h 677"/>
                <a:gd name="T30" fmla="*/ 464 w 476"/>
                <a:gd name="T31" fmla="*/ 538 h 677"/>
                <a:gd name="T32" fmla="*/ 346 w 476"/>
                <a:gd name="T33" fmla="*/ 551 h 677"/>
                <a:gd name="T34" fmla="*/ 119 w 476"/>
                <a:gd name="T35" fmla="*/ 429 h 677"/>
                <a:gd name="T36" fmla="*/ 184 w 476"/>
                <a:gd name="T37" fmla="*/ 417 h 677"/>
                <a:gd name="T38" fmla="*/ 171 w 476"/>
                <a:gd name="T39" fmla="*/ 247 h 677"/>
                <a:gd name="T40" fmla="*/ 346 w 476"/>
                <a:gd name="T41" fmla="*/ 90 h 677"/>
                <a:gd name="T42" fmla="*/ 357 w 476"/>
                <a:gd name="T43" fmla="*/ 137 h 677"/>
                <a:gd name="T44" fmla="*/ 475 w 476"/>
                <a:gd name="T45" fmla="*/ 125 h 677"/>
                <a:gd name="T46" fmla="*/ 464 w 476"/>
                <a:gd name="T47" fmla="*/ 7 h 677"/>
                <a:gd name="T48" fmla="*/ 369 w 476"/>
                <a:gd name="T49" fmla="*/ 562 h 677"/>
                <a:gd name="T50" fmla="*/ 452 w 476"/>
                <a:gd name="T51" fmla="*/ 644 h 677"/>
                <a:gd name="T52" fmla="*/ 369 w 476"/>
                <a:gd name="T53" fmla="*/ 562 h 677"/>
                <a:gd name="T54" fmla="*/ 70 w 476"/>
                <a:gd name="T55" fmla="*/ 45 h 677"/>
                <a:gd name="T56" fmla="*/ 113 w 476"/>
                <a:gd name="T57" fmla="*/ 45 h 677"/>
                <a:gd name="T58" fmla="*/ 70 w 476"/>
                <a:gd name="T59" fmla="*/ 45 h 677"/>
                <a:gd name="T60" fmla="*/ 113 w 476"/>
                <a:gd name="T61" fmla="*/ 631 h 677"/>
                <a:gd name="T62" fmla="*/ 70 w 476"/>
                <a:gd name="T63" fmla="*/ 631 h 677"/>
                <a:gd name="T64" fmla="*/ 113 w 476"/>
                <a:gd name="T65" fmla="*/ 631 h 677"/>
                <a:gd name="T66" fmla="*/ 160 w 476"/>
                <a:gd name="T67" fmla="*/ 406 h 677"/>
                <a:gd name="T68" fmla="*/ 23 w 476"/>
                <a:gd name="T69" fmla="*/ 270 h 677"/>
                <a:gd name="T70" fmla="*/ 160 w 476"/>
                <a:gd name="T71" fmla="*/ 406 h 677"/>
                <a:gd name="T72" fmla="*/ 452 w 476"/>
                <a:gd name="T73" fmla="*/ 113 h 677"/>
                <a:gd name="T74" fmla="*/ 369 w 476"/>
                <a:gd name="T75" fmla="*/ 30 h 677"/>
                <a:gd name="T76" fmla="*/ 452 w 476"/>
                <a:gd name="T77" fmla="*/ 113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6" h="677">
                  <a:moveTo>
                    <a:pt x="464" y="7"/>
                  </a:moveTo>
                  <a:lnTo>
                    <a:pt x="464" y="7"/>
                  </a:lnTo>
                  <a:cubicBezTo>
                    <a:pt x="357" y="7"/>
                    <a:pt x="357" y="7"/>
                    <a:pt x="357" y="7"/>
                  </a:cubicBezTo>
                  <a:cubicBezTo>
                    <a:pt x="351" y="7"/>
                    <a:pt x="346" y="12"/>
                    <a:pt x="346" y="19"/>
                  </a:cubicBezTo>
                  <a:cubicBezTo>
                    <a:pt x="346" y="67"/>
                    <a:pt x="346" y="67"/>
                    <a:pt x="346" y="67"/>
                  </a:cubicBezTo>
                  <a:cubicBezTo>
                    <a:pt x="234" y="70"/>
                    <a:pt x="143" y="128"/>
                    <a:pt x="103" y="221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22" y="82"/>
                    <a:pt x="137" y="65"/>
                    <a:pt x="137" y="45"/>
                  </a:cubicBezTo>
                  <a:cubicBezTo>
                    <a:pt x="137" y="20"/>
                    <a:pt x="117" y="0"/>
                    <a:pt x="92" y="0"/>
                  </a:cubicBezTo>
                  <a:cubicBezTo>
                    <a:pt x="67" y="0"/>
                    <a:pt x="47" y="20"/>
                    <a:pt x="47" y="45"/>
                  </a:cubicBezTo>
                  <a:cubicBezTo>
                    <a:pt x="47" y="65"/>
                    <a:pt x="61" y="82"/>
                    <a:pt x="80" y="87"/>
                  </a:cubicBezTo>
                  <a:cubicBezTo>
                    <a:pt x="80" y="245"/>
                    <a:pt x="80" y="245"/>
                    <a:pt x="80" y="245"/>
                  </a:cubicBezTo>
                  <a:cubicBezTo>
                    <a:pt x="80" y="246"/>
                    <a:pt x="80" y="246"/>
                    <a:pt x="80" y="247"/>
                  </a:cubicBezTo>
                  <a:cubicBezTo>
                    <a:pt x="12" y="247"/>
                    <a:pt x="12" y="247"/>
                    <a:pt x="12" y="247"/>
                  </a:cubicBezTo>
                  <a:cubicBezTo>
                    <a:pt x="6" y="247"/>
                    <a:pt x="0" y="252"/>
                    <a:pt x="0" y="258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424"/>
                    <a:pt x="6" y="429"/>
                    <a:pt x="12" y="429"/>
                  </a:cubicBezTo>
                  <a:cubicBezTo>
                    <a:pt x="80" y="429"/>
                    <a:pt x="80" y="429"/>
                    <a:pt x="80" y="429"/>
                  </a:cubicBezTo>
                  <a:cubicBezTo>
                    <a:pt x="80" y="430"/>
                    <a:pt x="80" y="430"/>
                    <a:pt x="80" y="431"/>
                  </a:cubicBezTo>
                  <a:cubicBezTo>
                    <a:pt x="80" y="588"/>
                    <a:pt x="80" y="588"/>
                    <a:pt x="80" y="588"/>
                  </a:cubicBezTo>
                  <a:cubicBezTo>
                    <a:pt x="61" y="593"/>
                    <a:pt x="47" y="610"/>
                    <a:pt x="47" y="631"/>
                  </a:cubicBezTo>
                  <a:cubicBezTo>
                    <a:pt x="47" y="656"/>
                    <a:pt x="67" y="676"/>
                    <a:pt x="92" y="676"/>
                  </a:cubicBezTo>
                  <a:cubicBezTo>
                    <a:pt x="117" y="676"/>
                    <a:pt x="137" y="656"/>
                    <a:pt x="137" y="631"/>
                  </a:cubicBezTo>
                  <a:cubicBezTo>
                    <a:pt x="137" y="610"/>
                    <a:pt x="122" y="593"/>
                    <a:pt x="103" y="588"/>
                  </a:cubicBezTo>
                  <a:cubicBezTo>
                    <a:pt x="103" y="456"/>
                    <a:pt x="103" y="456"/>
                    <a:pt x="103" y="456"/>
                  </a:cubicBezTo>
                  <a:cubicBezTo>
                    <a:pt x="143" y="548"/>
                    <a:pt x="234" y="606"/>
                    <a:pt x="346" y="609"/>
                  </a:cubicBezTo>
                  <a:cubicBezTo>
                    <a:pt x="346" y="657"/>
                    <a:pt x="346" y="657"/>
                    <a:pt x="346" y="657"/>
                  </a:cubicBezTo>
                  <a:cubicBezTo>
                    <a:pt x="346" y="663"/>
                    <a:pt x="351" y="668"/>
                    <a:pt x="357" y="668"/>
                  </a:cubicBezTo>
                  <a:cubicBezTo>
                    <a:pt x="464" y="668"/>
                    <a:pt x="464" y="668"/>
                    <a:pt x="464" y="668"/>
                  </a:cubicBezTo>
                  <a:cubicBezTo>
                    <a:pt x="470" y="668"/>
                    <a:pt x="475" y="663"/>
                    <a:pt x="475" y="657"/>
                  </a:cubicBezTo>
                  <a:cubicBezTo>
                    <a:pt x="475" y="551"/>
                    <a:pt x="475" y="551"/>
                    <a:pt x="475" y="551"/>
                  </a:cubicBezTo>
                  <a:cubicBezTo>
                    <a:pt x="475" y="543"/>
                    <a:pt x="470" y="538"/>
                    <a:pt x="464" y="538"/>
                  </a:cubicBezTo>
                  <a:cubicBezTo>
                    <a:pt x="357" y="538"/>
                    <a:pt x="357" y="538"/>
                    <a:pt x="357" y="538"/>
                  </a:cubicBezTo>
                  <a:cubicBezTo>
                    <a:pt x="351" y="538"/>
                    <a:pt x="346" y="543"/>
                    <a:pt x="346" y="551"/>
                  </a:cubicBezTo>
                  <a:cubicBezTo>
                    <a:pt x="346" y="585"/>
                    <a:pt x="346" y="585"/>
                    <a:pt x="346" y="585"/>
                  </a:cubicBezTo>
                  <a:cubicBezTo>
                    <a:pt x="237" y="582"/>
                    <a:pt x="150" y="523"/>
                    <a:pt x="119" y="429"/>
                  </a:cubicBezTo>
                  <a:cubicBezTo>
                    <a:pt x="171" y="429"/>
                    <a:pt x="171" y="429"/>
                    <a:pt x="171" y="429"/>
                  </a:cubicBezTo>
                  <a:cubicBezTo>
                    <a:pt x="178" y="429"/>
                    <a:pt x="184" y="424"/>
                    <a:pt x="184" y="417"/>
                  </a:cubicBezTo>
                  <a:cubicBezTo>
                    <a:pt x="184" y="258"/>
                    <a:pt x="184" y="258"/>
                    <a:pt x="184" y="258"/>
                  </a:cubicBezTo>
                  <a:cubicBezTo>
                    <a:pt x="184" y="252"/>
                    <a:pt x="178" y="247"/>
                    <a:pt x="171" y="247"/>
                  </a:cubicBezTo>
                  <a:cubicBezTo>
                    <a:pt x="119" y="247"/>
                    <a:pt x="119" y="247"/>
                    <a:pt x="119" y="247"/>
                  </a:cubicBezTo>
                  <a:cubicBezTo>
                    <a:pt x="150" y="153"/>
                    <a:pt x="237" y="93"/>
                    <a:pt x="346" y="90"/>
                  </a:cubicBezTo>
                  <a:cubicBezTo>
                    <a:pt x="346" y="125"/>
                    <a:pt x="346" y="125"/>
                    <a:pt x="346" y="125"/>
                  </a:cubicBezTo>
                  <a:cubicBezTo>
                    <a:pt x="346" y="132"/>
                    <a:pt x="351" y="137"/>
                    <a:pt x="357" y="137"/>
                  </a:cubicBezTo>
                  <a:cubicBezTo>
                    <a:pt x="464" y="137"/>
                    <a:pt x="464" y="137"/>
                    <a:pt x="464" y="137"/>
                  </a:cubicBezTo>
                  <a:cubicBezTo>
                    <a:pt x="470" y="137"/>
                    <a:pt x="475" y="132"/>
                    <a:pt x="475" y="125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2"/>
                    <a:pt x="470" y="7"/>
                    <a:pt x="464" y="7"/>
                  </a:cubicBezTo>
                  <a:close/>
                  <a:moveTo>
                    <a:pt x="369" y="562"/>
                  </a:moveTo>
                  <a:lnTo>
                    <a:pt x="369" y="562"/>
                  </a:lnTo>
                  <a:cubicBezTo>
                    <a:pt x="452" y="562"/>
                    <a:pt x="452" y="562"/>
                    <a:pt x="452" y="562"/>
                  </a:cubicBezTo>
                  <a:cubicBezTo>
                    <a:pt x="452" y="644"/>
                    <a:pt x="452" y="644"/>
                    <a:pt x="452" y="644"/>
                  </a:cubicBezTo>
                  <a:cubicBezTo>
                    <a:pt x="369" y="644"/>
                    <a:pt x="369" y="644"/>
                    <a:pt x="369" y="644"/>
                  </a:cubicBezTo>
                  <a:lnTo>
                    <a:pt x="369" y="562"/>
                  </a:lnTo>
                  <a:close/>
                  <a:moveTo>
                    <a:pt x="70" y="45"/>
                  </a:moveTo>
                  <a:lnTo>
                    <a:pt x="70" y="45"/>
                  </a:lnTo>
                  <a:cubicBezTo>
                    <a:pt x="70" y="33"/>
                    <a:pt x="79" y="23"/>
                    <a:pt x="92" y="23"/>
                  </a:cubicBezTo>
                  <a:cubicBezTo>
                    <a:pt x="103" y="23"/>
                    <a:pt x="113" y="33"/>
                    <a:pt x="113" y="45"/>
                  </a:cubicBezTo>
                  <a:cubicBezTo>
                    <a:pt x="113" y="57"/>
                    <a:pt x="103" y="67"/>
                    <a:pt x="92" y="67"/>
                  </a:cubicBezTo>
                  <a:cubicBezTo>
                    <a:pt x="79" y="67"/>
                    <a:pt x="70" y="57"/>
                    <a:pt x="70" y="45"/>
                  </a:cubicBezTo>
                  <a:close/>
                  <a:moveTo>
                    <a:pt x="113" y="631"/>
                  </a:moveTo>
                  <a:lnTo>
                    <a:pt x="113" y="631"/>
                  </a:lnTo>
                  <a:cubicBezTo>
                    <a:pt x="113" y="642"/>
                    <a:pt x="103" y="652"/>
                    <a:pt x="92" y="652"/>
                  </a:cubicBezTo>
                  <a:cubicBezTo>
                    <a:pt x="79" y="652"/>
                    <a:pt x="70" y="642"/>
                    <a:pt x="70" y="631"/>
                  </a:cubicBezTo>
                  <a:cubicBezTo>
                    <a:pt x="70" y="618"/>
                    <a:pt x="79" y="609"/>
                    <a:pt x="92" y="609"/>
                  </a:cubicBezTo>
                  <a:cubicBezTo>
                    <a:pt x="103" y="609"/>
                    <a:pt x="113" y="618"/>
                    <a:pt x="113" y="631"/>
                  </a:cubicBezTo>
                  <a:close/>
                  <a:moveTo>
                    <a:pt x="160" y="406"/>
                  </a:moveTo>
                  <a:lnTo>
                    <a:pt x="160" y="406"/>
                  </a:lnTo>
                  <a:cubicBezTo>
                    <a:pt x="23" y="406"/>
                    <a:pt x="23" y="406"/>
                    <a:pt x="23" y="406"/>
                  </a:cubicBezTo>
                  <a:cubicBezTo>
                    <a:pt x="23" y="270"/>
                    <a:pt x="23" y="270"/>
                    <a:pt x="23" y="270"/>
                  </a:cubicBezTo>
                  <a:cubicBezTo>
                    <a:pt x="160" y="270"/>
                    <a:pt x="160" y="270"/>
                    <a:pt x="160" y="270"/>
                  </a:cubicBezTo>
                  <a:lnTo>
                    <a:pt x="160" y="406"/>
                  </a:lnTo>
                  <a:close/>
                  <a:moveTo>
                    <a:pt x="452" y="113"/>
                  </a:moveTo>
                  <a:lnTo>
                    <a:pt x="452" y="113"/>
                  </a:lnTo>
                  <a:cubicBezTo>
                    <a:pt x="369" y="113"/>
                    <a:pt x="369" y="113"/>
                    <a:pt x="369" y="113"/>
                  </a:cubicBezTo>
                  <a:cubicBezTo>
                    <a:pt x="369" y="30"/>
                    <a:pt x="369" y="30"/>
                    <a:pt x="369" y="30"/>
                  </a:cubicBezTo>
                  <a:cubicBezTo>
                    <a:pt x="452" y="30"/>
                    <a:pt x="452" y="30"/>
                    <a:pt x="452" y="30"/>
                  </a:cubicBezTo>
                  <a:lnTo>
                    <a:pt x="452" y="1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8" name="Group 927"/>
          <p:cNvGrpSpPr/>
          <p:nvPr/>
        </p:nvGrpSpPr>
        <p:grpSpPr>
          <a:xfrm>
            <a:off x="4810016" y="2703721"/>
            <a:ext cx="431576" cy="429725"/>
            <a:chOff x="4810016" y="2703721"/>
            <a:chExt cx="431576" cy="429725"/>
          </a:xfrm>
        </p:grpSpPr>
        <p:sp>
          <p:nvSpPr>
            <p:cNvPr id="940" name="Freeform 939"/>
            <p:cNvSpPr>
              <a:spLocks noChangeArrowheads="1"/>
            </p:cNvSpPr>
            <p:nvPr/>
          </p:nvSpPr>
          <p:spPr bwMode="auto">
            <a:xfrm>
              <a:off x="4810016" y="2703721"/>
              <a:ext cx="431576" cy="429725"/>
            </a:xfrm>
            <a:custGeom>
              <a:avLst/>
              <a:gdLst>
                <a:gd name="T0" fmla="*/ 1025 w 1026"/>
                <a:gd name="T1" fmla="*/ 512 h 1024"/>
                <a:gd name="T2" fmla="*/ 1025 w 1026"/>
                <a:gd name="T3" fmla="*/ 512 h 1024"/>
                <a:gd name="T4" fmla="*/ 513 w 1026"/>
                <a:gd name="T5" fmla="*/ 1023 h 1024"/>
                <a:gd name="T6" fmla="*/ 0 w 1026"/>
                <a:gd name="T7" fmla="*/ 512 h 1024"/>
                <a:gd name="T8" fmla="*/ 513 w 1026"/>
                <a:gd name="T9" fmla="*/ 0 h 1024"/>
                <a:gd name="T10" fmla="*/ 1025 w 1026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024">
                  <a:moveTo>
                    <a:pt x="1025" y="512"/>
                  </a:moveTo>
                  <a:lnTo>
                    <a:pt x="1025" y="512"/>
                  </a:lnTo>
                  <a:cubicBezTo>
                    <a:pt x="1025" y="794"/>
                    <a:pt x="795" y="1023"/>
                    <a:pt x="513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3" y="0"/>
                  </a:cubicBezTo>
                  <a:cubicBezTo>
                    <a:pt x="795" y="0"/>
                    <a:pt x="1025" y="229"/>
                    <a:pt x="1025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9" name="Freeform 110"/>
            <p:cNvSpPr>
              <a:spLocks noChangeArrowheads="1"/>
            </p:cNvSpPr>
            <p:nvPr/>
          </p:nvSpPr>
          <p:spPr bwMode="auto">
            <a:xfrm>
              <a:off x="4878549" y="2829675"/>
              <a:ext cx="292657" cy="177817"/>
            </a:xfrm>
            <a:custGeom>
              <a:avLst/>
              <a:gdLst>
                <a:gd name="T0" fmla="*/ 424 w 696"/>
                <a:gd name="T1" fmla="*/ 71 h 423"/>
                <a:gd name="T2" fmla="*/ 424 w 696"/>
                <a:gd name="T3" fmla="*/ 71 h 423"/>
                <a:gd name="T4" fmla="*/ 573 w 696"/>
                <a:gd name="T5" fmla="*/ 71 h 423"/>
                <a:gd name="T6" fmla="*/ 611 w 696"/>
                <a:gd name="T7" fmla="*/ 100 h 423"/>
                <a:gd name="T8" fmla="*/ 652 w 696"/>
                <a:gd name="T9" fmla="*/ 59 h 423"/>
                <a:gd name="T10" fmla="*/ 611 w 696"/>
                <a:gd name="T11" fmla="*/ 18 h 423"/>
                <a:gd name="T12" fmla="*/ 573 w 696"/>
                <a:gd name="T13" fmla="*/ 47 h 423"/>
                <a:gd name="T14" fmla="*/ 409 w 696"/>
                <a:gd name="T15" fmla="*/ 47 h 423"/>
                <a:gd name="T16" fmla="*/ 409 w 696"/>
                <a:gd name="T17" fmla="*/ 12 h 423"/>
                <a:gd name="T18" fmla="*/ 398 w 696"/>
                <a:gd name="T19" fmla="*/ 0 h 423"/>
                <a:gd name="T20" fmla="*/ 281 w 696"/>
                <a:gd name="T21" fmla="*/ 0 h 423"/>
                <a:gd name="T22" fmla="*/ 269 w 696"/>
                <a:gd name="T23" fmla="*/ 12 h 423"/>
                <a:gd name="T24" fmla="*/ 269 w 696"/>
                <a:gd name="T25" fmla="*/ 47 h 423"/>
                <a:gd name="T26" fmla="*/ 124 w 696"/>
                <a:gd name="T27" fmla="*/ 47 h 423"/>
                <a:gd name="T28" fmla="*/ 85 w 696"/>
                <a:gd name="T29" fmla="*/ 18 h 423"/>
                <a:gd name="T30" fmla="*/ 45 w 696"/>
                <a:gd name="T31" fmla="*/ 59 h 423"/>
                <a:gd name="T32" fmla="*/ 85 w 696"/>
                <a:gd name="T33" fmla="*/ 100 h 423"/>
                <a:gd name="T34" fmla="*/ 124 w 696"/>
                <a:gd name="T35" fmla="*/ 71 h 423"/>
                <a:gd name="T36" fmla="*/ 262 w 696"/>
                <a:gd name="T37" fmla="*/ 71 h 423"/>
                <a:gd name="T38" fmla="*/ 0 w 696"/>
                <a:gd name="T39" fmla="*/ 409 h 423"/>
                <a:gd name="T40" fmla="*/ 11 w 696"/>
                <a:gd name="T41" fmla="*/ 422 h 423"/>
                <a:gd name="T42" fmla="*/ 23 w 696"/>
                <a:gd name="T43" fmla="*/ 409 h 423"/>
                <a:gd name="T44" fmla="*/ 269 w 696"/>
                <a:gd name="T45" fmla="*/ 93 h 423"/>
                <a:gd name="T46" fmla="*/ 269 w 696"/>
                <a:gd name="T47" fmla="*/ 129 h 423"/>
                <a:gd name="T48" fmla="*/ 281 w 696"/>
                <a:gd name="T49" fmla="*/ 140 h 423"/>
                <a:gd name="T50" fmla="*/ 398 w 696"/>
                <a:gd name="T51" fmla="*/ 140 h 423"/>
                <a:gd name="T52" fmla="*/ 409 w 696"/>
                <a:gd name="T53" fmla="*/ 129 h 423"/>
                <a:gd name="T54" fmla="*/ 409 w 696"/>
                <a:gd name="T55" fmla="*/ 92 h 423"/>
                <a:gd name="T56" fmla="*/ 671 w 696"/>
                <a:gd name="T57" fmla="*/ 409 h 423"/>
                <a:gd name="T58" fmla="*/ 684 w 696"/>
                <a:gd name="T59" fmla="*/ 422 h 423"/>
                <a:gd name="T60" fmla="*/ 695 w 696"/>
                <a:gd name="T61" fmla="*/ 409 h 423"/>
                <a:gd name="T62" fmla="*/ 424 w 696"/>
                <a:gd name="T63" fmla="*/ 71 h 423"/>
                <a:gd name="T64" fmla="*/ 611 w 696"/>
                <a:gd name="T65" fmla="*/ 42 h 423"/>
                <a:gd name="T66" fmla="*/ 611 w 696"/>
                <a:gd name="T67" fmla="*/ 42 h 423"/>
                <a:gd name="T68" fmla="*/ 629 w 696"/>
                <a:gd name="T69" fmla="*/ 59 h 423"/>
                <a:gd name="T70" fmla="*/ 611 w 696"/>
                <a:gd name="T71" fmla="*/ 76 h 423"/>
                <a:gd name="T72" fmla="*/ 593 w 696"/>
                <a:gd name="T73" fmla="*/ 59 h 423"/>
                <a:gd name="T74" fmla="*/ 611 w 696"/>
                <a:gd name="T75" fmla="*/ 42 h 423"/>
                <a:gd name="T76" fmla="*/ 85 w 696"/>
                <a:gd name="T77" fmla="*/ 76 h 423"/>
                <a:gd name="T78" fmla="*/ 85 w 696"/>
                <a:gd name="T79" fmla="*/ 76 h 423"/>
                <a:gd name="T80" fmla="*/ 68 w 696"/>
                <a:gd name="T81" fmla="*/ 59 h 423"/>
                <a:gd name="T82" fmla="*/ 85 w 696"/>
                <a:gd name="T83" fmla="*/ 42 h 423"/>
                <a:gd name="T84" fmla="*/ 103 w 696"/>
                <a:gd name="T85" fmla="*/ 59 h 423"/>
                <a:gd name="T86" fmla="*/ 85 w 696"/>
                <a:gd name="T87" fmla="*/ 76 h 423"/>
                <a:gd name="T88" fmla="*/ 386 w 696"/>
                <a:gd name="T89" fmla="*/ 118 h 423"/>
                <a:gd name="T90" fmla="*/ 386 w 696"/>
                <a:gd name="T91" fmla="*/ 118 h 423"/>
                <a:gd name="T92" fmla="*/ 292 w 696"/>
                <a:gd name="T93" fmla="*/ 118 h 423"/>
                <a:gd name="T94" fmla="*/ 292 w 696"/>
                <a:gd name="T95" fmla="*/ 24 h 423"/>
                <a:gd name="T96" fmla="*/ 386 w 696"/>
                <a:gd name="T97" fmla="*/ 24 h 423"/>
                <a:gd name="T98" fmla="*/ 386 w 696"/>
                <a:gd name="T99" fmla="*/ 11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6" h="423">
                  <a:moveTo>
                    <a:pt x="424" y="71"/>
                  </a:moveTo>
                  <a:lnTo>
                    <a:pt x="424" y="71"/>
                  </a:lnTo>
                  <a:cubicBezTo>
                    <a:pt x="573" y="71"/>
                    <a:pt x="573" y="71"/>
                    <a:pt x="573" y="71"/>
                  </a:cubicBezTo>
                  <a:cubicBezTo>
                    <a:pt x="578" y="87"/>
                    <a:pt x="592" y="100"/>
                    <a:pt x="611" y="100"/>
                  </a:cubicBezTo>
                  <a:cubicBezTo>
                    <a:pt x="634" y="100"/>
                    <a:pt x="652" y="81"/>
                    <a:pt x="652" y="59"/>
                  </a:cubicBezTo>
                  <a:cubicBezTo>
                    <a:pt x="652" y="36"/>
                    <a:pt x="634" y="18"/>
                    <a:pt x="611" y="18"/>
                  </a:cubicBezTo>
                  <a:cubicBezTo>
                    <a:pt x="592" y="18"/>
                    <a:pt x="578" y="30"/>
                    <a:pt x="573" y="47"/>
                  </a:cubicBezTo>
                  <a:cubicBezTo>
                    <a:pt x="409" y="47"/>
                    <a:pt x="409" y="47"/>
                    <a:pt x="409" y="47"/>
                  </a:cubicBezTo>
                  <a:cubicBezTo>
                    <a:pt x="409" y="12"/>
                    <a:pt x="409" y="12"/>
                    <a:pt x="409" y="12"/>
                  </a:cubicBezTo>
                  <a:cubicBezTo>
                    <a:pt x="409" y="5"/>
                    <a:pt x="404" y="0"/>
                    <a:pt x="398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74" y="0"/>
                    <a:pt x="269" y="5"/>
                    <a:pt x="269" y="12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19" y="30"/>
                    <a:pt x="103" y="18"/>
                    <a:pt x="85" y="18"/>
                  </a:cubicBezTo>
                  <a:cubicBezTo>
                    <a:pt x="62" y="18"/>
                    <a:pt x="45" y="36"/>
                    <a:pt x="45" y="59"/>
                  </a:cubicBezTo>
                  <a:cubicBezTo>
                    <a:pt x="45" y="81"/>
                    <a:pt x="62" y="100"/>
                    <a:pt x="85" y="100"/>
                  </a:cubicBezTo>
                  <a:cubicBezTo>
                    <a:pt x="103" y="100"/>
                    <a:pt x="119" y="87"/>
                    <a:pt x="124" y="71"/>
                  </a:cubicBezTo>
                  <a:cubicBezTo>
                    <a:pt x="262" y="71"/>
                    <a:pt x="262" y="71"/>
                    <a:pt x="262" y="71"/>
                  </a:cubicBezTo>
                  <a:cubicBezTo>
                    <a:pt x="107" y="105"/>
                    <a:pt x="0" y="242"/>
                    <a:pt x="0" y="409"/>
                  </a:cubicBezTo>
                  <a:cubicBezTo>
                    <a:pt x="0" y="416"/>
                    <a:pt x="5" y="422"/>
                    <a:pt x="11" y="422"/>
                  </a:cubicBezTo>
                  <a:cubicBezTo>
                    <a:pt x="18" y="422"/>
                    <a:pt x="23" y="416"/>
                    <a:pt x="23" y="409"/>
                  </a:cubicBezTo>
                  <a:cubicBezTo>
                    <a:pt x="23" y="253"/>
                    <a:pt x="124" y="125"/>
                    <a:pt x="269" y="93"/>
                  </a:cubicBezTo>
                  <a:cubicBezTo>
                    <a:pt x="269" y="129"/>
                    <a:pt x="269" y="129"/>
                    <a:pt x="269" y="129"/>
                  </a:cubicBezTo>
                  <a:cubicBezTo>
                    <a:pt x="269" y="135"/>
                    <a:pt x="274" y="140"/>
                    <a:pt x="281" y="140"/>
                  </a:cubicBezTo>
                  <a:cubicBezTo>
                    <a:pt x="398" y="140"/>
                    <a:pt x="398" y="140"/>
                    <a:pt x="398" y="140"/>
                  </a:cubicBezTo>
                  <a:cubicBezTo>
                    <a:pt x="404" y="140"/>
                    <a:pt x="409" y="135"/>
                    <a:pt x="409" y="129"/>
                  </a:cubicBezTo>
                  <a:cubicBezTo>
                    <a:pt x="409" y="92"/>
                    <a:pt x="409" y="92"/>
                    <a:pt x="409" y="92"/>
                  </a:cubicBezTo>
                  <a:cubicBezTo>
                    <a:pt x="562" y="121"/>
                    <a:pt x="671" y="253"/>
                    <a:pt x="671" y="409"/>
                  </a:cubicBezTo>
                  <a:cubicBezTo>
                    <a:pt x="671" y="416"/>
                    <a:pt x="677" y="422"/>
                    <a:pt x="684" y="422"/>
                  </a:cubicBezTo>
                  <a:cubicBezTo>
                    <a:pt x="690" y="422"/>
                    <a:pt x="695" y="416"/>
                    <a:pt x="695" y="409"/>
                  </a:cubicBezTo>
                  <a:cubicBezTo>
                    <a:pt x="695" y="246"/>
                    <a:pt x="582" y="106"/>
                    <a:pt x="424" y="71"/>
                  </a:cubicBezTo>
                  <a:close/>
                  <a:moveTo>
                    <a:pt x="611" y="42"/>
                  </a:moveTo>
                  <a:lnTo>
                    <a:pt x="611" y="42"/>
                  </a:lnTo>
                  <a:cubicBezTo>
                    <a:pt x="620" y="42"/>
                    <a:pt x="629" y="49"/>
                    <a:pt x="629" y="59"/>
                  </a:cubicBezTo>
                  <a:cubicBezTo>
                    <a:pt x="629" y="69"/>
                    <a:pt x="620" y="76"/>
                    <a:pt x="611" y="76"/>
                  </a:cubicBezTo>
                  <a:cubicBezTo>
                    <a:pt x="602" y="76"/>
                    <a:pt x="593" y="69"/>
                    <a:pt x="593" y="59"/>
                  </a:cubicBezTo>
                  <a:cubicBezTo>
                    <a:pt x="593" y="49"/>
                    <a:pt x="602" y="42"/>
                    <a:pt x="611" y="42"/>
                  </a:cubicBezTo>
                  <a:close/>
                  <a:moveTo>
                    <a:pt x="85" y="76"/>
                  </a:moveTo>
                  <a:lnTo>
                    <a:pt x="85" y="76"/>
                  </a:lnTo>
                  <a:cubicBezTo>
                    <a:pt x="76" y="76"/>
                    <a:pt x="68" y="69"/>
                    <a:pt x="68" y="59"/>
                  </a:cubicBezTo>
                  <a:cubicBezTo>
                    <a:pt x="68" y="49"/>
                    <a:pt x="76" y="42"/>
                    <a:pt x="85" y="42"/>
                  </a:cubicBezTo>
                  <a:cubicBezTo>
                    <a:pt x="95" y="42"/>
                    <a:pt x="103" y="49"/>
                    <a:pt x="103" y="59"/>
                  </a:cubicBezTo>
                  <a:cubicBezTo>
                    <a:pt x="103" y="69"/>
                    <a:pt x="95" y="76"/>
                    <a:pt x="85" y="76"/>
                  </a:cubicBezTo>
                  <a:close/>
                  <a:moveTo>
                    <a:pt x="386" y="118"/>
                  </a:moveTo>
                  <a:lnTo>
                    <a:pt x="386" y="118"/>
                  </a:lnTo>
                  <a:cubicBezTo>
                    <a:pt x="292" y="118"/>
                    <a:pt x="292" y="118"/>
                    <a:pt x="292" y="118"/>
                  </a:cubicBezTo>
                  <a:cubicBezTo>
                    <a:pt x="292" y="24"/>
                    <a:pt x="292" y="24"/>
                    <a:pt x="292" y="24"/>
                  </a:cubicBezTo>
                  <a:cubicBezTo>
                    <a:pt x="386" y="24"/>
                    <a:pt x="386" y="24"/>
                    <a:pt x="386" y="24"/>
                  </a:cubicBezTo>
                  <a:lnTo>
                    <a:pt x="386" y="1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9" name="Group 928"/>
          <p:cNvGrpSpPr/>
          <p:nvPr/>
        </p:nvGrpSpPr>
        <p:grpSpPr>
          <a:xfrm>
            <a:off x="3909817" y="2703721"/>
            <a:ext cx="429725" cy="429725"/>
            <a:chOff x="3909817" y="2703721"/>
            <a:chExt cx="429725" cy="429725"/>
          </a:xfrm>
        </p:grpSpPr>
        <p:sp>
          <p:nvSpPr>
            <p:cNvPr id="939" name="Freeform 938"/>
            <p:cNvSpPr>
              <a:spLocks noChangeArrowheads="1"/>
            </p:cNvSpPr>
            <p:nvPr/>
          </p:nvSpPr>
          <p:spPr bwMode="auto">
            <a:xfrm>
              <a:off x="3909817" y="2703721"/>
              <a:ext cx="429725" cy="429725"/>
            </a:xfrm>
            <a:custGeom>
              <a:avLst/>
              <a:gdLst>
                <a:gd name="T0" fmla="*/ 1024 w 1025"/>
                <a:gd name="T1" fmla="*/ 512 h 1024"/>
                <a:gd name="T2" fmla="*/ 1024 w 1025"/>
                <a:gd name="T3" fmla="*/ 512 h 1024"/>
                <a:gd name="T4" fmla="*/ 512 w 1025"/>
                <a:gd name="T5" fmla="*/ 1023 h 1024"/>
                <a:gd name="T6" fmla="*/ 0 w 1025"/>
                <a:gd name="T7" fmla="*/ 512 h 1024"/>
                <a:gd name="T8" fmla="*/ 512 w 1025"/>
                <a:gd name="T9" fmla="*/ 0 h 1024"/>
                <a:gd name="T10" fmla="*/ 1024 w 1025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4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4"/>
                    <a:pt x="795" y="1023"/>
                    <a:pt x="512" y="1023"/>
                  </a:cubicBezTo>
                  <a:cubicBezTo>
                    <a:pt x="230" y="1023"/>
                    <a:pt x="0" y="794"/>
                    <a:pt x="0" y="512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5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0" name="Freeform 111"/>
            <p:cNvSpPr>
              <a:spLocks noChangeArrowheads="1"/>
            </p:cNvSpPr>
            <p:nvPr/>
          </p:nvSpPr>
          <p:spPr bwMode="auto">
            <a:xfrm>
              <a:off x="3967236" y="2870424"/>
              <a:ext cx="316737" cy="96318"/>
            </a:xfrm>
            <a:custGeom>
              <a:avLst/>
              <a:gdLst>
                <a:gd name="T0" fmla="*/ 48 w 756"/>
                <a:gd name="T1" fmla="*/ 161 h 228"/>
                <a:gd name="T2" fmla="*/ 48 w 756"/>
                <a:gd name="T3" fmla="*/ 161 h 228"/>
                <a:gd name="T4" fmla="*/ 93 w 756"/>
                <a:gd name="T5" fmla="*/ 126 h 228"/>
                <a:gd name="T6" fmla="*/ 274 w 756"/>
                <a:gd name="T7" fmla="*/ 126 h 228"/>
                <a:gd name="T8" fmla="*/ 372 w 756"/>
                <a:gd name="T9" fmla="*/ 224 h 228"/>
                <a:gd name="T10" fmla="*/ 380 w 756"/>
                <a:gd name="T11" fmla="*/ 227 h 228"/>
                <a:gd name="T12" fmla="*/ 388 w 756"/>
                <a:gd name="T13" fmla="*/ 224 h 228"/>
                <a:gd name="T14" fmla="*/ 486 w 756"/>
                <a:gd name="T15" fmla="*/ 126 h 228"/>
                <a:gd name="T16" fmla="*/ 662 w 756"/>
                <a:gd name="T17" fmla="*/ 126 h 228"/>
                <a:gd name="T18" fmla="*/ 707 w 756"/>
                <a:gd name="T19" fmla="*/ 161 h 228"/>
                <a:gd name="T20" fmla="*/ 755 w 756"/>
                <a:gd name="T21" fmla="*/ 113 h 228"/>
                <a:gd name="T22" fmla="*/ 707 w 756"/>
                <a:gd name="T23" fmla="*/ 66 h 228"/>
                <a:gd name="T24" fmla="*/ 662 w 756"/>
                <a:gd name="T25" fmla="*/ 102 h 228"/>
                <a:gd name="T26" fmla="*/ 486 w 756"/>
                <a:gd name="T27" fmla="*/ 102 h 228"/>
                <a:gd name="T28" fmla="*/ 388 w 756"/>
                <a:gd name="T29" fmla="*/ 4 h 228"/>
                <a:gd name="T30" fmla="*/ 372 w 756"/>
                <a:gd name="T31" fmla="*/ 4 h 228"/>
                <a:gd name="T32" fmla="*/ 274 w 756"/>
                <a:gd name="T33" fmla="*/ 102 h 228"/>
                <a:gd name="T34" fmla="*/ 93 w 756"/>
                <a:gd name="T35" fmla="*/ 102 h 228"/>
                <a:gd name="T36" fmla="*/ 48 w 756"/>
                <a:gd name="T37" fmla="*/ 66 h 228"/>
                <a:gd name="T38" fmla="*/ 0 w 756"/>
                <a:gd name="T39" fmla="*/ 113 h 228"/>
                <a:gd name="T40" fmla="*/ 48 w 756"/>
                <a:gd name="T41" fmla="*/ 161 h 228"/>
                <a:gd name="T42" fmla="*/ 707 w 756"/>
                <a:gd name="T43" fmla="*/ 89 h 228"/>
                <a:gd name="T44" fmla="*/ 707 w 756"/>
                <a:gd name="T45" fmla="*/ 89 h 228"/>
                <a:gd name="T46" fmla="*/ 731 w 756"/>
                <a:gd name="T47" fmla="*/ 113 h 228"/>
                <a:gd name="T48" fmla="*/ 707 w 756"/>
                <a:gd name="T49" fmla="*/ 138 h 228"/>
                <a:gd name="T50" fmla="*/ 683 w 756"/>
                <a:gd name="T51" fmla="*/ 113 h 228"/>
                <a:gd name="T52" fmla="*/ 707 w 756"/>
                <a:gd name="T53" fmla="*/ 89 h 228"/>
                <a:gd name="T54" fmla="*/ 380 w 756"/>
                <a:gd name="T55" fmla="*/ 29 h 228"/>
                <a:gd name="T56" fmla="*/ 380 w 756"/>
                <a:gd name="T57" fmla="*/ 29 h 228"/>
                <a:gd name="T58" fmla="*/ 464 w 756"/>
                <a:gd name="T59" fmla="*/ 113 h 228"/>
                <a:gd name="T60" fmla="*/ 380 w 756"/>
                <a:gd name="T61" fmla="*/ 199 h 228"/>
                <a:gd name="T62" fmla="*/ 296 w 756"/>
                <a:gd name="T63" fmla="*/ 113 h 228"/>
                <a:gd name="T64" fmla="*/ 380 w 756"/>
                <a:gd name="T65" fmla="*/ 29 h 228"/>
                <a:gd name="T66" fmla="*/ 48 w 756"/>
                <a:gd name="T67" fmla="*/ 89 h 228"/>
                <a:gd name="T68" fmla="*/ 48 w 756"/>
                <a:gd name="T69" fmla="*/ 89 h 228"/>
                <a:gd name="T70" fmla="*/ 72 w 756"/>
                <a:gd name="T71" fmla="*/ 113 h 228"/>
                <a:gd name="T72" fmla="*/ 48 w 756"/>
                <a:gd name="T73" fmla="*/ 138 h 228"/>
                <a:gd name="T74" fmla="*/ 24 w 756"/>
                <a:gd name="T75" fmla="*/ 113 h 228"/>
                <a:gd name="T76" fmla="*/ 48 w 756"/>
                <a:gd name="T77" fmla="*/ 8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56" h="228">
                  <a:moveTo>
                    <a:pt x="48" y="161"/>
                  </a:moveTo>
                  <a:lnTo>
                    <a:pt x="48" y="161"/>
                  </a:lnTo>
                  <a:cubicBezTo>
                    <a:pt x="70" y="161"/>
                    <a:pt x="88" y="145"/>
                    <a:pt x="93" y="126"/>
                  </a:cubicBezTo>
                  <a:cubicBezTo>
                    <a:pt x="274" y="126"/>
                    <a:pt x="274" y="126"/>
                    <a:pt x="274" y="126"/>
                  </a:cubicBezTo>
                  <a:cubicBezTo>
                    <a:pt x="372" y="224"/>
                    <a:pt x="372" y="224"/>
                    <a:pt x="372" y="224"/>
                  </a:cubicBezTo>
                  <a:cubicBezTo>
                    <a:pt x="374" y="226"/>
                    <a:pt x="377" y="227"/>
                    <a:pt x="380" y="227"/>
                  </a:cubicBezTo>
                  <a:cubicBezTo>
                    <a:pt x="383" y="227"/>
                    <a:pt x="386" y="226"/>
                    <a:pt x="388" y="224"/>
                  </a:cubicBezTo>
                  <a:cubicBezTo>
                    <a:pt x="486" y="126"/>
                    <a:pt x="486" y="126"/>
                    <a:pt x="486" y="126"/>
                  </a:cubicBezTo>
                  <a:cubicBezTo>
                    <a:pt x="662" y="126"/>
                    <a:pt x="662" y="126"/>
                    <a:pt x="662" y="126"/>
                  </a:cubicBezTo>
                  <a:cubicBezTo>
                    <a:pt x="668" y="145"/>
                    <a:pt x="685" y="161"/>
                    <a:pt x="707" y="161"/>
                  </a:cubicBezTo>
                  <a:cubicBezTo>
                    <a:pt x="733" y="161"/>
                    <a:pt x="755" y="140"/>
                    <a:pt x="755" y="113"/>
                  </a:cubicBezTo>
                  <a:cubicBezTo>
                    <a:pt x="755" y="87"/>
                    <a:pt x="733" y="66"/>
                    <a:pt x="707" y="66"/>
                  </a:cubicBezTo>
                  <a:cubicBezTo>
                    <a:pt x="685" y="66"/>
                    <a:pt x="668" y="82"/>
                    <a:pt x="662" y="102"/>
                  </a:cubicBezTo>
                  <a:cubicBezTo>
                    <a:pt x="486" y="102"/>
                    <a:pt x="486" y="102"/>
                    <a:pt x="486" y="102"/>
                  </a:cubicBezTo>
                  <a:cubicBezTo>
                    <a:pt x="388" y="4"/>
                    <a:pt x="388" y="4"/>
                    <a:pt x="388" y="4"/>
                  </a:cubicBezTo>
                  <a:cubicBezTo>
                    <a:pt x="383" y="0"/>
                    <a:pt x="376" y="0"/>
                    <a:pt x="372" y="4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88" y="82"/>
                    <a:pt x="70" y="66"/>
                    <a:pt x="48" y="66"/>
                  </a:cubicBezTo>
                  <a:cubicBezTo>
                    <a:pt x="22" y="66"/>
                    <a:pt x="0" y="87"/>
                    <a:pt x="0" y="113"/>
                  </a:cubicBezTo>
                  <a:cubicBezTo>
                    <a:pt x="0" y="140"/>
                    <a:pt x="22" y="161"/>
                    <a:pt x="48" y="161"/>
                  </a:cubicBezTo>
                  <a:close/>
                  <a:moveTo>
                    <a:pt x="707" y="89"/>
                  </a:moveTo>
                  <a:lnTo>
                    <a:pt x="707" y="89"/>
                  </a:lnTo>
                  <a:cubicBezTo>
                    <a:pt x="721" y="89"/>
                    <a:pt x="731" y="101"/>
                    <a:pt x="731" y="113"/>
                  </a:cubicBezTo>
                  <a:cubicBezTo>
                    <a:pt x="731" y="127"/>
                    <a:pt x="721" y="138"/>
                    <a:pt x="707" y="138"/>
                  </a:cubicBezTo>
                  <a:cubicBezTo>
                    <a:pt x="694" y="138"/>
                    <a:pt x="683" y="127"/>
                    <a:pt x="683" y="113"/>
                  </a:cubicBezTo>
                  <a:cubicBezTo>
                    <a:pt x="683" y="101"/>
                    <a:pt x="694" y="89"/>
                    <a:pt x="707" y="89"/>
                  </a:cubicBezTo>
                  <a:close/>
                  <a:moveTo>
                    <a:pt x="380" y="29"/>
                  </a:moveTo>
                  <a:lnTo>
                    <a:pt x="380" y="29"/>
                  </a:lnTo>
                  <a:cubicBezTo>
                    <a:pt x="464" y="113"/>
                    <a:pt x="464" y="113"/>
                    <a:pt x="464" y="113"/>
                  </a:cubicBezTo>
                  <a:cubicBezTo>
                    <a:pt x="380" y="199"/>
                    <a:pt x="380" y="199"/>
                    <a:pt x="380" y="199"/>
                  </a:cubicBezTo>
                  <a:cubicBezTo>
                    <a:pt x="296" y="113"/>
                    <a:pt x="296" y="113"/>
                    <a:pt x="296" y="113"/>
                  </a:cubicBezTo>
                  <a:lnTo>
                    <a:pt x="380" y="29"/>
                  </a:lnTo>
                  <a:close/>
                  <a:moveTo>
                    <a:pt x="48" y="89"/>
                  </a:moveTo>
                  <a:lnTo>
                    <a:pt x="48" y="89"/>
                  </a:lnTo>
                  <a:cubicBezTo>
                    <a:pt x="62" y="89"/>
                    <a:pt x="72" y="101"/>
                    <a:pt x="72" y="113"/>
                  </a:cubicBezTo>
                  <a:cubicBezTo>
                    <a:pt x="72" y="127"/>
                    <a:pt x="62" y="138"/>
                    <a:pt x="48" y="138"/>
                  </a:cubicBezTo>
                  <a:cubicBezTo>
                    <a:pt x="35" y="138"/>
                    <a:pt x="24" y="127"/>
                    <a:pt x="24" y="113"/>
                  </a:cubicBezTo>
                  <a:cubicBezTo>
                    <a:pt x="24" y="101"/>
                    <a:pt x="35" y="89"/>
                    <a:pt x="48" y="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2" name="Group 931"/>
          <p:cNvGrpSpPr/>
          <p:nvPr/>
        </p:nvGrpSpPr>
        <p:grpSpPr>
          <a:xfrm>
            <a:off x="1320354" y="2703721"/>
            <a:ext cx="431576" cy="429725"/>
            <a:chOff x="1320354" y="2703721"/>
            <a:chExt cx="431576" cy="429725"/>
          </a:xfrm>
        </p:grpSpPr>
        <p:sp>
          <p:nvSpPr>
            <p:cNvPr id="937" name="Freeform 2"/>
            <p:cNvSpPr>
              <a:spLocks noChangeArrowheads="1"/>
            </p:cNvSpPr>
            <p:nvPr/>
          </p:nvSpPr>
          <p:spPr bwMode="auto">
            <a:xfrm>
              <a:off x="1320354" y="2703721"/>
              <a:ext cx="431576" cy="429725"/>
            </a:xfrm>
            <a:custGeom>
              <a:avLst/>
              <a:gdLst>
                <a:gd name="T0" fmla="*/ 1025 w 1026"/>
                <a:gd name="T1" fmla="*/ 512 h 1024"/>
                <a:gd name="T2" fmla="*/ 1025 w 1026"/>
                <a:gd name="T3" fmla="*/ 512 h 1024"/>
                <a:gd name="T4" fmla="*/ 512 w 1026"/>
                <a:gd name="T5" fmla="*/ 1023 h 1024"/>
                <a:gd name="T6" fmla="*/ 0 w 1026"/>
                <a:gd name="T7" fmla="*/ 512 h 1024"/>
                <a:gd name="T8" fmla="*/ 512 w 1026"/>
                <a:gd name="T9" fmla="*/ 0 h 1024"/>
                <a:gd name="T10" fmla="*/ 1025 w 1026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024">
                  <a:moveTo>
                    <a:pt x="1025" y="512"/>
                  </a:moveTo>
                  <a:lnTo>
                    <a:pt x="1025" y="512"/>
                  </a:lnTo>
                  <a:cubicBezTo>
                    <a:pt x="1025" y="794"/>
                    <a:pt x="795" y="1023"/>
                    <a:pt x="512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5" y="0"/>
                    <a:pt x="1025" y="229"/>
                    <a:pt x="1025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1" name="Group 1200"/>
            <p:cNvGrpSpPr/>
            <p:nvPr/>
          </p:nvGrpSpPr>
          <p:grpSpPr>
            <a:xfrm>
              <a:off x="1418523" y="2796334"/>
              <a:ext cx="233385" cy="244499"/>
              <a:chOff x="1418523" y="2796334"/>
              <a:chExt cx="233385" cy="244499"/>
            </a:xfrm>
            <a:solidFill>
              <a:schemeClr val="bg1"/>
            </a:solidFill>
          </p:grpSpPr>
          <p:sp>
            <p:nvSpPr>
              <p:cNvPr id="1202" name="Freeform 113"/>
              <p:cNvSpPr>
                <a:spLocks noChangeArrowheads="1"/>
              </p:cNvSpPr>
              <p:nvPr/>
            </p:nvSpPr>
            <p:spPr bwMode="auto">
              <a:xfrm>
                <a:off x="1418523" y="2796334"/>
                <a:ext cx="233385" cy="244499"/>
              </a:xfrm>
              <a:custGeom>
                <a:avLst/>
                <a:gdLst>
                  <a:gd name="T0" fmla="*/ 447 w 556"/>
                  <a:gd name="T1" fmla="*/ 579 h 580"/>
                  <a:gd name="T2" fmla="*/ 447 w 556"/>
                  <a:gd name="T3" fmla="*/ 362 h 580"/>
                  <a:gd name="T4" fmla="*/ 344 w 556"/>
                  <a:gd name="T5" fmla="*/ 300 h 580"/>
                  <a:gd name="T6" fmla="*/ 483 w 556"/>
                  <a:gd name="T7" fmla="*/ 60 h 580"/>
                  <a:gd name="T8" fmla="*/ 446 w 556"/>
                  <a:gd name="T9" fmla="*/ 1 h 580"/>
                  <a:gd name="T10" fmla="*/ 278 w 556"/>
                  <a:gd name="T11" fmla="*/ 215 h 580"/>
                  <a:gd name="T12" fmla="*/ 110 w 556"/>
                  <a:gd name="T13" fmla="*/ 1 h 580"/>
                  <a:gd name="T14" fmla="*/ 73 w 556"/>
                  <a:gd name="T15" fmla="*/ 60 h 580"/>
                  <a:gd name="T16" fmla="*/ 210 w 556"/>
                  <a:gd name="T17" fmla="*/ 302 h 580"/>
                  <a:gd name="T18" fmla="*/ 109 w 556"/>
                  <a:gd name="T19" fmla="*/ 362 h 580"/>
                  <a:gd name="T20" fmla="*/ 109 w 556"/>
                  <a:gd name="T21" fmla="*/ 579 h 580"/>
                  <a:gd name="T22" fmla="*/ 207 w 556"/>
                  <a:gd name="T23" fmla="*/ 425 h 580"/>
                  <a:gd name="T24" fmla="*/ 243 w 556"/>
                  <a:gd name="T25" fmla="*/ 378 h 580"/>
                  <a:gd name="T26" fmla="*/ 318 w 556"/>
                  <a:gd name="T27" fmla="*/ 383 h 580"/>
                  <a:gd name="T28" fmla="*/ 339 w 556"/>
                  <a:gd name="T29" fmla="*/ 470 h 580"/>
                  <a:gd name="T30" fmla="*/ 335 w 556"/>
                  <a:gd name="T31" fmla="*/ 366 h 580"/>
                  <a:gd name="T32" fmla="*/ 319 w 556"/>
                  <a:gd name="T33" fmla="*/ 355 h 580"/>
                  <a:gd name="T34" fmla="*/ 308 w 556"/>
                  <a:gd name="T35" fmla="*/ 355 h 580"/>
                  <a:gd name="T36" fmla="*/ 237 w 556"/>
                  <a:gd name="T37" fmla="*/ 355 h 580"/>
                  <a:gd name="T38" fmla="*/ 184 w 556"/>
                  <a:gd name="T39" fmla="*/ 417 h 580"/>
                  <a:gd name="T40" fmla="*/ 194 w 556"/>
                  <a:gd name="T41" fmla="*/ 470 h 580"/>
                  <a:gd name="T42" fmla="*/ 24 w 556"/>
                  <a:gd name="T43" fmla="*/ 470 h 580"/>
                  <a:gd name="T44" fmla="*/ 144 w 556"/>
                  <a:gd name="T45" fmla="*/ 393 h 580"/>
                  <a:gd name="T46" fmla="*/ 233 w 556"/>
                  <a:gd name="T47" fmla="*/ 312 h 580"/>
                  <a:gd name="T48" fmla="*/ 97 w 556"/>
                  <a:gd name="T49" fmla="*/ 57 h 580"/>
                  <a:gd name="T50" fmla="*/ 269 w 556"/>
                  <a:gd name="T51" fmla="*/ 241 h 580"/>
                  <a:gd name="T52" fmla="*/ 447 w 556"/>
                  <a:gd name="T53" fmla="*/ 31 h 580"/>
                  <a:gd name="T54" fmla="*/ 320 w 556"/>
                  <a:gd name="T55" fmla="*/ 295 h 580"/>
                  <a:gd name="T56" fmla="*/ 399 w 556"/>
                  <a:gd name="T57" fmla="*/ 391 h 580"/>
                  <a:gd name="T58" fmla="*/ 447 w 556"/>
                  <a:gd name="T59" fmla="*/ 386 h 580"/>
                  <a:gd name="T60" fmla="*/ 447 w 556"/>
                  <a:gd name="T61" fmla="*/ 556 h 580"/>
                  <a:gd name="T62" fmla="*/ 373 w 556"/>
                  <a:gd name="T63" fmla="*/ 430 h 580"/>
                  <a:gd name="T64" fmla="*/ 335 w 556"/>
                  <a:gd name="T65" fmla="*/ 366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56" h="580">
                    <a:moveTo>
                      <a:pt x="447" y="579"/>
                    </a:moveTo>
                    <a:lnTo>
                      <a:pt x="447" y="579"/>
                    </a:lnTo>
                    <a:cubicBezTo>
                      <a:pt x="507" y="579"/>
                      <a:pt x="555" y="531"/>
                      <a:pt x="555" y="470"/>
                    </a:cubicBezTo>
                    <a:cubicBezTo>
                      <a:pt x="555" y="411"/>
                      <a:pt x="507" y="362"/>
                      <a:pt x="447" y="362"/>
                    </a:cubicBezTo>
                    <a:cubicBezTo>
                      <a:pt x="435" y="362"/>
                      <a:pt x="422" y="364"/>
                      <a:pt x="411" y="369"/>
                    </a:cubicBezTo>
                    <a:cubicBezTo>
                      <a:pt x="344" y="300"/>
                      <a:pt x="344" y="300"/>
                      <a:pt x="344" y="300"/>
                    </a:cubicBezTo>
                    <a:cubicBezTo>
                      <a:pt x="482" y="66"/>
                      <a:pt x="482" y="66"/>
                      <a:pt x="482" y="66"/>
                    </a:cubicBezTo>
                    <a:cubicBezTo>
                      <a:pt x="483" y="64"/>
                      <a:pt x="483" y="62"/>
                      <a:pt x="483" y="60"/>
                    </a:cubicBezTo>
                    <a:cubicBezTo>
                      <a:pt x="483" y="32"/>
                      <a:pt x="459" y="7"/>
                      <a:pt x="455" y="4"/>
                    </a:cubicBezTo>
                    <a:cubicBezTo>
                      <a:pt x="453" y="2"/>
                      <a:pt x="450" y="0"/>
                      <a:pt x="446" y="1"/>
                    </a:cubicBezTo>
                    <a:cubicBezTo>
                      <a:pt x="443" y="1"/>
                      <a:pt x="440" y="2"/>
                      <a:pt x="438" y="5"/>
                    </a:cubicBezTo>
                    <a:cubicBezTo>
                      <a:pt x="278" y="215"/>
                      <a:pt x="278" y="215"/>
                      <a:pt x="278" y="21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6" y="2"/>
                      <a:pt x="113" y="1"/>
                      <a:pt x="110" y="1"/>
                    </a:cubicBezTo>
                    <a:cubicBezTo>
                      <a:pt x="107" y="0"/>
                      <a:pt x="104" y="2"/>
                      <a:pt x="100" y="4"/>
                    </a:cubicBezTo>
                    <a:cubicBezTo>
                      <a:pt x="98" y="7"/>
                      <a:pt x="73" y="32"/>
                      <a:pt x="73" y="60"/>
                    </a:cubicBezTo>
                    <a:cubicBezTo>
                      <a:pt x="73" y="62"/>
                      <a:pt x="74" y="64"/>
                      <a:pt x="74" y="66"/>
                    </a:cubicBezTo>
                    <a:cubicBezTo>
                      <a:pt x="210" y="302"/>
                      <a:pt x="210" y="302"/>
                      <a:pt x="210" y="302"/>
                    </a:cubicBezTo>
                    <a:cubicBezTo>
                      <a:pt x="146" y="369"/>
                      <a:pt x="146" y="369"/>
                      <a:pt x="146" y="369"/>
                    </a:cubicBezTo>
                    <a:cubicBezTo>
                      <a:pt x="134" y="364"/>
                      <a:pt x="121" y="362"/>
                      <a:pt x="109" y="362"/>
                    </a:cubicBezTo>
                    <a:cubicBezTo>
                      <a:pt x="49" y="362"/>
                      <a:pt x="0" y="411"/>
                      <a:pt x="0" y="470"/>
                    </a:cubicBezTo>
                    <a:cubicBezTo>
                      <a:pt x="0" y="531"/>
                      <a:pt x="49" y="579"/>
                      <a:pt x="109" y="579"/>
                    </a:cubicBezTo>
                    <a:cubicBezTo>
                      <a:pt x="169" y="579"/>
                      <a:pt x="217" y="531"/>
                      <a:pt x="217" y="470"/>
                    </a:cubicBezTo>
                    <a:cubicBezTo>
                      <a:pt x="217" y="455"/>
                      <a:pt x="214" y="439"/>
                      <a:pt x="207" y="425"/>
                    </a:cubicBezTo>
                    <a:cubicBezTo>
                      <a:pt x="225" y="397"/>
                      <a:pt x="234" y="387"/>
                      <a:pt x="238" y="383"/>
                    </a:cubicBezTo>
                    <a:cubicBezTo>
                      <a:pt x="240" y="381"/>
                      <a:pt x="241" y="380"/>
                      <a:pt x="243" y="378"/>
                    </a:cubicBezTo>
                    <a:cubicBezTo>
                      <a:pt x="266" y="388"/>
                      <a:pt x="291" y="388"/>
                      <a:pt x="313" y="378"/>
                    </a:cubicBezTo>
                    <a:cubicBezTo>
                      <a:pt x="315" y="380"/>
                      <a:pt x="317" y="381"/>
                      <a:pt x="318" y="383"/>
                    </a:cubicBezTo>
                    <a:cubicBezTo>
                      <a:pt x="322" y="387"/>
                      <a:pt x="332" y="397"/>
                      <a:pt x="349" y="425"/>
                    </a:cubicBezTo>
                    <a:cubicBezTo>
                      <a:pt x="343" y="439"/>
                      <a:pt x="339" y="455"/>
                      <a:pt x="339" y="470"/>
                    </a:cubicBezTo>
                    <a:cubicBezTo>
                      <a:pt x="339" y="531"/>
                      <a:pt x="388" y="579"/>
                      <a:pt x="447" y="579"/>
                    </a:cubicBezTo>
                    <a:close/>
                    <a:moveTo>
                      <a:pt x="335" y="366"/>
                    </a:moveTo>
                    <a:lnTo>
                      <a:pt x="335" y="366"/>
                    </a:lnTo>
                    <a:cubicBezTo>
                      <a:pt x="331" y="362"/>
                      <a:pt x="325" y="358"/>
                      <a:pt x="319" y="355"/>
                    </a:cubicBezTo>
                    <a:cubicBezTo>
                      <a:pt x="317" y="354"/>
                      <a:pt x="316" y="353"/>
                      <a:pt x="314" y="353"/>
                    </a:cubicBezTo>
                    <a:cubicBezTo>
                      <a:pt x="312" y="353"/>
                      <a:pt x="310" y="354"/>
                      <a:pt x="308" y="355"/>
                    </a:cubicBezTo>
                    <a:cubicBezTo>
                      <a:pt x="289" y="365"/>
                      <a:pt x="268" y="365"/>
                      <a:pt x="248" y="355"/>
                    </a:cubicBezTo>
                    <a:cubicBezTo>
                      <a:pt x="245" y="353"/>
                      <a:pt x="241" y="353"/>
                      <a:pt x="237" y="355"/>
                    </a:cubicBezTo>
                    <a:cubicBezTo>
                      <a:pt x="231" y="358"/>
                      <a:pt x="225" y="362"/>
                      <a:pt x="221" y="366"/>
                    </a:cubicBezTo>
                    <a:cubicBezTo>
                      <a:pt x="214" y="374"/>
                      <a:pt x="201" y="390"/>
                      <a:pt x="184" y="417"/>
                    </a:cubicBezTo>
                    <a:cubicBezTo>
                      <a:pt x="181" y="421"/>
                      <a:pt x="181" y="426"/>
                      <a:pt x="183" y="430"/>
                    </a:cubicBezTo>
                    <a:cubicBezTo>
                      <a:pt x="190" y="443"/>
                      <a:pt x="194" y="457"/>
                      <a:pt x="194" y="470"/>
                    </a:cubicBezTo>
                    <a:cubicBezTo>
                      <a:pt x="194" y="517"/>
                      <a:pt x="156" y="556"/>
                      <a:pt x="109" y="556"/>
                    </a:cubicBezTo>
                    <a:cubicBezTo>
                      <a:pt x="62" y="556"/>
                      <a:pt x="24" y="517"/>
                      <a:pt x="24" y="470"/>
                    </a:cubicBezTo>
                    <a:cubicBezTo>
                      <a:pt x="24" y="424"/>
                      <a:pt x="62" y="386"/>
                      <a:pt x="109" y="386"/>
                    </a:cubicBezTo>
                    <a:cubicBezTo>
                      <a:pt x="121" y="386"/>
                      <a:pt x="133" y="388"/>
                      <a:pt x="144" y="393"/>
                    </a:cubicBezTo>
                    <a:cubicBezTo>
                      <a:pt x="148" y="395"/>
                      <a:pt x="154" y="394"/>
                      <a:pt x="158" y="391"/>
                    </a:cubicBezTo>
                    <a:cubicBezTo>
                      <a:pt x="233" y="312"/>
                      <a:pt x="233" y="312"/>
                      <a:pt x="233" y="312"/>
                    </a:cubicBezTo>
                    <a:cubicBezTo>
                      <a:pt x="237" y="308"/>
                      <a:pt x="238" y="303"/>
                      <a:pt x="235" y="298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8" y="49"/>
                      <a:pt x="104" y="38"/>
                      <a:pt x="109" y="31"/>
                    </a:cubicBezTo>
                    <a:cubicBezTo>
                      <a:pt x="269" y="241"/>
                      <a:pt x="269" y="241"/>
                      <a:pt x="269" y="241"/>
                    </a:cubicBezTo>
                    <a:cubicBezTo>
                      <a:pt x="273" y="248"/>
                      <a:pt x="283" y="248"/>
                      <a:pt x="288" y="241"/>
                    </a:cubicBezTo>
                    <a:cubicBezTo>
                      <a:pt x="447" y="31"/>
                      <a:pt x="447" y="31"/>
                      <a:pt x="447" y="31"/>
                    </a:cubicBezTo>
                    <a:cubicBezTo>
                      <a:pt x="453" y="38"/>
                      <a:pt x="459" y="48"/>
                      <a:pt x="460" y="57"/>
                    </a:cubicBezTo>
                    <a:cubicBezTo>
                      <a:pt x="320" y="295"/>
                      <a:pt x="320" y="295"/>
                      <a:pt x="320" y="295"/>
                    </a:cubicBezTo>
                    <a:cubicBezTo>
                      <a:pt x="317" y="300"/>
                      <a:pt x="318" y="306"/>
                      <a:pt x="321" y="310"/>
                    </a:cubicBezTo>
                    <a:cubicBezTo>
                      <a:pt x="399" y="391"/>
                      <a:pt x="399" y="391"/>
                      <a:pt x="399" y="391"/>
                    </a:cubicBezTo>
                    <a:cubicBezTo>
                      <a:pt x="402" y="394"/>
                      <a:pt x="408" y="395"/>
                      <a:pt x="413" y="393"/>
                    </a:cubicBezTo>
                    <a:cubicBezTo>
                      <a:pt x="423" y="388"/>
                      <a:pt x="436" y="386"/>
                      <a:pt x="447" y="386"/>
                    </a:cubicBezTo>
                    <a:cubicBezTo>
                      <a:pt x="494" y="386"/>
                      <a:pt x="533" y="424"/>
                      <a:pt x="533" y="470"/>
                    </a:cubicBezTo>
                    <a:cubicBezTo>
                      <a:pt x="533" y="517"/>
                      <a:pt x="494" y="556"/>
                      <a:pt x="447" y="556"/>
                    </a:cubicBezTo>
                    <a:cubicBezTo>
                      <a:pt x="400" y="556"/>
                      <a:pt x="363" y="517"/>
                      <a:pt x="363" y="470"/>
                    </a:cubicBezTo>
                    <a:cubicBezTo>
                      <a:pt x="363" y="457"/>
                      <a:pt x="366" y="443"/>
                      <a:pt x="373" y="430"/>
                    </a:cubicBezTo>
                    <a:cubicBezTo>
                      <a:pt x="375" y="426"/>
                      <a:pt x="375" y="421"/>
                      <a:pt x="373" y="417"/>
                    </a:cubicBezTo>
                    <a:cubicBezTo>
                      <a:pt x="356" y="390"/>
                      <a:pt x="343" y="374"/>
                      <a:pt x="335" y="3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" name="Freeform 114"/>
              <p:cNvSpPr>
                <a:spLocks noChangeArrowheads="1"/>
              </p:cNvSpPr>
              <p:nvPr/>
            </p:nvSpPr>
            <p:spPr bwMode="auto">
              <a:xfrm>
                <a:off x="1442603" y="2970447"/>
                <a:ext cx="50010" cy="50012"/>
              </a:xfrm>
              <a:custGeom>
                <a:avLst/>
                <a:gdLst>
                  <a:gd name="T0" fmla="*/ 59 w 120"/>
                  <a:gd name="T1" fmla="*/ 0 h 121"/>
                  <a:gd name="T2" fmla="*/ 59 w 120"/>
                  <a:gd name="T3" fmla="*/ 0 h 121"/>
                  <a:gd name="T4" fmla="*/ 0 w 120"/>
                  <a:gd name="T5" fmla="*/ 59 h 121"/>
                  <a:gd name="T6" fmla="*/ 59 w 120"/>
                  <a:gd name="T7" fmla="*/ 120 h 121"/>
                  <a:gd name="T8" fmla="*/ 119 w 120"/>
                  <a:gd name="T9" fmla="*/ 59 h 121"/>
                  <a:gd name="T10" fmla="*/ 59 w 120"/>
                  <a:gd name="T11" fmla="*/ 0 h 121"/>
                  <a:gd name="T12" fmla="*/ 59 w 120"/>
                  <a:gd name="T13" fmla="*/ 97 h 121"/>
                  <a:gd name="T14" fmla="*/ 59 w 120"/>
                  <a:gd name="T15" fmla="*/ 97 h 121"/>
                  <a:gd name="T16" fmla="*/ 22 w 120"/>
                  <a:gd name="T17" fmla="*/ 59 h 121"/>
                  <a:gd name="T18" fmla="*/ 59 w 120"/>
                  <a:gd name="T19" fmla="*/ 23 h 121"/>
                  <a:gd name="T20" fmla="*/ 95 w 120"/>
                  <a:gd name="T21" fmla="*/ 59 h 121"/>
                  <a:gd name="T22" fmla="*/ 59 w 120"/>
                  <a:gd name="T23" fmla="*/ 9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0" h="121">
                    <a:moveTo>
                      <a:pt x="59" y="0"/>
                    </a:moveTo>
                    <a:lnTo>
                      <a:pt x="59" y="0"/>
                    </a:lnTo>
                    <a:cubicBezTo>
                      <a:pt x="27" y="0"/>
                      <a:pt x="0" y="27"/>
                      <a:pt x="0" y="59"/>
                    </a:cubicBezTo>
                    <a:cubicBezTo>
                      <a:pt x="0" y="93"/>
                      <a:pt x="27" y="120"/>
                      <a:pt x="59" y="120"/>
                    </a:cubicBezTo>
                    <a:cubicBezTo>
                      <a:pt x="92" y="120"/>
                      <a:pt x="119" y="93"/>
                      <a:pt x="119" y="59"/>
                    </a:cubicBezTo>
                    <a:cubicBezTo>
                      <a:pt x="119" y="27"/>
                      <a:pt x="92" y="0"/>
                      <a:pt x="59" y="0"/>
                    </a:cubicBezTo>
                    <a:close/>
                    <a:moveTo>
                      <a:pt x="59" y="97"/>
                    </a:moveTo>
                    <a:lnTo>
                      <a:pt x="59" y="97"/>
                    </a:lnTo>
                    <a:cubicBezTo>
                      <a:pt x="39" y="97"/>
                      <a:pt x="22" y="80"/>
                      <a:pt x="22" y="59"/>
                    </a:cubicBezTo>
                    <a:cubicBezTo>
                      <a:pt x="22" y="40"/>
                      <a:pt x="39" y="23"/>
                      <a:pt x="59" y="23"/>
                    </a:cubicBezTo>
                    <a:cubicBezTo>
                      <a:pt x="80" y="23"/>
                      <a:pt x="95" y="40"/>
                      <a:pt x="95" y="59"/>
                    </a:cubicBezTo>
                    <a:cubicBezTo>
                      <a:pt x="95" y="80"/>
                      <a:pt x="80" y="97"/>
                      <a:pt x="5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4" name="Freeform 115"/>
              <p:cNvSpPr>
                <a:spLocks noChangeArrowheads="1"/>
              </p:cNvSpPr>
              <p:nvPr/>
            </p:nvSpPr>
            <p:spPr bwMode="auto">
              <a:xfrm>
                <a:off x="1583375" y="2970447"/>
                <a:ext cx="50010" cy="50012"/>
              </a:xfrm>
              <a:custGeom>
                <a:avLst/>
                <a:gdLst>
                  <a:gd name="T0" fmla="*/ 60 w 121"/>
                  <a:gd name="T1" fmla="*/ 120 h 121"/>
                  <a:gd name="T2" fmla="*/ 60 w 121"/>
                  <a:gd name="T3" fmla="*/ 120 h 121"/>
                  <a:gd name="T4" fmla="*/ 120 w 121"/>
                  <a:gd name="T5" fmla="*/ 59 h 121"/>
                  <a:gd name="T6" fmla="*/ 60 w 121"/>
                  <a:gd name="T7" fmla="*/ 0 h 121"/>
                  <a:gd name="T8" fmla="*/ 0 w 121"/>
                  <a:gd name="T9" fmla="*/ 59 h 121"/>
                  <a:gd name="T10" fmla="*/ 60 w 121"/>
                  <a:gd name="T11" fmla="*/ 120 h 121"/>
                  <a:gd name="T12" fmla="*/ 60 w 121"/>
                  <a:gd name="T13" fmla="*/ 23 h 121"/>
                  <a:gd name="T14" fmla="*/ 60 w 121"/>
                  <a:gd name="T15" fmla="*/ 23 h 121"/>
                  <a:gd name="T16" fmla="*/ 97 w 121"/>
                  <a:gd name="T17" fmla="*/ 59 h 121"/>
                  <a:gd name="T18" fmla="*/ 60 w 121"/>
                  <a:gd name="T19" fmla="*/ 97 h 121"/>
                  <a:gd name="T20" fmla="*/ 24 w 121"/>
                  <a:gd name="T21" fmla="*/ 59 h 121"/>
                  <a:gd name="T22" fmla="*/ 60 w 121"/>
                  <a:gd name="T23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1" h="121">
                    <a:moveTo>
                      <a:pt x="60" y="120"/>
                    </a:moveTo>
                    <a:lnTo>
                      <a:pt x="60" y="120"/>
                    </a:lnTo>
                    <a:cubicBezTo>
                      <a:pt x="94" y="120"/>
                      <a:pt x="120" y="93"/>
                      <a:pt x="120" y="59"/>
                    </a:cubicBezTo>
                    <a:cubicBezTo>
                      <a:pt x="120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59"/>
                    </a:cubicBezTo>
                    <a:cubicBezTo>
                      <a:pt x="0" y="93"/>
                      <a:pt x="27" y="120"/>
                      <a:pt x="60" y="120"/>
                    </a:cubicBezTo>
                    <a:close/>
                    <a:moveTo>
                      <a:pt x="60" y="23"/>
                    </a:moveTo>
                    <a:lnTo>
                      <a:pt x="60" y="23"/>
                    </a:lnTo>
                    <a:cubicBezTo>
                      <a:pt x="80" y="23"/>
                      <a:pt x="97" y="40"/>
                      <a:pt x="97" y="59"/>
                    </a:cubicBezTo>
                    <a:cubicBezTo>
                      <a:pt x="97" y="80"/>
                      <a:pt x="80" y="97"/>
                      <a:pt x="60" y="97"/>
                    </a:cubicBezTo>
                    <a:cubicBezTo>
                      <a:pt x="41" y="97"/>
                      <a:pt x="24" y="80"/>
                      <a:pt x="24" y="59"/>
                    </a:cubicBezTo>
                    <a:cubicBezTo>
                      <a:pt x="24" y="40"/>
                      <a:pt x="41" y="23"/>
                      <a:pt x="6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57200" y="1834102"/>
            <a:ext cx="429725" cy="429725"/>
            <a:chOff x="457200" y="1834102"/>
            <a:chExt cx="429725" cy="429725"/>
          </a:xfrm>
        </p:grpSpPr>
        <p:sp>
          <p:nvSpPr>
            <p:cNvPr id="958" name="Freeform 30"/>
            <p:cNvSpPr>
              <a:spLocks noChangeArrowheads="1"/>
            </p:cNvSpPr>
            <p:nvPr/>
          </p:nvSpPr>
          <p:spPr bwMode="auto">
            <a:xfrm>
              <a:off x="457200" y="1834102"/>
              <a:ext cx="429725" cy="429725"/>
            </a:xfrm>
            <a:custGeom>
              <a:avLst/>
              <a:gdLst>
                <a:gd name="T0" fmla="*/ 1024 w 1025"/>
                <a:gd name="T1" fmla="*/ 512 h 1025"/>
                <a:gd name="T2" fmla="*/ 1024 w 1025"/>
                <a:gd name="T3" fmla="*/ 512 h 1025"/>
                <a:gd name="T4" fmla="*/ 512 w 1025"/>
                <a:gd name="T5" fmla="*/ 1024 h 1025"/>
                <a:gd name="T6" fmla="*/ 0 w 1025"/>
                <a:gd name="T7" fmla="*/ 512 h 1025"/>
                <a:gd name="T8" fmla="*/ 512 w 1025"/>
                <a:gd name="T9" fmla="*/ 0 h 1025"/>
                <a:gd name="T10" fmla="*/ 1024 w 1025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5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4"/>
                    <a:pt x="795" y="1024"/>
                    <a:pt x="512" y="1024"/>
                  </a:cubicBezTo>
                  <a:cubicBezTo>
                    <a:pt x="229" y="1024"/>
                    <a:pt x="0" y="794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5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5" name="Group 1204"/>
            <p:cNvGrpSpPr/>
            <p:nvPr/>
          </p:nvGrpSpPr>
          <p:grpSpPr>
            <a:xfrm>
              <a:off x="525733" y="1899839"/>
              <a:ext cx="294510" cy="290806"/>
              <a:chOff x="525733" y="1899839"/>
              <a:chExt cx="294510" cy="290806"/>
            </a:xfrm>
            <a:solidFill>
              <a:schemeClr val="bg1"/>
            </a:solidFill>
          </p:grpSpPr>
          <p:sp>
            <p:nvSpPr>
              <p:cNvPr id="1206" name="Freeform 116"/>
              <p:cNvSpPr>
                <a:spLocks noChangeArrowheads="1"/>
              </p:cNvSpPr>
              <p:nvPr/>
            </p:nvSpPr>
            <p:spPr bwMode="auto">
              <a:xfrm>
                <a:off x="559074" y="2179531"/>
                <a:ext cx="225976" cy="11114"/>
              </a:xfrm>
              <a:custGeom>
                <a:avLst/>
                <a:gdLst>
                  <a:gd name="T0" fmla="*/ 12 w 539"/>
                  <a:gd name="T1" fmla="*/ 24 h 25"/>
                  <a:gd name="T2" fmla="*/ 12 w 539"/>
                  <a:gd name="T3" fmla="*/ 24 h 25"/>
                  <a:gd name="T4" fmla="*/ 526 w 539"/>
                  <a:gd name="T5" fmla="*/ 24 h 25"/>
                  <a:gd name="T6" fmla="*/ 538 w 539"/>
                  <a:gd name="T7" fmla="*/ 12 h 25"/>
                  <a:gd name="T8" fmla="*/ 526 w 539"/>
                  <a:gd name="T9" fmla="*/ 0 h 25"/>
                  <a:gd name="T10" fmla="*/ 12 w 539"/>
                  <a:gd name="T11" fmla="*/ 0 h 25"/>
                  <a:gd name="T12" fmla="*/ 0 w 539"/>
                  <a:gd name="T13" fmla="*/ 12 h 25"/>
                  <a:gd name="T14" fmla="*/ 12 w 539"/>
                  <a:gd name="T15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9" h="25">
                    <a:moveTo>
                      <a:pt x="12" y="24"/>
                    </a:moveTo>
                    <a:lnTo>
                      <a:pt x="12" y="24"/>
                    </a:lnTo>
                    <a:cubicBezTo>
                      <a:pt x="526" y="24"/>
                      <a:pt x="526" y="24"/>
                      <a:pt x="526" y="24"/>
                    </a:cubicBezTo>
                    <a:cubicBezTo>
                      <a:pt x="533" y="24"/>
                      <a:pt x="538" y="19"/>
                      <a:pt x="538" y="12"/>
                    </a:cubicBezTo>
                    <a:cubicBezTo>
                      <a:pt x="538" y="5"/>
                      <a:pt x="533" y="0"/>
                      <a:pt x="52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7" name="Freeform 117"/>
              <p:cNvSpPr>
                <a:spLocks noChangeArrowheads="1"/>
              </p:cNvSpPr>
              <p:nvPr/>
            </p:nvSpPr>
            <p:spPr bwMode="auto">
              <a:xfrm>
                <a:off x="559074" y="2161009"/>
                <a:ext cx="225976" cy="11114"/>
              </a:xfrm>
              <a:custGeom>
                <a:avLst/>
                <a:gdLst>
                  <a:gd name="T0" fmla="*/ 12 w 539"/>
                  <a:gd name="T1" fmla="*/ 24 h 25"/>
                  <a:gd name="T2" fmla="*/ 12 w 539"/>
                  <a:gd name="T3" fmla="*/ 24 h 25"/>
                  <a:gd name="T4" fmla="*/ 526 w 539"/>
                  <a:gd name="T5" fmla="*/ 24 h 25"/>
                  <a:gd name="T6" fmla="*/ 538 w 539"/>
                  <a:gd name="T7" fmla="*/ 13 h 25"/>
                  <a:gd name="T8" fmla="*/ 526 w 539"/>
                  <a:gd name="T9" fmla="*/ 0 h 25"/>
                  <a:gd name="T10" fmla="*/ 12 w 539"/>
                  <a:gd name="T11" fmla="*/ 0 h 25"/>
                  <a:gd name="T12" fmla="*/ 0 w 539"/>
                  <a:gd name="T13" fmla="*/ 13 h 25"/>
                  <a:gd name="T14" fmla="*/ 12 w 539"/>
                  <a:gd name="T15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9" h="25">
                    <a:moveTo>
                      <a:pt x="12" y="24"/>
                    </a:moveTo>
                    <a:lnTo>
                      <a:pt x="12" y="24"/>
                    </a:lnTo>
                    <a:cubicBezTo>
                      <a:pt x="526" y="24"/>
                      <a:pt x="526" y="24"/>
                      <a:pt x="526" y="24"/>
                    </a:cubicBezTo>
                    <a:cubicBezTo>
                      <a:pt x="533" y="24"/>
                      <a:pt x="538" y="19"/>
                      <a:pt x="538" y="13"/>
                    </a:cubicBezTo>
                    <a:cubicBezTo>
                      <a:pt x="538" y="5"/>
                      <a:pt x="533" y="0"/>
                      <a:pt x="52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3"/>
                    </a:cubicBezTo>
                    <a:cubicBezTo>
                      <a:pt x="0" y="19"/>
                      <a:pt x="5" y="24"/>
                      <a:pt x="12" y="2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" name="Freeform 118"/>
              <p:cNvSpPr>
                <a:spLocks noChangeArrowheads="1"/>
              </p:cNvSpPr>
              <p:nvPr/>
            </p:nvSpPr>
            <p:spPr bwMode="auto">
              <a:xfrm>
                <a:off x="525733" y="1899839"/>
                <a:ext cx="294510" cy="250056"/>
              </a:xfrm>
              <a:custGeom>
                <a:avLst/>
                <a:gdLst>
                  <a:gd name="T0" fmla="*/ 451 w 700"/>
                  <a:gd name="T1" fmla="*/ 164 h 597"/>
                  <a:gd name="T2" fmla="*/ 451 w 700"/>
                  <a:gd name="T3" fmla="*/ 164 h 597"/>
                  <a:gd name="T4" fmla="*/ 361 w 700"/>
                  <a:gd name="T5" fmla="*/ 102 h 597"/>
                  <a:gd name="T6" fmla="*/ 361 w 700"/>
                  <a:gd name="T7" fmla="*/ 59 h 597"/>
                  <a:gd name="T8" fmla="*/ 385 w 700"/>
                  <a:gd name="T9" fmla="*/ 59 h 597"/>
                  <a:gd name="T10" fmla="*/ 396 w 700"/>
                  <a:gd name="T11" fmla="*/ 46 h 597"/>
                  <a:gd name="T12" fmla="*/ 385 w 700"/>
                  <a:gd name="T13" fmla="*/ 35 h 597"/>
                  <a:gd name="T14" fmla="*/ 361 w 700"/>
                  <a:gd name="T15" fmla="*/ 35 h 597"/>
                  <a:gd name="T16" fmla="*/ 361 w 700"/>
                  <a:gd name="T17" fmla="*/ 12 h 597"/>
                  <a:gd name="T18" fmla="*/ 349 w 700"/>
                  <a:gd name="T19" fmla="*/ 0 h 597"/>
                  <a:gd name="T20" fmla="*/ 338 w 700"/>
                  <a:gd name="T21" fmla="*/ 12 h 597"/>
                  <a:gd name="T22" fmla="*/ 338 w 700"/>
                  <a:gd name="T23" fmla="*/ 35 h 597"/>
                  <a:gd name="T24" fmla="*/ 314 w 700"/>
                  <a:gd name="T25" fmla="*/ 35 h 597"/>
                  <a:gd name="T26" fmla="*/ 302 w 700"/>
                  <a:gd name="T27" fmla="*/ 46 h 597"/>
                  <a:gd name="T28" fmla="*/ 314 w 700"/>
                  <a:gd name="T29" fmla="*/ 59 h 597"/>
                  <a:gd name="T30" fmla="*/ 338 w 700"/>
                  <a:gd name="T31" fmla="*/ 59 h 597"/>
                  <a:gd name="T32" fmla="*/ 338 w 700"/>
                  <a:gd name="T33" fmla="*/ 102 h 597"/>
                  <a:gd name="T34" fmla="*/ 247 w 700"/>
                  <a:gd name="T35" fmla="*/ 164 h 597"/>
                  <a:gd name="T36" fmla="*/ 39 w 700"/>
                  <a:gd name="T37" fmla="*/ 216 h 597"/>
                  <a:gd name="T38" fmla="*/ 45 w 700"/>
                  <a:gd name="T39" fmla="*/ 353 h 597"/>
                  <a:gd name="T40" fmla="*/ 81 w 700"/>
                  <a:gd name="T41" fmla="*/ 576 h 597"/>
                  <a:gd name="T42" fmla="*/ 79 w 700"/>
                  <a:gd name="T43" fmla="*/ 589 h 597"/>
                  <a:gd name="T44" fmla="*/ 90 w 700"/>
                  <a:gd name="T45" fmla="*/ 596 h 597"/>
                  <a:gd name="T46" fmla="*/ 604 w 700"/>
                  <a:gd name="T47" fmla="*/ 596 h 597"/>
                  <a:gd name="T48" fmla="*/ 615 w 700"/>
                  <a:gd name="T49" fmla="*/ 590 h 597"/>
                  <a:gd name="T50" fmla="*/ 613 w 700"/>
                  <a:gd name="T51" fmla="*/ 577 h 597"/>
                  <a:gd name="T52" fmla="*/ 653 w 700"/>
                  <a:gd name="T53" fmla="*/ 353 h 597"/>
                  <a:gd name="T54" fmla="*/ 661 w 700"/>
                  <a:gd name="T55" fmla="*/ 215 h 597"/>
                  <a:gd name="T56" fmla="*/ 451 w 700"/>
                  <a:gd name="T57" fmla="*/ 164 h 597"/>
                  <a:gd name="T58" fmla="*/ 349 w 700"/>
                  <a:gd name="T59" fmla="*/ 123 h 597"/>
                  <a:gd name="T60" fmla="*/ 349 w 700"/>
                  <a:gd name="T61" fmla="*/ 123 h 597"/>
                  <a:gd name="T62" fmla="*/ 430 w 700"/>
                  <a:gd name="T63" fmla="*/ 173 h 597"/>
                  <a:gd name="T64" fmla="*/ 349 w 700"/>
                  <a:gd name="T65" fmla="*/ 261 h 597"/>
                  <a:gd name="T66" fmla="*/ 269 w 700"/>
                  <a:gd name="T67" fmla="*/ 173 h 597"/>
                  <a:gd name="T68" fmla="*/ 349 w 700"/>
                  <a:gd name="T69" fmla="*/ 123 h 597"/>
                  <a:gd name="T70" fmla="*/ 633 w 700"/>
                  <a:gd name="T71" fmla="*/ 339 h 597"/>
                  <a:gd name="T72" fmla="*/ 633 w 700"/>
                  <a:gd name="T73" fmla="*/ 339 h 597"/>
                  <a:gd name="T74" fmla="*/ 583 w 700"/>
                  <a:gd name="T75" fmla="*/ 573 h 597"/>
                  <a:gd name="T76" fmla="*/ 111 w 700"/>
                  <a:gd name="T77" fmla="*/ 573 h 597"/>
                  <a:gd name="T78" fmla="*/ 65 w 700"/>
                  <a:gd name="T79" fmla="*/ 339 h 597"/>
                  <a:gd name="T80" fmla="*/ 58 w 700"/>
                  <a:gd name="T81" fmla="*/ 230 h 597"/>
                  <a:gd name="T82" fmla="*/ 241 w 700"/>
                  <a:gd name="T83" fmla="*/ 187 h 597"/>
                  <a:gd name="T84" fmla="*/ 338 w 700"/>
                  <a:gd name="T85" fmla="*/ 331 h 597"/>
                  <a:gd name="T86" fmla="*/ 349 w 700"/>
                  <a:gd name="T87" fmla="*/ 343 h 597"/>
                  <a:gd name="T88" fmla="*/ 361 w 700"/>
                  <a:gd name="T89" fmla="*/ 331 h 597"/>
                  <a:gd name="T90" fmla="*/ 458 w 700"/>
                  <a:gd name="T91" fmla="*/ 187 h 597"/>
                  <a:gd name="T92" fmla="*/ 642 w 700"/>
                  <a:gd name="T93" fmla="*/ 230 h 597"/>
                  <a:gd name="T94" fmla="*/ 633 w 700"/>
                  <a:gd name="T95" fmla="*/ 339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0" h="597">
                    <a:moveTo>
                      <a:pt x="451" y="164"/>
                    </a:moveTo>
                    <a:lnTo>
                      <a:pt x="451" y="164"/>
                    </a:lnTo>
                    <a:cubicBezTo>
                      <a:pt x="435" y="129"/>
                      <a:pt x="400" y="106"/>
                      <a:pt x="361" y="102"/>
                    </a:cubicBezTo>
                    <a:cubicBezTo>
                      <a:pt x="361" y="59"/>
                      <a:pt x="361" y="59"/>
                      <a:pt x="361" y="59"/>
                    </a:cubicBezTo>
                    <a:cubicBezTo>
                      <a:pt x="385" y="59"/>
                      <a:pt x="385" y="59"/>
                      <a:pt x="385" y="59"/>
                    </a:cubicBezTo>
                    <a:cubicBezTo>
                      <a:pt x="391" y="59"/>
                      <a:pt x="396" y="54"/>
                      <a:pt x="396" y="46"/>
                    </a:cubicBezTo>
                    <a:cubicBezTo>
                      <a:pt x="396" y="40"/>
                      <a:pt x="391" y="35"/>
                      <a:pt x="385" y="35"/>
                    </a:cubicBezTo>
                    <a:cubicBezTo>
                      <a:pt x="361" y="35"/>
                      <a:pt x="361" y="35"/>
                      <a:pt x="361" y="35"/>
                    </a:cubicBezTo>
                    <a:cubicBezTo>
                      <a:pt x="361" y="12"/>
                      <a:pt x="361" y="12"/>
                      <a:pt x="361" y="12"/>
                    </a:cubicBezTo>
                    <a:cubicBezTo>
                      <a:pt x="361" y="5"/>
                      <a:pt x="356" y="0"/>
                      <a:pt x="349" y="0"/>
                    </a:cubicBezTo>
                    <a:cubicBezTo>
                      <a:pt x="343" y="0"/>
                      <a:pt x="338" y="5"/>
                      <a:pt x="338" y="12"/>
                    </a:cubicBezTo>
                    <a:cubicBezTo>
                      <a:pt x="338" y="35"/>
                      <a:pt x="338" y="35"/>
                      <a:pt x="338" y="35"/>
                    </a:cubicBezTo>
                    <a:cubicBezTo>
                      <a:pt x="314" y="35"/>
                      <a:pt x="314" y="35"/>
                      <a:pt x="314" y="35"/>
                    </a:cubicBezTo>
                    <a:cubicBezTo>
                      <a:pt x="308" y="35"/>
                      <a:pt x="302" y="40"/>
                      <a:pt x="302" y="46"/>
                    </a:cubicBezTo>
                    <a:cubicBezTo>
                      <a:pt x="302" y="54"/>
                      <a:pt x="308" y="59"/>
                      <a:pt x="314" y="59"/>
                    </a:cubicBezTo>
                    <a:cubicBezTo>
                      <a:pt x="338" y="59"/>
                      <a:pt x="338" y="59"/>
                      <a:pt x="338" y="59"/>
                    </a:cubicBezTo>
                    <a:cubicBezTo>
                      <a:pt x="338" y="102"/>
                      <a:pt x="338" y="102"/>
                      <a:pt x="338" y="102"/>
                    </a:cubicBezTo>
                    <a:cubicBezTo>
                      <a:pt x="299" y="106"/>
                      <a:pt x="265" y="129"/>
                      <a:pt x="247" y="164"/>
                    </a:cubicBezTo>
                    <a:cubicBezTo>
                      <a:pt x="172" y="139"/>
                      <a:pt x="79" y="162"/>
                      <a:pt x="39" y="216"/>
                    </a:cubicBezTo>
                    <a:cubicBezTo>
                      <a:pt x="21" y="238"/>
                      <a:pt x="0" y="286"/>
                      <a:pt x="45" y="353"/>
                    </a:cubicBezTo>
                    <a:cubicBezTo>
                      <a:pt x="146" y="498"/>
                      <a:pt x="84" y="573"/>
                      <a:pt x="81" y="576"/>
                    </a:cubicBezTo>
                    <a:cubicBezTo>
                      <a:pt x="78" y="581"/>
                      <a:pt x="78" y="585"/>
                      <a:pt x="79" y="589"/>
                    </a:cubicBezTo>
                    <a:cubicBezTo>
                      <a:pt x="81" y="593"/>
                      <a:pt x="85" y="596"/>
                      <a:pt x="90" y="596"/>
                    </a:cubicBezTo>
                    <a:cubicBezTo>
                      <a:pt x="604" y="596"/>
                      <a:pt x="604" y="596"/>
                      <a:pt x="604" y="596"/>
                    </a:cubicBezTo>
                    <a:cubicBezTo>
                      <a:pt x="608" y="596"/>
                      <a:pt x="613" y="593"/>
                      <a:pt x="615" y="590"/>
                    </a:cubicBezTo>
                    <a:cubicBezTo>
                      <a:pt x="617" y="586"/>
                      <a:pt x="616" y="581"/>
                      <a:pt x="613" y="577"/>
                    </a:cubicBezTo>
                    <a:cubicBezTo>
                      <a:pt x="611" y="574"/>
                      <a:pt x="552" y="498"/>
                      <a:pt x="653" y="353"/>
                    </a:cubicBezTo>
                    <a:cubicBezTo>
                      <a:pt x="699" y="286"/>
                      <a:pt x="677" y="238"/>
                      <a:pt x="661" y="215"/>
                    </a:cubicBezTo>
                    <a:cubicBezTo>
                      <a:pt x="620" y="162"/>
                      <a:pt x="527" y="139"/>
                      <a:pt x="451" y="164"/>
                    </a:cubicBezTo>
                    <a:close/>
                    <a:moveTo>
                      <a:pt x="349" y="123"/>
                    </a:moveTo>
                    <a:lnTo>
                      <a:pt x="349" y="123"/>
                    </a:lnTo>
                    <a:cubicBezTo>
                      <a:pt x="384" y="123"/>
                      <a:pt x="415" y="143"/>
                      <a:pt x="430" y="173"/>
                    </a:cubicBezTo>
                    <a:cubicBezTo>
                      <a:pt x="392" y="192"/>
                      <a:pt x="364" y="221"/>
                      <a:pt x="349" y="261"/>
                    </a:cubicBezTo>
                    <a:cubicBezTo>
                      <a:pt x="335" y="221"/>
                      <a:pt x="307" y="192"/>
                      <a:pt x="269" y="173"/>
                    </a:cubicBezTo>
                    <a:cubicBezTo>
                      <a:pt x="284" y="143"/>
                      <a:pt x="315" y="123"/>
                      <a:pt x="349" y="123"/>
                    </a:cubicBezTo>
                    <a:close/>
                    <a:moveTo>
                      <a:pt x="633" y="339"/>
                    </a:moveTo>
                    <a:lnTo>
                      <a:pt x="633" y="339"/>
                    </a:lnTo>
                    <a:cubicBezTo>
                      <a:pt x="551" y="460"/>
                      <a:pt x="568" y="539"/>
                      <a:pt x="583" y="573"/>
                    </a:cubicBezTo>
                    <a:cubicBezTo>
                      <a:pt x="111" y="573"/>
                      <a:pt x="111" y="573"/>
                      <a:pt x="111" y="573"/>
                    </a:cubicBezTo>
                    <a:cubicBezTo>
                      <a:pt x="127" y="538"/>
                      <a:pt x="147" y="459"/>
                      <a:pt x="65" y="339"/>
                    </a:cubicBezTo>
                    <a:cubicBezTo>
                      <a:pt x="37" y="298"/>
                      <a:pt x="34" y="261"/>
                      <a:pt x="58" y="230"/>
                    </a:cubicBezTo>
                    <a:cubicBezTo>
                      <a:pt x="92" y="184"/>
                      <a:pt x="174" y="164"/>
                      <a:pt x="241" y="187"/>
                    </a:cubicBezTo>
                    <a:cubicBezTo>
                      <a:pt x="277" y="198"/>
                      <a:pt x="338" y="234"/>
                      <a:pt x="338" y="331"/>
                    </a:cubicBezTo>
                    <a:cubicBezTo>
                      <a:pt x="338" y="338"/>
                      <a:pt x="343" y="343"/>
                      <a:pt x="349" y="343"/>
                    </a:cubicBezTo>
                    <a:cubicBezTo>
                      <a:pt x="356" y="343"/>
                      <a:pt x="361" y="338"/>
                      <a:pt x="361" y="331"/>
                    </a:cubicBezTo>
                    <a:cubicBezTo>
                      <a:pt x="361" y="234"/>
                      <a:pt x="421" y="198"/>
                      <a:pt x="458" y="187"/>
                    </a:cubicBezTo>
                    <a:cubicBezTo>
                      <a:pt x="524" y="164"/>
                      <a:pt x="606" y="184"/>
                      <a:pt x="642" y="230"/>
                    </a:cubicBezTo>
                    <a:cubicBezTo>
                      <a:pt x="665" y="261"/>
                      <a:pt x="662" y="298"/>
                      <a:pt x="633" y="33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320354" y="1831306"/>
            <a:ext cx="431576" cy="429725"/>
            <a:chOff x="1320354" y="1831306"/>
            <a:chExt cx="431576" cy="429725"/>
          </a:xfrm>
        </p:grpSpPr>
        <p:sp>
          <p:nvSpPr>
            <p:cNvPr id="959" name="Freeform 31"/>
            <p:cNvSpPr>
              <a:spLocks noChangeArrowheads="1"/>
            </p:cNvSpPr>
            <p:nvPr/>
          </p:nvSpPr>
          <p:spPr bwMode="auto">
            <a:xfrm>
              <a:off x="1320354" y="1831306"/>
              <a:ext cx="431576" cy="429725"/>
            </a:xfrm>
            <a:custGeom>
              <a:avLst/>
              <a:gdLst>
                <a:gd name="T0" fmla="*/ 1025 w 1026"/>
                <a:gd name="T1" fmla="*/ 512 h 1025"/>
                <a:gd name="T2" fmla="*/ 1025 w 1026"/>
                <a:gd name="T3" fmla="*/ 512 h 1025"/>
                <a:gd name="T4" fmla="*/ 512 w 1026"/>
                <a:gd name="T5" fmla="*/ 1024 h 1025"/>
                <a:gd name="T6" fmla="*/ 0 w 1026"/>
                <a:gd name="T7" fmla="*/ 512 h 1025"/>
                <a:gd name="T8" fmla="*/ 512 w 1026"/>
                <a:gd name="T9" fmla="*/ 0 h 1025"/>
                <a:gd name="T10" fmla="*/ 1025 w 1026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025">
                  <a:moveTo>
                    <a:pt x="1025" y="512"/>
                  </a:moveTo>
                  <a:lnTo>
                    <a:pt x="1025" y="512"/>
                  </a:lnTo>
                  <a:cubicBezTo>
                    <a:pt x="1025" y="794"/>
                    <a:pt x="795" y="1024"/>
                    <a:pt x="512" y="1024"/>
                  </a:cubicBezTo>
                  <a:cubicBezTo>
                    <a:pt x="229" y="1024"/>
                    <a:pt x="0" y="794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5" y="0"/>
                    <a:pt x="1025" y="229"/>
                    <a:pt x="1025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9" name="Group 1208"/>
            <p:cNvGrpSpPr/>
            <p:nvPr/>
          </p:nvGrpSpPr>
          <p:grpSpPr>
            <a:xfrm>
              <a:off x="1383331" y="1897987"/>
              <a:ext cx="305623" cy="288953"/>
              <a:chOff x="1383331" y="1897987"/>
              <a:chExt cx="305623" cy="288953"/>
            </a:xfrm>
            <a:solidFill>
              <a:schemeClr val="bg1"/>
            </a:solidFill>
          </p:grpSpPr>
          <p:sp>
            <p:nvSpPr>
              <p:cNvPr id="1210" name="Freeform 119"/>
              <p:cNvSpPr>
                <a:spLocks noChangeArrowheads="1"/>
              </p:cNvSpPr>
              <p:nvPr/>
            </p:nvSpPr>
            <p:spPr bwMode="auto">
              <a:xfrm>
                <a:off x="1635239" y="1964669"/>
                <a:ext cx="53715" cy="222271"/>
              </a:xfrm>
              <a:custGeom>
                <a:avLst/>
                <a:gdLst>
                  <a:gd name="T0" fmla="*/ 117 w 129"/>
                  <a:gd name="T1" fmla="*/ 2 h 529"/>
                  <a:gd name="T2" fmla="*/ 117 w 129"/>
                  <a:gd name="T3" fmla="*/ 2 h 529"/>
                  <a:gd name="T4" fmla="*/ 104 w 129"/>
                  <a:gd name="T5" fmla="*/ 10 h 529"/>
                  <a:gd name="T6" fmla="*/ 1 w 129"/>
                  <a:gd name="T7" fmla="*/ 514 h 529"/>
                  <a:gd name="T8" fmla="*/ 10 w 129"/>
                  <a:gd name="T9" fmla="*/ 528 h 529"/>
                  <a:gd name="T10" fmla="*/ 12 w 129"/>
                  <a:gd name="T11" fmla="*/ 528 h 529"/>
                  <a:gd name="T12" fmla="*/ 24 w 129"/>
                  <a:gd name="T13" fmla="*/ 519 h 529"/>
                  <a:gd name="T14" fmla="*/ 127 w 129"/>
                  <a:gd name="T15" fmla="*/ 15 h 529"/>
                  <a:gd name="T16" fmla="*/ 117 w 129"/>
                  <a:gd name="T17" fmla="*/ 2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9" h="529">
                    <a:moveTo>
                      <a:pt x="117" y="2"/>
                    </a:moveTo>
                    <a:lnTo>
                      <a:pt x="117" y="2"/>
                    </a:lnTo>
                    <a:cubicBezTo>
                      <a:pt x="111" y="0"/>
                      <a:pt x="105" y="4"/>
                      <a:pt x="104" y="10"/>
                    </a:cubicBezTo>
                    <a:cubicBezTo>
                      <a:pt x="1" y="514"/>
                      <a:pt x="1" y="514"/>
                      <a:pt x="1" y="514"/>
                    </a:cubicBezTo>
                    <a:cubicBezTo>
                      <a:pt x="0" y="520"/>
                      <a:pt x="4" y="526"/>
                      <a:pt x="10" y="528"/>
                    </a:cubicBezTo>
                    <a:cubicBezTo>
                      <a:pt x="10" y="528"/>
                      <a:pt x="11" y="528"/>
                      <a:pt x="12" y="528"/>
                    </a:cubicBezTo>
                    <a:cubicBezTo>
                      <a:pt x="18" y="528"/>
                      <a:pt x="23" y="524"/>
                      <a:pt x="24" y="519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8" y="9"/>
                      <a:pt x="124" y="3"/>
                      <a:pt x="117" y="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1" name="Freeform 120"/>
              <p:cNvSpPr>
                <a:spLocks noChangeArrowheads="1"/>
              </p:cNvSpPr>
              <p:nvPr/>
            </p:nvSpPr>
            <p:spPr bwMode="auto">
              <a:xfrm>
                <a:off x="1616716" y="1960964"/>
                <a:ext cx="53715" cy="222271"/>
              </a:xfrm>
              <a:custGeom>
                <a:avLst/>
                <a:gdLst>
                  <a:gd name="T0" fmla="*/ 10 w 129"/>
                  <a:gd name="T1" fmla="*/ 529 h 530"/>
                  <a:gd name="T2" fmla="*/ 10 w 129"/>
                  <a:gd name="T3" fmla="*/ 529 h 530"/>
                  <a:gd name="T4" fmla="*/ 13 w 129"/>
                  <a:gd name="T5" fmla="*/ 529 h 530"/>
                  <a:gd name="T6" fmla="*/ 24 w 129"/>
                  <a:gd name="T7" fmla="*/ 520 h 530"/>
                  <a:gd name="T8" fmla="*/ 127 w 129"/>
                  <a:gd name="T9" fmla="*/ 16 h 530"/>
                  <a:gd name="T10" fmla="*/ 118 w 129"/>
                  <a:gd name="T11" fmla="*/ 2 h 530"/>
                  <a:gd name="T12" fmla="*/ 104 w 129"/>
                  <a:gd name="T13" fmla="*/ 11 h 530"/>
                  <a:gd name="T14" fmla="*/ 1 w 129"/>
                  <a:gd name="T15" fmla="*/ 515 h 530"/>
                  <a:gd name="T16" fmla="*/ 10 w 129"/>
                  <a:gd name="T17" fmla="*/ 529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9" h="530">
                    <a:moveTo>
                      <a:pt x="10" y="529"/>
                    </a:moveTo>
                    <a:lnTo>
                      <a:pt x="10" y="529"/>
                    </a:lnTo>
                    <a:cubicBezTo>
                      <a:pt x="10" y="529"/>
                      <a:pt x="11" y="529"/>
                      <a:pt x="13" y="529"/>
                    </a:cubicBezTo>
                    <a:cubicBezTo>
                      <a:pt x="18" y="529"/>
                      <a:pt x="23" y="525"/>
                      <a:pt x="24" y="520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8" y="10"/>
                      <a:pt x="124" y="3"/>
                      <a:pt x="118" y="2"/>
                    </a:cubicBezTo>
                    <a:cubicBezTo>
                      <a:pt x="111" y="0"/>
                      <a:pt x="105" y="4"/>
                      <a:pt x="104" y="11"/>
                    </a:cubicBezTo>
                    <a:cubicBezTo>
                      <a:pt x="1" y="515"/>
                      <a:pt x="1" y="515"/>
                      <a:pt x="1" y="515"/>
                    </a:cubicBezTo>
                    <a:cubicBezTo>
                      <a:pt x="0" y="521"/>
                      <a:pt x="4" y="527"/>
                      <a:pt x="10" y="52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2" name="Freeform 121"/>
              <p:cNvSpPr>
                <a:spLocks noChangeArrowheads="1"/>
              </p:cNvSpPr>
              <p:nvPr/>
            </p:nvSpPr>
            <p:spPr bwMode="auto">
              <a:xfrm>
                <a:off x="1383331" y="1897987"/>
                <a:ext cx="266726" cy="288953"/>
              </a:xfrm>
              <a:custGeom>
                <a:avLst/>
                <a:gdLst>
                  <a:gd name="T0" fmla="*/ 56 w 637"/>
                  <a:gd name="T1" fmla="*/ 309 h 686"/>
                  <a:gd name="T2" fmla="*/ 56 w 637"/>
                  <a:gd name="T3" fmla="*/ 309 h 686"/>
                  <a:gd name="T4" fmla="*/ 98 w 637"/>
                  <a:gd name="T5" fmla="*/ 317 h 686"/>
                  <a:gd name="T6" fmla="*/ 142 w 637"/>
                  <a:gd name="T7" fmla="*/ 418 h 686"/>
                  <a:gd name="T8" fmla="*/ 150 w 637"/>
                  <a:gd name="T9" fmla="*/ 633 h 686"/>
                  <a:gd name="T10" fmla="*/ 285 w 637"/>
                  <a:gd name="T11" fmla="*/ 653 h 686"/>
                  <a:gd name="T12" fmla="*/ 512 w 637"/>
                  <a:gd name="T13" fmla="*/ 664 h 686"/>
                  <a:gd name="T14" fmla="*/ 522 w 637"/>
                  <a:gd name="T15" fmla="*/ 669 h 686"/>
                  <a:gd name="T16" fmla="*/ 524 w 637"/>
                  <a:gd name="T17" fmla="*/ 669 h 686"/>
                  <a:gd name="T18" fmla="*/ 533 w 637"/>
                  <a:gd name="T19" fmla="*/ 659 h 686"/>
                  <a:gd name="T20" fmla="*/ 636 w 637"/>
                  <a:gd name="T21" fmla="*/ 155 h 686"/>
                  <a:gd name="T22" fmla="*/ 631 w 637"/>
                  <a:gd name="T23" fmla="*/ 144 h 686"/>
                  <a:gd name="T24" fmla="*/ 619 w 637"/>
                  <a:gd name="T25" fmla="*/ 143 h 686"/>
                  <a:gd name="T26" fmla="*/ 407 w 637"/>
                  <a:gd name="T27" fmla="*/ 59 h 686"/>
                  <a:gd name="T28" fmla="*/ 274 w 637"/>
                  <a:gd name="T29" fmla="*/ 24 h 686"/>
                  <a:gd name="T30" fmla="*/ 182 w 637"/>
                  <a:gd name="T31" fmla="*/ 218 h 686"/>
                  <a:gd name="T32" fmla="*/ 102 w 637"/>
                  <a:gd name="T33" fmla="*/ 294 h 686"/>
                  <a:gd name="T34" fmla="*/ 60 w 637"/>
                  <a:gd name="T35" fmla="*/ 286 h 686"/>
                  <a:gd name="T36" fmla="*/ 66 w 637"/>
                  <a:gd name="T37" fmla="*/ 263 h 686"/>
                  <a:gd name="T38" fmla="*/ 56 w 637"/>
                  <a:gd name="T39" fmla="*/ 249 h 686"/>
                  <a:gd name="T40" fmla="*/ 43 w 637"/>
                  <a:gd name="T41" fmla="*/ 259 h 686"/>
                  <a:gd name="T42" fmla="*/ 38 w 637"/>
                  <a:gd name="T43" fmla="*/ 281 h 686"/>
                  <a:gd name="T44" fmla="*/ 15 w 637"/>
                  <a:gd name="T45" fmla="*/ 276 h 686"/>
                  <a:gd name="T46" fmla="*/ 1 w 637"/>
                  <a:gd name="T47" fmla="*/ 286 h 686"/>
                  <a:gd name="T48" fmla="*/ 10 w 637"/>
                  <a:gd name="T49" fmla="*/ 299 h 686"/>
                  <a:gd name="T50" fmla="*/ 33 w 637"/>
                  <a:gd name="T51" fmla="*/ 304 h 686"/>
                  <a:gd name="T52" fmla="*/ 28 w 637"/>
                  <a:gd name="T53" fmla="*/ 327 h 686"/>
                  <a:gd name="T54" fmla="*/ 38 w 637"/>
                  <a:gd name="T55" fmla="*/ 341 h 686"/>
                  <a:gd name="T56" fmla="*/ 40 w 637"/>
                  <a:gd name="T57" fmla="*/ 341 h 686"/>
                  <a:gd name="T58" fmla="*/ 51 w 637"/>
                  <a:gd name="T59" fmla="*/ 331 h 686"/>
                  <a:gd name="T60" fmla="*/ 56 w 637"/>
                  <a:gd name="T61" fmla="*/ 309 h 686"/>
                  <a:gd name="T62" fmla="*/ 284 w 637"/>
                  <a:gd name="T63" fmla="*/ 45 h 686"/>
                  <a:gd name="T64" fmla="*/ 284 w 637"/>
                  <a:gd name="T65" fmla="*/ 45 h 686"/>
                  <a:gd name="T66" fmla="*/ 391 w 637"/>
                  <a:gd name="T67" fmla="*/ 74 h 686"/>
                  <a:gd name="T68" fmla="*/ 609 w 637"/>
                  <a:gd name="T69" fmla="*/ 170 h 686"/>
                  <a:gd name="T70" fmla="*/ 514 w 637"/>
                  <a:gd name="T71" fmla="*/ 633 h 686"/>
                  <a:gd name="T72" fmla="*/ 276 w 637"/>
                  <a:gd name="T73" fmla="*/ 632 h 686"/>
                  <a:gd name="T74" fmla="*/ 168 w 637"/>
                  <a:gd name="T75" fmla="*/ 618 h 686"/>
                  <a:gd name="T76" fmla="*/ 162 w 637"/>
                  <a:gd name="T77" fmla="*/ 429 h 686"/>
                  <a:gd name="T78" fmla="*/ 283 w 637"/>
                  <a:gd name="T79" fmla="*/ 359 h 686"/>
                  <a:gd name="T80" fmla="*/ 323 w 637"/>
                  <a:gd name="T81" fmla="*/ 364 h 686"/>
                  <a:gd name="T82" fmla="*/ 336 w 637"/>
                  <a:gd name="T83" fmla="*/ 354 h 686"/>
                  <a:gd name="T84" fmla="*/ 337 w 637"/>
                  <a:gd name="T85" fmla="*/ 351 h 686"/>
                  <a:gd name="T86" fmla="*/ 328 w 637"/>
                  <a:gd name="T87" fmla="*/ 340 h 686"/>
                  <a:gd name="T88" fmla="*/ 205 w 637"/>
                  <a:gd name="T89" fmla="*/ 217 h 686"/>
                  <a:gd name="T90" fmla="*/ 284 w 637"/>
                  <a:gd name="T91" fmla="*/ 45 h 686"/>
                  <a:gd name="T92" fmla="*/ 122 w 637"/>
                  <a:gd name="T93" fmla="*/ 311 h 686"/>
                  <a:gd name="T94" fmla="*/ 122 w 637"/>
                  <a:gd name="T95" fmla="*/ 311 h 686"/>
                  <a:gd name="T96" fmla="*/ 187 w 637"/>
                  <a:gd name="T97" fmla="*/ 241 h 686"/>
                  <a:gd name="T98" fmla="*/ 256 w 637"/>
                  <a:gd name="T99" fmla="*/ 338 h 686"/>
                  <a:gd name="T100" fmla="*/ 155 w 637"/>
                  <a:gd name="T101" fmla="*/ 399 h 686"/>
                  <a:gd name="T102" fmla="*/ 122 w 637"/>
                  <a:gd name="T103" fmla="*/ 311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7" h="686">
                    <a:moveTo>
                      <a:pt x="56" y="309"/>
                    </a:moveTo>
                    <a:lnTo>
                      <a:pt x="56" y="309"/>
                    </a:lnTo>
                    <a:cubicBezTo>
                      <a:pt x="98" y="317"/>
                      <a:pt x="98" y="317"/>
                      <a:pt x="98" y="317"/>
                    </a:cubicBezTo>
                    <a:cubicBezTo>
                      <a:pt x="94" y="356"/>
                      <a:pt x="110" y="395"/>
                      <a:pt x="142" y="418"/>
                    </a:cubicBezTo>
                    <a:cubicBezTo>
                      <a:pt x="102" y="488"/>
                      <a:pt x="106" y="583"/>
                      <a:pt x="150" y="633"/>
                    </a:cubicBezTo>
                    <a:cubicBezTo>
                      <a:pt x="169" y="654"/>
                      <a:pt x="211" y="685"/>
                      <a:pt x="285" y="653"/>
                    </a:cubicBezTo>
                    <a:cubicBezTo>
                      <a:pt x="449" y="584"/>
                      <a:pt x="510" y="660"/>
                      <a:pt x="512" y="664"/>
                    </a:cubicBezTo>
                    <a:cubicBezTo>
                      <a:pt x="514" y="667"/>
                      <a:pt x="518" y="669"/>
                      <a:pt x="522" y="669"/>
                    </a:cubicBezTo>
                    <a:cubicBezTo>
                      <a:pt x="523" y="669"/>
                      <a:pt x="524" y="669"/>
                      <a:pt x="524" y="669"/>
                    </a:cubicBezTo>
                    <a:cubicBezTo>
                      <a:pt x="529" y="668"/>
                      <a:pt x="532" y="664"/>
                      <a:pt x="533" y="659"/>
                    </a:cubicBezTo>
                    <a:cubicBezTo>
                      <a:pt x="636" y="155"/>
                      <a:pt x="636" y="155"/>
                      <a:pt x="636" y="155"/>
                    </a:cubicBezTo>
                    <a:cubicBezTo>
                      <a:pt x="636" y="151"/>
                      <a:pt x="635" y="146"/>
                      <a:pt x="631" y="144"/>
                    </a:cubicBezTo>
                    <a:cubicBezTo>
                      <a:pt x="628" y="141"/>
                      <a:pt x="623" y="141"/>
                      <a:pt x="619" y="143"/>
                    </a:cubicBezTo>
                    <a:cubicBezTo>
                      <a:pt x="615" y="144"/>
                      <a:pt x="530" y="187"/>
                      <a:pt x="407" y="59"/>
                    </a:cubicBezTo>
                    <a:cubicBezTo>
                      <a:pt x="351" y="0"/>
                      <a:pt x="300" y="12"/>
                      <a:pt x="274" y="24"/>
                    </a:cubicBezTo>
                    <a:cubicBezTo>
                      <a:pt x="215" y="52"/>
                      <a:pt x="173" y="140"/>
                      <a:pt x="182" y="218"/>
                    </a:cubicBezTo>
                    <a:cubicBezTo>
                      <a:pt x="145" y="228"/>
                      <a:pt x="115" y="258"/>
                      <a:pt x="102" y="294"/>
                    </a:cubicBezTo>
                    <a:cubicBezTo>
                      <a:pt x="60" y="286"/>
                      <a:pt x="60" y="286"/>
                      <a:pt x="60" y="286"/>
                    </a:cubicBezTo>
                    <a:cubicBezTo>
                      <a:pt x="66" y="263"/>
                      <a:pt x="66" y="263"/>
                      <a:pt x="66" y="263"/>
                    </a:cubicBezTo>
                    <a:cubicBezTo>
                      <a:pt x="67" y="256"/>
                      <a:pt x="63" y="250"/>
                      <a:pt x="56" y="249"/>
                    </a:cubicBezTo>
                    <a:cubicBezTo>
                      <a:pt x="50" y="248"/>
                      <a:pt x="44" y="252"/>
                      <a:pt x="43" y="259"/>
                    </a:cubicBezTo>
                    <a:cubicBezTo>
                      <a:pt x="38" y="281"/>
                      <a:pt x="38" y="281"/>
                      <a:pt x="38" y="281"/>
                    </a:cubicBezTo>
                    <a:cubicBezTo>
                      <a:pt x="15" y="276"/>
                      <a:pt x="15" y="276"/>
                      <a:pt x="15" y="276"/>
                    </a:cubicBezTo>
                    <a:cubicBezTo>
                      <a:pt x="8" y="275"/>
                      <a:pt x="2" y="279"/>
                      <a:pt x="1" y="286"/>
                    </a:cubicBezTo>
                    <a:cubicBezTo>
                      <a:pt x="0" y="292"/>
                      <a:pt x="3" y="298"/>
                      <a:pt x="10" y="299"/>
                    </a:cubicBezTo>
                    <a:cubicBezTo>
                      <a:pt x="33" y="304"/>
                      <a:pt x="33" y="304"/>
                      <a:pt x="33" y="304"/>
                    </a:cubicBezTo>
                    <a:cubicBezTo>
                      <a:pt x="28" y="327"/>
                      <a:pt x="28" y="327"/>
                      <a:pt x="28" y="327"/>
                    </a:cubicBezTo>
                    <a:cubicBezTo>
                      <a:pt x="27" y="334"/>
                      <a:pt x="31" y="340"/>
                      <a:pt x="38" y="341"/>
                    </a:cubicBezTo>
                    <a:cubicBezTo>
                      <a:pt x="39" y="341"/>
                      <a:pt x="39" y="341"/>
                      <a:pt x="40" y="341"/>
                    </a:cubicBezTo>
                    <a:cubicBezTo>
                      <a:pt x="45" y="341"/>
                      <a:pt x="50" y="338"/>
                      <a:pt x="51" y="331"/>
                    </a:cubicBezTo>
                    <a:lnTo>
                      <a:pt x="56" y="309"/>
                    </a:lnTo>
                    <a:close/>
                    <a:moveTo>
                      <a:pt x="284" y="45"/>
                    </a:moveTo>
                    <a:lnTo>
                      <a:pt x="284" y="45"/>
                    </a:lnTo>
                    <a:cubicBezTo>
                      <a:pt x="319" y="28"/>
                      <a:pt x="355" y="39"/>
                      <a:pt x="391" y="74"/>
                    </a:cubicBezTo>
                    <a:cubicBezTo>
                      <a:pt x="491" y="179"/>
                      <a:pt x="573" y="178"/>
                      <a:pt x="609" y="170"/>
                    </a:cubicBezTo>
                    <a:cubicBezTo>
                      <a:pt x="514" y="633"/>
                      <a:pt x="514" y="633"/>
                      <a:pt x="514" y="633"/>
                    </a:cubicBezTo>
                    <a:cubicBezTo>
                      <a:pt x="484" y="610"/>
                      <a:pt x="410" y="575"/>
                      <a:pt x="276" y="632"/>
                    </a:cubicBezTo>
                    <a:cubicBezTo>
                      <a:pt x="231" y="651"/>
                      <a:pt x="193" y="647"/>
                      <a:pt x="168" y="618"/>
                    </a:cubicBezTo>
                    <a:cubicBezTo>
                      <a:pt x="129" y="574"/>
                      <a:pt x="127" y="490"/>
                      <a:pt x="162" y="429"/>
                    </a:cubicBezTo>
                    <a:cubicBezTo>
                      <a:pt x="178" y="401"/>
                      <a:pt x="214" y="359"/>
                      <a:pt x="283" y="359"/>
                    </a:cubicBezTo>
                    <a:cubicBezTo>
                      <a:pt x="296" y="359"/>
                      <a:pt x="308" y="361"/>
                      <a:pt x="323" y="364"/>
                    </a:cubicBezTo>
                    <a:cubicBezTo>
                      <a:pt x="329" y="365"/>
                      <a:pt x="335" y="361"/>
                      <a:pt x="336" y="354"/>
                    </a:cubicBezTo>
                    <a:cubicBezTo>
                      <a:pt x="337" y="353"/>
                      <a:pt x="337" y="352"/>
                      <a:pt x="337" y="351"/>
                    </a:cubicBezTo>
                    <a:cubicBezTo>
                      <a:pt x="337" y="346"/>
                      <a:pt x="333" y="342"/>
                      <a:pt x="328" y="340"/>
                    </a:cubicBezTo>
                    <a:cubicBezTo>
                      <a:pt x="232" y="321"/>
                      <a:pt x="210" y="254"/>
                      <a:pt x="205" y="217"/>
                    </a:cubicBezTo>
                    <a:cubicBezTo>
                      <a:pt x="197" y="147"/>
                      <a:pt x="232" y="70"/>
                      <a:pt x="284" y="45"/>
                    </a:cubicBezTo>
                    <a:close/>
                    <a:moveTo>
                      <a:pt x="122" y="311"/>
                    </a:moveTo>
                    <a:lnTo>
                      <a:pt x="122" y="311"/>
                    </a:lnTo>
                    <a:cubicBezTo>
                      <a:pt x="129" y="276"/>
                      <a:pt x="154" y="250"/>
                      <a:pt x="187" y="241"/>
                    </a:cubicBezTo>
                    <a:cubicBezTo>
                      <a:pt x="197" y="283"/>
                      <a:pt x="221" y="316"/>
                      <a:pt x="256" y="338"/>
                    </a:cubicBezTo>
                    <a:cubicBezTo>
                      <a:pt x="215" y="344"/>
                      <a:pt x="180" y="366"/>
                      <a:pt x="155" y="399"/>
                    </a:cubicBezTo>
                    <a:cubicBezTo>
                      <a:pt x="128" y="378"/>
                      <a:pt x="116" y="344"/>
                      <a:pt x="122" y="31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660204" y="1831306"/>
            <a:ext cx="431578" cy="429725"/>
            <a:chOff x="5660204" y="1831306"/>
            <a:chExt cx="431578" cy="429725"/>
          </a:xfrm>
        </p:grpSpPr>
        <p:sp>
          <p:nvSpPr>
            <p:cNvPr id="963" name="Freeform 36"/>
            <p:cNvSpPr>
              <a:spLocks noChangeArrowheads="1"/>
            </p:cNvSpPr>
            <p:nvPr/>
          </p:nvSpPr>
          <p:spPr bwMode="auto">
            <a:xfrm>
              <a:off x="5660204" y="1831306"/>
              <a:ext cx="431578" cy="429725"/>
            </a:xfrm>
            <a:custGeom>
              <a:avLst/>
              <a:gdLst>
                <a:gd name="T0" fmla="*/ 1025 w 1026"/>
                <a:gd name="T1" fmla="*/ 512 h 1025"/>
                <a:gd name="T2" fmla="*/ 1025 w 1026"/>
                <a:gd name="T3" fmla="*/ 512 h 1025"/>
                <a:gd name="T4" fmla="*/ 513 w 1026"/>
                <a:gd name="T5" fmla="*/ 1024 h 1025"/>
                <a:gd name="T6" fmla="*/ 0 w 1026"/>
                <a:gd name="T7" fmla="*/ 512 h 1025"/>
                <a:gd name="T8" fmla="*/ 513 w 1026"/>
                <a:gd name="T9" fmla="*/ 0 h 1025"/>
                <a:gd name="T10" fmla="*/ 1025 w 1026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025">
                  <a:moveTo>
                    <a:pt x="1025" y="512"/>
                  </a:moveTo>
                  <a:lnTo>
                    <a:pt x="1025" y="512"/>
                  </a:lnTo>
                  <a:cubicBezTo>
                    <a:pt x="1025" y="794"/>
                    <a:pt x="796" y="1024"/>
                    <a:pt x="513" y="1024"/>
                  </a:cubicBezTo>
                  <a:cubicBezTo>
                    <a:pt x="230" y="1024"/>
                    <a:pt x="0" y="794"/>
                    <a:pt x="0" y="512"/>
                  </a:cubicBezTo>
                  <a:cubicBezTo>
                    <a:pt x="0" y="229"/>
                    <a:pt x="230" y="0"/>
                    <a:pt x="513" y="0"/>
                  </a:cubicBezTo>
                  <a:cubicBezTo>
                    <a:pt x="796" y="0"/>
                    <a:pt x="1025" y="229"/>
                    <a:pt x="1025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13" name="Group 1212"/>
            <p:cNvGrpSpPr/>
            <p:nvPr/>
          </p:nvGrpSpPr>
          <p:grpSpPr>
            <a:xfrm>
              <a:off x="5728738" y="1942442"/>
              <a:ext cx="294509" cy="205601"/>
              <a:chOff x="5728738" y="1942442"/>
              <a:chExt cx="294509" cy="205601"/>
            </a:xfrm>
            <a:solidFill>
              <a:schemeClr val="bg1"/>
            </a:solidFill>
          </p:grpSpPr>
          <p:sp>
            <p:nvSpPr>
              <p:cNvPr id="1214" name="Freeform 124"/>
              <p:cNvSpPr>
                <a:spLocks noChangeArrowheads="1"/>
              </p:cNvSpPr>
              <p:nvPr/>
            </p:nvSpPr>
            <p:spPr bwMode="auto">
              <a:xfrm>
                <a:off x="5765783" y="2018384"/>
                <a:ext cx="96318" cy="96318"/>
              </a:xfrm>
              <a:custGeom>
                <a:avLst/>
                <a:gdLst>
                  <a:gd name="T0" fmla="*/ 115 w 229"/>
                  <a:gd name="T1" fmla="*/ 0 h 229"/>
                  <a:gd name="T2" fmla="*/ 115 w 229"/>
                  <a:gd name="T3" fmla="*/ 0 h 229"/>
                  <a:gd name="T4" fmla="*/ 0 w 229"/>
                  <a:gd name="T5" fmla="*/ 113 h 229"/>
                  <a:gd name="T6" fmla="*/ 115 w 229"/>
                  <a:gd name="T7" fmla="*/ 228 h 229"/>
                  <a:gd name="T8" fmla="*/ 228 w 229"/>
                  <a:gd name="T9" fmla="*/ 113 h 229"/>
                  <a:gd name="T10" fmla="*/ 115 w 229"/>
                  <a:gd name="T11" fmla="*/ 0 h 229"/>
                  <a:gd name="T12" fmla="*/ 115 w 229"/>
                  <a:gd name="T13" fmla="*/ 205 h 229"/>
                  <a:gd name="T14" fmla="*/ 115 w 229"/>
                  <a:gd name="T15" fmla="*/ 205 h 229"/>
                  <a:gd name="T16" fmla="*/ 24 w 229"/>
                  <a:gd name="T17" fmla="*/ 113 h 229"/>
                  <a:gd name="T18" fmla="*/ 115 w 229"/>
                  <a:gd name="T19" fmla="*/ 22 h 229"/>
                  <a:gd name="T20" fmla="*/ 206 w 229"/>
                  <a:gd name="T21" fmla="*/ 113 h 229"/>
                  <a:gd name="T22" fmla="*/ 115 w 229"/>
                  <a:gd name="T23" fmla="*/ 205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9" h="229">
                    <a:moveTo>
                      <a:pt x="115" y="0"/>
                    </a:moveTo>
                    <a:lnTo>
                      <a:pt x="115" y="0"/>
                    </a:lnTo>
                    <a:cubicBezTo>
                      <a:pt x="51" y="0"/>
                      <a:pt x="0" y="51"/>
                      <a:pt x="0" y="113"/>
                    </a:cubicBezTo>
                    <a:cubicBezTo>
                      <a:pt x="0" y="177"/>
                      <a:pt x="51" y="228"/>
                      <a:pt x="115" y="228"/>
                    </a:cubicBezTo>
                    <a:cubicBezTo>
                      <a:pt x="177" y="228"/>
                      <a:pt x="228" y="177"/>
                      <a:pt x="228" y="113"/>
                    </a:cubicBezTo>
                    <a:cubicBezTo>
                      <a:pt x="228" y="51"/>
                      <a:pt x="177" y="0"/>
                      <a:pt x="115" y="0"/>
                    </a:cubicBezTo>
                    <a:close/>
                    <a:moveTo>
                      <a:pt x="115" y="205"/>
                    </a:moveTo>
                    <a:lnTo>
                      <a:pt x="115" y="205"/>
                    </a:lnTo>
                    <a:cubicBezTo>
                      <a:pt x="65" y="205"/>
                      <a:pt x="24" y="163"/>
                      <a:pt x="24" y="113"/>
                    </a:cubicBezTo>
                    <a:cubicBezTo>
                      <a:pt x="24" y="64"/>
                      <a:pt x="65" y="22"/>
                      <a:pt x="115" y="22"/>
                    </a:cubicBezTo>
                    <a:cubicBezTo>
                      <a:pt x="165" y="22"/>
                      <a:pt x="206" y="64"/>
                      <a:pt x="206" y="113"/>
                    </a:cubicBezTo>
                    <a:cubicBezTo>
                      <a:pt x="206" y="163"/>
                      <a:pt x="165" y="205"/>
                      <a:pt x="115" y="20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5" name="Freeform 125"/>
              <p:cNvSpPr>
                <a:spLocks noChangeArrowheads="1"/>
              </p:cNvSpPr>
              <p:nvPr/>
            </p:nvSpPr>
            <p:spPr bwMode="auto">
              <a:xfrm>
                <a:off x="5889884" y="2018384"/>
                <a:ext cx="96318" cy="96318"/>
              </a:xfrm>
              <a:custGeom>
                <a:avLst/>
                <a:gdLst>
                  <a:gd name="T0" fmla="*/ 0 w 229"/>
                  <a:gd name="T1" fmla="*/ 113 h 229"/>
                  <a:gd name="T2" fmla="*/ 0 w 229"/>
                  <a:gd name="T3" fmla="*/ 113 h 229"/>
                  <a:gd name="T4" fmla="*/ 113 w 229"/>
                  <a:gd name="T5" fmla="*/ 228 h 229"/>
                  <a:gd name="T6" fmla="*/ 228 w 229"/>
                  <a:gd name="T7" fmla="*/ 113 h 229"/>
                  <a:gd name="T8" fmla="*/ 113 w 229"/>
                  <a:gd name="T9" fmla="*/ 0 h 229"/>
                  <a:gd name="T10" fmla="*/ 0 w 229"/>
                  <a:gd name="T11" fmla="*/ 113 h 229"/>
                  <a:gd name="T12" fmla="*/ 204 w 229"/>
                  <a:gd name="T13" fmla="*/ 113 h 229"/>
                  <a:gd name="T14" fmla="*/ 204 w 229"/>
                  <a:gd name="T15" fmla="*/ 113 h 229"/>
                  <a:gd name="T16" fmla="*/ 113 w 229"/>
                  <a:gd name="T17" fmla="*/ 205 h 229"/>
                  <a:gd name="T18" fmla="*/ 23 w 229"/>
                  <a:gd name="T19" fmla="*/ 113 h 229"/>
                  <a:gd name="T20" fmla="*/ 113 w 229"/>
                  <a:gd name="T21" fmla="*/ 22 h 229"/>
                  <a:gd name="T22" fmla="*/ 204 w 229"/>
                  <a:gd name="T23" fmla="*/ 113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9" h="229">
                    <a:moveTo>
                      <a:pt x="0" y="113"/>
                    </a:moveTo>
                    <a:lnTo>
                      <a:pt x="0" y="113"/>
                    </a:lnTo>
                    <a:cubicBezTo>
                      <a:pt x="0" y="177"/>
                      <a:pt x="51" y="228"/>
                      <a:pt x="113" y="228"/>
                    </a:cubicBezTo>
                    <a:cubicBezTo>
                      <a:pt x="177" y="228"/>
                      <a:pt x="228" y="177"/>
                      <a:pt x="228" y="113"/>
                    </a:cubicBezTo>
                    <a:cubicBezTo>
                      <a:pt x="228" y="51"/>
                      <a:pt x="177" y="0"/>
                      <a:pt x="113" y="0"/>
                    </a:cubicBezTo>
                    <a:cubicBezTo>
                      <a:pt x="51" y="0"/>
                      <a:pt x="0" y="51"/>
                      <a:pt x="0" y="113"/>
                    </a:cubicBezTo>
                    <a:close/>
                    <a:moveTo>
                      <a:pt x="204" y="113"/>
                    </a:moveTo>
                    <a:lnTo>
                      <a:pt x="204" y="113"/>
                    </a:lnTo>
                    <a:cubicBezTo>
                      <a:pt x="204" y="163"/>
                      <a:pt x="163" y="205"/>
                      <a:pt x="113" y="205"/>
                    </a:cubicBezTo>
                    <a:cubicBezTo>
                      <a:pt x="65" y="205"/>
                      <a:pt x="23" y="163"/>
                      <a:pt x="23" y="113"/>
                    </a:cubicBezTo>
                    <a:cubicBezTo>
                      <a:pt x="23" y="64"/>
                      <a:pt x="65" y="22"/>
                      <a:pt x="113" y="22"/>
                    </a:cubicBezTo>
                    <a:cubicBezTo>
                      <a:pt x="163" y="22"/>
                      <a:pt x="204" y="64"/>
                      <a:pt x="204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6" name="Freeform 126"/>
              <p:cNvSpPr>
                <a:spLocks noChangeArrowheads="1"/>
              </p:cNvSpPr>
              <p:nvPr/>
            </p:nvSpPr>
            <p:spPr bwMode="auto">
              <a:xfrm>
                <a:off x="5808385" y="2040611"/>
                <a:ext cx="29636" cy="29636"/>
              </a:xfrm>
              <a:custGeom>
                <a:avLst/>
                <a:gdLst>
                  <a:gd name="T0" fmla="*/ 49 w 71"/>
                  <a:gd name="T1" fmla="*/ 4 h 70"/>
                  <a:gd name="T2" fmla="*/ 49 w 71"/>
                  <a:gd name="T3" fmla="*/ 4 h 70"/>
                  <a:gd name="T4" fmla="*/ 6 w 71"/>
                  <a:gd name="T5" fmla="*/ 49 h 70"/>
                  <a:gd name="T6" fmla="*/ 6 w 71"/>
                  <a:gd name="T7" fmla="*/ 64 h 70"/>
                  <a:gd name="T8" fmla="*/ 14 w 71"/>
                  <a:gd name="T9" fmla="*/ 69 h 70"/>
                  <a:gd name="T10" fmla="*/ 22 w 71"/>
                  <a:gd name="T11" fmla="*/ 64 h 70"/>
                  <a:gd name="T12" fmla="*/ 66 w 71"/>
                  <a:gd name="T13" fmla="*/ 21 h 70"/>
                  <a:gd name="T14" fmla="*/ 66 w 71"/>
                  <a:gd name="T15" fmla="*/ 4 h 70"/>
                  <a:gd name="T16" fmla="*/ 49 w 71"/>
                  <a:gd name="T17" fmla="*/ 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0">
                    <a:moveTo>
                      <a:pt x="49" y="4"/>
                    </a:moveTo>
                    <a:lnTo>
                      <a:pt x="49" y="4"/>
                    </a:lnTo>
                    <a:cubicBezTo>
                      <a:pt x="6" y="49"/>
                      <a:pt x="6" y="49"/>
                      <a:pt x="6" y="49"/>
                    </a:cubicBezTo>
                    <a:cubicBezTo>
                      <a:pt x="0" y="53"/>
                      <a:pt x="0" y="60"/>
                      <a:pt x="6" y="64"/>
                    </a:cubicBezTo>
                    <a:cubicBezTo>
                      <a:pt x="8" y="67"/>
                      <a:pt x="11" y="69"/>
                      <a:pt x="14" y="69"/>
                    </a:cubicBezTo>
                    <a:cubicBezTo>
                      <a:pt x="17" y="69"/>
                      <a:pt x="20" y="67"/>
                      <a:pt x="22" y="64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70" y="16"/>
                      <a:pt x="70" y="9"/>
                      <a:pt x="66" y="4"/>
                    </a:cubicBezTo>
                    <a:cubicBezTo>
                      <a:pt x="61" y="0"/>
                      <a:pt x="53" y="0"/>
                      <a:pt x="49" y="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7" name="Freeform 127"/>
              <p:cNvSpPr>
                <a:spLocks noChangeArrowheads="1"/>
              </p:cNvSpPr>
              <p:nvPr/>
            </p:nvSpPr>
            <p:spPr bwMode="auto">
              <a:xfrm>
                <a:off x="5913964" y="2040611"/>
                <a:ext cx="29636" cy="29636"/>
              </a:xfrm>
              <a:custGeom>
                <a:avLst/>
                <a:gdLst>
                  <a:gd name="T0" fmla="*/ 4 w 71"/>
                  <a:gd name="T1" fmla="*/ 4 h 70"/>
                  <a:gd name="T2" fmla="*/ 4 w 71"/>
                  <a:gd name="T3" fmla="*/ 4 h 70"/>
                  <a:gd name="T4" fmla="*/ 4 w 71"/>
                  <a:gd name="T5" fmla="*/ 21 h 70"/>
                  <a:gd name="T6" fmla="*/ 49 w 71"/>
                  <a:gd name="T7" fmla="*/ 64 h 70"/>
                  <a:gd name="T8" fmla="*/ 56 w 71"/>
                  <a:gd name="T9" fmla="*/ 69 h 70"/>
                  <a:gd name="T10" fmla="*/ 65 w 71"/>
                  <a:gd name="T11" fmla="*/ 64 h 70"/>
                  <a:gd name="T12" fmla="*/ 65 w 71"/>
                  <a:gd name="T13" fmla="*/ 49 h 70"/>
                  <a:gd name="T14" fmla="*/ 21 w 71"/>
                  <a:gd name="T15" fmla="*/ 4 h 70"/>
                  <a:gd name="T16" fmla="*/ 4 w 71"/>
                  <a:gd name="T17" fmla="*/ 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0">
                    <a:moveTo>
                      <a:pt x="4" y="4"/>
                    </a:moveTo>
                    <a:lnTo>
                      <a:pt x="4" y="4"/>
                    </a:lnTo>
                    <a:cubicBezTo>
                      <a:pt x="0" y="9"/>
                      <a:pt x="0" y="16"/>
                      <a:pt x="4" y="21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51" y="67"/>
                      <a:pt x="54" y="69"/>
                      <a:pt x="56" y="69"/>
                    </a:cubicBezTo>
                    <a:cubicBezTo>
                      <a:pt x="60" y="69"/>
                      <a:pt x="63" y="67"/>
                      <a:pt x="65" y="64"/>
                    </a:cubicBezTo>
                    <a:cubicBezTo>
                      <a:pt x="70" y="60"/>
                      <a:pt x="70" y="53"/>
                      <a:pt x="65" y="4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7" y="0"/>
                      <a:pt x="10" y="0"/>
                      <a:pt x="4" y="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8" name="Freeform 128"/>
              <p:cNvSpPr>
                <a:spLocks noChangeArrowheads="1"/>
              </p:cNvSpPr>
              <p:nvPr/>
            </p:nvSpPr>
            <p:spPr bwMode="auto">
              <a:xfrm>
                <a:off x="5728738" y="1942442"/>
                <a:ext cx="294509" cy="205601"/>
              </a:xfrm>
              <a:custGeom>
                <a:avLst/>
                <a:gdLst>
                  <a:gd name="T0" fmla="*/ 690 w 703"/>
                  <a:gd name="T1" fmla="*/ 93 h 491"/>
                  <a:gd name="T2" fmla="*/ 690 w 703"/>
                  <a:gd name="T3" fmla="*/ 93 h 491"/>
                  <a:gd name="T4" fmla="*/ 561 w 703"/>
                  <a:gd name="T5" fmla="*/ 93 h 491"/>
                  <a:gd name="T6" fmla="*/ 561 w 703"/>
                  <a:gd name="T7" fmla="*/ 22 h 491"/>
                  <a:gd name="T8" fmla="*/ 585 w 703"/>
                  <a:gd name="T9" fmla="*/ 22 h 491"/>
                  <a:gd name="T10" fmla="*/ 596 w 703"/>
                  <a:gd name="T11" fmla="*/ 11 h 491"/>
                  <a:gd name="T12" fmla="*/ 585 w 703"/>
                  <a:gd name="T13" fmla="*/ 0 h 491"/>
                  <a:gd name="T14" fmla="*/ 550 w 703"/>
                  <a:gd name="T15" fmla="*/ 0 h 491"/>
                  <a:gd name="T16" fmla="*/ 456 w 703"/>
                  <a:gd name="T17" fmla="*/ 0 h 491"/>
                  <a:gd name="T18" fmla="*/ 421 w 703"/>
                  <a:gd name="T19" fmla="*/ 0 h 491"/>
                  <a:gd name="T20" fmla="*/ 409 w 703"/>
                  <a:gd name="T21" fmla="*/ 11 h 491"/>
                  <a:gd name="T22" fmla="*/ 421 w 703"/>
                  <a:gd name="T23" fmla="*/ 22 h 491"/>
                  <a:gd name="T24" fmla="*/ 444 w 703"/>
                  <a:gd name="T25" fmla="*/ 22 h 491"/>
                  <a:gd name="T26" fmla="*/ 444 w 703"/>
                  <a:gd name="T27" fmla="*/ 93 h 491"/>
                  <a:gd name="T28" fmla="*/ 257 w 703"/>
                  <a:gd name="T29" fmla="*/ 93 h 491"/>
                  <a:gd name="T30" fmla="*/ 257 w 703"/>
                  <a:gd name="T31" fmla="*/ 22 h 491"/>
                  <a:gd name="T32" fmla="*/ 281 w 703"/>
                  <a:gd name="T33" fmla="*/ 22 h 491"/>
                  <a:gd name="T34" fmla="*/ 292 w 703"/>
                  <a:gd name="T35" fmla="*/ 11 h 491"/>
                  <a:gd name="T36" fmla="*/ 281 w 703"/>
                  <a:gd name="T37" fmla="*/ 0 h 491"/>
                  <a:gd name="T38" fmla="*/ 246 w 703"/>
                  <a:gd name="T39" fmla="*/ 0 h 491"/>
                  <a:gd name="T40" fmla="*/ 152 w 703"/>
                  <a:gd name="T41" fmla="*/ 0 h 491"/>
                  <a:gd name="T42" fmla="*/ 117 w 703"/>
                  <a:gd name="T43" fmla="*/ 0 h 491"/>
                  <a:gd name="T44" fmla="*/ 105 w 703"/>
                  <a:gd name="T45" fmla="*/ 11 h 491"/>
                  <a:gd name="T46" fmla="*/ 117 w 703"/>
                  <a:gd name="T47" fmla="*/ 22 h 491"/>
                  <a:gd name="T48" fmla="*/ 140 w 703"/>
                  <a:gd name="T49" fmla="*/ 22 h 491"/>
                  <a:gd name="T50" fmla="*/ 140 w 703"/>
                  <a:gd name="T51" fmla="*/ 93 h 491"/>
                  <a:gd name="T52" fmla="*/ 12 w 703"/>
                  <a:gd name="T53" fmla="*/ 93 h 491"/>
                  <a:gd name="T54" fmla="*/ 0 w 703"/>
                  <a:gd name="T55" fmla="*/ 105 h 491"/>
                  <a:gd name="T56" fmla="*/ 0 w 703"/>
                  <a:gd name="T57" fmla="*/ 478 h 491"/>
                  <a:gd name="T58" fmla="*/ 12 w 703"/>
                  <a:gd name="T59" fmla="*/ 490 h 491"/>
                  <a:gd name="T60" fmla="*/ 690 w 703"/>
                  <a:gd name="T61" fmla="*/ 490 h 491"/>
                  <a:gd name="T62" fmla="*/ 702 w 703"/>
                  <a:gd name="T63" fmla="*/ 478 h 491"/>
                  <a:gd name="T64" fmla="*/ 702 w 703"/>
                  <a:gd name="T65" fmla="*/ 105 h 491"/>
                  <a:gd name="T66" fmla="*/ 690 w 703"/>
                  <a:gd name="T67" fmla="*/ 93 h 491"/>
                  <a:gd name="T68" fmla="*/ 467 w 703"/>
                  <a:gd name="T69" fmla="*/ 22 h 491"/>
                  <a:gd name="T70" fmla="*/ 467 w 703"/>
                  <a:gd name="T71" fmla="*/ 22 h 491"/>
                  <a:gd name="T72" fmla="*/ 538 w 703"/>
                  <a:gd name="T73" fmla="*/ 22 h 491"/>
                  <a:gd name="T74" fmla="*/ 538 w 703"/>
                  <a:gd name="T75" fmla="*/ 93 h 491"/>
                  <a:gd name="T76" fmla="*/ 467 w 703"/>
                  <a:gd name="T77" fmla="*/ 93 h 491"/>
                  <a:gd name="T78" fmla="*/ 467 w 703"/>
                  <a:gd name="T79" fmla="*/ 22 h 491"/>
                  <a:gd name="T80" fmla="*/ 164 w 703"/>
                  <a:gd name="T81" fmla="*/ 22 h 491"/>
                  <a:gd name="T82" fmla="*/ 164 w 703"/>
                  <a:gd name="T83" fmla="*/ 22 h 491"/>
                  <a:gd name="T84" fmla="*/ 234 w 703"/>
                  <a:gd name="T85" fmla="*/ 22 h 491"/>
                  <a:gd name="T86" fmla="*/ 234 w 703"/>
                  <a:gd name="T87" fmla="*/ 93 h 491"/>
                  <a:gd name="T88" fmla="*/ 164 w 703"/>
                  <a:gd name="T89" fmla="*/ 93 h 491"/>
                  <a:gd name="T90" fmla="*/ 164 w 703"/>
                  <a:gd name="T91" fmla="*/ 22 h 491"/>
                  <a:gd name="T92" fmla="*/ 679 w 703"/>
                  <a:gd name="T93" fmla="*/ 467 h 491"/>
                  <a:gd name="T94" fmla="*/ 679 w 703"/>
                  <a:gd name="T95" fmla="*/ 467 h 491"/>
                  <a:gd name="T96" fmla="*/ 24 w 703"/>
                  <a:gd name="T97" fmla="*/ 467 h 491"/>
                  <a:gd name="T98" fmla="*/ 24 w 703"/>
                  <a:gd name="T99" fmla="*/ 116 h 491"/>
                  <a:gd name="T100" fmla="*/ 152 w 703"/>
                  <a:gd name="T101" fmla="*/ 116 h 491"/>
                  <a:gd name="T102" fmla="*/ 246 w 703"/>
                  <a:gd name="T103" fmla="*/ 116 h 491"/>
                  <a:gd name="T104" fmla="*/ 456 w 703"/>
                  <a:gd name="T105" fmla="*/ 116 h 491"/>
                  <a:gd name="T106" fmla="*/ 550 w 703"/>
                  <a:gd name="T107" fmla="*/ 116 h 491"/>
                  <a:gd name="T108" fmla="*/ 679 w 703"/>
                  <a:gd name="T109" fmla="*/ 116 h 491"/>
                  <a:gd name="T110" fmla="*/ 679 w 703"/>
                  <a:gd name="T111" fmla="*/ 467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03" h="491">
                    <a:moveTo>
                      <a:pt x="690" y="93"/>
                    </a:moveTo>
                    <a:lnTo>
                      <a:pt x="690" y="93"/>
                    </a:lnTo>
                    <a:cubicBezTo>
                      <a:pt x="561" y="93"/>
                      <a:pt x="561" y="93"/>
                      <a:pt x="561" y="93"/>
                    </a:cubicBezTo>
                    <a:cubicBezTo>
                      <a:pt x="561" y="22"/>
                      <a:pt x="561" y="22"/>
                      <a:pt x="561" y="22"/>
                    </a:cubicBezTo>
                    <a:cubicBezTo>
                      <a:pt x="585" y="22"/>
                      <a:pt x="585" y="22"/>
                      <a:pt x="585" y="22"/>
                    </a:cubicBezTo>
                    <a:cubicBezTo>
                      <a:pt x="591" y="22"/>
                      <a:pt x="596" y="17"/>
                      <a:pt x="596" y="11"/>
                    </a:cubicBezTo>
                    <a:cubicBezTo>
                      <a:pt x="596" y="5"/>
                      <a:pt x="591" y="0"/>
                      <a:pt x="585" y="0"/>
                    </a:cubicBezTo>
                    <a:cubicBezTo>
                      <a:pt x="550" y="0"/>
                      <a:pt x="550" y="0"/>
                      <a:pt x="550" y="0"/>
                    </a:cubicBezTo>
                    <a:cubicBezTo>
                      <a:pt x="456" y="0"/>
                      <a:pt x="456" y="0"/>
                      <a:pt x="456" y="0"/>
                    </a:cubicBezTo>
                    <a:cubicBezTo>
                      <a:pt x="421" y="0"/>
                      <a:pt x="421" y="0"/>
                      <a:pt x="421" y="0"/>
                    </a:cubicBezTo>
                    <a:cubicBezTo>
                      <a:pt x="414" y="0"/>
                      <a:pt x="409" y="5"/>
                      <a:pt x="409" y="11"/>
                    </a:cubicBezTo>
                    <a:cubicBezTo>
                      <a:pt x="409" y="17"/>
                      <a:pt x="414" y="22"/>
                      <a:pt x="421" y="22"/>
                    </a:cubicBezTo>
                    <a:cubicBezTo>
                      <a:pt x="444" y="22"/>
                      <a:pt x="444" y="22"/>
                      <a:pt x="444" y="22"/>
                    </a:cubicBezTo>
                    <a:cubicBezTo>
                      <a:pt x="444" y="93"/>
                      <a:pt x="444" y="93"/>
                      <a:pt x="444" y="93"/>
                    </a:cubicBezTo>
                    <a:cubicBezTo>
                      <a:pt x="257" y="93"/>
                      <a:pt x="257" y="93"/>
                      <a:pt x="257" y="93"/>
                    </a:cubicBezTo>
                    <a:cubicBezTo>
                      <a:pt x="257" y="22"/>
                      <a:pt x="257" y="22"/>
                      <a:pt x="257" y="22"/>
                    </a:cubicBezTo>
                    <a:cubicBezTo>
                      <a:pt x="281" y="22"/>
                      <a:pt x="281" y="22"/>
                      <a:pt x="281" y="22"/>
                    </a:cubicBezTo>
                    <a:cubicBezTo>
                      <a:pt x="287" y="22"/>
                      <a:pt x="292" y="17"/>
                      <a:pt x="292" y="11"/>
                    </a:cubicBezTo>
                    <a:cubicBezTo>
                      <a:pt x="292" y="5"/>
                      <a:pt x="287" y="0"/>
                      <a:pt x="281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0" y="0"/>
                      <a:pt x="105" y="5"/>
                      <a:pt x="105" y="11"/>
                    </a:cubicBezTo>
                    <a:cubicBezTo>
                      <a:pt x="105" y="17"/>
                      <a:pt x="110" y="22"/>
                      <a:pt x="117" y="22"/>
                    </a:cubicBezTo>
                    <a:cubicBezTo>
                      <a:pt x="140" y="22"/>
                      <a:pt x="140" y="22"/>
                      <a:pt x="140" y="22"/>
                    </a:cubicBezTo>
                    <a:cubicBezTo>
                      <a:pt x="140" y="93"/>
                      <a:pt x="140" y="93"/>
                      <a:pt x="140" y="93"/>
                    </a:cubicBezTo>
                    <a:cubicBezTo>
                      <a:pt x="12" y="93"/>
                      <a:pt x="12" y="93"/>
                      <a:pt x="12" y="93"/>
                    </a:cubicBezTo>
                    <a:cubicBezTo>
                      <a:pt x="5" y="93"/>
                      <a:pt x="0" y="98"/>
                      <a:pt x="0" y="105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0"/>
                      <a:pt x="12" y="490"/>
                    </a:cubicBezTo>
                    <a:cubicBezTo>
                      <a:pt x="690" y="490"/>
                      <a:pt x="690" y="490"/>
                      <a:pt x="690" y="490"/>
                    </a:cubicBezTo>
                    <a:cubicBezTo>
                      <a:pt x="696" y="490"/>
                      <a:pt x="702" y="485"/>
                      <a:pt x="702" y="478"/>
                    </a:cubicBezTo>
                    <a:cubicBezTo>
                      <a:pt x="702" y="105"/>
                      <a:pt x="702" y="105"/>
                      <a:pt x="702" y="105"/>
                    </a:cubicBezTo>
                    <a:cubicBezTo>
                      <a:pt x="702" y="98"/>
                      <a:pt x="696" y="93"/>
                      <a:pt x="690" y="93"/>
                    </a:cubicBezTo>
                    <a:close/>
                    <a:moveTo>
                      <a:pt x="467" y="22"/>
                    </a:moveTo>
                    <a:lnTo>
                      <a:pt x="467" y="22"/>
                    </a:lnTo>
                    <a:cubicBezTo>
                      <a:pt x="538" y="22"/>
                      <a:pt x="538" y="22"/>
                      <a:pt x="538" y="22"/>
                    </a:cubicBezTo>
                    <a:cubicBezTo>
                      <a:pt x="538" y="93"/>
                      <a:pt x="538" y="93"/>
                      <a:pt x="538" y="93"/>
                    </a:cubicBezTo>
                    <a:cubicBezTo>
                      <a:pt x="467" y="93"/>
                      <a:pt x="467" y="93"/>
                      <a:pt x="467" y="93"/>
                    </a:cubicBezTo>
                    <a:lnTo>
                      <a:pt x="467" y="22"/>
                    </a:lnTo>
                    <a:close/>
                    <a:moveTo>
                      <a:pt x="164" y="22"/>
                    </a:moveTo>
                    <a:lnTo>
                      <a:pt x="164" y="22"/>
                    </a:lnTo>
                    <a:cubicBezTo>
                      <a:pt x="234" y="22"/>
                      <a:pt x="234" y="22"/>
                      <a:pt x="234" y="22"/>
                    </a:cubicBezTo>
                    <a:cubicBezTo>
                      <a:pt x="234" y="93"/>
                      <a:pt x="234" y="93"/>
                      <a:pt x="234" y="93"/>
                    </a:cubicBezTo>
                    <a:cubicBezTo>
                      <a:pt x="164" y="93"/>
                      <a:pt x="164" y="93"/>
                      <a:pt x="164" y="93"/>
                    </a:cubicBezTo>
                    <a:lnTo>
                      <a:pt x="164" y="22"/>
                    </a:lnTo>
                    <a:close/>
                    <a:moveTo>
                      <a:pt x="679" y="467"/>
                    </a:moveTo>
                    <a:lnTo>
                      <a:pt x="679" y="467"/>
                    </a:lnTo>
                    <a:cubicBezTo>
                      <a:pt x="24" y="467"/>
                      <a:pt x="24" y="467"/>
                      <a:pt x="24" y="467"/>
                    </a:cubicBezTo>
                    <a:cubicBezTo>
                      <a:pt x="24" y="116"/>
                      <a:pt x="24" y="116"/>
                      <a:pt x="24" y="116"/>
                    </a:cubicBezTo>
                    <a:cubicBezTo>
                      <a:pt x="152" y="116"/>
                      <a:pt x="152" y="116"/>
                      <a:pt x="152" y="116"/>
                    </a:cubicBezTo>
                    <a:cubicBezTo>
                      <a:pt x="246" y="116"/>
                      <a:pt x="246" y="116"/>
                      <a:pt x="246" y="116"/>
                    </a:cubicBezTo>
                    <a:cubicBezTo>
                      <a:pt x="456" y="116"/>
                      <a:pt x="456" y="116"/>
                      <a:pt x="456" y="116"/>
                    </a:cubicBezTo>
                    <a:cubicBezTo>
                      <a:pt x="550" y="116"/>
                      <a:pt x="550" y="116"/>
                      <a:pt x="550" y="116"/>
                    </a:cubicBezTo>
                    <a:cubicBezTo>
                      <a:pt x="679" y="116"/>
                      <a:pt x="679" y="116"/>
                      <a:pt x="679" y="116"/>
                    </a:cubicBezTo>
                    <a:lnTo>
                      <a:pt x="679" y="46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70" name="Group 969"/>
          <p:cNvGrpSpPr/>
          <p:nvPr/>
        </p:nvGrpSpPr>
        <p:grpSpPr>
          <a:xfrm>
            <a:off x="4810016" y="3503898"/>
            <a:ext cx="431576" cy="431578"/>
            <a:chOff x="4810016" y="3503898"/>
            <a:chExt cx="431576" cy="431578"/>
          </a:xfrm>
        </p:grpSpPr>
        <p:sp>
          <p:nvSpPr>
            <p:cNvPr id="949" name="Freeform 16"/>
            <p:cNvSpPr>
              <a:spLocks noChangeArrowheads="1"/>
            </p:cNvSpPr>
            <p:nvPr/>
          </p:nvSpPr>
          <p:spPr bwMode="auto">
            <a:xfrm>
              <a:off x="4810016" y="3503898"/>
              <a:ext cx="431576" cy="431578"/>
            </a:xfrm>
            <a:custGeom>
              <a:avLst/>
              <a:gdLst>
                <a:gd name="T0" fmla="*/ 1025 w 1026"/>
                <a:gd name="T1" fmla="*/ 513 h 1026"/>
                <a:gd name="T2" fmla="*/ 1025 w 1026"/>
                <a:gd name="T3" fmla="*/ 513 h 1026"/>
                <a:gd name="T4" fmla="*/ 513 w 1026"/>
                <a:gd name="T5" fmla="*/ 1025 h 1026"/>
                <a:gd name="T6" fmla="*/ 0 w 1026"/>
                <a:gd name="T7" fmla="*/ 513 h 1026"/>
                <a:gd name="T8" fmla="*/ 513 w 1026"/>
                <a:gd name="T9" fmla="*/ 0 h 1026"/>
                <a:gd name="T10" fmla="*/ 1025 w 1026"/>
                <a:gd name="T11" fmla="*/ 513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026">
                  <a:moveTo>
                    <a:pt x="1025" y="513"/>
                  </a:moveTo>
                  <a:lnTo>
                    <a:pt x="1025" y="513"/>
                  </a:lnTo>
                  <a:cubicBezTo>
                    <a:pt x="1025" y="796"/>
                    <a:pt x="795" y="1025"/>
                    <a:pt x="513" y="1025"/>
                  </a:cubicBezTo>
                  <a:cubicBezTo>
                    <a:pt x="229" y="1025"/>
                    <a:pt x="0" y="796"/>
                    <a:pt x="0" y="513"/>
                  </a:cubicBezTo>
                  <a:cubicBezTo>
                    <a:pt x="0" y="229"/>
                    <a:pt x="229" y="0"/>
                    <a:pt x="513" y="0"/>
                  </a:cubicBezTo>
                  <a:cubicBezTo>
                    <a:pt x="795" y="0"/>
                    <a:pt x="1025" y="229"/>
                    <a:pt x="1025" y="513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19" name="Group 1218"/>
            <p:cNvGrpSpPr/>
            <p:nvPr/>
          </p:nvGrpSpPr>
          <p:grpSpPr>
            <a:xfrm>
              <a:off x="4902629" y="3594660"/>
              <a:ext cx="246350" cy="248203"/>
              <a:chOff x="4902629" y="3594660"/>
              <a:chExt cx="246350" cy="248203"/>
            </a:xfrm>
            <a:solidFill>
              <a:schemeClr val="bg1"/>
            </a:solidFill>
          </p:grpSpPr>
          <p:sp>
            <p:nvSpPr>
              <p:cNvPr id="1220" name="Freeform 129"/>
              <p:cNvSpPr>
                <a:spLocks noChangeArrowheads="1"/>
              </p:cNvSpPr>
              <p:nvPr/>
            </p:nvSpPr>
            <p:spPr bwMode="auto">
              <a:xfrm>
                <a:off x="4934117" y="3670602"/>
                <a:ext cx="138920" cy="140772"/>
              </a:xfrm>
              <a:custGeom>
                <a:avLst/>
                <a:gdLst>
                  <a:gd name="T0" fmla="*/ 12 w 330"/>
                  <a:gd name="T1" fmla="*/ 336 h 337"/>
                  <a:gd name="T2" fmla="*/ 12 w 330"/>
                  <a:gd name="T3" fmla="*/ 336 h 337"/>
                  <a:gd name="T4" fmla="*/ 317 w 330"/>
                  <a:gd name="T5" fmla="*/ 336 h 337"/>
                  <a:gd name="T6" fmla="*/ 327 w 330"/>
                  <a:gd name="T7" fmla="*/ 329 h 337"/>
                  <a:gd name="T8" fmla="*/ 325 w 330"/>
                  <a:gd name="T9" fmla="*/ 316 h 337"/>
                  <a:gd name="T10" fmla="*/ 20 w 330"/>
                  <a:gd name="T11" fmla="*/ 4 h 337"/>
                  <a:gd name="T12" fmla="*/ 8 w 330"/>
                  <a:gd name="T13" fmla="*/ 1 h 337"/>
                  <a:gd name="T14" fmla="*/ 0 w 330"/>
                  <a:gd name="T15" fmla="*/ 12 h 337"/>
                  <a:gd name="T16" fmla="*/ 0 w 330"/>
                  <a:gd name="T17" fmla="*/ 324 h 337"/>
                  <a:gd name="T18" fmla="*/ 12 w 330"/>
                  <a:gd name="T19" fmla="*/ 336 h 337"/>
                  <a:gd name="T20" fmla="*/ 23 w 330"/>
                  <a:gd name="T21" fmla="*/ 40 h 337"/>
                  <a:gd name="T22" fmla="*/ 23 w 330"/>
                  <a:gd name="T23" fmla="*/ 40 h 337"/>
                  <a:gd name="T24" fmla="*/ 289 w 330"/>
                  <a:gd name="T25" fmla="*/ 312 h 337"/>
                  <a:gd name="T26" fmla="*/ 23 w 330"/>
                  <a:gd name="T27" fmla="*/ 312 h 337"/>
                  <a:gd name="T28" fmla="*/ 23 w 330"/>
                  <a:gd name="T29" fmla="*/ 4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0" h="337">
                    <a:moveTo>
                      <a:pt x="12" y="336"/>
                    </a:moveTo>
                    <a:lnTo>
                      <a:pt x="12" y="336"/>
                    </a:lnTo>
                    <a:cubicBezTo>
                      <a:pt x="317" y="336"/>
                      <a:pt x="317" y="336"/>
                      <a:pt x="317" y="336"/>
                    </a:cubicBezTo>
                    <a:cubicBezTo>
                      <a:pt x="321" y="336"/>
                      <a:pt x="325" y="333"/>
                      <a:pt x="327" y="329"/>
                    </a:cubicBezTo>
                    <a:cubicBezTo>
                      <a:pt x="329" y="325"/>
                      <a:pt x="328" y="319"/>
                      <a:pt x="325" y="316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7" y="1"/>
                      <a:pt x="12" y="0"/>
                      <a:pt x="8" y="1"/>
                    </a:cubicBezTo>
                    <a:cubicBezTo>
                      <a:pt x="3" y="3"/>
                      <a:pt x="0" y="7"/>
                      <a:pt x="0" y="12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31"/>
                      <a:pt x="5" y="336"/>
                      <a:pt x="12" y="336"/>
                    </a:cubicBezTo>
                    <a:close/>
                    <a:moveTo>
                      <a:pt x="23" y="40"/>
                    </a:moveTo>
                    <a:lnTo>
                      <a:pt x="23" y="40"/>
                    </a:lnTo>
                    <a:cubicBezTo>
                      <a:pt x="289" y="312"/>
                      <a:pt x="289" y="312"/>
                      <a:pt x="289" y="312"/>
                    </a:cubicBezTo>
                    <a:cubicBezTo>
                      <a:pt x="23" y="312"/>
                      <a:pt x="23" y="312"/>
                      <a:pt x="23" y="312"/>
                    </a:cubicBezTo>
                    <a:lnTo>
                      <a:pt x="23" y="4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" name="Freeform 130"/>
              <p:cNvSpPr>
                <a:spLocks noChangeArrowheads="1"/>
              </p:cNvSpPr>
              <p:nvPr/>
            </p:nvSpPr>
            <p:spPr bwMode="auto">
              <a:xfrm>
                <a:off x="4902629" y="3594660"/>
                <a:ext cx="246350" cy="248203"/>
              </a:xfrm>
              <a:custGeom>
                <a:avLst/>
                <a:gdLst>
                  <a:gd name="T0" fmla="*/ 20 w 585"/>
                  <a:gd name="T1" fmla="*/ 5 h 593"/>
                  <a:gd name="T2" fmla="*/ 0 w 585"/>
                  <a:gd name="T3" fmla="*/ 13 h 593"/>
                  <a:gd name="T4" fmla="*/ 12 w 585"/>
                  <a:gd name="T5" fmla="*/ 592 h 593"/>
                  <a:gd name="T6" fmla="*/ 582 w 585"/>
                  <a:gd name="T7" fmla="*/ 585 h 593"/>
                  <a:gd name="T8" fmla="*/ 20 w 585"/>
                  <a:gd name="T9" fmla="*/ 5 h 593"/>
                  <a:gd name="T10" fmla="*/ 23 w 585"/>
                  <a:gd name="T11" fmla="*/ 568 h 593"/>
                  <a:gd name="T12" fmla="*/ 41 w 585"/>
                  <a:gd name="T13" fmla="*/ 533 h 593"/>
                  <a:gd name="T14" fmla="*/ 41 w 585"/>
                  <a:gd name="T15" fmla="*/ 510 h 593"/>
                  <a:gd name="T16" fmla="*/ 23 w 585"/>
                  <a:gd name="T17" fmla="*/ 494 h 593"/>
                  <a:gd name="T18" fmla="*/ 52 w 585"/>
                  <a:gd name="T19" fmla="*/ 483 h 593"/>
                  <a:gd name="T20" fmla="*/ 23 w 585"/>
                  <a:gd name="T21" fmla="*/ 470 h 593"/>
                  <a:gd name="T22" fmla="*/ 41 w 585"/>
                  <a:gd name="T23" fmla="*/ 455 h 593"/>
                  <a:gd name="T24" fmla="*/ 41 w 585"/>
                  <a:gd name="T25" fmla="*/ 432 h 593"/>
                  <a:gd name="T26" fmla="*/ 23 w 585"/>
                  <a:gd name="T27" fmla="*/ 416 h 593"/>
                  <a:gd name="T28" fmla="*/ 52 w 585"/>
                  <a:gd name="T29" fmla="*/ 405 h 593"/>
                  <a:gd name="T30" fmla="*/ 23 w 585"/>
                  <a:gd name="T31" fmla="*/ 392 h 593"/>
                  <a:gd name="T32" fmla="*/ 41 w 585"/>
                  <a:gd name="T33" fmla="*/ 377 h 593"/>
                  <a:gd name="T34" fmla="*/ 41 w 585"/>
                  <a:gd name="T35" fmla="*/ 354 h 593"/>
                  <a:gd name="T36" fmla="*/ 23 w 585"/>
                  <a:gd name="T37" fmla="*/ 338 h 593"/>
                  <a:gd name="T38" fmla="*/ 52 w 585"/>
                  <a:gd name="T39" fmla="*/ 326 h 593"/>
                  <a:gd name="T40" fmla="*/ 23 w 585"/>
                  <a:gd name="T41" fmla="*/ 314 h 593"/>
                  <a:gd name="T42" fmla="*/ 41 w 585"/>
                  <a:gd name="T43" fmla="*/ 299 h 593"/>
                  <a:gd name="T44" fmla="*/ 41 w 585"/>
                  <a:gd name="T45" fmla="*/ 275 h 593"/>
                  <a:gd name="T46" fmla="*/ 23 w 585"/>
                  <a:gd name="T47" fmla="*/ 259 h 593"/>
                  <a:gd name="T48" fmla="*/ 52 w 585"/>
                  <a:gd name="T49" fmla="*/ 248 h 593"/>
                  <a:gd name="T50" fmla="*/ 23 w 585"/>
                  <a:gd name="T51" fmla="*/ 236 h 593"/>
                  <a:gd name="T52" fmla="*/ 41 w 585"/>
                  <a:gd name="T53" fmla="*/ 221 h 593"/>
                  <a:gd name="T54" fmla="*/ 41 w 585"/>
                  <a:gd name="T55" fmla="*/ 197 h 593"/>
                  <a:gd name="T56" fmla="*/ 23 w 585"/>
                  <a:gd name="T57" fmla="*/ 181 h 593"/>
                  <a:gd name="T58" fmla="*/ 52 w 585"/>
                  <a:gd name="T59" fmla="*/ 170 h 593"/>
                  <a:gd name="T60" fmla="*/ 23 w 585"/>
                  <a:gd name="T61" fmla="*/ 158 h 593"/>
                  <a:gd name="T62" fmla="*/ 41 w 585"/>
                  <a:gd name="T63" fmla="*/ 142 h 593"/>
                  <a:gd name="T64" fmla="*/ 41 w 585"/>
                  <a:gd name="T65" fmla="*/ 119 h 593"/>
                  <a:gd name="T66" fmla="*/ 23 w 585"/>
                  <a:gd name="T67" fmla="*/ 41 h 593"/>
                  <a:gd name="T68" fmla="*/ 23 w 585"/>
                  <a:gd name="T69" fmla="*/ 56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5" h="593">
                    <a:moveTo>
                      <a:pt x="20" y="5"/>
                    </a:moveTo>
                    <a:lnTo>
                      <a:pt x="20" y="5"/>
                    </a:lnTo>
                    <a:cubicBezTo>
                      <a:pt x="17" y="1"/>
                      <a:pt x="12" y="0"/>
                      <a:pt x="7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581"/>
                      <a:pt x="0" y="581"/>
                      <a:pt x="0" y="581"/>
                    </a:cubicBezTo>
                    <a:cubicBezTo>
                      <a:pt x="0" y="587"/>
                      <a:pt x="5" y="592"/>
                      <a:pt x="12" y="592"/>
                    </a:cubicBezTo>
                    <a:cubicBezTo>
                      <a:pt x="572" y="592"/>
                      <a:pt x="572" y="592"/>
                      <a:pt x="572" y="592"/>
                    </a:cubicBezTo>
                    <a:cubicBezTo>
                      <a:pt x="576" y="592"/>
                      <a:pt x="580" y="589"/>
                      <a:pt x="582" y="585"/>
                    </a:cubicBezTo>
                    <a:cubicBezTo>
                      <a:pt x="584" y="581"/>
                      <a:pt x="583" y="576"/>
                      <a:pt x="580" y="572"/>
                    </a:cubicBezTo>
                    <a:lnTo>
                      <a:pt x="20" y="5"/>
                    </a:lnTo>
                    <a:close/>
                    <a:moveTo>
                      <a:pt x="23" y="568"/>
                    </a:moveTo>
                    <a:lnTo>
                      <a:pt x="23" y="568"/>
                    </a:lnTo>
                    <a:cubicBezTo>
                      <a:pt x="23" y="533"/>
                      <a:pt x="23" y="533"/>
                      <a:pt x="23" y="533"/>
                    </a:cubicBezTo>
                    <a:cubicBezTo>
                      <a:pt x="41" y="533"/>
                      <a:pt x="41" y="533"/>
                      <a:pt x="41" y="533"/>
                    </a:cubicBezTo>
                    <a:cubicBezTo>
                      <a:pt x="47" y="533"/>
                      <a:pt x="52" y="528"/>
                      <a:pt x="52" y="521"/>
                    </a:cubicBezTo>
                    <a:cubicBezTo>
                      <a:pt x="52" y="515"/>
                      <a:pt x="47" y="510"/>
                      <a:pt x="41" y="510"/>
                    </a:cubicBezTo>
                    <a:cubicBezTo>
                      <a:pt x="23" y="510"/>
                      <a:pt x="23" y="510"/>
                      <a:pt x="23" y="510"/>
                    </a:cubicBezTo>
                    <a:cubicBezTo>
                      <a:pt x="23" y="494"/>
                      <a:pt x="23" y="494"/>
                      <a:pt x="23" y="494"/>
                    </a:cubicBezTo>
                    <a:cubicBezTo>
                      <a:pt x="41" y="494"/>
                      <a:pt x="41" y="494"/>
                      <a:pt x="41" y="494"/>
                    </a:cubicBezTo>
                    <a:cubicBezTo>
                      <a:pt x="47" y="494"/>
                      <a:pt x="52" y="489"/>
                      <a:pt x="52" y="483"/>
                    </a:cubicBezTo>
                    <a:cubicBezTo>
                      <a:pt x="52" y="476"/>
                      <a:pt x="47" y="470"/>
                      <a:pt x="41" y="470"/>
                    </a:cubicBezTo>
                    <a:cubicBezTo>
                      <a:pt x="23" y="470"/>
                      <a:pt x="23" y="470"/>
                      <a:pt x="23" y="470"/>
                    </a:cubicBezTo>
                    <a:cubicBezTo>
                      <a:pt x="23" y="455"/>
                      <a:pt x="23" y="455"/>
                      <a:pt x="23" y="455"/>
                    </a:cubicBezTo>
                    <a:cubicBezTo>
                      <a:pt x="41" y="455"/>
                      <a:pt x="41" y="455"/>
                      <a:pt x="41" y="455"/>
                    </a:cubicBezTo>
                    <a:cubicBezTo>
                      <a:pt x="47" y="455"/>
                      <a:pt x="52" y="450"/>
                      <a:pt x="52" y="443"/>
                    </a:cubicBezTo>
                    <a:cubicBezTo>
                      <a:pt x="52" y="437"/>
                      <a:pt x="47" y="432"/>
                      <a:pt x="41" y="432"/>
                    </a:cubicBezTo>
                    <a:cubicBezTo>
                      <a:pt x="23" y="432"/>
                      <a:pt x="23" y="432"/>
                      <a:pt x="23" y="432"/>
                    </a:cubicBezTo>
                    <a:cubicBezTo>
                      <a:pt x="23" y="416"/>
                      <a:pt x="23" y="416"/>
                      <a:pt x="23" y="416"/>
                    </a:cubicBezTo>
                    <a:cubicBezTo>
                      <a:pt x="41" y="416"/>
                      <a:pt x="41" y="416"/>
                      <a:pt x="41" y="416"/>
                    </a:cubicBezTo>
                    <a:cubicBezTo>
                      <a:pt x="47" y="416"/>
                      <a:pt x="52" y="411"/>
                      <a:pt x="52" y="405"/>
                    </a:cubicBezTo>
                    <a:cubicBezTo>
                      <a:pt x="52" y="398"/>
                      <a:pt x="47" y="392"/>
                      <a:pt x="41" y="392"/>
                    </a:cubicBezTo>
                    <a:cubicBezTo>
                      <a:pt x="23" y="392"/>
                      <a:pt x="23" y="392"/>
                      <a:pt x="23" y="392"/>
                    </a:cubicBezTo>
                    <a:cubicBezTo>
                      <a:pt x="23" y="377"/>
                      <a:pt x="23" y="377"/>
                      <a:pt x="23" y="377"/>
                    </a:cubicBezTo>
                    <a:cubicBezTo>
                      <a:pt x="41" y="377"/>
                      <a:pt x="41" y="377"/>
                      <a:pt x="41" y="377"/>
                    </a:cubicBezTo>
                    <a:cubicBezTo>
                      <a:pt x="47" y="377"/>
                      <a:pt x="52" y="371"/>
                      <a:pt x="52" y="365"/>
                    </a:cubicBezTo>
                    <a:cubicBezTo>
                      <a:pt x="52" y="359"/>
                      <a:pt x="47" y="354"/>
                      <a:pt x="41" y="354"/>
                    </a:cubicBezTo>
                    <a:cubicBezTo>
                      <a:pt x="23" y="354"/>
                      <a:pt x="23" y="354"/>
                      <a:pt x="23" y="354"/>
                    </a:cubicBezTo>
                    <a:cubicBezTo>
                      <a:pt x="23" y="338"/>
                      <a:pt x="23" y="338"/>
                      <a:pt x="23" y="338"/>
                    </a:cubicBezTo>
                    <a:cubicBezTo>
                      <a:pt x="41" y="338"/>
                      <a:pt x="41" y="338"/>
                      <a:pt x="41" y="338"/>
                    </a:cubicBezTo>
                    <a:cubicBezTo>
                      <a:pt x="47" y="338"/>
                      <a:pt x="52" y="333"/>
                      <a:pt x="52" y="326"/>
                    </a:cubicBezTo>
                    <a:cubicBezTo>
                      <a:pt x="52" y="319"/>
                      <a:pt x="47" y="314"/>
                      <a:pt x="41" y="314"/>
                    </a:cubicBezTo>
                    <a:cubicBezTo>
                      <a:pt x="23" y="314"/>
                      <a:pt x="23" y="314"/>
                      <a:pt x="23" y="314"/>
                    </a:cubicBezTo>
                    <a:cubicBezTo>
                      <a:pt x="23" y="299"/>
                      <a:pt x="23" y="299"/>
                      <a:pt x="23" y="299"/>
                    </a:cubicBezTo>
                    <a:cubicBezTo>
                      <a:pt x="41" y="299"/>
                      <a:pt x="41" y="299"/>
                      <a:pt x="41" y="299"/>
                    </a:cubicBezTo>
                    <a:cubicBezTo>
                      <a:pt x="47" y="299"/>
                      <a:pt x="52" y="293"/>
                      <a:pt x="52" y="287"/>
                    </a:cubicBezTo>
                    <a:cubicBezTo>
                      <a:pt x="52" y="281"/>
                      <a:pt x="47" y="275"/>
                      <a:pt x="41" y="275"/>
                    </a:cubicBezTo>
                    <a:cubicBezTo>
                      <a:pt x="23" y="275"/>
                      <a:pt x="23" y="275"/>
                      <a:pt x="23" y="275"/>
                    </a:cubicBezTo>
                    <a:cubicBezTo>
                      <a:pt x="23" y="259"/>
                      <a:pt x="23" y="259"/>
                      <a:pt x="23" y="259"/>
                    </a:cubicBezTo>
                    <a:cubicBezTo>
                      <a:pt x="41" y="259"/>
                      <a:pt x="41" y="259"/>
                      <a:pt x="41" y="259"/>
                    </a:cubicBezTo>
                    <a:cubicBezTo>
                      <a:pt x="47" y="259"/>
                      <a:pt x="52" y="254"/>
                      <a:pt x="52" y="248"/>
                    </a:cubicBezTo>
                    <a:cubicBezTo>
                      <a:pt x="52" y="241"/>
                      <a:pt x="47" y="236"/>
                      <a:pt x="41" y="236"/>
                    </a:cubicBezTo>
                    <a:cubicBezTo>
                      <a:pt x="23" y="236"/>
                      <a:pt x="23" y="236"/>
                      <a:pt x="23" y="236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41" y="221"/>
                      <a:pt x="41" y="221"/>
                      <a:pt x="41" y="221"/>
                    </a:cubicBezTo>
                    <a:cubicBezTo>
                      <a:pt x="47" y="221"/>
                      <a:pt x="52" y="215"/>
                      <a:pt x="52" y="209"/>
                    </a:cubicBezTo>
                    <a:cubicBezTo>
                      <a:pt x="52" y="202"/>
                      <a:pt x="47" y="197"/>
                      <a:pt x="41" y="197"/>
                    </a:cubicBezTo>
                    <a:cubicBezTo>
                      <a:pt x="23" y="197"/>
                      <a:pt x="23" y="197"/>
                      <a:pt x="23" y="197"/>
                    </a:cubicBezTo>
                    <a:cubicBezTo>
                      <a:pt x="23" y="181"/>
                      <a:pt x="23" y="181"/>
                      <a:pt x="23" y="181"/>
                    </a:cubicBezTo>
                    <a:cubicBezTo>
                      <a:pt x="41" y="181"/>
                      <a:pt x="41" y="181"/>
                      <a:pt x="41" y="181"/>
                    </a:cubicBezTo>
                    <a:cubicBezTo>
                      <a:pt x="47" y="181"/>
                      <a:pt x="52" y="176"/>
                      <a:pt x="52" y="170"/>
                    </a:cubicBezTo>
                    <a:cubicBezTo>
                      <a:pt x="52" y="163"/>
                      <a:pt x="47" y="158"/>
                      <a:pt x="41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3" y="142"/>
                      <a:pt x="23" y="142"/>
                      <a:pt x="23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7" y="142"/>
                      <a:pt x="52" y="137"/>
                      <a:pt x="52" y="130"/>
                    </a:cubicBezTo>
                    <a:cubicBezTo>
                      <a:pt x="52" y="124"/>
                      <a:pt x="47" y="119"/>
                      <a:pt x="41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544" y="568"/>
                      <a:pt x="544" y="568"/>
                      <a:pt x="544" y="568"/>
                    </a:cubicBezTo>
                    <a:lnTo>
                      <a:pt x="23" y="56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72" name="Group 971"/>
          <p:cNvGrpSpPr/>
          <p:nvPr/>
        </p:nvGrpSpPr>
        <p:grpSpPr>
          <a:xfrm>
            <a:off x="6508540" y="3503898"/>
            <a:ext cx="431578" cy="431578"/>
            <a:chOff x="6508540" y="3503898"/>
            <a:chExt cx="431578" cy="431578"/>
          </a:xfrm>
        </p:grpSpPr>
        <p:sp>
          <p:nvSpPr>
            <p:cNvPr id="951" name="Freeform 18"/>
            <p:cNvSpPr>
              <a:spLocks noChangeArrowheads="1"/>
            </p:cNvSpPr>
            <p:nvPr/>
          </p:nvSpPr>
          <p:spPr bwMode="auto">
            <a:xfrm>
              <a:off x="6508540" y="3503898"/>
              <a:ext cx="431578" cy="431578"/>
            </a:xfrm>
            <a:custGeom>
              <a:avLst/>
              <a:gdLst>
                <a:gd name="T0" fmla="*/ 1025 w 1026"/>
                <a:gd name="T1" fmla="*/ 513 h 1026"/>
                <a:gd name="T2" fmla="*/ 1025 w 1026"/>
                <a:gd name="T3" fmla="*/ 513 h 1026"/>
                <a:gd name="T4" fmla="*/ 512 w 1026"/>
                <a:gd name="T5" fmla="*/ 1025 h 1026"/>
                <a:gd name="T6" fmla="*/ 0 w 1026"/>
                <a:gd name="T7" fmla="*/ 513 h 1026"/>
                <a:gd name="T8" fmla="*/ 512 w 1026"/>
                <a:gd name="T9" fmla="*/ 0 h 1026"/>
                <a:gd name="T10" fmla="*/ 1025 w 1026"/>
                <a:gd name="T11" fmla="*/ 513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026">
                  <a:moveTo>
                    <a:pt x="1025" y="513"/>
                  </a:moveTo>
                  <a:lnTo>
                    <a:pt x="1025" y="513"/>
                  </a:lnTo>
                  <a:cubicBezTo>
                    <a:pt x="1025" y="796"/>
                    <a:pt x="796" y="1025"/>
                    <a:pt x="512" y="1025"/>
                  </a:cubicBezTo>
                  <a:cubicBezTo>
                    <a:pt x="229" y="1025"/>
                    <a:pt x="0" y="796"/>
                    <a:pt x="0" y="513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6" y="0"/>
                    <a:pt x="1025" y="229"/>
                    <a:pt x="1025" y="513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22" name="Group 1221"/>
            <p:cNvGrpSpPr/>
            <p:nvPr/>
          </p:nvGrpSpPr>
          <p:grpSpPr>
            <a:xfrm>
              <a:off x="6577074" y="3572432"/>
              <a:ext cx="294509" cy="294509"/>
              <a:chOff x="6577074" y="3572432"/>
              <a:chExt cx="294509" cy="294509"/>
            </a:xfrm>
            <a:solidFill>
              <a:schemeClr val="bg1"/>
            </a:solidFill>
          </p:grpSpPr>
          <p:sp>
            <p:nvSpPr>
              <p:cNvPr id="1223" name="Freeform 131"/>
              <p:cNvSpPr>
                <a:spLocks noChangeArrowheads="1"/>
              </p:cNvSpPr>
              <p:nvPr/>
            </p:nvSpPr>
            <p:spPr bwMode="auto">
              <a:xfrm>
                <a:off x="6743778" y="3631705"/>
                <a:ext cx="12965" cy="12965"/>
              </a:xfrm>
              <a:custGeom>
                <a:avLst/>
                <a:gdLst>
                  <a:gd name="T0" fmla="*/ 30 w 31"/>
                  <a:gd name="T1" fmla="*/ 0 h 31"/>
                  <a:gd name="T2" fmla="*/ 0 w 31"/>
                  <a:gd name="T3" fmla="*/ 0 h 31"/>
                  <a:gd name="T4" fmla="*/ 0 w 31"/>
                  <a:gd name="T5" fmla="*/ 30 h 31"/>
                  <a:gd name="T6" fmla="*/ 30 w 31"/>
                  <a:gd name="T7" fmla="*/ 30 h 31"/>
                  <a:gd name="T8" fmla="*/ 30 w 31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3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30" y="30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4" name="Freeform 132"/>
              <p:cNvSpPr>
                <a:spLocks noChangeArrowheads="1"/>
              </p:cNvSpPr>
              <p:nvPr/>
            </p:nvSpPr>
            <p:spPr bwMode="auto">
              <a:xfrm>
                <a:off x="6743778" y="3657636"/>
                <a:ext cx="12965" cy="12965"/>
              </a:xfrm>
              <a:custGeom>
                <a:avLst/>
                <a:gdLst>
                  <a:gd name="T0" fmla="*/ 30 w 31"/>
                  <a:gd name="T1" fmla="*/ 0 h 30"/>
                  <a:gd name="T2" fmla="*/ 0 w 31"/>
                  <a:gd name="T3" fmla="*/ 0 h 30"/>
                  <a:gd name="T4" fmla="*/ 0 w 31"/>
                  <a:gd name="T5" fmla="*/ 29 h 30"/>
                  <a:gd name="T6" fmla="*/ 30 w 31"/>
                  <a:gd name="T7" fmla="*/ 29 h 30"/>
                  <a:gd name="T8" fmla="*/ 30 w 31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3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0" y="29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" name="Freeform 133"/>
              <p:cNvSpPr>
                <a:spLocks noChangeArrowheads="1"/>
              </p:cNvSpPr>
              <p:nvPr/>
            </p:nvSpPr>
            <p:spPr bwMode="auto">
              <a:xfrm>
                <a:off x="6743778" y="3681715"/>
                <a:ext cx="12965" cy="12966"/>
              </a:xfrm>
              <a:custGeom>
                <a:avLst/>
                <a:gdLst>
                  <a:gd name="T0" fmla="*/ 30 w 31"/>
                  <a:gd name="T1" fmla="*/ 0 h 30"/>
                  <a:gd name="T2" fmla="*/ 0 w 31"/>
                  <a:gd name="T3" fmla="*/ 0 h 30"/>
                  <a:gd name="T4" fmla="*/ 0 w 31"/>
                  <a:gd name="T5" fmla="*/ 29 h 30"/>
                  <a:gd name="T6" fmla="*/ 30 w 31"/>
                  <a:gd name="T7" fmla="*/ 29 h 30"/>
                  <a:gd name="T8" fmla="*/ 30 w 31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3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0" y="29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6" name="Freeform 134"/>
              <p:cNvSpPr>
                <a:spLocks noChangeArrowheads="1"/>
              </p:cNvSpPr>
              <p:nvPr/>
            </p:nvSpPr>
            <p:spPr bwMode="auto">
              <a:xfrm>
                <a:off x="6743778" y="3705795"/>
                <a:ext cx="12965" cy="12965"/>
              </a:xfrm>
              <a:custGeom>
                <a:avLst/>
                <a:gdLst>
                  <a:gd name="T0" fmla="*/ 30 w 31"/>
                  <a:gd name="T1" fmla="*/ 0 h 30"/>
                  <a:gd name="T2" fmla="*/ 0 w 31"/>
                  <a:gd name="T3" fmla="*/ 0 h 30"/>
                  <a:gd name="T4" fmla="*/ 0 w 31"/>
                  <a:gd name="T5" fmla="*/ 29 h 30"/>
                  <a:gd name="T6" fmla="*/ 30 w 31"/>
                  <a:gd name="T7" fmla="*/ 29 h 30"/>
                  <a:gd name="T8" fmla="*/ 30 w 31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3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0" y="29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7" name="Freeform 135"/>
              <p:cNvSpPr>
                <a:spLocks noChangeArrowheads="1"/>
              </p:cNvSpPr>
              <p:nvPr/>
            </p:nvSpPr>
            <p:spPr bwMode="auto">
              <a:xfrm>
                <a:off x="6743778" y="3731727"/>
                <a:ext cx="12965" cy="12965"/>
              </a:xfrm>
              <a:custGeom>
                <a:avLst/>
                <a:gdLst>
                  <a:gd name="T0" fmla="*/ 30 w 31"/>
                  <a:gd name="T1" fmla="*/ 0 h 30"/>
                  <a:gd name="T2" fmla="*/ 0 w 31"/>
                  <a:gd name="T3" fmla="*/ 0 h 30"/>
                  <a:gd name="T4" fmla="*/ 0 w 31"/>
                  <a:gd name="T5" fmla="*/ 29 h 30"/>
                  <a:gd name="T6" fmla="*/ 30 w 31"/>
                  <a:gd name="T7" fmla="*/ 29 h 30"/>
                  <a:gd name="T8" fmla="*/ 30 w 31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3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0" y="29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8" name="Freeform 136"/>
              <p:cNvSpPr>
                <a:spLocks noChangeArrowheads="1"/>
              </p:cNvSpPr>
              <p:nvPr/>
            </p:nvSpPr>
            <p:spPr bwMode="auto">
              <a:xfrm>
                <a:off x="6743778" y="3755806"/>
                <a:ext cx="12965" cy="12966"/>
              </a:xfrm>
              <a:custGeom>
                <a:avLst/>
                <a:gdLst>
                  <a:gd name="T0" fmla="*/ 30 w 31"/>
                  <a:gd name="T1" fmla="*/ 0 h 30"/>
                  <a:gd name="T2" fmla="*/ 0 w 31"/>
                  <a:gd name="T3" fmla="*/ 0 h 30"/>
                  <a:gd name="T4" fmla="*/ 0 w 31"/>
                  <a:gd name="T5" fmla="*/ 29 h 30"/>
                  <a:gd name="T6" fmla="*/ 30 w 31"/>
                  <a:gd name="T7" fmla="*/ 29 h 30"/>
                  <a:gd name="T8" fmla="*/ 30 w 31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3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0" y="29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" name="Freeform 137"/>
              <p:cNvSpPr>
                <a:spLocks noChangeArrowheads="1"/>
              </p:cNvSpPr>
              <p:nvPr/>
            </p:nvSpPr>
            <p:spPr bwMode="auto">
              <a:xfrm>
                <a:off x="6743778" y="3779886"/>
                <a:ext cx="12965" cy="12965"/>
              </a:xfrm>
              <a:custGeom>
                <a:avLst/>
                <a:gdLst>
                  <a:gd name="T0" fmla="*/ 30 w 31"/>
                  <a:gd name="T1" fmla="*/ 0 h 30"/>
                  <a:gd name="T2" fmla="*/ 0 w 31"/>
                  <a:gd name="T3" fmla="*/ 0 h 30"/>
                  <a:gd name="T4" fmla="*/ 0 w 31"/>
                  <a:gd name="T5" fmla="*/ 29 h 30"/>
                  <a:gd name="T6" fmla="*/ 30 w 31"/>
                  <a:gd name="T7" fmla="*/ 29 h 30"/>
                  <a:gd name="T8" fmla="*/ 30 w 31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3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0" y="29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" name="Freeform 138"/>
              <p:cNvSpPr>
                <a:spLocks noChangeArrowheads="1"/>
              </p:cNvSpPr>
              <p:nvPr/>
            </p:nvSpPr>
            <p:spPr bwMode="auto">
              <a:xfrm>
                <a:off x="6743778" y="3803965"/>
                <a:ext cx="12965" cy="12966"/>
              </a:xfrm>
              <a:custGeom>
                <a:avLst/>
                <a:gdLst>
                  <a:gd name="T0" fmla="*/ 30 w 31"/>
                  <a:gd name="T1" fmla="*/ 0 h 31"/>
                  <a:gd name="T2" fmla="*/ 0 w 31"/>
                  <a:gd name="T3" fmla="*/ 0 h 31"/>
                  <a:gd name="T4" fmla="*/ 0 w 31"/>
                  <a:gd name="T5" fmla="*/ 30 h 31"/>
                  <a:gd name="T6" fmla="*/ 30 w 31"/>
                  <a:gd name="T7" fmla="*/ 30 h 31"/>
                  <a:gd name="T8" fmla="*/ 30 w 31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3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30" y="30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" name="Freeform 139"/>
              <p:cNvSpPr>
                <a:spLocks noChangeArrowheads="1"/>
              </p:cNvSpPr>
              <p:nvPr/>
            </p:nvSpPr>
            <p:spPr bwMode="auto">
              <a:xfrm>
                <a:off x="6756743" y="3644670"/>
                <a:ext cx="12966" cy="12966"/>
              </a:xfrm>
              <a:custGeom>
                <a:avLst/>
                <a:gdLst>
                  <a:gd name="T0" fmla="*/ 29 w 30"/>
                  <a:gd name="T1" fmla="*/ 0 h 31"/>
                  <a:gd name="T2" fmla="*/ 0 w 30"/>
                  <a:gd name="T3" fmla="*/ 0 h 31"/>
                  <a:gd name="T4" fmla="*/ 0 w 30"/>
                  <a:gd name="T5" fmla="*/ 30 h 31"/>
                  <a:gd name="T6" fmla="*/ 29 w 30"/>
                  <a:gd name="T7" fmla="*/ 30 h 31"/>
                  <a:gd name="T8" fmla="*/ 29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29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29" y="30"/>
                    </a:lnTo>
                    <a:lnTo>
                      <a:pt x="29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" name="Freeform 140"/>
              <p:cNvSpPr>
                <a:spLocks noChangeArrowheads="1"/>
              </p:cNvSpPr>
              <p:nvPr/>
            </p:nvSpPr>
            <p:spPr bwMode="auto">
              <a:xfrm>
                <a:off x="6756743" y="3670602"/>
                <a:ext cx="12966" cy="12966"/>
              </a:xfrm>
              <a:custGeom>
                <a:avLst/>
                <a:gdLst>
                  <a:gd name="T0" fmla="*/ 29 w 30"/>
                  <a:gd name="T1" fmla="*/ 0 h 30"/>
                  <a:gd name="T2" fmla="*/ 0 w 30"/>
                  <a:gd name="T3" fmla="*/ 0 h 30"/>
                  <a:gd name="T4" fmla="*/ 0 w 30"/>
                  <a:gd name="T5" fmla="*/ 29 h 30"/>
                  <a:gd name="T6" fmla="*/ 29 w 30"/>
                  <a:gd name="T7" fmla="*/ 29 h 30"/>
                  <a:gd name="T8" fmla="*/ 29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29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29" y="29"/>
                    </a:lnTo>
                    <a:lnTo>
                      <a:pt x="29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" name="Freeform 141"/>
              <p:cNvSpPr>
                <a:spLocks noChangeArrowheads="1"/>
              </p:cNvSpPr>
              <p:nvPr/>
            </p:nvSpPr>
            <p:spPr bwMode="auto">
              <a:xfrm>
                <a:off x="6756743" y="3694682"/>
                <a:ext cx="12966" cy="12965"/>
              </a:xfrm>
              <a:custGeom>
                <a:avLst/>
                <a:gdLst>
                  <a:gd name="T0" fmla="*/ 29 w 30"/>
                  <a:gd name="T1" fmla="*/ 0 h 30"/>
                  <a:gd name="T2" fmla="*/ 0 w 30"/>
                  <a:gd name="T3" fmla="*/ 0 h 30"/>
                  <a:gd name="T4" fmla="*/ 0 w 30"/>
                  <a:gd name="T5" fmla="*/ 29 h 30"/>
                  <a:gd name="T6" fmla="*/ 29 w 30"/>
                  <a:gd name="T7" fmla="*/ 29 h 30"/>
                  <a:gd name="T8" fmla="*/ 29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29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29" y="29"/>
                    </a:lnTo>
                    <a:lnTo>
                      <a:pt x="29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" name="Freeform 142"/>
              <p:cNvSpPr>
                <a:spLocks noChangeArrowheads="1"/>
              </p:cNvSpPr>
              <p:nvPr/>
            </p:nvSpPr>
            <p:spPr bwMode="auto">
              <a:xfrm>
                <a:off x="6756743" y="3718761"/>
                <a:ext cx="12966" cy="12966"/>
              </a:xfrm>
              <a:custGeom>
                <a:avLst/>
                <a:gdLst>
                  <a:gd name="T0" fmla="*/ 29 w 30"/>
                  <a:gd name="T1" fmla="*/ 0 h 31"/>
                  <a:gd name="T2" fmla="*/ 0 w 30"/>
                  <a:gd name="T3" fmla="*/ 0 h 31"/>
                  <a:gd name="T4" fmla="*/ 0 w 30"/>
                  <a:gd name="T5" fmla="*/ 30 h 31"/>
                  <a:gd name="T6" fmla="*/ 29 w 30"/>
                  <a:gd name="T7" fmla="*/ 30 h 31"/>
                  <a:gd name="T8" fmla="*/ 29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29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29" y="30"/>
                    </a:lnTo>
                    <a:lnTo>
                      <a:pt x="29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" name="Freeform 143"/>
              <p:cNvSpPr>
                <a:spLocks noChangeArrowheads="1"/>
              </p:cNvSpPr>
              <p:nvPr/>
            </p:nvSpPr>
            <p:spPr bwMode="auto">
              <a:xfrm>
                <a:off x="6756743" y="3742841"/>
                <a:ext cx="12966" cy="12965"/>
              </a:xfrm>
              <a:custGeom>
                <a:avLst/>
                <a:gdLst>
                  <a:gd name="T0" fmla="*/ 29 w 30"/>
                  <a:gd name="T1" fmla="*/ 0 h 30"/>
                  <a:gd name="T2" fmla="*/ 0 w 30"/>
                  <a:gd name="T3" fmla="*/ 0 h 30"/>
                  <a:gd name="T4" fmla="*/ 0 w 30"/>
                  <a:gd name="T5" fmla="*/ 29 h 30"/>
                  <a:gd name="T6" fmla="*/ 29 w 30"/>
                  <a:gd name="T7" fmla="*/ 29 h 30"/>
                  <a:gd name="T8" fmla="*/ 29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29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29" y="29"/>
                    </a:lnTo>
                    <a:lnTo>
                      <a:pt x="29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" name="Freeform 144"/>
              <p:cNvSpPr>
                <a:spLocks noChangeArrowheads="1"/>
              </p:cNvSpPr>
              <p:nvPr/>
            </p:nvSpPr>
            <p:spPr bwMode="auto">
              <a:xfrm>
                <a:off x="6756743" y="3766919"/>
                <a:ext cx="12966" cy="12966"/>
              </a:xfrm>
              <a:custGeom>
                <a:avLst/>
                <a:gdLst>
                  <a:gd name="T0" fmla="*/ 0 w 30"/>
                  <a:gd name="T1" fmla="*/ 0 h 30"/>
                  <a:gd name="T2" fmla="*/ 0 w 30"/>
                  <a:gd name="T3" fmla="*/ 29 h 30"/>
                  <a:gd name="T4" fmla="*/ 29 w 30"/>
                  <a:gd name="T5" fmla="*/ 29 h 30"/>
                  <a:gd name="T6" fmla="*/ 29 w 30"/>
                  <a:gd name="T7" fmla="*/ 0 h 30"/>
                  <a:gd name="T8" fmla="*/ 0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0" y="0"/>
                    </a:moveTo>
                    <a:lnTo>
                      <a:pt x="0" y="29"/>
                    </a:lnTo>
                    <a:lnTo>
                      <a:pt x="29" y="29"/>
                    </a:lnTo>
                    <a:lnTo>
                      <a:pt x="29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" name="Freeform 145"/>
              <p:cNvSpPr>
                <a:spLocks noChangeArrowheads="1"/>
              </p:cNvSpPr>
              <p:nvPr/>
            </p:nvSpPr>
            <p:spPr bwMode="auto">
              <a:xfrm>
                <a:off x="6756743" y="3792851"/>
                <a:ext cx="12966" cy="12966"/>
              </a:xfrm>
              <a:custGeom>
                <a:avLst/>
                <a:gdLst>
                  <a:gd name="T0" fmla="*/ 0 w 30"/>
                  <a:gd name="T1" fmla="*/ 0 h 30"/>
                  <a:gd name="T2" fmla="*/ 0 w 30"/>
                  <a:gd name="T3" fmla="*/ 29 h 30"/>
                  <a:gd name="T4" fmla="*/ 29 w 30"/>
                  <a:gd name="T5" fmla="*/ 29 h 30"/>
                  <a:gd name="T6" fmla="*/ 29 w 30"/>
                  <a:gd name="T7" fmla="*/ 0 h 30"/>
                  <a:gd name="T8" fmla="*/ 0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0" y="0"/>
                    </a:moveTo>
                    <a:lnTo>
                      <a:pt x="0" y="29"/>
                    </a:lnTo>
                    <a:lnTo>
                      <a:pt x="29" y="29"/>
                    </a:lnTo>
                    <a:lnTo>
                      <a:pt x="29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" name="Freeform 146"/>
              <p:cNvSpPr>
                <a:spLocks noChangeArrowheads="1"/>
              </p:cNvSpPr>
              <p:nvPr/>
            </p:nvSpPr>
            <p:spPr bwMode="auto">
              <a:xfrm>
                <a:off x="6769709" y="3631705"/>
                <a:ext cx="12965" cy="12965"/>
              </a:xfrm>
              <a:custGeom>
                <a:avLst/>
                <a:gdLst>
                  <a:gd name="T0" fmla="*/ 29 w 30"/>
                  <a:gd name="T1" fmla="*/ 30 h 31"/>
                  <a:gd name="T2" fmla="*/ 29 w 30"/>
                  <a:gd name="T3" fmla="*/ 0 h 31"/>
                  <a:gd name="T4" fmla="*/ 0 w 30"/>
                  <a:gd name="T5" fmla="*/ 0 h 31"/>
                  <a:gd name="T6" fmla="*/ 0 w 30"/>
                  <a:gd name="T7" fmla="*/ 30 h 31"/>
                  <a:gd name="T8" fmla="*/ 29 w 30"/>
                  <a:gd name="T9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29" y="30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29" y="3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" name="Freeform 147"/>
              <p:cNvSpPr>
                <a:spLocks noChangeArrowheads="1"/>
              </p:cNvSpPr>
              <p:nvPr/>
            </p:nvSpPr>
            <p:spPr bwMode="auto">
              <a:xfrm>
                <a:off x="6769709" y="3657636"/>
                <a:ext cx="12965" cy="12965"/>
              </a:xfrm>
              <a:custGeom>
                <a:avLst/>
                <a:gdLst>
                  <a:gd name="T0" fmla="*/ 29 w 30"/>
                  <a:gd name="T1" fmla="*/ 29 h 30"/>
                  <a:gd name="T2" fmla="*/ 29 w 30"/>
                  <a:gd name="T3" fmla="*/ 0 h 30"/>
                  <a:gd name="T4" fmla="*/ 0 w 30"/>
                  <a:gd name="T5" fmla="*/ 0 h 30"/>
                  <a:gd name="T6" fmla="*/ 0 w 30"/>
                  <a:gd name="T7" fmla="*/ 29 h 30"/>
                  <a:gd name="T8" fmla="*/ 29 w 30"/>
                  <a:gd name="T9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29" y="29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29"/>
                    </a:lnTo>
                    <a:lnTo>
                      <a:pt x="29" y="2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0" name="Freeform 148"/>
              <p:cNvSpPr>
                <a:spLocks noChangeArrowheads="1"/>
              </p:cNvSpPr>
              <p:nvPr/>
            </p:nvSpPr>
            <p:spPr bwMode="auto">
              <a:xfrm>
                <a:off x="6769709" y="3681715"/>
                <a:ext cx="12965" cy="12966"/>
              </a:xfrm>
              <a:custGeom>
                <a:avLst/>
                <a:gdLst>
                  <a:gd name="T0" fmla="*/ 0 w 30"/>
                  <a:gd name="T1" fmla="*/ 29 h 30"/>
                  <a:gd name="T2" fmla="*/ 29 w 30"/>
                  <a:gd name="T3" fmla="*/ 29 h 30"/>
                  <a:gd name="T4" fmla="*/ 29 w 30"/>
                  <a:gd name="T5" fmla="*/ 0 h 30"/>
                  <a:gd name="T6" fmla="*/ 0 w 30"/>
                  <a:gd name="T7" fmla="*/ 0 h 30"/>
                  <a:gd name="T8" fmla="*/ 0 w 30"/>
                  <a:gd name="T9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0" y="29"/>
                    </a:moveTo>
                    <a:lnTo>
                      <a:pt x="29" y="29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2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" name="Freeform 149"/>
              <p:cNvSpPr>
                <a:spLocks noChangeArrowheads="1"/>
              </p:cNvSpPr>
              <p:nvPr/>
            </p:nvSpPr>
            <p:spPr bwMode="auto">
              <a:xfrm>
                <a:off x="6769709" y="3705795"/>
                <a:ext cx="12965" cy="12965"/>
              </a:xfrm>
              <a:custGeom>
                <a:avLst/>
                <a:gdLst>
                  <a:gd name="T0" fmla="*/ 0 w 30"/>
                  <a:gd name="T1" fmla="*/ 29 h 30"/>
                  <a:gd name="T2" fmla="*/ 29 w 30"/>
                  <a:gd name="T3" fmla="*/ 29 h 30"/>
                  <a:gd name="T4" fmla="*/ 29 w 30"/>
                  <a:gd name="T5" fmla="*/ 0 h 30"/>
                  <a:gd name="T6" fmla="*/ 0 w 30"/>
                  <a:gd name="T7" fmla="*/ 0 h 30"/>
                  <a:gd name="T8" fmla="*/ 0 w 30"/>
                  <a:gd name="T9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0" y="29"/>
                    </a:moveTo>
                    <a:lnTo>
                      <a:pt x="29" y="29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2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" name="Freeform 150"/>
              <p:cNvSpPr>
                <a:spLocks noChangeArrowheads="1"/>
              </p:cNvSpPr>
              <p:nvPr/>
            </p:nvSpPr>
            <p:spPr bwMode="auto">
              <a:xfrm>
                <a:off x="6769709" y="3731727"/>
                <a:ext cx="12965" cy="12965"/>
              </a:xfrm>
              <a:custGeom>
                <a:avLst/>
                <a:gdLst>
                  <a:gd name="T0" fmla="*/ 0 w 30"/>
                  <a:gd name="T1" fmla="*/ 0 h 30"/>
                  <a:gd name="T2" fmla="*/ 0 w 30"/>
                  <a:gd name="T3" fmla="*/ 29 h 30"/>
                  <a:gd name="T4" fmla="*/ 29 w 30"/>
                  <a:gd name="T5" fmla="*/ 29 h 30"/>
                  <a:gd name="T6" fmla="*/ 29 w 30"/>
                  <a:gd name="T7" fmla="*/ 0 h 30"/>
                  <a:gd name="T8" fmla="*/ 0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0" y="0"/>
                    </a:moveTo>
                    <a:lnTo>
                      <a:pt x="0" y="29"/>
                    </a:lnTo>
                    <a:lnTo>
                      <a:pt x="29" y="29"/>
                    </a:lnTo>
                    <a:lnTo>
                      <a:pt x="29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3" name="Freeform 151"/>
              <p:cNvSpPr>
                <a:spLocks noChangeArrowheads="1"/>
              </p:cNvSpPr>
              <p:nvPr/>
            </p:nvSpPr>
            <p:spPr bwMode="auto">
              <a:xfrm>
                <a:off x="6769709" y="3755806"/>
                <a:ext cx="12965" cy="12966"/>
              </a:xfrm>
              <a:custGeom>
                <a:avLst/>
                <a:gdLst>
                  <a:gd name="T0" fmla="*/ 0 w 30"/>
                  <a:gd name="T1" fmla="*/ 0 h 30"/>
                  <a:gd name="T2" fmla="*/ 0 w 30"/>
                  <a:gd name="T3" fmla="*/ 29 h 30"/>
                  <a:gd name="T4" fmla="*/ 29 w 30"/>
                  <a:gd name="T5" fmla="*/ 29 h 30"/>
                  <a:gd name="T6" fmla="*/ 29 w 30"/>
                  <a:gd name="T7" fmla="*/ 0 h 30"/>
                  <a:gd name="T8" fmla="*/ 0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0" y="0"/>
                    </a:moveTo>
                    <a:lnTo>
                      <a:pt x="0" y="29"/>
                    </a:lnTo>
                    <a:lnTo>
                      <a:pt x="29" y="29"/>
                    </a:lnTo>
                    <a:lnTo>
                      <a:pt x="29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4" name="Freeform 152"/>
              <p:cNvSpPr>
                <a:spLocks noChangeArrowheads="1"/>
              </p:cNvSpPr>
              <p:nvPr/>
            </p:nvSpPr>
            <p:spPr bwMode="auto">
              <a:xfrm>
                <a:off x="6769709" y="3779886"/>
                <a:ext cx="12965" cy="12965"/>
              </a:xfrm>
              <a:custGeom>
                <a:avLst/>
                <a:gdLst>
                  <a:gd name="T0" fmla="*/ 0 w 30"/>
                  <a:gd name="T1" fmla="*/ 0 h 30"/>
                  <a:gd name="T2" fmla="*/ 0 w 30"/>
                  <a:gd name="T3" fmla="*/ 29 h 30"/>
                  <a:gd name="T4" fmla="*/ 29 w 30"/>
                  <a:gd name="T5" fmla="*/ 29 h 30"/>
                  <a:gd name="T6" fmla="*/ 29 w 30"/>
                  <a:gd name="T7" fmla="*/ 0 h 30"/>
                  <a:gd name="T8" fmla="*/ 0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0" y="0"/>
                    </a:moveTo>
                    <a:lnTo>
                      <a:pt x="0" y="29"/>
                    </a:lnTo>
                    <a:lnTo>
                      <a:pt x="29" y="29"/>
                    </a:lnTo>
                    <a:lnTo>
                      <a:pt x="29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5" name="Freeform 153"/>
              <p:cNvSpPr>
                <a:spLocks noChangeArrowheads="1"/>
              </p:cNvSpPr>
              <p:nvPr/>
            </p:nvSpPr>
            <p:spPr bwMode="auto">
              <a:xfrm>
                <a:off x="6780823" y="3644670"/>
                <a:ext cx="12965" cy="12966"/>
              </a:xfrm>
              <a:custGeom>
                <a:avLst/>
                <a:gdLst>
                  <a:gd name="T0" fmla="*/ 29 w 30"/>
                  <a:gd name="T1" fmla="*/ 30 h 31"/>
                  <a:gd name="T2" fmla="*/ 29 w 30"/>
                  <a:gd name="T3" fmla="*/ 0 h 31"/>
                  <a:gd name="T4" fmla="*/ 0 w 30"/>
                  <a:gd name="T5" fmla="*/ 0 h 31"/>
                  <a:gd name="T6" fmla="*/ 0 w 30"/>
                  <a:gd name="T7" fmla="*/ 30 h 31"/>
                  <a:gd name="T8" fmla="*/ 29 w 30"/>
                  <a:gd name="T9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29" y="30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29" y="3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6" name="Freeform 154"/>
              <p:cNvSpPr>
                <a:spLocks noChangeArrowheads="1"/>
              </p:cNvSpPr>
              <p:nvPr/>
            </p:nvSpPr>
            <p:spPr bwMode="auto">
              <a:xfrm>
                <a:off x="6780823" y="3670602"/>
                <a:ext cx="12965" cy="12966"/>
              </a:xfrm>
              <a:custGeom>
                <a:avLst/>
                <a:gdLst>
                  <a:gd name="T0" fmla="*/ 0 w 30"/>
                  <a:gd name="T1" fmla="*/ 29 h 30"/>
                  <a:gd name="T2" fmla="*/ 29 w 30"/>
                  <a:gd name="T3" fmla="*/ 29 h 30"/>
                  <a:gd name="T4" fmla="*/ 29 w 30"/>
                  <a:gd name="T5" fmla="*/ 0 h 30"/>
                  <a:gd name="T6" fmla="*/ 0 w 30"/>
                  <a:gd name="T7" fmla="*/ 0 h 30"/>
                  <a:gd name="T8" fmla="*/ 0 w 30"/>
                  <a:gd name="T9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0" y="29"/>
                    </a:moveTo>
                    <a:lnTo>
                      <a:pt x="29" y="29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2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7" name="Freeform 155"/>
              <p:cNvSpPr>
                <a:spLocks noChangeArrowheads="1"/>
              </p:cNvSpPr>
              <p:nvPr/>
            </p:nvSpPr>
            <p:spPr bwMode="auto">
              <a:xfrm>
                <a:off x="6780823" y="3694682"/>
                <a:ext cx="12965" cy="12965"/>
              </a:xfrm>
              <a:custGeom>
                <a:avLst/>
                <a:gdLst>
                  <a:gd name="T0" fmla="*/ 0 w 30"/>
                  <a:gd name="T1" fmla="*/ 29 h 30"/>
                  <a:gd name="T2" fmla="*/ 29 w 30"/>
                  <a:gd name="T3" fmla="*/ 29 h 30"/>
                  <a:gd name="T4" fmla="*/ 29 w 30"/>
                  <a:gd name="T5" fmla="*/ 0 h 30"/>
                  <a:gd name="T6" fmla="*/ 0 w 30"/>
                  <a:gd name="T7" fmla="*/ 0 h 30"/>
                  <a:gd name="T8" fmla="*/ 0 w 30"/>
                  <a:gd name="T9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0" y="29"/>
                    </a:moveTo>
                    <a:lnTo>
                      <a:pt x="29" y="29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2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8" name="Freeform 156"/>
              <p:cNvSpPr>
                <a:spLocks noChangeArrowheads="1"/>
              </p:cNvSpPr>
              <p:nvPr/>
            </p:nvSpPr>
            <p:spPr bwMode="auto">
              <a:xfrm>
                <a:off x="6780823" y="3718761"/>
                <a:ext cx="12965" cy="12966"/>
              </a:xfrm>
              <a:custGeom>
                <a:avLst/>
                <a:gdLst>
                  <a:gd name="T0" fmla="*/ 0 w 30"/>
                  <a:gd name="T1" fmla="*/ 30 h 31"/>
                  <a:gd name="T2" fmla="*/ 29 w 30"/>
                  <a:gd name="T3" fmla="*/ 30 h 31"/>
                  <a:gd name="T4" fmla="*/ 29 w 30"/>
                  <a:gd name="T5" fmla="*/ 0 h 31"/>
                  <a:gd name="T6" fmla="*/ 0 w 30"/>
                  <a:gd name="T7" fmla="*/ 0 h 31"/>
                  <a:gd name="T8" fmla="*/ 0 w 30"/>
                  <a:gd name="T9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0" y="30"/>
                    </a:moveTo>
                    <a:lnTo>
                      <a:pt x="29" y="30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3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" name="Freeform 157"/>
              <p:cNvSpPr>
                <a:spLocks noChangeArrowheads="1"/>
              </p:cNvSpPr>
              <p:nvPr/>
            </p:nvSpPr>
            <p:spPr bwMode="auto">
              <a:xfrm>
                <a:off x="6780823" y="3742841"/>
                <a:ext cx="12965" cy="12965"/>
              </a:xfrm>
              <a:custGeom>
                <a:avLst/>
                <a:gdLst>
                  <a:gd name="T0" fmla="*/ 0 w 30"/>
                  <a:gd name="T1" fmla="*/ 0 h 30"/>
                  <a:gd name="T2" fmla="*/ 0 w 30"/>
                  <a:gd name="T3" fmla="*/ 29 h 30"/>
                  <a:gd name="T4" fmla="*/ 29 w 30"/>
                  <a:gd name="T5" fmla="*/ 29 h 30"/>
                  <a:gd name="T6" fmla="*/ 29 w 30"/>
                  <a:gd name="T7" fmla="*/ 0 h 30"/>
                  <a:gd name="T8" fmla="*/ 0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0" y="0"/>
                    </a:moveTo>
                    <a:lnTo>
                      <a:pt x="0" y="29"/>
                    </a:lnTo>
                    <a:lnTo>
                      <a:pt x="29" y="29"/>
                    </a:lnTo>
                    <a:lnTo>
                      <a:pt x="29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" name="Freeform 158"/>
              <p:cNvSpPr>
                <a:spLocks noChangeArrowheads="1"/>
              </p:cNvSpPr>
              <p:nvPr/>
            </p:nvSpPr>
            <p:spPr bwMode="auto">
              <a:xfrm>
                <a:off x="6780823" y="3766919"/>
                <a:ext cx="12965" cy="12966"/>
              </a:xfrm>
              <a:custGeom>
                <a:avLst/>
                <a:gdLst>
                  <a:gd name="T0" fmla="*/ 0 w 30"/>
                  <a:gd name="T1" fmla="*/ 0 h 30"/>
                  <a:gd name="T2" fmla="*/ 0 w 30"/>
                  <a:gd name="T3" fmla="*/ 29 h 30"/>
                  <a:gd name="T4" fmla="*/ 29 w 30"/>
                  <a:gd name="T5" fmla="*/ 29 h 30"/>
                  <a:gd name="T6" fmla="*/ 29 w 30"/>
                  <a:gd name="T7" fmla="*/ 0 h 30"/>
                  <a:gd name="T8" fmla="*/ 0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0" y="0"/>
                    </a:moveTo>
                    <a:lnTo>
                      <a:pt x="0" y="29"/>
                    </a:lnTo>
                    <a:lnTo>
                      <a:pt x="29" y="29"/>
                    </a:lnTo>
                    <a:lnTo>
                      <a:pt x="29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" name="Freeform 159"/>
              <p:cNvSpPr>
                <a:spLocks noChangeArrowheads="1"/>
              </p:cNvSpPr>
              <p:nvPr/>
            </p:nvSpPr>
            <p:spPr bwMode="auto">
              <a:xfrm>
                <a:off x="6793788" y="3657636"/>
                <a:ext cx="12966" cy="12965"/>
              </a:xfrm>
              <a:custGeom>
                <a:avLst/>
                <a:gdLst>
                  <a:gd name="T0" fmla="*/ 0 w 31"/>
                  <a:gd name="T1" fmla="*/ 29 h 30"/>
                  <a:gd name="T2" fmla="*/ 30 w 31"/>
                  <a:gd name="T3" fmla="*/ 29 h 30"/>
                  <a:gd name="T4" fmla="*/ 30 w 31"/>
                  <a:gd name="T5" fmla="*/ 0 h 30"/>
                  <a:gd name="T6" fmla="*/ 0 w 31"/>
                  <a:gd name="T7" fmla="*/ 0 h 30"/>
                  <a:gd name="T8" fmla="*/ 0 w 31"/>
                  <a:gd name="T9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0" y="29"/>
                    </a:moveTo>
                    <a:lnTo>
                      <a:pt x="30" y="29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0" y="2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2" name="Freeform 160"/>
              <p:cNvSpPr>
                <a:spLocks noChangeArrowheads="1"/>
              </p:cNvSpPr>
              <p:nvPr/>
            </p:nvSpPr>
            <p:spPr bwMode="auto">
              <a:xfrm>
                <a:off x="6793788" y="3681715"/>
                <a:ext cx="12966" cy="12966"/>
              </a:xfrm>
              <a:custGeom>
                <a:avLst/>
                <a:gdLst>
                  <a:gd name="T0" fmla="*/ 0 w 31"/>
                  <a:gd name="T1" fmla="*/ 29 h 30"/>
                  <a:gd name="T2" fmla="*/ 30 w 31"/>
                  <a:gd name="T3" fmla="*/ 29 h 30"/>
                  <a:gd name="T4" fmla="*/ 30 w 31"/>
                  <a:gd name="T5" fmla="*/ 0 h 30"/>
                  <a:gd name="T6" fmla="*/ 0 w 31"/>
                  <a:gd name="T7" fmla="*/ 0 h 30"/>
                  <a:gd name="T8" fmla="*/ 0 w 31"/>
                  <a:gd name="T9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0" y="29"/>
                    </a:moveTo>
                    <a:lnTo>
                      <a:pt x="30" y="29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0" y="2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3" name="Freeform 161"/>
              <p:cNvSpPr>
                <a:spLocks noChangeArrowheads="1"/>
              </p:cNvSpPr>
              <p:nvPr/>
            </p:nvSpPr>
            <p:spPr bwMode="auto">
              <a:xfrm>
                <a:off x="6793788" y="3705795"/>
                <a:ext cx="12966" cy="12965"/>
              </a:xfrm>
              <a:custGeom>
                <a:avLst/>
                <a:gdLst>
                  <a:gd name="T0" fmla="*/ 0 w 31"/>
                  <a:gd name="T1" fmla="*/ 29 h 30"/>
                  <a:gd name="T2" fmla="*/ 30 w 31"/>
                  <a:gd name="T3" fmla="*/ 29 h 30"/>
                  <a:gd name="T4" fmla="*/ 30 w 31"/>
                  <a:gd name="T5" fmla="*/ 0 h 30"/>
                  <a:gd name="T6" fmla="*/ 0 w 31"/>
                  <a:gd name="T7" fmla="*/ 0 h 30"/>
                  <a:gd name="T8" fmla="*/ 0 w 31"/>
                  <a:gd name="T9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0" y="29"/>
                    </a:moveTo>
                    <a:lnTo>
                      <a:pt x="30" y="29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0" y="2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4" name="Freeform 162"/>
              <p:cNvSpPr>
                <a:spLocks noChangeArrowheads="1"/>
              </p:cNvSpPr>
              <p:nvPr/>
            </p:nvSpPr>
            <p:spPr bwMode="auto">
              <a:xfrm>
                <a:off x="6793788" y="3731727"/>
                <a:ext cx="12966" cy="12965"/>
              </a:xfrm>
              <a:custGeom>
                <a:avLst/>
                <a:gdLst>
                  <a:gd name="T0" fmla="*/ 0 w 31"/>
                  <a:gd name="T1" fmla="*/ 29 h 30"/>
                  <a:gd name="T2" fmla="*/ 30 w 31"/>
                  <a:gd name="T3" fmla="*/ 29 h 30"/>
                  <a:gd name="T4" fmla="*/ 30 w 31"/>
                  <a:gd name="T5" fmla="*/ 0 h 30"/>
                  <a:gd name="T6" fmla="*/ 0 w 31"/>
                  <a:gd name="T7" fmla="*/ 0 h 30"/>
                  <a:gd name="T8" fmla="*/ 0 w 31"/>
                  <a:gd name="T9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0" y="29"/>
                    </a:moveTo>
                    <a:lnTo>
                      <a:pt x="30" y="29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0" y="2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5" name="Freeform 163"/>
              <p:cNvSpPr>
                <a:spLocks noChangeArrowheads="1"/>
              </p:cNvSpPr>
              <p:nvPr/>
            </p:nvSpPr>
            <p:spPr bwMode="auto">
              <a:xfrm>
                <a:off x="6793788" y="3755806"/>
                <a:ext cx="12966" cy="12966"/>
              </a:xfrm>
              <a:custGeom>
                <a:avLst/>
                <a:gdLst>
                  <a:gd name="T0" fmla="*/ 0 w 31"/>
                  <a:gd name="T1" fmla="*/ 0 h 30"/>
                  <a:gd name="T2" fmla="*/ 0 w 31"/>
                  <a:gd name="T3" fmla="*/ 29 h 30"/>
                  <a:gd name="T4" fmla="*/ 30 w 31"/>
                  <a:gd name="T5" fmla="*/ 29 h 30"/>
                  <a:gd name="T6" fmla="*/ 30 w 31"/>
                  <a:gd name="T7" fmla="*/ 0 h 30"/>
                  <a:gd name="T8" fmla="*/ 0 w 31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0" y="0"/>
                    </a:moveTo>
                    <a:lnTo>
                      <a:pt x="0" y="29"/>
                    </a:lnTo>
                    <a:lnTo>
                      <a:pt x="30" y="29"/>
                    </a:lnTo>
                    <a:lnTo>
                      <a:pt x="3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6" name="Freeform 164"/>
              <p:cNvSpPr>
                <a:spLocks noChangeArrowheads="1"/>
              </p:cNvSpPr>
              <p:nvPr/>
            </p:nvSpPr>
            <p:spPr bwMode="auto">
              <a:xfrm>
                <a:off x="6806755" y="3694682"/>
                <a:ext cx="12965" cy="12965"/>
              </a:xfrm>
              <a:custGeom>
                <a:avLst/>
                <a:gdLst>
                  <a:gd name="T0" fmla="*/ 0 w 30"/>
                  <a:gd name="T1" fmla="*/ 29 h 30"/>
                  <a:gd name="T2" fmla="*/ 29 w 30"/>
                  <a:gd name="T3" fmla="*/ 29 h 30"/>
                  <a:gd name="T4" fmla="*/ 29 w 30"/>
                  <a:gd name="T5" fmla="*/ 0 h 30"/>
                  <a:gd name="T6" fmla="*/ 0 w 30"/>
                  <a:gd name="T7" fmla="*/ 0 h 30"/>
                  <a:gd name="T8" fmla="*/ 0 w 30"/>
                  <a:gd name="T9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0" y="29"/>
                    </a:moveTo>
                    <a:lnTo>
                      <a:pt x="29" y="29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2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7" name="Freeform 165"/>
              <p:cNvSpPr>
                <a:spLocks noChangeArrowheads="1"/>
              </p:cNvSpPr>
              <p:nvPr/>
            </p:nvSpPr>
            <p:spPr bwMode="auto">
              <a:xfrm>
                <a:off x="6806755" y="3718761"/>
                <a:ext cx="12965" cy="12966"/>
              </a:xfrm>
              <a:custGeom>
                <a:avLst/>
                <a:gdLst>
                  <a:gd name="T0" fmla="*/ 0 w 30"/>
                  <a:gd name="T1" fmla="*/ 0 h 31"/>
                  <a:gd name="T2" fmla="*/ 0 w 30"/>
                  <a:gd name="T3" fmla="*/ 30 h 31"/>
                  <a:gd name="T4" fmla="*/ 29 w 30"/>
                  <a:gd name="T5" fmla="*/ 30 h 31"/>
                  <a:gd name="T6" fmla="*/ 29 w 30"/>
                  <a:gd name="T7" fmla="*/ 0 h 31"/>
                  <a:gd name="T8" fmla="*/ 0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0" y="0"/>
                    </a:moveTo>
                    <a:lnTo>
                      <a:pt x="0" y="30"/>
                    </a:lnTo>
                    <a:lnTo>
                      <a:pt x="29" y="30"/>
                    </a:lnTo>
                    <a:lnTo>
                      <a:pt x="29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8" name="Freeform 166"/>
              <p:cNvSpPr>
                <a:spLocks noChangeArrowheads="1"/>
              </p:cNvSpPr>
              <p:nvPr/>
            </p:nvSpPr>
            <p:spPr bwMode="auto">
              <a:xfrm>
                <a:off x="6806755" y="3742841"/>
                <a:ext cx="12965" cy="12965"/>
              </a:xfrm>
              <a:custGeom>
                <a:avLst/>
                <a:gdLst>
                  <a:gd name="T0" fmla="*/ 0 w 30"/>
                  <a:gd name="T1" fmla="*/ 29 h 30"/>
                  <a:gd name="T2" fmla="*/ 29 w 30"/>
                  <a:gd name="T3" fmla="*/ 29 h 30"/>
                  <a:gd name="T4" fmla="*/ 29 w 30"/>
                  <a:gd name="T5" fmla="*/ 0 h 30"/>
                  <a:gd name="T6" fmla="*/ 0 w 30"/>
                  <a:gd name="T7" fmla="*/ 0 h 30"/>
                  <a:gd name="T8" fmla="*/ 0 w 30"/>
                  <a:gd name="T9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0" y="29"/>
                    </a:moveTo>
                    <a:lnTo>
                      <a:pt x="29" y="29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2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" name="Freeform 167"/>
              <p:cNvSpPr>
                <a:spLocks noChangeArrowheads="1"/>
              </p:cNvSpPr>
              <p:nvPr/>
            </p:nvSpPr>
            <p:spPr bwMode="auto">
              <a:xfrm>
                <a:off x="6817868" y="3705795"/>
                <a:ext cx="12965" cy="12965"/>
              </a:xfrm>
              <a:custGeom>
                <a:avLst/>
                <a:gdLst>
                  <a:gd name="T0" fmla="*/ 30 w 31"/>
                  <a:gd name="T1" fmla="*/ 29 h 30"/>
                  <a:gd name="T2" fmla="*/ 30 w 31"/>
                  <a:gd name="T3" fmla="*/ 0 h 30"/>
                  <a:gd name="T4" fmla="*/ 0 w 31"/>
                  <a:gd name="T5" fmla="*/ 0 h 30"/>
                  <a:gd name="T6" fmla="*/ 0 w 31"/>
                  <a:gd name="T7" fmla="*/ 29 h 30"/>
                  <a:gd name="T8" fmla="*/ 30 w 31"/>
                  <a:gd name="T9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30" y="29"/>
                    </a:moveTo>
                    <a:lnTo>
                      <a:pt x="30" y="0"/>
                    </a:lnTo>
                    <a:lnTo>
                      <a:pt x="0" y="0"/>
                    </a:lnTo>
                    <a:lnTo>
                      <a:pt x="0" y="29"/>
                    </a:lnTo>
                    <a:lnTo>
                      <a:pt x="30" y="2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" name="Freeform 168"/>
              <p:cNvSpPr>
                <a:spLocks noChangeArrowheads="1"/>
              </p:cNvSpPr>
              <p:nvPr/>
            </p:nvSpPr>
            <p:spPr bwMode="auto">
              <a:xfrm>
                <a:off x="6721550" y="3603920"/>
                <a:ext cx="122249" cy="231533"/>
              </a:xfrm>
              <a:custGeom>
                <a:avLst/>
                <a:gdLst>
                  <a:gd name="T0" fmla="*/ 13 w 290"/>
                  <a:gd name="T1" fmla="*/ 0 h 551"/>
                  <a:gd name="T2" fmla="*/ 0 w 290"/>
                  <a:gd name="T3" fmla="*/ 538 h 551"/>
                  <a:gd name="T4" fmla="*/ 257 w 290"/>
                  <a:gd name="T5" fmla="*/ 392 h 551"/>
                  <a:gd name="T6" fmla="*/ 259 w 290"/>
                  <a:gd name="T7" fmla="*/ 391 h 551"/>
                  <a:gd name="T8" fmla="*/ 13 w 290"/>
                  <a:gd name="T9" fmla="*/ 0 h 551"/>
                  <a:gd name="T10" fmla="*/ 200 w 290"/>
                  <a:gd name="T11" fmla="*/ 119 h 551"/>
                  <a:gd name="T12" fmla="*/ 208 w 290"/>
                  <a:gd name="T13" fmla="*/ 130 h 551"/>
                  <a:gd name="T14" fmla="*/ 200 w 290"/>
                  <a:gd name="T15" fmla="*/ 159 h 551"/>
                  <a:gd name="T16" fmla="*/ 229 w 290"/>
                  <a:gd name="T17" fmla="*/ 188 h 551"/>
                  <a:gd name="T18" fmla="*/ 244 w 290"/>
                  <a:gd name="T19" fmla="*/ 188 h 551"/>
                  <a:gd name="T20" fmla="*/ 229 w 290"/>
                  <a:gd name="T21" fmla="*/ 217 h 551"/>
                  <a:gd name="T22" fmla="*/ 259 w 290"/>
                  <a:gd name="T23" fmla="*/ 229 h 551"/>
                  <a:gd name="T24" fmla="*/ 262 w 290"/>
                  <a:gd name="T25" fmla="*/ 246 h 551"/>
                  <a:gd name="T26" fmla="*/ 264 w 290"/>
                  <a:gd name="T27" fmla="*/ 275 h 551"/>
                  <a:gd name="T28" fmla="*/ 259 w 290"/>
                  <a:gd name="T29" fmla="*/ 305 h 551"/>
                  <a:gd name="T30" fmla="*/ 259 w 290"/>
                  <a:gd name="T31" fmla="*/ 322 h 551"/>
                  <a:gd name="T32" fmla="*/ 229 w 290"/>
                  <a:gd name="T33" fmla="*/ 305 h 551"/>
                  <a:gd name="T34" fmla="*/ 254 w 290"/>
                  <a:gd name="T35" fmla="*/ 334 h 551"/>
                  <a:gd name="T36" fmla="*/ 229 w 290"/>
                  <a:gd name="T37" fmla="*/ 363 h 551"/>
                  <a:gd name="T38" fmla="*/ 228 w 290"/>
                  <a:gd name="T39" fmla="*/ 392 h 551"/>
                  <a:gd name="T40" fmla="*/ 200 w 290"/>
                  <a:gd name="T41" fmla="*/ 421 h 551"/>
                  <a:gd name="T42" fmla="*/ 200 w 290"/>
                  <a:gd name="T43" fmla="*/ 432 h 551"/>
                  <a:gd name="T44" fmla="*/ 170 w 290"/>
                  <a:gd name="T45" fmla="*/ 421 h 551"/>
                  <a:gd name="T46" fmla="*/ 181 w 290"/>
                  <a:gd name="T47" fmla="*/ 450 h 551"/>
                  <a:gd name="T48" fmla="*/ 170 w 290"/>
                  <a:gd name="T49" fmla="*/ 450 h 551"/>
                  <a:gd name="T50" fmla="*/ 141 w 290"/>
                  <a:gd name="T51" fmla="*/ 479 h 551"/>
                  <a:gd name="T52" fmla="*/ 141 w 290"/>
                  <a:gd name="T53" fmla="*/ 483 h 551"/>
                  <a:gd name="T54" fmla="*/ 112 w 290"/>
                  <a:gd name="T55" fmla="*/ 479 h 551"/>
                  <a:gd name="T56" fmla="*/ 92 w 290"/>
                  <a:gd name="T57" fmla="*/ 509 h 551"/>
                  <a:gd name="T58" fmla="*/ 83 w 290"/>
                  <a:gd name="T59" fmla="*/ 513 h 551"/>
                  <a:gd name="T60" fmla="*/ 53 w 290"/>
                  <a:gd name="T61" fmla="*/ 509 h 551"/>
                  <a:gd name="T62" fmla="*/ 25 w 290"/>
                  <a:gd name="T63" fmla="*/ 479 h 551"/>
                  <a:gd name="T64" fmla="*/ 53 w 290"/>
                  <a:gd name="T65" fmla="*/ 450 h 551"/>
                  <a:gd name="T66" fmla="*/ 25 w 290"/>
                  <a:gd name="T67" fmla="*/ 421 h 551"/>
                  <a:gd name="T68" fmla="*/ 53 w 290"/>
                  <a:gd name="T69" fmla="*/ 392 h 551"/>
                  <a:gd name="T70" fmla="*/ 25 w 290"/>
                  <a:gd name="T71" fmla="*/ 363 h 551"/>
                  <a:gd name="T72" fmla="*/ 53 w 290"/>
                  <a:gd name="T73" fmla="*/ 334 h 551"/>
                  <a:gd name="T74" fmla="*/ 25 w 290"/>
                  <a:gd name="T75" fmla="*/ 305 h 551"/>
                  <a:gd name="T76" fmla="*/ 53 w 290"/>
                  <a:gd name="T77" fmla="*/ 275 h 551"/>
                  <a:gd name="T78" fmla="*/ 25 w 290"/>
                  <a:gd name="T79" fmla="*/ 246 h 551"/>
                  <a:gd name="T80" fmla="*/ 53 w 290"/>
                  <a:gd name="T81" fmla="*/ 217 h 551"/>
                  <a:gd name="T82" fmla="*/ 25 w 290"/>
                  <a:gd name="T83" fmla="*/ 188 h 551"/>
                  <a:gd name="T84" fmla="*/ 53 w 290"/>
                  <a:gd name="T85" fmla="*/ 159 h 551"/>
                  <a:gd name="T86" fmla="*/ 25 w 290"/>
                  <a:gd name="T87" fmla="*/ 130 h 551"/>
                  <a:gd name="T88" fmla="*/ 53 w 290"/>
                  <a:gd name="T89" fmla="*/ 100 h 551"/>
                  <a:gd name="T90" fmla="*/ 25 w 290"/>
                  <a:gd name="T91" fmla="*/ 70 h 551"/>
                  <a:gd name="T92" fmla="*/ 53 w 290"/>
                  <a:gd name="T93" fmla="*/ 41 h 551"/>
                  <a:gd name="T94" fmla="*/ 83 w 290"/>
                  <a:gd name="T95" fmla="*/ 70 h 551"/>
                  <a:gd name="T96" fmla="*/ 112 w 290"/>
                  <a:gd name="T97" fmla="*/ 51 h 551"/>
                  <a:gd name="T98" fmla="*/ 141 w 290"/>
                  <a:gd name="T99" fmla="*/ 70 h 551"/>
                  <a:gd name="T100" fmla="*/ 170 w 290"/>
                  <a:gd name="T101" fmla="*/ 90 h 551"/>
                  <a:gd name="T102" fmla="*/ 181 w 290"/>
                  <a:gd name="T103" fmla="*/ 100 h 551"/>
                  <a:gd name="T104" fmla="*/ 92 w 290"/>
                  <a:gd name="T105" fmla="*/ 41 h 551"/>
                  <a:gd name="T106" fmla="*/ 83 w 290"/>
                  <a:gd name="T107" fmla="*/ 41 h 551"/>
                  <a:gd name="T108" fmla="*/ 92 w 290"/>
                  <a:gd name="T109" fmla="*/ 41 h 551"/>
                  <a:gd name="T110" fmla="*/ 70 w 290"/>
                  <a:gd name="T111" fmla="*/ 34 h 551"/>
                  <a:gd name="T112" fmla="*/ 70 w 290"/>
                  <a:gd name="T113" fmla="*/ 34 h 551"/>
                  <a:gd name="T114" fmla="*/ 53 w 290"/>
                  <a:gd name="T115" fmla="*/ 30 h 551"/>
                  <a:gd name="T116" fmla="*/ 25 w 290"/>
                  <a:gd name="T117" fmla="*/ 41 h 551"/>
                  <a:gd name="T118" fmla="*/ 53 w 290"/>
                  <a:gd name="T119" fmla="*/ 3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90" h="551">
                    <a:moveTo>
                      <a:pt x="13" y="0"/>
                    </a:moveTo>
                    <a:lnTo>
                      <a:pt x="13" y="0"/>
                    </a:lnTo>
                    <a:cubicBezTo>
                      <a:pt x="7" y="0"/>
                      <a:pt x="0" y="6"/>
                      <a:pt x="0" y="12"/>
                    </a:cubicBezTo>
                    <a:cubicBezTo>
                      <a:pt x="0" y="538"/>
                      <a:pt x="0" y="538"/>
                      <a:pt x="0" y="538"/>
                    </a:cubicBezTo>
                    <a:cubicBezTo>
                      <a:pt x="0" y="545"/>
                      <a:pt x="7" y="550"/>
                      <a:pt x="13" y="550"/>
                    </a:cubicBezTo>
                    <a:cubicBezTo>
                      <a:pt x="103" y="550"/>
                      <a:pt x="208" y="486"/>
                      <a:pt x="257" y="392"/>
                    </a:cubicBezTo>
                    <a:cubicBezTo>
                      <a:pt x="259" y="392"/>
                      <a:pt x="259" y="392"/>
                      <a:pt x="259" y="392"/>
                    </a:cubicBezTo>
                    <a:cubicBezTo>
                      <a:pt x="259" y="391"/>
                      <a:pt x="259" y="391"/>
                      <a:pt x="259" y="391"/>
                    </a:cubicBezTo>
                    <a:cubicBezTo>
                      <a:pt x="277" y="356"/>
                      <a:pt x="289" y="317"/>
                      <a:pt x="289" y="275"/>
                    </a:cubicBezTo>
                    <a:cubicBezTo>
                      <a:pt x="289" y="122"/>
                      <a:pt x="138" y="0"/>
                      <a:pt x="13" y="0"/>
                    </a:cubicBezTo>
                    <a:close/>
                    <a:moveTo>
                      <a:pt x="200" y="119"/>
                    </a:moveTo>
                    <a:lnTo>
                      <a:pt x="200" y="119"/>
                    </a:lnTo>
                    <a:cubicBezTo>
                      <a:pt x="200" y="130"/>
                      <a:pt x="200" y="130"/>
                      <a:pt x="200" y="130"/>
                    </a:cubicBezTo>
                    <a:cubicBezTo>
                      <a:pt x="208" y="130"/>
                      <a:pt x="208" y="130"/>
                      <a:pt x="208" y="130"/>
                    </a:cubicBezTo>
                    <a:cubicBezTo>
                      <a:pt x="216" y="138"/>
                      <a:pt x="222" y="148"/>
                      <a:pt x="228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88"/>
                      <a:pt x="200" y="188"/>
                      <a:pt x="200" y="188"/>
                    </a:cubicBezTo>
                    <a:cubicBezTo>
                      <a:pt x="229" y="188"/>
                      <a:pt x="229" y="188"/>
                      <a:pt x="229" y="188"/>
                    </a:cubicBezTo>
                    <a:cubicBezTo>
                      <a:pt x="229" y="159"/>
                      <a:pt x="229" y="159"/>
                      <a:pt x="229" y="159"/>
                    </a:cubicBezTo>
                    <a:cubicBezTo>
                      <a:pt x="235" y="168"/>
                      <a:pt x="240" y="178"/>
                      <a:pt x="244" y="188"/>
                    </a:cubicBezTo>
                    <a:cubicBezTo>
                      <a:pt x="229" y="188"/>
                      <a:pt x="229" y="188"/>
                      <a:pt x="229" y="188"/>
                    </a:cubicBezTo>
                    <a:cubicBezTo>
                      <a:pt x="229" y="217"/>
                      <a:pt x="229" y="217"/>
                      <a:pt x="229" y="217"/>
                    </a:cubicBezTo>
                    <a:cubicBezTo>
                      <a:pt x="254" y="217"/>
                      <a:pt x="254" y="217"/>
                      <a:pt x="254" y="217"/>
                    </a:cubicBezTo>
                    <a:cubicBezTo>
                      <a:pt x="256" y="220"/>
                      <a:pt x="257" y="224"/>
                      <a:pt x="259" y="229"/>
                    </a:cubicBezTo>
                    <a:cubicBezTo>
                      <a:pt x="259" y="246"/>
                      <a:pt x="259" y="246"/>
                      <a:pt x="259" y="246"/>
                    </a:cubicBezTo>
                    <a:cubicBezTo>
                      <a:pt x="262" y="246"/>
                      <a:pt x="262" y="246"/>
                      <a:pt x="262" y="246"/>
                    </a:cubicBezTo>
                    <a:cubicBezTo>
                      <a:pt x="263" y="256"/>
                      <a:pt x="264" y="265"/>
                      <a:pt x="264" y="275"/>
                    </a:cubicBezTo>
                    <a:lnTo>
                      <a:pt x="264" y="275"/>
                    </a:lnTo>
                    <a:cubicBezTo>
                      <a:pt x="259" y="275"/>
                      <a:pt x="259" y="275"/>
                      <a:pt x="259" y="275"/>
                    </a:cubicBezTo>
                    <a:cubicBezTo>
                      <a:pt x="259" y="305"/>
                      <a:pt x="259" y="305"/>
                      <a:pt x="259" y="305"/>
                    </a:cubicBezTo>
                    <a:cubicBezTo>
                      <a:pt x="262" y="305"/>
                      <a:pt x="262" y="305"/>
                      <a:pt x="262" y="305"/>
                    </a:cubicBezTo>
                    <a:cubicBezTo>
                      <a:pt x="261" y="311"/>
                      <a:pt x="260" y="316"/>
                      <a:pt x="259" y="322"/>
                    </a:cubicBezTo>
                    <a:cubicBezTo>
                      <a:pt x="259" y="305"/>
                      <a:pt x="259" y="305"/>
                      <a:pt x="259" y="305"/>
                    </a:cubicBezTo>
                    <a:cubicBezTo>
                      <a:pt x="229" y="305"/>
                      <a:pt x="229" y="305"/>
                      <a:pt x="229" y="305"/>
                    </a:cubicBezTo>
                    <a:cubicBezTo>
                      <a:pt x="229" y="334"/>
                      <a:pt x="229" y="334"/>
                      <a:pt x="229" y="334"/>
                    </a:cubicBezTo>
                    <a:cubicBezTo>
                      <a:pt x="254" y="334"/>
                      <a:pt x="254" y="334"/>
                      <a:pt x="254" y="334"/>
                    </a:cubicBezTo>
                    <a:cubicBezTo>
                      <a:pt x="252" y="344"/>
                      <a:pt x="248" y="354"/>
                      <a:pt x="244" y="363"/>
                    </a:cubicBezTo>
                    <a:cubicBezTo>
                      <a:pt x="229" y="363"/>
                      <a:pt x="229" y="363"/>
                      <a:pt x="229" y="363"/>
                    </a:cubicBezTo>
                    <a:cubicBezTo>
                      <a:pt x="229" y="392"/>
                      <a:pt x="229" y="392"/>
                      <a:pt x="229" y="392"/>
                    </a:cubicBezTo>
                    <a:lnTo>
                      <a:pt x="228" y="392"/>
                    </a:lnTo>
                    <a:cubicBezTo>
                      <a:pt x="200" y="392"/>
                      <a:pt x="200" y="392"/>
                      <a:pt x="200" y="392"/>
                    </a:cubicBezTo>
                    <a:cubicBezTo>
                      <a:pt x="200" y="421"/>
                      <a:pt x="200" y="421"/>
                      <a:pt x="200" y="421"/>
                    </a:cubicBezTo>
                    <a:cubicBezTo>
                      <a:pt x="208" y="421"/>
                      <a:pt x="208" y="421"/>
                      <a:pt x="208" y="421"/>
                    </a:cubicBezTo>
                    <a:cubicBezTo>
                      <a:pt x="205" y="424"/>
                      <a:pt x="202" y="428"/>
                      <a:pt x="200" y="432"/>
                    </a:cubicBezTo>
                    <a:cubicBezTo>
                      <a:pt x="200" y="421"/>
                      <a:pt x="200" y="421"/>
                      <a:pt x="200" y="421"/>
                    </a:cubicBezTo>
                    <a:cubicBezTo>
                      <a:pt x="170" y="421"/>
                      <a:pt x="170" y="421"/>
                      <a:pt x="170" y="421"/>
                    </a:cubicBezTo>
                    <a:cubicBezTo>
                      <a:pt x="170" y="450"/>
                      <a:pt x="170" y="450"/>
                      <a:pt x="170" y="450"/>
                    </a:cubicBezTo>
                    <a:cubicBezTo>
                      <a:pt x="181" y="450"/>
                      <a:pt x="181" y="450"/>
                      <a:pt x="181" y="450"/>
                    </a:cubicBezTo>
                    <a:cubicBezTo>
                      <a:pt x="177" y="453"/>
                      <a:pt x="174" y="458"/>
                      <a:pt x="170" y="461"/>
                    </a:cubicBezTo>
                    <a:cubicBezTo>
                      <a:pt x="170" y="450"/>
                      <a:pt x="170" y="450"/>
                      <a:pt x="170" y="450"/>
                    </a:cubicBezTo>
                    <a:cubicBezTo>
                      <a:pt x="141" y="450"/>
                      <a:pt x="141" y="450"/>
                      <a:pt x="141" y="450"/>
                    </a:cubicBezTo>
                    <a:cubicBezTo>
                      <a:pt x="141" y="479"/>
                      <a:pt x="141" y="479"/>
                      <a:pt x="141" y="479"/>
                    </a:cubicBezTo>
                    <a:cubicBezTo>
                      <a:pt x="145" y="479"/>
                      <a:pt x="145" y="479"/>
                      <a:pt x="145" y="479"/>
                    </a:cubicBezTo>
                    <a:cubicBezTo>
                      <a:pt x="144" y="481"/>
                      <a:pt x="143" y="482"/>
                      <a:pt x="141" y="483"/>
                    </a:cubicBezTo>
                    <a:cubicBezTo>
                      <a:pt x="141" y="479"/>
                      <a:pt x="141" y="479"/>
                      <a:pt x="141" y="479"/>
                    </a:cubicBezTo>
                    <a:cubicBezTo>
                      <a:pt x="112" y="479"/>
                      <a:pt x="112" y="479"/>
                      <a:pt x="112" y="479"/>
                    </a:cubicBezTo>
                    <a:cubicBezTo>
                      <a:pt x="112" y="499"/>
                      <a:pt x="112" y="499"/>
                      <a:pt x="112" y="499"/>
                    </a:cubicBezTo>
                    <a:cubicBezTo>
                      <a:pt x="105" y="503"/>
                      <a:pt x="98" y="507"/>
                      <a:pt x="92" y="509"/>
                    </a:cubicBezTo>
                    <a:cubicBezTo>
                      <a:pt x="83" y="509"/>
                      <a:pt x="83" y="509"/>
                      <a:pt x="83" y="509"/>
                    </a:cubicBezTo>
                    <a:cubicBezTo>
                      <a:pt x="83" y="513"/>
                      <a:pt x="83" y="513"/>
                      <a:pt x="83" y="513"/>
                    </a:cubicBezTo>
                    <a:cubicBezTo>
                      <a:pt x="73" y="516"/>
                      <a:pt x="64" y="519"/>
                      <a:pt x="53" y="521"/>
                    </a:cubicBezTo>
                    <a:cubicBezTo>
                      <a:pt x="53" y="509"/>
                      <a:pt x="53" y="509"/>
                      <a:pt x="53" y="509"/>
                    </a:cubicBezTo>
                    <a:cubicBezTo>
                      <a:pt x="25" y="509"/>
                      <a:pt x="25" y="509"/>
                      <a:pt x="25" y="509"/>
                    </a:cubicBezTo>
                    <a:cubicBezTo>
                      <a:pt x="25" y="479"/>
                      <a:pt x="25" y="479"/>
                      <a:pt x="25" y="479"/>
                    </a:cubicBezTo>
                    <a:cubicBezTo>
                      <a:pt x="53" y="479"/>
                      <a:pt x="53" y="479"/>
                      <a:pt x="53" y="479"/>
                    </a:cubicBezTo>
                    <a:cubicBezTo>
                      <a:pt x="53" y="450"/>
                      <a:pt x="53" y="450"/>
                      <a:pt x="53" y="450"/>
                    </a:cubicBezTo>
                    <a:cubicBezTo>
                      <a:pt x="25" y="450"/>
                      <a:pt x="25" y="450"/>
                      <a:pt x="25" y="450"/>
                    </a:cubicBezTo>
                    <a:cubicBezTo>
                      <a:pt x="25" y="421"/>
                      <a:pt x="25" y="421"/>
                      <a:pt x="25" y="421"/>
                    </a:cubicBezTo>
                    <a:cubicBezTo>
                      <a:pt x="53" y="421"/>
                      <a:pt x="53" y="421"/>
                      <a:pt x="53" y="421"/>
                    </a:cubicBezTo>
                    <a:cubicBezTo>
                      <a:pt x="53" y="392"/>
                      <a:pt x="53" y="392"/>
                      <a:pt x="53" y="392"/>
                    </a:cubicBezTo>
                    <a:cubicBezTo>
                      <a:pt x="25" y="392"/>
                      <a:pt x="25" y="392"/>
                      <a:pt x="25" y="392"/>
                    </a:cubicBezTo>
                    <a:cubicBezTo>
                      <a:pt x="25" y="363"/>
                      <a:pt x="25" y="363"/>
                      <a:pt x="25" y="363"/>
                    </a:cubicBezTo>
                    <a:cubicBezTo>
                      <a:pt x="53" y="363"/>
                      <a:pt x="53" y="363"/>
                      <a:pt x="53" y="363"/>
                    </a:cubicBezTo>
                    <a:cubicBezTo>
                      <a:pt x="53" y="334"/>
                      <a:pt x="53" y="334"/>
                      <a:pt x="53" y="334"/>
                    </a:cubicBezTo>
                    <a:cubicBezTo>
                      <a:pt x="25" y="334"/>
                      <a:pt x="25" y="334"/>
                      <a:pt x="25" y="334"/>
                    </a:cubicBezTo>
                    <a:cubicBezTo>
                      <a:pt x="25" y="305"/>
                      <a:pt x="25" y="305"/>
                      <a:pt x="25" y="305"/>
                    </a:cubicBezTo>
                    <a:cubicBezTo>
                      <a:pt x="53" y="305"/>
                      <a:pt x="53" y="305"/>
                      <a:pt x="53" y="305"/>
                    </a:cubicBezTo>
                    <a:cubicBezTo>
                      <a:pt x="53" y="275"/>
                      <a:pt x="53" y="275"/>
                      <a:pt x="53" y="275"/>
                    </a:cubicBezTo>
                    <a:cubicBezTo>
                      <a:pt x="25" y="275"/>
                      <a:pt x="25" y="275"/>
                      <a:pt x="25" y="275"/>
                    </a:cubicBezTo>
                    <a:cubicBezTo>
                      <a:pt x="25" y="246"/>
                      <a:pt x="25" y="246"/>
                      <a:pt x="25" y="246"/>
                    </a:cubicBezTo>
                    <a:cubicBezTo>
                      <a:pt x="53" y="246"/>
                      <a:pt x="53" y="246"/>
                      <a:pt x="53" y="246"/>
                    </a:cubicBezTo>
                    <a:cubicBezTo>
                      <a:pt x="53" y="217"/>
                      <a:pt x="53" y="217"/>
                      <a:pt x="53" y="217"/>
                    </a:cubicBezTo>
                    <a:cubicBezTo>
                      <a:pt x="25" y="217"/>
                      <a:pt x="25" y="217"/>
                      <a:pt x="25" y="217"/>
                    </a:cubicBezTo>
                    <a:cubicBezTo>
                      <a:pt x="25" y="188"/>
                      <a:pt x="25" y="188"/>
                      <a:pt x="25" y="188"/>
                    </a:cubicBezTo>
                    <a:cubicBezTo>
                      <a:pt x="53" y="188"/>
                      <a:pt x="53" y="188"/>
                      <a:pt x="53" y="188"/>
                    </a:cubicBezTo>
                    <a:cubicBezTo>
                      <a:pt x="53" y="159"/>
                      <a:pt x="53" y="159"/>
                      <a:pt x="53" y="159"/>
                    </a:cubicBezTo>
                    <a:cubicBezTo>
                      <a:pt x="25" y="159"/>
                      <a:pt x="25" y="159"/>
                      <a:pt x="25" y="159"/>
                    </a:cubicBezTo>
                    <a:cubicBezTo>
                      <a:pt x="25" y="130"/>
                      <a:pt x="25" y="130"/>
                      <a:pt x="25" y="130"/>
                    </a:cubicBezTo>
                    <a:cubicBezTo>
                      <a:pt x="53" y="130"/>
                      <a:pt x="53" y="130"/>
                      <a:pt x="53" y="13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83" y="41"/>
                      <a:pt x="83" y="41"/>
                      <a:pt x="83" y="41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22" y="56"/>
                      <a:pt x="131" y="62"/>
                      <a:pt x="141" y="68"/>
                    </a:cubicBezTo>
                    <a:cubicBezTo>
                      <a:pt x="141" y="70"/>
                      <a:pt x="141" y="70"/>
                      <a:pt x="141" y="70"/>
                    </a:cubicBezTo>
                    <a:cubicBezTo>
                      <a:pt x="145" y="70"/>
                      <a:pt x="145" y="70"/>
                      <a:pt x="145" y="70"/>
                    </a:cubicBezTo>
                    <a:cubicBezTo>
                      <a:pt x="154" y="77"/>
                      <a:pt x="163" y="83"/>
                      <a:pt x="170" y="90"/>
                    </a:cubicBezTo>
                    <a:cubicBezTo>
                      <a:pt x="170" y="100"/>
                      <a:pt x="170" y="100"/>
                      <a:pt x="170" y="100"/>
                    </a:cubicBezTo>
                    <a:cubicBezTo>
                      <a:pt x="181" y="100"/>
                      <a:pt x="181" y="100"/>
                      <a:pt x="181" y="100"/>
                    </a:cubicBezTo>
                    <a:cubicBezTo>
                      <a:pt x="188" y="106"/>
                      <a:pt x="194" y="112"/>
                      <a:pt x="200" y="119"/>
                    </a:cubicBezTo>
                    <a:close/>
                    <a:moveTo>
                      <a:pt x="92" y="41"/>
                    </a:moveTo>
                    <a:lnTo>
                      <a:pt x="92" y="41"/>
                    </a:lnTo>
                    <a:cubicBezTo>
                      <a:pt x="83" y="41"/>
                      <a:pt x="83" y="41"/>
                      <a:pt x="83" y="41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6" y="39"/>
                      <a:pt x="89" y="40"/>
                      <a:pt x="92" y="41"/>
                    </a:cubicBezTo>
                    <a:close/>
                    <a:moveTo>
                      <a:pt x="70" y="34"/>
                    </a:moveTo>
                    <a:lnTo>
                      <a:pt x="70" y="34"/>
                    </a:lnTo>
                    <a:cubicBezTo>
                      <a:pt x="68" y="33"/>
                      <a:pt x="66" y="33"/>
                      <a:pt x="64" y="32"/>
                    </a:cubicBezTo>
                    <a:cubicBezTo>
                      <a:pt x="66" y="33"/>
                      <a:pt x="68" y="33"/>
                      <a:pt x="70" y="34"/>
                    </a:cubicBezTo>
                    <a:close/>
                    <a:moveTo>
                      <a:pt x="53" y="30"/>
                    </a:moveTo>
                    <a:lnTo>
                      <a:pt x="53" y="30"/>
                    </a:lnTo>
                    <a:cubicBezTo>
                      <a:pt x="53" y="41"/>
                      <a:pt x="53" y="41"/>
                      <a:pt x="53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5" y="26"/>
                      <a:pt x="44" y="28"/>
                      <a:pt x="53" y="3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1" name="Freeform 169"/>
              <p:cNvSpPr>
                <a:spLocks noChangeArrowheads="1"/>
              </p:cNvSpPr>
              <p:nvPr/>
            </p:nvSpPr>
            <p:spPr bwMode="auto">
              <a:xfrm>
                <a:off x="6577074" y="3572432"/>
                <a:ext cx="294509" cy="294509"/>
              </a:xfrm>
              <a:custGeom>
                <a:avLst/>
                <a:gdLst>
                  <a:gd name="T0" fmla="*/ 350 w 702"/>
                  <a:gd name="T1" fmla="*/ 0 h 702"/>
                  <a:gd name="T2" fmla="*/ 350 w 702"/>
                  <a:gd name="T3" fmla="*/ 0 h 702"/>
                  <a:gd name="T4" fmla="*/ 0 w 702"/>
                  <a:gd name="T5" fmla="*/ 351 h 702"/>
                  <a:gd name="T6" fmla="*/ 350 w 702"/>
                  <a:gd name="T7" fmla="*/ 701 h 702"/>
                  <a:gd name="T8" fmla="*/ 701 w 702"/>
                  <a:gd name="T9" fmla="*/ 351 h 702"/>
                  <a:gd name="T10" fmla="*/ 350 w 702"/>
                  <a:gd name="T11" fmla="*/ 0 h 702"/>
                  <a:gd name="T12" fmla="*/ 350 w 702"/>
                  <a:gd name="T13" fmla="*/ 677 h 702"/>
                  <a:gd name="T14" fmla="*/ 350 w 702"/>
                  <a:gd name="T15" fmla="*/ 677 h 702"/>
                  <a:gd name="T16" fmla="*/ 24 w 702"/>
                  <a:gd name="T17" fmla="*/ 351 h 702"/>
                  <a:gd name="T18" fmla="*/ 350 w 702"/>
                  <a:gd name="T19" fmla="*/ 24 h 702"/>
                  <a:gd name="T20" fmla="*/ 677 w 702"/>
                  <a:gd name="T21" fmla="*/ 351 h 702"/>
                  <a:gd name="T22" fmla="*/ 350 w 702"/>
                  <a:gd name="T23" fmla="*/ 677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2" h="702">
                    <a:moveTo>
                      <a:pt x="350" y="0"/>
                    </a:moveTo>
                    <a:lnTo>
                      <a:pt x="350" y="0"/>
                    </a:lnTo>
                    <a:cubicBezTo>
                      <a:pt x="157" y="0"/>
                      <a:pt x="0" y="157"/>
                      <a:pt x="0" y="351"/>
                    </a:cubicBezTo>
                    <a:cubicBezTo>
                      <a:pt x="0" y="544"/>
                      <a:pt x="157" y="701"/>
                      <a:pt x="350" y="701"/>
                    </a:cubicBezTo>
                    <a:cubicBezTo>
                      <a:pt x="544" y="701"/>
                      <a:pt x="701" y="544"/>
                      <a:pt x="701" y="351"/>
                    </a:cubicBezTo>
                    <a:cubicBezTo>
                      <a:pt x="701" y="157"/>
                      <a:pt x="544" y="0"/>
                      <a:pt x="350" y="0"/>
                    </a:cubicBezTo>
                    <a:close/>
                    <a:moveTo>
                      <a:pt x="350" y="677"/>
                    </a:moveTo>
                    <a:lnTo>
                      <a:pt x="350" y="677"/>
                    </a:lnTo>
                    <a:cubicBezTo>
                      <a:pt x="170" y="677"/>
                      <a:pt x="24" y="531"/>
                      <a:pt x="24" y="351"/>
                    </a:cubicBezTo>
                    <a:cubicBezTo>
                      <a:pt x="24" y="170"/>
                      <a:pt x="170" y="24"/>
                      <a:pt x="350" y="24"/>
                    </a:cubicBezTo>
                    <a:cubicBezTo>
                      <a:pt x="531" y="24"/>
                      <a:pt x="677" y="170"/>
                      <a:pt x="677" y="351"/>
                    </a:cubicBezTo>
                    <a:cubicBezTo>
                      <a:pt x="677" y="531"/>
                      <a:pt x="531" y="677"/>
                      <a:pt x="350" y="67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8255224" y="1831306"/>
            <a:ext cx="431576" cy="429725"/>
            <a:chOff x="8255224" y="1831306"/>
            <a:chExt cx="431576" cy="429725"/>
          </a:xfrm>
        </p:grpSpPr>
        <p:sp>
          <p:nvSpPr>
            <p:cNvPr id="966" name="Freeform 39"/>
            <p:cNvSpPr>
              <a:spLocks noChangeArrowheads="1"/>
            </p:cNvSpPr>
            <p:nvPr/>
          </p:nvSpPr>
          <p:spPr bwMode="auto">
            <a:xfrm>
              <a:off x="8255224" y="1831306"/>
              <a:ext cx="431576" cy="429725"/>
            </a:xfrm>
            <a:custGeom>
              <a:avLst/>
              <a:gdLst>
                <a:gd name="T0" fmla="*/ 1025 w 1026"/>
                <a:gd name="T1" fmla="*/ 512 h 1025"/>
                <a:gd name="T2" fmla="*/ 1025 w 1026"/>
                <a:gd name="T3" fmla="*/ 512 h 1025"/>
                <a:gd name="T4" fmla="*/ 513 w 1026"/>
                <a:gd name="T5" fmla="*/ 1024 h 1025"/>
                <a:gd name="T6" fmla="*/ 0 w 1026"/>
                <a:gd name="T7" fmla="*/ 512 h 1025"/>
                <a:gd name="T8" fmla="*/ 513 w 1026"/>
                <a:gd name="T9" fmla="*/ 0 h 1025"/>
                <a:gd name="T10" fmla="*/ 1025 w 1026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025">
                  <a:moveTo>
                    <a:pt x="1025" y="512"/>
                  </a:moveTo>
                  <a:lnTo>
                    <a:pt x="1025" y="512"/>
                  </a:lnTo>
                  <a:cubicBezTo>
                    <a:pt x="1025" y="794"/>
                    <a:pt x="796" y="1024"/>
                    <a:pt x="513" y="1024"/>
                  </a:cubicBezTo>
                  <a:cubicBezTo>
                    <a:pt x="231" y="1024"/>
                    <a:pt x="0" y="794"/>
                    <a:pt x="0" y="512"/>
                  </a:cubicBezTo>
                  <a:cubicBezTo>
                    <a:pt x="0" y="229"/>
                    <a:pt x="231" y="0"/>
                    <a:pt x="513" y="0"/>
                  </a:cubicBezTo>
                  <a:cubicBezTo>
                    <a:pt x="796" y="0"/>
                    <a:pt x="1025" y="229"/>
                    <a:pt x="1025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62" name="Group 1261"/>
            <p:cNvGrpSpPr/>
            <p:nvPr/>
          </p:nvGrpSpPr>
          <p:grpSpPr>
            <a:xfrm>
              <a:off x="8331166" y="1896135"/>
              <a:ext cx="279692" cy="298215"/>
              <a:chOff x="8331166" y="1896135"/>
              <a:chExt cx="279692" cy="298215"/>
            </a:xfrm>
            <a:solidFill>
              <a:schemeClr val="bg1"/>
            </a:solidFill>
          </p:grpSpPr>
          <p:sp>
            <p:nvSpPr>
              <p:cNvPr id="1263" name="Freeform 54"/>
              <p:cNvSpPr>
                <a:spLocks noChangeArrowheads="1"/>
              </p:cNvSpPr>
              <p:nvPr/>
            </p:nvSpPr>
            <p:spPr bwMode="auto">
              <a:xfrm>
                <a:off x="8470086" y="1931328"/>
                <a:ext cx="1852" cy="185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4" name="Freeform 55"/>
              <p:cNvSpPr>
                <a:spLocks noChangeArrowheads="1"/>
              </p:cNvSpPr>
              <p:nvPr/>
            </p:nvSpPr>
            <p:spPr bwMode="auto">
              <a:xfrm>
                <a:off x="8470086" y="1931328"/>
                <a:ext cx="1852" cy="185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5" name="Freeform 170"/>
              <p:cNvSpPr>
                <a:spLocks noChangeArrowheads="1"/>
              </p:cNvSpPr>
              <p:nvPr/>
            </p:nvSpPr>
            <p:spPr bwMode="auto">
              <a:xfrm>
                <a:off x="8331166" y="1896135"/>
                <a:ext cx="279692" cy="298215"/>
              </a:xfrm>
              <a:custGeom>
                <a:avLst/>
                <a:gdLst>
                  <a:gd name="T0" fmla="*/ 160 w 664"/>
                  <a:gd name="T1" fmla="*/ 62 h 709"/>
                  <a:gd name="T2" fmla="*/ 118 w 664"/>
                  <a:gd name="T3" fmla="*/ 24 h 709"/>
                  <a:gd name="T4" fmla="*/ 135 w 664"/>
                  <a:gd name="T5" fmla="*/ 7 h 709"/>
                  <a:gd name="T6" fmla="*/ 168 w 664"/>
                  <a:gd name="T7" fmla="*/ 57 h 709"/>
                  <a:gd name="T8" fmla="*/ 509 w 664"/>
                  <a:gd name="T9" fmla="*/ 57 h 709"/>
                  <a:gd name="T10" fmla="*/ 543 w 664"/>
                  <a:gd name="T11" fmla="*/ 24 h 709"/>
                  <a:gd name="T12" fmla="*/ 526 w 664"/>
                  <a:gd name="T13" fmla="*/ 7 h 709"/>
                  <a:gd name="T14" fmla="*/ 492 w 664"/>
                  <a:gd name="T15" fmla="*/ 57 h 709"/>
                  <a:gd name="T16" fmla="*/ 509 w 664"/>
                  <a:gd name="T17" fmla="*/ 57 h 709"/>
                  <a:gd name="T18" fmla="*/ 135 w 664"/>
                  <a:gd name="T19" fmla="*/ 467 h 709"/>
                  <a:gd name="T20" fmla="*/ 168 w 664"/>
                  <a:gd name="T21" fmla="*/ 416 h 709"/>
                  <a:gd name="T22" fmla="*/ 118 w 664"/>
                  <a:gd name="T23" fmla="*/ 450 h 709"/>
                  <a:gd name="T24" fmla="*/ 127 w 664"/>
                  <a:gd name="T25" fmla="*/ 470 h 709"/>
                  <a:gd name="T26" fmla="*/ 543 w 664"/>
                  <a:gd name="T27" fmla="*/ 467 h 709"/>
                  <a:gd name="T28" fmla="*/ 543 w 664"/>
                  <a:gd name="T29" fmla="*/ 450 h 709"/>
                  <a:gd name="T30" fmla="*/ 492 w 664"/>
                  <a:gd name="T31" fmla="*/ 416 h 709"/>
                  <a:gd name="T32" fmla="*/ 526 w 664"/>
                  <a:gd name="T33" fmla="*/ 467 h 709"/>
                  <a:gd name="T34" fmla="*/ 543 w 664"/>
                  <a:gd name="T35" fmla="*/ 467 h 709"/>
                  <a:gd name="T36" fmla="*/ 78 w 664"/>
                  <a:gd name="T37" fmla="*/ 237 h 709"/>
                  <a:gd name="T38" fmla="*/ 11 w 664"/>
                  <a:gd name="T39" fmla="*/ 225 h 709"/>
                  <a:gd name="T40" fmla="*/ 11 w 664"/>
                  <a:gd name="T41" fmla="*/ 248 h 709"/>
                  <a:gd name="T42" fmla="*/ 78 w 664"/>
                  <a:gd name="T43" fmla="*/ 237 h 709"/>
                  <a:gd name="T44" fmla="*/ 663 w 664"/>
                  <a:gd name="T45" fmla="*/ 237 h 709"/>
                  <a:gd name="T46" fmla="*/ 596 w 664"/>
                  <a:gd name="T47" fmla="*/ 225 h 709"/>
                  <a:gd name="T48" fmla="*/ 596 w 664"/>
                  <a:gd name="T49" fmla="*/ 248 h 709"/>
                  <a:gd name="T50" fmla="*/ 663 w 664"/>
                  <a:gd name="T51" fmla="*/ 237 h 709"/>
                  <a:gd name="T52" fmla="*/ 242 w 664"/>
                  <a:gd name="T53" fmla="*/ 342 h 709"/>
                  <a:gd name="T54" fmla="*/ 206 w 664"/>
                  <a:gd name="T55" fmla="*/ 237 h 709"/>
                  <a:gd name="T56" fmla="*/ 242 w 664"/>
                  <a:gd name="T57" fmla="*/ 132 h 709"/>
                  <a:gd name="T58" fmla="*/ 183 w 664"/>
                  <a:gd name="T59" fmla="*/ 237 h 709"/>
                  <a:gd name="T60" fmla="*/ 234 w 664"/>
                  <a:gd name="T61" fmla="*/ 345 h 709"/>
                  <a:gd name="T62" fmla="*/ 484 w 664"/>
                  <a:gd name="T63" fmla="*/ 84 h 709"/>
                  <a:gd name="T64" fmla="*/ 178 w 664"/>
                  <a:gd name="T65" fmla="*/ 84 h 709"/>
                  <a:gd name="T66" fmla="*/ 177 w 664"/>
                  <a:gd name="T67" fmla="*/ 390 h 709"/>
                  <a:gd name="T68" fmla="*/ 231 w 664"/>
                  <a:gd name="T69" fmla="*/ 468 h 709"/>
                  <a:gd name="T70" fmla="*/ 231 w 664"/>
                  <a:gd name="T71" fmla="*/ 618 h 709"/>
                  <a:gd name="T72" fmla="*/ 417 w 664"/>
                  <a:gd name="T73" fmla="*/ 618 h 709"/>
                  <a:gd name="T74" fmla="*/ 417 w 664"/>
                  <a:gd name="T75" fmla="*/ 468 h 709"/>
                  <a:gd name="T76" fmla="*/ 479 w 664"/>
                  <a:gd name="T77" fmla="*/ 390 h 709"/>
                  <a:gd name="T78" fmla="*/ 484 w 664"/>
                  <a:gd name="T79" fmla="*/ 84 h 709"/>
                  <a:gd name="T80" fmla="*/ 326 w 664"/>
                  <a:gd name="T81" fmla="*/ 684 h 709"/>
                  <a:gd name="T82" fmla="*/ 393 w 664"/>
                  <a:gd name="T83" fmla="*/ 629 h 709"/>
                  <a:gd name="T84" fmla="*/ 254 w 664"/>
                  <a:gd name="T85" fmla="*/ 606 h 709"/>
                  <a:gd name="T86" fmla="*/ 254 w 664"/>
                  <a:gd name="T87" fmla="*/ 553 h 709"/>
                  <a:gd name="T88" fmla="*/ 254 w 664"/>
                  <a:gd name="T89" fmla="*/ 606 h 709"/>
                  <a:gd name="T90" fmla="*/ 394 w 664"/>
                  <a:gd name="T91" fmla="*/ 598 h 709"/>
                  <a:gd name="T92" fmla="*/ 254 w 664"/>
                  <a:gd name="T93" fmla="*/ 496 h 709"/>
                  <a:gd name="T94" fmla="*/ 394 w 664"/>
                  <a:gd name="T95" fmla="*/ 598 h 709"/>
                  <a:gd name="T96" fmla="*/ 394 w 664"/>
                  <a:gd name="T97" fmla="*/ 541 h 709"/>
                  <a:gd name="T98" fmla="*/ 394 w 664"/>
                  <a:gd name="T99" fmla="*/ 494 h 709"/>
                  <a:gd name="T100" fmla="*/ 462 w 664"/>
                  <a:gd name="T101" fmla="*/ 373 h 709"/>
                  <a:gd name="T102" fmla="*/ 402 w 664"/>
                  <a:gd name="T103" fmla="*/ 410 h 709"/>
                  <a:gd name="T104" fmla="*/ 394 w 664"/>
                  <a:gd name="T105" fmla="*/ 468 h 709"/>
                  <a:gd name="T106" fmla="*/ 255 w 664"/>
                  <a:gd name="T107" fmla="*/ 470 h 709"/>
                  <a:gd name="T108" fmla="*/ 254 w 664"/>
                  <a:gd name="T109" fmla="*/ 468 h 709"/>
                  <a:gd name="T110" fmla="*/ 246 w 664"/>
                  <a:gd name="T111" fmla="*/ 410 h 709"/>
                  <a:gd name="T112" fmla="*/ 137 w 664"/>
                  <a:gd name="T113" fmla="*/ 237 h 709"/>
                  <a:gd name="T114" fmla="*/ 467 w 664"/>
                  <a:gd name="T115" fmla="*/ 100 h 709"/>
                  <a:gd name="T116" fmla="*/ 520 w 664"/>
                  <a:gd name="T117" fmla="*/ 237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64" h="709">
                    <a:moveTo>
                      <a:pt x="160" y="62"/>
                    </a:moveTo>
                    <a:lnTo>
                      <a:pt x="160" y="62"/>
                    </a:lnTo>
                    <a:cubicBezTo>
                      <a:pt x="158" y="62"/>
                      <a:pt x="155" y="61"/>
                      <a:pt x="153" y="57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3" y="19"/>
                      <a:pt x="113" y="12"/>
                      <a:pt x="118" y="7"/>
                    </a:cubicBezTo>
                    <a:cubicBezTo>
                      <a:pt x="123" y="2"/>
                      <a:pt x="130" y="2"/>
                      <a:pt x="135" y="7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74" y="46"/>
                      <a:pt x="174" y="53"/>
                      <a:pt x="168" y="57"/>
                    </a:cubicBezTo>
                    <a:cubicBezTo>
                      <a:pt x="166" y="61"/>
                      <a:pt x="163" y="62"/>
                      <a:pt x="160" y="62"/>
                    </a:cubicBezTo>
                    <a:close/>
                    <a:moveTo>
                      <a:pt x="509" y="57"/>
                    </a:moveTo>
                    <a:lnTo>
                      <a:pt x="509" y="57"/>
                    </a:lnTo>
                    <a:cubicBezTo>
                      <a:pt x="543" y="24"/>
                      <a:pt x="543" y="24"/>
                      <a:pt x="543" y="24"/>
                    </a:cubicBezTo>
                    <a:cubicBezTo>
                      <a:pt x="547" y="19"/>
                      <a:pt x="547" y="12"/>
                      <a:pt x="543" y="7"/>
                    </a:cubicBezTo>
                    <a:cubicBezTo>
                      <a:pt x="539" y="2"/>
                      <a:pt x="532" y="2"/>
                      <a:pt x="526" y="7"/>
                    </a:cubicBezTo>
                    <a:cubicBezTo>
                      <a:pt x="492" y="41"/>
                      <a:pt x="492" y="41"/>
                      <a:pt x="492" y="41"/>
                    </a:cubicBezTo>
                    <a:cubicBezTo>
                      <a:pt x="488" y="46"/>
                      <a:pt x="488" y="53"/>
                      <a:pt x="492" y="57"/>
                    </a:cubicBezTo>
                    <a:cubicBezTo>
                      <a:pt x="495" y="61"/>
                      <a:pt x="497" y="62"/>
                      <a:pt x="500" y="62"/>
                    </a:cubicBezTo>
                    <a:cubicBezTo>
                      <a:pt x="504" y="62"/>
                      <a:pt x="507" y="61"/>
                      <a:pt x="509" y="57"/>
                    </a:cubicBezTo>
                    <a:close/>
                    <a:moveTo>
                      <a:pt x="135" y="467"/>
                    </a:moveTo>
                    <a:lnTo>
                      <a:pt x="135" y="467"/>
                    </a:lnTo>
                    <a:cubicBezTo>
                      <a:pt x="168" y="432"/>
                      <a:pt x="168" y="432"/>
                      <a:pt x="168" y="432"/>
                    </a:cubicBezTo>
                    <a:cubicBezTo>
                      <a:pt x="174" y="428"/>
                      <a:pt x="174" y="420"/>
                      <a:pt x="168" y="416"/>
                    </a:cubicBezTo>
                    <a:cubicBezTo>
                      <a:pt x="164" y="411"/>
                      <a:pt x="157" y="411"/>
                      <a:pt x="153" y="416"/>
                    </a:cubicBezTo>
                    <a:cubicBezTo>
                      <a:pt x="118" y="450"/>
                      <a:pt x="118" y="450"/>
                      <a:pt x="118" y="450"/>
                    </a:cubicBezTo>
                    <a:cubicBezTo>
                      <a:pt x="113" y="454"/>
                      <a:pt x="113" y="461"/>
                      <a:pt x="118" y="467"/>
                    </a:cubicBezTo>
                    <a:cubicBezTo>
                      <a:pt x="120" y="469"/>
                      <a:pt x="124" y="470"/>
                      <a:pt x="127" y="470"/>
                    </a:cubicBezTo>
                    <a:cubicBezTo>
                      <a:pt x="130" y="470"/>
                      <a:pt x="133" y="469"/>
                      <a:pt x="135" y="467"/>
                    </a:cubicBezTo>
                    <a:close/>
                    <a:moveTo>
                      <a:pt x="543" y="467"/>
                    </a:moveTo>
                    <a:lnTo>
                      <a:pt x="543" y="467"/>
                    </a:lnTo>
                    <a:cubicBezTo>
                      <a:pt x="547" y="461"/>
                      <a:pt x="547" y="454"/>
                      <a:pt x="543" y="450"/>
                    </a:cubicBezTo>
                    <a:cubicBezTo>
                      <a:pt x="509" y="416"/>
                      <a:pt x="509" y="416"/>
                      <a:pt x="509" y="416"/>
                    </a:cubicBezTo>
                    <a:cubicBezTo>
                      <a:pt x="505" y="411"/>
                      <a:pt x="497" y="411"/>
                      <a:pt x="492" y="416"/>
                    </a:cubicBezTo>
                    <a:cubicBezTo>
                      <a:pt x="488" y="420"/>
                      <a:pt x="488" y="428"/>
                      <a:pt x="492" y="432"/>
                    </a:cubicBezTo>
                    <a:cubicBezTo>
                      <a:pt x="526" y="467"/>
                      <a:pt x="526" y="467"/>
                      <a:pt x="526" y="467"/>
                    </a:cubicBezTo>
                    <a:cubicBezTo>
                      <a:pt x="529" y="469"/>
                      <a:pt x="532" y="470"/>
                      <a:pt x="535" y="470"/>
                    </a:cubicBezTo>
                    <a:cubicBezTo>
                      <a:pt x="538" y="470"/>
                      <a:pt x="541" y="469"/>
                      <a:pt x="543" y="467"/>
                    </a:cubicBezTo>
                    <a:close/>
                    <a:moveTo>
                      <a:pt x="78" y="237"/>
                    </a:moveTo>
                    <a:lnTo>
                      <a:pt x="78" y="237"/>
                    </a:lnTo>
                    <a:cubicBezTo>
                      <a:pt x="78" y="230"/>
                      <a:pt x="71" y="225"/>
                      <a:pt x="65" y="225"/>
                    </a:cubicBezTo>
                    <a:cubicBezTo>
                      <a:pt x="11" y="225"/>
                      <a:pt x="11" y="225"/>
                      <a:pt x="11" y="225"/>
                    </a:cubicBezTo>
                    <a:cubicBezTo>
                      <a:pt x="5" y="225"/>
                      <a:pt x="0" y="230"/>
                      <a:pt x="0" y="237"/>
                    </a:cubicBezTo>
                    <a:cubicBezTo>
                      <a:pt x="0" y="243"/>
                      <a:pt x="5" y="248"/>
                      <a:pt x="11" y="248"/>
                    </a:cubicBezTo>
                    <a:cubicBezTo>
                      <a:pt x="65" y="248"/>
                      <a:pt x="65" y="248"/>
                      <a:pt x="65" y="248"/>
                    </a:cubicBezTo>
                    <a:cubicBezTo>
                      <a:pt x="71" y="248"/>
                      <a:pt x="78" y="243"/>
                      <a:pt x="78" y="237"/>
                    </a:cubicBezTo>
                    <a:close/>
                    <a:moveTo>
                      <a:pt x="663" y="237"/>
                    </a:moveTo>
                    <a:lnTo>
                      <a:pt x="663" y="237"/>
                    </a:lnTo>
                    <a:cubicBezTo>
                      <a:pt x="663" y="230"/>
                      <a:pt x="658" y="225"/>
                      <a:pt x="650" y="225"/>
                    </a:cubicBezTo>
                    <a:cubicBezTo>
                      <a:pt x="596" y="225"/>
                      <a:pt x="596" y="225"/>
                      <a:pt x="596" y="225"/>
                    </a:cubicBezTo>
                    <a:cubicBezTo>
                      <a:pt x="590" y="225"/>
                      <a:pt x="585" y="230"/>
                      <a:pt x="585" y="237"/>
                    </a:cubicBezTo>
                    <a:cubicBezTo>
                      <a:pt x="585" y="243"/>
                      <a:pt x="590" y="248"/>
                      <a:pt x="596" y="248"/>
                    </a:cubicBezTo>
                    <a:cubicBezTo>
                      <a:pt x="650" y="248"/>
                      <a:pt x="650" y="248"/>
                      <a:pt x="650" y="248"/>
                    </a:cubicBezTo>
                    <a:cubicBezTo>
                      <a:pt x="658" y="248"/>
                      <a:pt x="663" y="243"/>
                      <a:pt x="663" y="237"/>
                    </a:cubicBezTo>
                    <a:close/>
                    <a:moveTo>
                      <a:pt x="242" y="342"/>
                    </a:moveTo>
                    <a:lnTo>
                      <a:pt x="242" y="342"/>
                    </a:lnTo>
                    <a:cubicBezTo>
                      <a:pt x="247" y="336"/>
                      <a:pt x="247" y="329"/>
                      <a:pt x="242" y="325"/>
                    </a:cubicBezTo>
                    <a:cubicBezTo>
                      <a:pt x="219" y="301"/>
                      <a:pt x="206" y="270"/>
                      <a:pt x="206" y="237"/>
                    </a:cubicBezTo>
                    <a:cubicBezTo>
                      <a:pt x="206" y="203"/>
                      <a:pt x="219" y="172"/>
                      <a:pt x="242" y="149"/>
                    </a:cubicBezTo>
                    <a:cubicBezTo>
                      <a:pt x="247" y="144"/>
                      <a:pt x="247" y="137"/>
                      <a:pt x="242" y="132"/>
                    </a:cubicBezTo>
                    <a:cubicBezTo>
                      <a:pt x="238" y="127"/>
                      <a:pt x="231" y="127"/>
                      <a:pt x="227" y="132"/>
                    </a:cubicBezTo>
                    <a:cubicBezTo>
                      <a:pt x="198" y="160"/>
                      <a:pt x="183" y="197"/>
                      <a:pt x="183" y="237"/>
                    </a:cubicBezTo>
                    <a:cubicBezTo>
                      <a:pt x="183" y="276"/>
                      <a:pt x="198" y="314"/>
                      <a:pt x="227" y="342"/>
                    </a:cubicBezTo>
                    <a:cubicBezTo>
                      <a:pt x="229" y="344"/>
                      <a:pt x="232" y="345"/>
                      <a:pt x="234" y="345"/>
                    </a:cubicBezTo>
                    <a:cubicBezTo>
                      <a:pt x="237" y="345"/>
                      <a:pt x="240" y="344"/>
                      <a:pt x="242" y="342"/>
                    </a:cubicBezTo>
                    <a:close/>
                    <a:moveTo>
                      <a:pt x="484" y="84"/>
                    </a:moveTo>
                    <a:lnTo>
                      <a:pt x="484" y="84"/>
                    </a:lnTo>
                    <a:cubicBezTo>
                      <a:pt x="399" y="0"/>
                      <a:pt x="262" y="0"/>
                      <a:pt x="178" y="84"/>
                    </a:cubicBezTo>
                    <a:cubicBezTo>
                      <a:pt x="137" y="125"/>
                      <a:pt x="114" y="179"/>
                      <a:pt x="114" y="237"/>
                    </a:cubicBezTo>
                    <a:cubicBezTo>
                      <a:pt x="113" y="295"/>
                      <a:pt x="136" y="349"/>
                      <a:pt x="177" y="390"/>
                    </a:cubicBezTo>
                    <a:cubicBezTo>
                      <a:pt x="193" y="406"/>
                      <a:pt x="207" y="420"/>
                      <a:pt x="231" y="429"/>
                    </a:cubicBezTo>
                    <a:cubicBezTo>
                      <a:pt x="231" y="468"/>
                      <a:pt x="231" y="468"/>
                      <a:pt x="231" y="468"/>
                    </a:cubicBezTo>
                    <a:cubicBezTo>
                      <a:pt x="231" y="482"/>
                      <a:pt x="231" y="482"/>
                      <a:pt x="231" y="482"/>
                    </a:cubicBezTo>
                    <a:cubicBezTo>
                      <a:pt x="231" y="618"/>
                      <a:pt x="231" y="618"/>
                      <a:pt x="231" y="618"/>
                    </a:cubicBezTo>
                    <a:cubicBezTo>
                      <a:pt x="231" y="670"/>
                      <a:pt x="270" y="708"/>
                      <a:pt x="326" y="708"/>
                    </a:cubicBezTo>
                    <a:cubicBezTo>
                      <a:pt x="380" y="708"/>
                      <a:pt x="417" y="671"/>
                      <a:pt x="417" y="618"/>
                    </a:cubicBezTo>
                    <a:cubicBezTo>
                      <a:pt x="417" y="482"/>
                      <a:pt x="417" y="482"/>
                      <a:pt x="417" y="482"/>
                    </a:cubicBezTo>
                    <a:cubicBezTo>
                      <a:pt x="417" y="468"/>
                      <a:pt x="417" y="468"/>
                      <a:pt x="417" y="468"/>
                    </a:cubicBezTo>
                    <a:cubicBezTo>
                      <a:pt x="417" y="430"/>
                      <a:pt x="417" y="430"/>
                      <a:pt x="417" y="430"/>
                    </a:cubicBezTo>
                    <a:cubicBezTo>
                      <a:pt x="441" y="420"/>
                      <a:pt x="460" y="407"/>
                      <a:pt x="479" y="390"/>
                    </a:cubicBezTo>
                    <a:cubicBezTo>
                      <a:pt x="519" y="348"/>
                      <a:pt x="543" y="294"/>
                      <a:pt x="544" y="237"/>
                    </a:cubicBezTo>
                    <a:cubicBezTo>
                      <a:pt x="545" y="179"/>
                      <a:pt x="523" y="125"/>
                      <a:pt x="484" y="84"/>
                    </a:cubicBezTo>
                    <a:close/>
                    <a:moveTo>
                      <a:pt x="326" y="684"/>
                    </a:moveTo>
                    <a:lnTo>
                      <a:pt x="326" y="684"/>
                    </a:lnTo>
                    <a:cubicBezTo>
                      <a:pt x="288" y="684"/>
                      <a:pt x="261" y="662"/>
                      <a:pt x="256" y="629"/>
                    </a:cubicBezTo>
                    <a:cubicBezTo>
                      <a:pt x="393" y="629"/>
                      <a:pt x="393" y="629"/>
                      <a:pt x="393" y="629"/>
                    </a:cubicBezTo>
                    <a:cubicBezTo>
                      <a:pt x="388" y="662"/>
                      <a:pt x="362" y="684"/>
                      <a:pt x="326" y="684"/>
                    </a:cubicBezTo>
                    <a:close/>
                    <a:moveTo>
                      <a:pt x="254" y="606"/>
                    </a:moveTo>
                    <a:lnTo>
                      <a:pt x="254" y="606"/>
                    </a:lnTo>
                    <a:cubicBezTo>
                      <a:pt x="254" y="553"/>
                      <a:pt x="254" y="553"/>
                      <a:pt x="254" y="553"/>
                    </a:cubicBezTo>
                    <a:cubicBezTo>
                      <a:pt x="360" y="606"/>
                      <a:pt x="360" y="606"/>
                      <a:pt x="360" y="606"/>
                    </a:cubicBezTo>
                    <a:lnTo>
                      <a:pt x="254" y="606"/>
                    </a:lnTo>
                    <a:close/>
                    <a:moveTo>
                      <a:pt x="394" y="598"/>
                    </a:moveTo>
                    <a:lnTo>
                      <a:pt x="394" y="598"/>
                    </a:lnTo>
                    <a:cubicBezTo>
                      <a:pt x="254" y="527"/>
                      <a:pt x="254" y="527"/>
                      <a:pt x="254" y="527"/>
                    </a:cubicBezTo>
                    <a:cubicBezTo>
                      <a:pt x="254" y="496"/>
                      <a:pt x="254" y="496"/>
                      <a:pt x="254" y="496"/>
                    </a:cubicBezTo>
                    <a:cubicBezTo>
                      <a:pt x="394" y="567"/>
                      <a:pt x="394" y="567"/>
                      <a:pt x="394" y="567"/>
                    </a:cubicBezTo>
                    <a:lnTo>
                      <a:pt x="394" y="598"/>
                    </a:lnTo>
                    <a:close/>
                    <a:moveTo>
                      <a:pt x="394" y="541"/>
                    </a:moveTo>
                    <a:lnTo>
                      <a:pt x="394" y="541"/>
                    </a:lnTo>
                    <a:cubicBezTo>
                      <a:pt x="301" y="494"/>
                      <a:pt x="301" y="494"/>
                      <a:pt x="301" y="494"/>
                    </a:cubicBezTo>
                    <a:cubicBezTo>
                      <a:pt x="394" y="494"/>
                      <a:pt x="394" y="494"/>
                      <a:pt x="394" y="494"/>
                    </a:cubicBezTo>
                    <a:lnTo>
                      <a:pt x="394" y="541"/>
                    </a:lnTo>
                    <a:close/>
                    <a:moveTo>
                      <a:pt x="462" y="373"/>
                    </a:moveTo>
                    <a:lnTo>
                      <a:pt x="462" y="373"/>
                    </a:lnTo>
                    <a:cubicBezTo>
                      <a:pt x="444" y="391"/>
                      <a:pt x="425" y="402"/>
                      <a:pt x="402" y="410"/>
                    </a:cubicBezTo>
                    <a:cubicBezTo>
                      <a:pt x="397" y="412"/>
                      <a:pt x="394" y="417"/>
                      <a:pt x="394" y="422"/>
                    </a:cubicBezTo>
                    <a:cubicBezTo>
                      <a:pt x="394" y="468"/>
                      <a:pt x="394" y="468"/>
                      <a:pt x="394" y="468"/>
                    </a:cubicBezTo>
                    <a:cubicBezTo>
                      <a:pt x="394" y="470"/>
                      <a:pt x="394" y="470"/>
                      <a:pt x="394" y="470"/>
                    </a:cubicBezTo>
                    <a:cubicBezTo>
                      <a:pt x="255" y="470"/>
                      <a:pt x="255" y="470"/>
                      <a:pt x="255" y="470"/>
                    </a:cubicBezTo>
                    <a:cubicBezTo>
                      <a:pt x="254" y="470"/>
                      <a:pt x="254" y="470"/>
                      <a:pt x="254" y="470"/>
                    </a:cubicBezTo>
                    <a:cubicBezTo>
                      <a:pt x="254" y="468"/>
                      <a:pt x="254" y="468"/>
                      <a:pt x="254" y="468"/>
                    </a:cubicBezTo>
                    <a:cubicBezTo>
                      <a:pt x="254" y="422"/>
                      <a:pt x="254" y="422"/>
                      <a:pt x="254" y="422"/>
                    </a:cubicBezTo>
                    <a:cubicBezTo>
                      <a:pt x="254" y="417"/>
                      <a:pt x="252" y="412"/>
                      <a:pt x="246" y="410"/>
                    </a:cubicBezTo>
                    <a:cubicBezTo>
                      <a:pt x="222" y="402"/>
                      <a:pt x="211" y="391"/>
                      <a:pt x="193" y="373"/>
                    </a:cubicBezTo>
                    <a:cubicBezTo>
                      <a:pt x="157" y="336"/>
                      <a:pt x="137" y="289"/>
                      <a:pt x="137" y="237"/>
                    </a:cubicBezTo>
                    <a:cubicBezTo>
                      <a:pt x="138" y="185"/>
                      <a:pt x="158" y="138"/>
                      <a:pt x="194" y="100"/>
                    </a:cubicBezTo>
                    <a:cubicBezTo>
                      <a:pt x="269" y="25"/>
                      <a:pt x="392" y="25"/>
                      <a:pt x="467" y="100"/>
                    </a:cubicBezTo>
                    <a:lnTo>
                      <a:pt x="467" y="100"/>
                    </a:lnTo>
                    <a:cubicBezTo>
                      <a:pt x="503" y="137"/>
                      <a:pt x="522" y="184"/>
                      <a:pt x="520" y="237"/>
                    </a:cubicBezTo>
                    <a:cubicBezTo>
                      <a:pt x="519" y="288"/>
                      <a:pt x="498" y="336"/>
                      <a:pt x="462" y="37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76" name="Group 975"/>
          <p:cNvGrpSpPr/>
          <p:nvPr/>
        </p:nvGrpSpPr>
        <p:grpSpPr>
          <a:xfrm>
            <a:off x="3050366" y="4305928"/>
            <a:ext cx="431578" cy="429725"/>
            <a:chOff x="3050366" y="4305928"/>
            <a:chExt cx="431578" cy="429725"/>
          </a:xfrm>
        </p:grpSpPr>
        <p:sp>
          <p:nvSpPr>
            <p:cNvPr id="1092" name="Freeform 40"/>
            <p:cNvSpPr>
              <a:spLocks noChangeArrowheads="1"/>
            </p:cNvSpPr>
            <p:nvPr/>
          </p:nvSpPr>
          <p:spPr bwMode="auto">
            <a:xfrm>
              <a:off x="3050366" y="4305928"/>
              <a:ext cx="431578" cy="429725"/>
            </a:xfrm>
            <a:custGeom>
              <a:avLst/>
              <a:gdLst>
                <a:gd name="T0" fmla="*/ 1025 w 1026"/>
                <a:gd name="T1" fmla="*/ 512 h 1025"/>
                <a:gd name="T2" fmla="*/ 1025 w 1026"/>
                <a:gd name="T3" fmla="*/ 512 h 1025"/>
                <a:gd name="T4" fmla="*/ 513 w 1026"/>
                <a:gd name="T5" fmla="*/ 1024 h 1025"/>
                <a:gd name="T6" fmla="*/ 0 w 1026"/>
                <a:gd name="T7" fmla="*/ 512 h 1025"/>
                <a:gd name="T8" fmla="*/ 513 w 1026"/>
                <a:gd name="T9" fmla="*/ 0 h 1025"/>
                <a:gd name="T10" fmla="*/ 1025 w 1026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025">
                  <a:moveTo>
                    <a:pt x="1025" y="512"/>
                  </a:moveTo>
                  <a:lnTo>
                    <a:pt x="1025" y="512"/>
                  </a:lnTo>
                  <a:cubicBezTo>
                    <a:pt x="1025" y="795"/>
                    <a:pt x="795" y="1024"/>
                    <a:pt x="513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3" y="0"/>
                  </a:cubicBezTo>
                  <a:cubicBezTo>
                    <a:pt x="795" y="0"/>
                    <a:pt x="1025" y="229"/>
                    <a:pt x="1025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66" name="Group 1265"/>
            <p:cNvGrpSpPr/>
            <p:nvPr/>
          </p:nvGrpSpPr>
          <p:grpSpPr>
            <a:xfrm>
              <a:off x="3104082" y="4352234"/>
              <a:ext cx="322293" cy="338964"/>
              <a:chOff x="3104082" y="4352234"/>
              <a:chExt cx="322293" cy="338964"/>
            </a:xfrm>
            <a:solidFill>
              <a:schemeClr val="bg1"/>
            </a:solidFill>
          </p:grpSpPr>
          <p:sp>
            <p:nvSpPr>
              <p:cNvPr id="1267" name="Freeform 76"/>
              <p:cNvSpPr>
                <a:spLocks noChangeArrowheads="1"/>
              </p:cNvSpPr>
              <p:nvPr/>
            </p:nvSpPr>
            <p:spPr bwMode="auto">
              <a:xfrm>
                <a:off x="3104082" y="4459665"/>
                <a:ext cx="231532" cy="231533"/>
              </a:xfrm>
              <a:custGeom>
                <a:avLst/>
                <a:gdLst>
                  <a:gd name="T0" fmla="*/ 493 w 550"/>
                  <a:gd name="T1" fmla="*/ 285 h 550"/>
                  <a:gd name="T2" fmla="*/ 532 w 550"/>
                  <a:gd name="T3" fmla="*/ 188 h 550"/>
                  <a:gd name="T4" fmla="*/ 490 w 550"/>
                  <a:gd name="T5" fmla="*/ 109 h 550"/>
                  <a:gd name="T6" fmla="*/ 387 w 550"/>
                  <a:gd name="T7" fmla="*/ 90 h 550"/>
                  <a:gd name="T8" fmla="*/ 378 w 550"/>
                  <a:gd name="T9" fmla="*/ 19 h 550"/>
                  <a:gd name="T10" fmla="*/ 286 w 550"/>
                  <a:gd name="T11" fmla="*/ 59 h 550"/>
                  <a:gd name="T12" fmla="*/ 188 w 550"/>
                  <a:gd name="T13" fmla="*/ 20 h 550"/>
                  <a:gd name="T14" fmla="*/ 110 w 550"/>
                  <a:gd name="T15" fmla="*/ 63 h 550"/>
                  <a:gd name="T16" fmla="*/ 89 w 550"/>
                  <a:gd name="T17" fmla="*/ 166 h 550"/>
                  <a:gd name="T18" fmla="*/ 18 w 550"/>
                  <a:gd name="T19" fmla="*/ 174 h 550"/>
                  <a:gd name="T20" fmla="*/ 59 w 550"/>
                  <a:gd name="T21" fmla="*/ 267 h 550"/>
                  <a:gd name="T22" fmla="*/ 21 w 550"/>
                  <a:gd name="T23" fmla="*/ 385 h 550"/>
                  <a:gd name="T24" fmla="*/ 84 w 550"/>
                  <a:gd name="T25" fmla="*/ 440 h 550"/>
                  <a:gd name="T26" fmla="*/ 155 w 550"/>
                  <a:gd name="T27" fmla="*/ 499 h 550"/>
                  <a:gd name="T28" fmla="*/ 221 w 550"/>
                  <a:gd name="T29" fmla="*/ 548 h 550"/>
                  <a:gd name="T30" fmla="*/ 256 w 550"/>
                  <a:gd name="T31" fmla="*/ 529 h 550"/>
                  <a:gd name="T32" fmla="*/ 347 w 550"/>
                  <a:gd name="T33" fmla="*/ 518 h 550"/>
                  <a:gd name="T34" fmla="*/ 443 w 550"/>
                  <a:gd name="T35" fmla="*/ 490 h 550"/>
                  <a:gd name="T36" fmla="*/ 463 w 550"/>
                  <a:gd name="T37" fmla="*/ 387 h 550"/>
                  <a:gd name="T38" fmla="*/ 547 w 550"/>
                  <a:gd name="T39" fmla="*/ 331 h 550"/>
                  <a:gd name="T40" fmla="*/ 511 w 550"/>
                  <a:gd name="T41" fmla="*/ 372 h 550"/>
                  <a:gd name="T42" fmla="*/ 451 w 550"/>
                  <a:gd name="T43" fmla="*/ 359 h 550"/>
                  <a:gd name="T44" fmla="*/ 393 w 550"/>
                  <a:gd name="T45" fmla="*/ 431 h 550"/>
                  <a:gd name="T46" fmla="*/ 418 w 550"/>
                  <a:gd name="T47" fmla="*/ 486 h 550"/>
                  <a:gd name="T48" fmla="*/ 341 w 550"/>
                  <a:gd name="T49" fmla="*/ 459 h 550"/>
                  <a:gd name="T50" fmla="*/ 249 w 550"/>
                  <a:gd name="T51" fmla="*/ 469 h 550"/>
                  <a:gd name="T52" fmla="*/ 227 w 550"/>
                  <a:gd name="T53" fmla="*/ 525 h 550"/>
                  <a:gd name="T54" fmla="*/ 193 w 550"/>
                  <a:gd name="T55" fmla="*/ 452 h 550"/>
                  <a:gd name="T56" fmla="*/ 121 w 550"/>
                  <a:gd name="T57" fmla="*/ 394 h 550"/>
                  <a:gd name="T58" fmla="*/ 42 w 550"/>
                  <a:gd name="T59" fmla="*/ 375 h 550"/>
                  <a:gd name="T60" fmla="*/ 90 w 550"/>
                  <a:gd name="T61" fmla="*/ 332 h 550"/>
                  <a:gd name="T62" fmla="*/ 31 w 550"/>
                  <a:gd name="T63" fmla="*/ 234 h 550"/>
                  <a:gd name="T64" fmla="*/ 43 w 550"/>
                  <a:gd name="T65" fmla="*/ 177 h 550"/>
                  <a:gd name="T66" fmla="*/ 105 w 550"/>
                  <a:gd name="T67" fmla="*/ 184 h 550"/>
                  <a:gd name="T68" fmla="*/ 132 w 550"/>
                  <a:gd name="T69" fmla="*/ 73 h 550"/>
                  <a:gd name="T70" fmla="*/ 177 w 550"/>
                  <a:gd name="T71" fmla="*/ 43 h 550"/>
                  <a:gd name="T72" fmla="*/ 211 w 550"/>
                  <a:gd name="T73" fmla="*/ 94 h 550"/>
                  <a:gd name="T74" fmla="*/ 302 w 550"/>
                  <a:gd name="T75" fmla="*/ 83 h 550"/>
                  <a:gd name="T76" fmla="*/ 372 w 550"/>
                  <a:gd name="T77" fmla="*/ 42 h 550"/>
                  <a:gd name="T78" fmla="*/ 367 w 550"/>
                  <a:gd name="T79" fmla="*/ 105 h 550"/>
                  <a:gd name="T80" fmla="*/ 479 w 550"/>
                  <a:gd name="T81" fmla="*/ 132 h 550"/>
                  <a:gd name="T82" fmla="*/ 507 w 550"/>
                  <a:gd name="T83" fmla="*/ 184 h 550"/>
                  <a:gd name="T84" fmla="*/ 469 w 550"/>
                  <a:gd name="T85" fmla="*/ 293 h 550"/>
                  <a:gd name="T86" fmla="*/ 525 w 550"/>
                  <a:gd name="T87" fmla="*/ 325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50" h="550">
                    <a:moveTo>
                      <a:pt x="528" y="296"/>
                    </a:moveTo>
                    <a:lnTo>
                      <a:pt x="528" y="296"/>
                    </a:lnTo>
                    <a:cubicBezTo>
                      <a:pt x="493" y="285"/>
                      <a:pt x="493" y="285"/>
                      <a:pt x="493" y="285"/>
                    </a:cubicBezTo>
                    <a:cubicBezTo>
                      <a:pt x="494" y="264"/>
                      <a:pt x="492" y="243"/>
                      <a:pt x="487" y="223"/>
                    </a:cubicBezTo>
                    <a:cubicBezTo>
                      <a:pt x="519" y="205"/>
                      <a:pt x="519" y="205"/>
                      <a:pt x="519" y="205"/>
                    </a:cubicBezTo>
                    <a:cubicBezTo>
                      <a:pt x="525" y="201"/>
                      <a:pt x="530" y="195"/>
                      <a:pt x="532" y="188"/>
                    </a:cubicBezTo>
                    <a:cubicBezTo>
                      <a:pt x="535" y="181"/>
                      <a:pt x="533" y="173"/>
                      <a:pt x="530" y="167"/>
                    </a:cubicBezTo>
                    <a:cubicBezTo>
                      <a:pt x="506" y="123"/>
                      <a:pt x="506" y="123"/>
                      <a:pt x="506" y="123"/>
                    </a:cubicBezTo>
                    <a:cubicBezTo>
                      <a:pt x="503" y="117"/>
                      <a:pt x="497" y="111"/>
                      <a:pt x="490" y="109"/>
                    </a:cubicBezTo>
                    <a:cubicBezTo>
                      <a:pt x="482" y="107"/>
                      <a:pt x="475" y="108"/>
                      <a:pt x="469" y="111"/>
                    </a:cubicBezTo>
                    <a:cubicBezTo>
                      <a:pt x="436" y="129"/>
                      <a:pt x="436" y="129"/>
                      <a:pt x="436" y="129"/>
                    </a:cubicBezTo>
                    <a:cubicBezTo>
                      <a:pt x="421" y="114"/>
                      <a:pt x="405" y="100"/>
                      <a:pt x="387" y="90"/>
                    </a:cubicBezTo>
                    <a:cubicBezTo>
                      <a:pt x="397" y="54"/>
                      <a:pt x="397" y="54"/>
                      <a:pt x="397" y="54"/>
                    </a:cubicBezTo>
                    <a:cubicBezTo>
                      <a:pt x="399" y="47"/>
                      <a:pt x="398" y="39"/>
                      <a:pt x="395" y="32"/>
                    </a:cubicBezTo>
                    <a:cubicBezTo>
                      <a:pt x="392" y="26"/>
                      <a:pt x="386" y="21"/>
                      <a:pt x="378" y="19"/>
                    </a:cubicBezTo>
                    <a:cubicBezTo>
                      <a:pt x="330" y="4"/>
                      <a:pt x="330" y="4"/>
                      <a:pt x="330" y="4"/>
                    </a:cubicBezTo>
                    <a:cubicBezTo>
                      <a:pt x="316" y="0"/>
                      <a:pt x="300" y="8"/>
                      <a:pt x="296" y="24"/>
                    </a:cubicBezTo>
                    <a:cubicBezTo>
                      <a:pt x="286" y="59"/>
                      <a:pt x="286" y="59"/>
                      <a:pt x="286" y="59"/>
                    </a:cubicBezTo>
                    <a:cubicBezTo>
                      <a:pt x="264" y="58"/>
                      <a:pt x="243" y="60"/>
                      <a:pt x="222" y="66"/>
                    </a:cubicBezTo>
                    <a:cubicBezTo>
                      <a:pt x="205" y="33"/>
                      <a:pt x="205" y="33"/>
                      <a:pt x="205" y="33"/>
                    </a:cubicBezTo>
                    <a:cubicBezTo>
                      <a:pt x="201" y="26"/>
                      <a:pt x="195" y="22"/>
                      <a:pt x="188" y="20"/>
                    </a:cubicBezTo>
                    <a:cubicBezTo>
                      <a:pt x="181" y="18"/>
                      <a:pt x="173" y="18"/>
                      <a:pt x="166" y="22"/>
                    </a:cubicBezTo>
                    <a:cubicBezTo>
                      <a:pt x="123" y="45"/>
                      <a:pt x="123" y="45"/>
                      <a:pt x="123" y="45"/>
                    </a:cubicBezTo>
                    <a:cubicBezTo>
                      <a:pt x="116" y="49"/>
                      <a:pt x="112" y="55"/>
                      <a:pt x="110" y="63"/>
                    </a:cubicBezTo>
                    <a:cubicBezTo>
                      <a:pt x="107" y="70"/>
                      <a:pt x="108" y="77"/>
                      <a:pt x="112" y="83"/>
                    </a:cubicBezTo>
                    <a:cubicBezTo>
                      <a:pt x="130" y="116"/>
                      <a:pt x="130" y="116"/>
                      <a:pt x="130" y="116"/>
                    </a:cubicBezTo>
                    <a:cubicBezTo>
                      <a:pt x="113" y="130"/>
                      <a:pt x="100" y="147"/>
                      <a:pt x="89" y="166"/>
                    </a:cubicBezTo>
                    <a:cubicBezTo>
                      <a:pt x="54" y="155"/>
                      <a:pt x="54" y="155"/>
                      <a:pt x="54" y="155"/>
                    </a:cubicBezTo>
                    <a:cubicBezTo>
                      <a:pt x="46" y="153"/>
                      <a:pt x="39" y="153"/>
                      <a:pt x="33" y="157"/>
                    </a:cubicBezTo>
                    <a:cubicBezTo>
                      <a:pt x="25" y="160"/>
                      <a:pt x="21" y="167"/>
                      <a:pt x="18" y="174"/>
                    </a:cubicBezTo>
                    <a:cubicBezTo>
                      <a:pt x="5" y="221"/>
                      <a:pt x="5" y="221"/>
                      <a:pt x="5" y="221"/>
                    </a:cubicBezTo>
                    <a:cubicBezTo>
                      <a:pt x="0" y="236"/>
                      <a:pt x="9" y="252"/>
                      <a:pt x="23" y="256"/>
                    </a:cubicBezTo>
                    <a:cubicBezTo>
                      <a:pt x="59" y="267"/>
                      <a:pt x="59" y="267"/>
                      <a:pt x="59" y="267"/>
                    </a:cubicBezTo>
                    <a:cubicBezTo>
                      <a:pt x="58" y="288"/>
                      <a:pt x="60" y="309"/>
                      <a:pt x="65" y="330"/>
                    </a:cubicBezTo>
                    <a:cubicBezTo>
                      <a:pt x="33" y="348"/>
                      <a:pt x="33" y="348"/>
                      <a:pt x="33" y="348"/>
                    </a:cubicBezTo>
                    <a:cubicBezTo>
                      <a:pt x="19" y="355"/>
                      <a:pt x="14" y="372"/>
                      <a:pt x="21" y="385"/>
                    </a:cubicBezTo>
                    <a:cubicBezTo>
                      <a:pt x="45" y="429"/>
                      <a:pt x="45" y="429"/>
                      <a:pt x="45" y="429"/>
                    </a:cubicBezTo>
                    <a:cubicBezTo>
                      <a:pt x="48" y="435"/>
                      <a:pt x="55" y="440"/>
                      <a:pt x="62" y="443"/>
                    </a:cubicBezTo>
                    <a:cubicBezTo>
                      <a:pt x="69" y="445"/>
                      <a:pt x="76" y="445"/>
                      <a:pt x="84" y="440"/>
                    </a:cubicBezTo>
                    <a:cubicBezTo>
                      <a:pt x="116" y="423"/>
                      <a:pt x="116" y="423"/>
                      <a:pt x="116" y="423"/>
                    </a:cubicBezTo>
                    <a:cubicBezTo>
                      <a:pt x="131" y="438"/>
                      <a:pt x="147" y="452"/>
                      <a:pt x="165" y="463"/>
                    </a:cubicBezTo>
                    <a:cubicBezTo>
                      <a:pt x="155" y="499"/>
                      <a:pt x="155" y="499"/>
                      <a:pt x="155" y="499"/>
                    </a:cubicBezTo>
                    <a:cubicBezTo>
                      <a:pt x="152" y="505"/>
                      <a:pt x="153" y="513"/>
                      <a:pt x="157" y="520"/>
                    </a:cubicBezTo>
                    <a:cubicBezTo>
                      <a:pt x="161" y="527"/>
                      <a:pt x="166" y="531"/>
                      <a:pt x="173" y="533"/>
                    </a:cubicBezTo>
                    <a:cubicBezTo>
                      <a:pt x="221" y="548"/>
                      <a:pt x="221" y="548"/>
                      <a:pt x="221" y="548"/>
                    </a:cubicBezTo>
                    <a:cubicBezTo>
                      <a:pt x="223" y="549"/>
                      <a:pt x="226" y="549"/>
                      <a:pt x="229" y="549"/>
                    </a:cubicBezTo>
                    <a:cubicBezTo>
                      <a:pt x="234" y="549"/>
                      <a:pt x="238" y="548"/>
                      <a:pt x="242" y="546"/>
                    </a:cubicBezTo>
                    <a:cubicBezTo>
                      <a:pt x="249" y="541"/>
                      <a:pt x="253" y="535"/>
                      <a:pt x="256" y="529"/>
                    </a:cubicBezTo>
                    <a:cubicBezTo>
                      <a:pt x="267" y="494"/>
                      <a:pt x="267" y="494"/>
                      <a:pt x="267" y="494"/>
                    </a:cubicBezTo>
                    <a:cubicBezTo>
                      <a:pt x="288" y="494"/>
                      <a:pt x="309" y="491"/>
                      <a:pt x="329" y="486"/>
                    </a:cubicBezTo>
                    <a:cubicBezTo>
                      <a:pt x="347" y="518"/>
                      <a:pt x="347" y="518"/>
                      <a:pt x="347" y="518"/>
                    </a:cubicBezTo>
                    <a:cubicBezTo>
                      <a:pt x="354" y="533"/>
                      <a:pt x="372" y="538"/>
                      <a:pt x="386" y="530"/>
                    </a:cubicBezTo>
                    <a:cubicBezTo>
                      <a:pt x="429" y="507"/>
                      <a:pt x="429" y="507"/>
                      <a:pt x="429" y="507"/>
                    </a:cubicBezTo>
                    <a:cubicBezTo>
                      <a:pt x="436" y="503"/>
                      <a:pt x="441" y="498"/>
                      <a:pt x="443" y="490"/>
                    </a:cubicBezTo>
                    <a:cubicBezTo>
                      <a:pt x="445" y="483"/>
                      <a:pt x="444" y="475"/>
                      <a:pt x="441" y="469"/>
                    </a:cubicBezTo>
                    <a:cubicBezTo>
                      <a:pt x="423" y="436"/>
                      <a:pt x="423" y="436"/>
                      <a:pt x="423" y="436"/>
                    </a:cubicBezTo>
                    <a:cubicBezTo>
                      <a:pt x="439" y="422"/>
                      <a:pt x="452" y="405"/>
                      <a:pt x="463" y="387"/>
                    </a:cubicBezTo>
                    <a:cubicBezTo>
                      <a:pt x="498" y="398"/>
                      <a:pt x="498" y="398"/>
                      <a:pt x="498" y="398"/>
                    </a:cubicBezTo>
                    <a:cubicBezTo>
                      <a:pt x="513" y="402"/>
                      <a:pt x="528" y="394"/>
                      <a:pt x="533" y="378"/>
                    </a:cubicBezTo>
                    <a:cubicBezTo>
                      <a:pt x="547" y="331"/>
                      <a:pt x="547" y="331"/>
                      <a:pt x="547" y="331"/>
                    </a:cubicBezTo>
                    <a:cubicBezTo>
                      <a:pt x="549" y="324"/>
                      <a:pt x="549" y="317"/>
                      <a:pt x="545" y="309"/>
                    </a:cubicBezTo>
                    <a:cubicBezTo>
                      <a:pt x="542" y="303"/>
                      <a:pt x="536" y="298"/>
                      <a:pt x="528" y="296"/>
                    </a:cubicBezTo>
                    <a:close/>
                    <a:moveTo>
                      <a:pt x="511" y="372"/>
                    </a:moveTo>
                    <a:lnTo>
                      <a:pt x="511" y="372"/>
                    </a:lnTo>
                    <a:cubicBezTo>
                      <a:pt x="510" y="375"/>
                      <a:pt x="507" y="376"/>
                      <a:pt x="504" y="375"/>
                    </a:cubicBezTo>
                    <a:cubicBezTo>
                      <a:pt x="451" y="359"/>
                      <a:pt x="451" y="359"/>
                      <a:pt x="451" y="359"/>
                    </a:cubicBezTo>
                    <a:cubicBezTo>
                      <a:pt x="447" y="368"/>
                      <a:pt x="447" y="368"/>
                      <a:pt x="447" y="368"/>
                    </a:cubicBezTo>
                    <a:cubicBezTo>
                      <a:pt x="436" y="389"/>
                      <a:pt x="420" y="408"/>
                      <a:pt x="400" y="425"/>
                    </a:cubicBezTo>
                    <a:cubicBezTo>
                      <a:pt x="393" y="431"/>
                      <a:pt x="393" y="431"/>
                      <a:pt x="393" y="431"/>
                    </a:cubicBezTo>
                    <a:cubicBezTo>
                      <a:pt x="420" y="480"/>
                      <a:pt x="420" y="480"/>
                      <a:pt x="420" y="480"/>
                    </a:cubicBezTo>
                    <a:cubicBezTo>
                      <a:pt x="421" y="481"/>
                      <a:pt x="420" y="483"/>
                      <a:pt x="420" y="483"/>
                    </a:cubicBezTo>
                    <a:cubicBezTo>
                      <a:pt x="420" y="484"/>
                      <a:pt x="419" y="485"/>
                      <a:pt x="418" y="486"/>
                    </a:cubicBezTo>
                    <a:cubicBezTo>
                      <a:pt x="374" y="510"/>
                      <a:pt x="374" y="510"/>
                      <a:pt x="374" y="510"/>
                    </a:cubicBezTo>
                    <a:cubicBezTo>
                      <a:pt x="372" y="511"/>
                      <a:pt x="369" y="510"/>
                      <a:pt x="368" y="508"/>
                    </a:cubicBezTo>
                    <a:cubicBezTo>
                      <a:pt x="341" y="459"/>
                      <a:pt x="341" y="459"/>
                      <a:pt x="341" y="459"/>
                    </a:cubicBezTo>
                    <a:cubicBezTo>
                      <a:pt x="332" y="461"/>
                      <a:pt x="332" y="461"/>
                      <a:pt x="332" y="461"/>
                    </a:cubicBezTo>
                    <a:cubicBezTo>
                      <a:pt x="309" y="469"/>
                      <a:pt x="284" y="472"/>
                      <a:pt x="259" y="470"/>
                    </a:cubicBezTo>
                    <a:cubicBezTo>
                      <a:pt x="249" y="469"/>
                      <a:pt x="249" y="469"/>
                      <a:pt x="249" y="469"/>
                    </a:cubicBezTo>
                    <a:cubicBezTo>
                      <a:pt x="234" y="522"/>
                      <a:pt x="234" y="522"/>
                      <a:pt x="234" y="522"/>
                    </a:cubicBezTo>
                    <a:cubicBezTo>
                      <a:pt x="233" y="524"/>
                      <a:pt x="232" y="525"/>
                      <a:pt x="232" y="525"/>
                    </a:cubicBezTo>
                    <a:cubicBezTo>
                      <a:pt x="231" y="525"/>
                      <a:pt x="229" y="526"/>
                      <a:pt x="227" y="525"/>
                    </a:cubicBezTo>
                    <a:cubicBezTo>
                      <a:pt x="181" y="511"/>
                      <a:pt x="181" y="511"/>
                      <a:pt x="181" y="511"/>
                    </a:cubicBezTo>
                    <a:cubicBezTo>
                      <a:pt x="178" y="510"/>
                      <a:pt x="176" y="507"/>
                      <a:pt x="177" y="505"/>
                    </a:cubicBezTo>
                    <a:cubicBezTo>
                      <a:pt x="193" y="452"/>
                      <a:pt x="193" y="452"/>
                      <a:pt x="193" y="452"/>
                    </a:cubicBezTo>
                    <a:cubicBezTo>
                      <a:pt x="185" y="447"/>
                      <a:pt x="185" y="447"/>
                      <a:pt x="185" y="447"/>
                    </a:cubicBezTo>
                    <a:cubicBezTo>
                      <a:pt x="163" y="435"/>
                      <a:pt x="143" y="420"/>
                      <a:pt x="127" y="401"/>
                    </a:cubicBezTo>
                    <a:cubicBezTo>
                      <a:pt x="121" y="394"/>
                      <a:pt x="121" y="394"/>
                      <a:pt x="121" y="394"/>
                    </a:cubicBezTo>
                    <a:cubicBezTo>
                      <a:pt x="72" y="420"/>
                      <a:pt x="72" y="420"/>
                      <a:pt x="72" y="420"/>
                    </a:cubicBezTo>
                    <a:cubicBezTo>
                      <a:pt x="70" y="421"/>
                      <a:pt x="67" y="420"/>
                      <a:pt x="66" y="418"/>
                    </a:cubicBezTo>
                    <a:cubicBezTo>
                      <a:pt x="42" y="375"/>
                      <a:pt x="42" y="375"/>
                      <a:pt x="42" y="375"/>
                    </a:cubicBezTo>
                    <a:cubicBezTo>
                      <a:pt x="41" y="373"/>
                      <a:pt x="42" y="369"/>
                      <a:pt x="44" y="368"/>
                    </a:cubicBezTo>
                    <a:cubicBezTo>
                      <a:pt x="93" y="342"/>
                      <a:pt x="93" y="342"/>
                      <a:pt x="93" y="342"/>
                    </a:cubicBezTo>
                    <a:cubicBezTo>
                      <a:pt x="90" y="332"/>
                      <a:pt x="90" y="332"/>
                      <a:pt x="90" y="332"/>
                    </a:cubicBezTo>
                    <a:cubicBezTo>
                      <a:pt x="83" y="308"/>
                      <a:pt x="81" y="284"/>
                      <a:pt x="83" y="259"/>
                    </a:cubicBezTo>
                    <a:cubicBezTo>
                      <a:pt x="84" y="250"/>
                      <a:pt x="84" y="250"/>
                      <a:pt x="84" y="250"/>
                    </a:cubicBezTo>
                    <a:cubicBezTo>
                      <a:pt x="31" y="234"/>
                      <a:pt x="31" y="234"/>
                      <a:pt x="31" y="234"/>
                    </a:cubicBezTo>
                    <a:cubicBezTo>
                      <a:pt x="27" y="233"/>
                      <a:pt x="26" y="230"/>
                      <a:pt x="26" y="228"/>
                    </a:cubicBezTo>
                    <a:cubicBezTo>
                      <a:pt x="41" y="180"/>
                      <a:pt x="41" y="180"/>
                      <a:pt x="41" y="180"/>
                    </a:cubicBezTo>
                    <a:cubicBezTo>
                      <a:pt x="41" y="179"/>
                      <a:pt x="43" y="178"/>
                      <a:pt x="43" y="177"/>
                    </a:cubicBezTo>
                    <a:cubicBezTo>
                      <a:pt x="44" y="177"/>
                      <a:pt x="45" y="177"/>
                      <a:pt x="47" y="177"/>
                    </a:cubicBezTo>
                    <a:cubicBezTo>
                      <a:pt x="100" y="193"/>
                      <a:pt x="100" y="193"/>
                      <a:pt x="100" y="193"/>
                    </a:cubicBezTo>
                    <a:cubicBezTo>
                      <a:pt x="105" y="184"/>
                      <a:pt x="105" y="184"/>
                      <a:pt x="105" y="184"/>
                    </a:cubicBezTo>
                    <a:cubicBezTo>
                      <a:pt x="117" y="162"/>
                      <a:pt x="133" y="144"/>
                      <a:pt x="151" y="128"/>
                    </a:cubicBezTo>
                    <a:cubicBezTo>
                      <a:pt x="159" y="122"/>
                      <a:pt x="159" y="122"/>
                      <a:pt x="159" y="122"/>
                    </a:cubicBezTo>
                    <a:cubicBezTo>
                      <a:pt x="132" y="73"/>
                      <a:pt x="132" y="73"/>
                      <a:pt x="132" y="73"/>
                    </a:cubicBezTo>
                    <a:cubicBezTo>
                      <a:pt x="132" y="71"/>
                      <a:pt x="132" y="70"/>
                      <a:pt x="132" y="69"/>
                    </a:cubicBezTo>
                    <a:cubicBezTo>
                      <a:pt x="132" y="68"/>
                      <a:pt x="133" y="67"/>
                      <a:pt x="134" y="66"/>
                    </a:cubicBezTo>
                    <a:cubicBezTo>
                      <a:pt x="177" y="43"/>
                      <a:pt x="177" y="43"/>
                      <a:pt x="177" y="43"/>
                    </a:cubicBezTo>
                    <a:cubicBezTo>
                      <a:pt x="180" y="42"/>
                      <a:pt x="181" y="42"/>
                      <a:pt x="182" y="42"/>
                    </a:cubicBezTo>
                    <a:cubicBezTo>
                      <a:pt x="182" y="42"/>
                      <a:pt x="184" y="43"/>
                      <a:pt x="184" y="44"/>
                    </a:cubicBezTo>
                    <a:cubicBezTo>
                      <a:pt x="211" y="94"/>
                      <a:pt x="211" y="94"/>
                      <a:pt x="211" y="94"/>
                    </a:cubicBezTo>
                    <a:cubicBezTo>
                      <a:pt x="220" y="91"/>
                      <a:pt x="220" y="91"/>
                      <a:pt x="220" y="91"/>
                    </a:cubicBezTo>
                    <a:cubicBezTo>
                      <a:pt x="244" y="83"/>
                      <a:pt x="268" y="81"/>
                      <a:pt x="293" y="83"/>
                    </a:cubicBezTo>
                    <a:cubicBezTo>
                      <a:pt x="302" y="83"/>
                      <a:pt x="302" y="83"/>
                      <a:pt x="302" y="83"/>
                    </a:cubicBezTo>
                    <a:cubicBezTo>
                      <a:pt x="318" y="30"/>
                      <a:pt x="318" y="30"/>
                      <a:pt x="318" y="30"/>
                    </a:cubicBezTo>
                    <a:cubicBezTo>
                      <a:pt x="319" y="28"/>
                      <a:pt x="322" y="26"/>
                      <a:pt x="324" y="27"/>
                    </a:cubicBezTo>
                    <a:cubicBezTo>
                      <a:pt x="372" y="42"/>
                      <a:pt x="372" y="42"/>
                      <a:pt x="372" y="42"/>
                    </a:cubicBezTo>
                    <a:cubicBezTo>
                      <a:pt x="374" y="42"/>
                      <a:pt x="375" y="45"/>
                      <a:pt x="375" y="47"/>
                    </a:cubicBezTo>
                    <a:cubicBezTo>
                      <a:pt x="359" y="101"/>
                      <a:pt x="359" y="101"/>
                      <a:pt x="359" y="101"/>
                    </a:cubicBezTo>
                    <a:cubicBezTo>
                      <a:pt x="367" y="105"/>
                      <a:pt x="367" y="105"/>
                      <a:pt x="367" y="105"/>
                    </a:cubicBezTo>
                    <a:cubicBezTo>
                      <a:pt x="389" y="117"/>
                      <a:pt x="409" y="132"/>
                      <a:pt x="424" y="151"/>
                    </a:cubicBezTo>
                    <a:cubicBezTo>
                      <a:pt x="430" y="158"/>
                      <a:pt x="430" y="158"/>
                      <a:pt x="430" y="158"/>
                    </a:cubicBezTo>
                    <a:cubicBezTo>
                      <a:pt x="479" y="132"/>
                      <a:pt x="479" y="132"/>
                      <a:pt x="479" y="132"/>
                    </a:cubicBezTo>
                    <a:cubicBezTo>
                      <a:pt x="481" y="131"/>
                      <a:pt x="485" y="132"/>
                      <a:pt x="486" y="134"/>
                    </a:cubicBezTo>
                    <a:cubicBezTo>
                      <a:pt x="510" y="178"/>
                      <a:pt x="510" y="178"/>
                      <a:pt x="510" y="178"/>
                    </a:cubicBezTo>
                    <a:cubicBezTo>
                      <a:pt x="511" y="180"/>
                      <a:pt x="510" y="183"/>
                      <a:pt x="507" y="184"/>
                    </a:cubicBezTo>
                    <a:cubicBezTo>
                      <a:pt x="459" y="210"/>
                      <a:pt x="459" y="210"/>
                      <a:pt x="459" y="210"/>
                    </a:cubicBezTo>
                    <a:cubicBezTo>
                      <a:pt x="462" y="220"/>
                      <a:pt x="462" y="220"/>
                      <a:pt x="462" y="220"/>
                    </a:cubicBezTo>
                    <a:cubicBezTo>
                      <a:pt x="469" y="244"/>
                      <a:pt x="471" y="269"/>
                      <a:pt x="469" y="293"/>
                    </a:cubicBezTo>
                    <a:cubicBezTo>
                      <a:pt x="468" y="302"/>
                      <a:pt x="468" y="302"/>
                      <a:pt x="468" y="302"/>
                    </a:cubicBezTo>
                    <a:cubicBezTo>
                      <a:pt x="522" y="319"/>
                      <a:pt x="522" y="319"/>
                      <a:pt x="522" y="319"/>
                    </a:cubicBezTo>
                    <a:cubicBezTo>
                      <a:pt x="524" y="319"/>
                      <a:pt x="525" y="322"/>
                      <a:pt x="525" y="325"/>
                    </a:cubicBezTo>
                    <a:lnTo>
                      <a:pt x="511" y="37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8" name="Freeform 77"/>
              <p:cNvSpPr>
                <a:spLocks noChangeArrowheads="1"/>
              </p:cNvSpPr>
              <p:nvPr/>
            </p:nvSpPr>
            <p:spPr bwMode="auto">
              <a:xfrm>
                <a:off x="3170763" y="4524495"/>
                <a:ext cx="103727" cy="100022"/>
              </a:xfrm>
              <a:custGeom>
                <a:avLst/>
                <a:gdLst>
                  <a:gd name="T0" fmla="*/ 152 w 248"/>
                  <a:gd name="T1" fmla="*/ 10 h 236"/>
                  <a:gd name="T2" fmla="*/ 152 w 248"/>
                  <a:gd name="T3" fmla="*/ 10 h 236"/>
                  <a:gd name="T4" fmla="*/ 64 w 248"/>
                  <a:gd name="T5" fmla="*/ 19 h 236"/>
                  <a:gd name="T6" fmla="*/ 8 w 248"/>
                  <a:gd name="T7" fmla="*/ 87 h 236"/>
                  <a:gd name="T8" fmla="*/ 17 w 248"/>
                  <a:gd name="T9" fmla="*/ 175 h 236"/>
                  <a:gd name="T10" fmla="*/ 86 w 248"/>
                  <a:gd name="T11" fmla="*/ 230 h 236"/>
                  <a:gd name="T12" fmla="*/ 119 w 248"/>
                  <a:gd name="T13" fmla="*/ 235 h 236"/>
                  <a:gd name="T14" fmla="*/ 173 w 248"/>
                  <a:gd name="T15" fmla="*/ 222 h 236"/>
                  <a:gd name="T16" fmla="*/ 230 w 248"/>
                  <a:gd name="T17" fmla="*/ 153 h 236"/>
                  <a:gd name="T18" fmla="*/ 152 w 248"/>
                  <a:gd name="T19" fmla="*/ 10 h 236"/>
                  <a:gd name="T20" fmla="*/ 207 w 248"/>
                  <a:gd name="T21" fmla="*/ 146 h 236"/>
                  <a:gd name="T22" fmla="*/ 207 w 248"/>
                  <a:gd name="T23" fmla="*/ 146 h 236"/>
                  <a:gd name="T24" fmla="*/ 163 w 248"/>
                  <a:gd name="T25" fmla="*/ 201 h 236"/>
                  <a:gd name="T26" fmla="*/ 92 w 248"/>
                  <a:gd name="T27" fmla="*/ 208 h 236"/>
                  <a:gd name="T28" fmla="*/ 38 w 248"/>
                  <a:gd name="T29" fmla="*/ 164 h 236"/>
                  <a:gd name="T30" fmla="*/ 31 w 248"/>
                  <a:gd name="T31" fmla="*/ 94 h 236"/>
                  <a:gd name="T32" fmla="*/ 75 w 248"/>
                  <a:gd name="T33" fmla="*/ 39 h 236"/>
                  <a:gd name="T34" fmla="*/ 118 w 248"/>
                  <a:gd name="T35" fmla="*/ 28 h 236"/>
                  <a:gd name="T36" fmla="*/ 145 w 248"/>
                  <a:gd name="T37" fmla="*/ 31 h 236"/>
                  <a:gd name="T38" fmla="*/ 207 w 248"/>
                  <a:gd name="T39" fmla="*/ 14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8" h="236">
                    <a:moveTo>
                      <a:pt x="152" y="10"/>
                    </a:moveTo>
                    <a:lnTo>
                      <a:pt x="152" y="10"/>
                    </a:lnTo>
                    <a:cubicBezTo>
                      <a:pt x="122" y="0"/>
                      <a:pt x="91" y="3"/>
                      <a:pt x="64" y="19"/>
                    </a:cubicBezTo>
                    <a:cubicBezTo>
                      <a:pt x="37" y="34"/>
                      <a:pt x="17" y="57"/>
                      <a:pt x="8" y="87"/>
                    </a:cubicBezTo>
                    <a:cubicBezTo>
                      <a:pt x="0" y="117"/>
                      <a:pt x="3" y="148"/>
                      <a:pt x="17" y="175"/>
                    </a:cubicBezTo>
                    <a:cubicBezTo>
                      <a:pt x="32" y="202"/>
                      <a:pt x="57" y="222"/>
                      <a:pt x="86" y="230"/>
                    </a:cubicBezTo>
                    <a:cubicBezTo>
                      <a:pt x="96" y="234"/>
                      <a:pt x="108" y="235"/>
                      <a:pt x="119" y="235"/>
                    </a:cubicBezTo>
                    <a:cubicBezTo>
                      <a:pt x="138" y="235"/>
                      <a:pt x="157" y="231"/>
                      <a:pt x="173" y="222"/>
                    </a:cubicBezTo>
                    <a:cubicBezTo>
                      <a:pt x="201" y="207"/>
                      <a:pt x="220" y="182"/>
                      <a:pt x="230" y="153"/>
                    </a:cubicBezTo>
                    <a:cubicBezTo>
                      <a:pt x="247" y="92"/>
                      <a:pt x="213" y="27"/>
                      <a:pt x="152" y="10"/>
                    </a:cubicBezTo>
                    <a:close/>
                    <a:moveTo>
                      <a:pt x="207" y="146"/>
                    </a:moveTo>
                    <a:lnTo>
                      <a:pt x="207" y="146"/>
                    </a:lnTo>
                    <a:cubicBezTo>
                      <a:pt x="201" y="170"/>
                      <a:pt x="184" y="190"/>
                      <a:pt x="163" y="201"/>
                    </a:cubicBezTo>
                    <a:cubicBezTo>
                      <a:pt x="141" y="213"/>
                      <a:pt x="116" y="216"/>
                      <a:pt x="92" y="208"/>
                    </a:cubicBezTo>
                    <a:cubicBezTo>
                      <a:pt x="69" y="201"/>
                      <a:pt x="50" y="186"/>
                      <a:pt x="38" y="164"/>
                    </a:cubicBezTo>
                    <a:cubicBezTo>
                      <a:pt x="26" y="142"/>
                      <a:pt x="24" y="118"/>
                      <a:pt x="31" y="94"/>
                    </a:cubicBezTo>
                    <a:cubicBezTo>
                      <a:pt x="38" y="70"/>
                      <a:pt x="54" y="51"/>
                      <a:pt x="75" y="39"/>
                    </a:cubicBezTo>
                    <a:cubicBezTo>
                      <a:pt x="89" y="31"/>
                      <a:pt x="104" y="28"/>
                      <a:pt x="118" y="28"/>
                    </a:cubicBezTo>
                    <a:cubicBezTo>
                      <a:pt x="128" y="28"/>
                      <a:pt x="136" y="29"/>
                      <a:pt x="145" y="31"/>
                    </a:cubicBezTo>
                    <a:cubicBezTo>
                      <a:pt x="194" y="46"/>
                      <a:pt x="221" y="98"/>
                      <a:pt x="207" y="14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9" name="Freeform 78"/>
              <p:cNvSpPr>
                <a:spLocks noChangeArrowheads="1"/>
              </p:cNvSpPr>
              <p:nvPr/>
            </p:nvSpPr>
            <p:spPr bwMode="auto">
              <a:xfrm>
                <a:off x="3257819" y="4352234"/>
                <a:ext cx="168556" cy="168556"/>
              </a:xfrm>
              <a:custGeom>
                <a:avLst/>
                <a:gdLst>
                  <a:gd name="T0" fmla="*/ 392 w 401"/>
                  <a:gd name="T1" fmla="*/ 163 h 400"/>
                  <a:gd name="T2" fmla="*/ 352 w 401"/>
                  <a:gd name="T3" fmla="*/ 156 h 400"/>
                  <a:gd name="T4" fmla="*/ 353 w 401"/>
                  <a:gd name="T5" fmla="*/ 102 h 400"/>
                  <a:gd name="T6" fmla="*/ 352 w 401"/>
                  <a:gd name="T7" fmla="*/ 69 h 400"/>
                  <a:gd name="T8" fmla="*/ 310 w 401"/>
                  <a:gd name="T9" fmla="*/ 37 h 400"/>
                  <a:gd name="T10" fmla="*/ 293 w 401"/>
                  <a:gd name="T11" fmla="*/ 45 h 400"/>
                  <a:gd name="T12" fmla="*/ 239 w 401"/>
                  <a:gd name="T13" fmla="*/ 47 h 400"/>
                  <a:gd name="T14" fmla="*/ 232 w 401"/>
                  <a:gd name="T15" fmla="*/ 6 h 400"/>
                  <a:gd name="T16" fmla="*/ 180 w 401"/>
                  <a:gd name="T17" fmla="*/ 0 h 400"/>
                  <a:gd name="T18" fmla="*/ 157 w 401"/>
                  <a:gd name="T19" fmla="*/ 24 h 400"/>
                  <a:gd name="T20" fmla="*/ 120 w 401"/>
                  <a:gd name="T21" fmla="*/ 63 h 400"/>
                  <a:gd name="T22" fmla="*/ 86 w 401"/>
                  <a:gd name="T23" fmla="*/ 41 h 400"/>
                  <a:gd name="T24" fmla="*/ 45 w 401"/>
                  <a:gd name="T25" fmla="*/ 72 h 400"/>
                  <a:gd name="T26" fmla="*/ 46 w 401"/>
                  <a:gd name="T27" fmla="*/ 105 h 400"/>
                  <a:gd name="T28" fmla="*/ 47 w 401"/>
                  <a:gd name="T29" fmla="*/ 160 h 400"/>
                  <a:gd name="T30" fmla="*/ 7 w 401"/>
                  <a:gd name="T31" fmla="*/ 168 h 400"/>
                  <a:gd name="T32" fmla="*/ 1 w 401"/>
                  <a:gd name="T33" fmla="*/ 219 h 400"/>
                  <a:gd name="T34" fmla="*/ 24 w 401"/>
                  <a:gd name="T35" fmla="*/ 243 h 400"/>
                  <a:gd name="T36" fmla="*/ 64 w 401"/>
                  <a:gd name="T37" fmla="*/ 279 h 400"/>
                  <a:gd name="T38" fmla="*/ 40 w 401"/>
                  <a:gd name="T39" fmla="*/ 313 h 400"/>
                  <a:gd name="T40" fmla="*/ 73 w 401"/>
                  <a:gd name="T41" fmla="*/ 354 h 400"/>
                  <a:gd name="T42" fmla="*/ 106 w 401"/>
                  <a:gd name="T43" fmla="*/ 354 h 400"/>
                  <a:gd name="T44" fmla="*/ 160 w 401"/>
                  <a:gd name="T45" fmla="*/ 352 h 400"/>
                  <a:gd name="T46" fmla="*/ 184 w 401"/>
                  <a:gd name="T47" fmla="*/ 399 h 400"/>
                  <a:gd name="T48" fmla="*/ 219 w 401"/>
                  <a:gd name="T49" fmla="*/ 399 h 400"/>
                  <a:gd name="T50" fmla="*/ 242 w 401"/>
                  <a:gd name="T51" fmla="*/ 351 h 400"/>
                  <a:gd name="T52" fmla="*/ 297 w 401"/>
                  <a:gd name="T53" fmla="*/ 352 h 400"/>
                  <a:gd name="T54" fmla="*/ 330 w 401"/>
                  <a:gd name="T55" fmla="*/ 352 h 400"/>
                  <a:gd name="T56" fmla="*/ 355 w 401"/>
                  <a:gd name="T57" fmla="*/ 294 h 400"/>
                  <a:gd name="T58" fmla="*/ 353 w 401"/>
                  <a:gd name="T59" fmla="*/ 238 h 400"/>
                  <a:gd name="T60" fmla="*/ 392 w 401"/>
                  <a:gd name="T61" fmla="*/ 231 h 400"/>
                  <a:gd name="T62" fmla="*/ 400 w 401"/>
                  <a:gd name="T63" fmla="*/ 179 h 400"/>
                  <a:gd name="T64" fmla="*/ 334 w 401"/>
                  <a:gd name="T65" fmla="*/ 215 h 400"/>
                  <a:gd name="T66" fmla="*/ 332 w 401"/>
                  <a:gd name="T67" fmla="*/ 225 h 400"/>
                  <a:gd name="T68" fmla="*/ 308 w 401"/>
                  <a:gd name="T69" fmla="*/ 280 h 400"/>
                  <a:gd name="T70" fmla="*/ 313 w 401"/>
                  <a:gd name="T71" fmla="*/ 335 h 400"/>
                  <a:gd name="T72" fmla="*/ 275 w 401"/>
                  <a:gd name="T73" fmla="*/ 310 h 400"/>
                  <a:gd name="T74" fmla="*/ 218 w 401"/>
                  <a:gd name="T75" fmla="*/ 333 h 400"/>
                  <a:gd name="T76" fmla="*/ 184 w 401"/>
                  <a:gd name="T77" fmla="*/ 376 h 400"/>
                  <a:gd name="T78" fmla="*/ 175 w 401"/>
                  <a:gd name="T79" fmla="*/ 331 h 400"/>
                  <a:gd name="T80" fmla="*/ 120 w 401"/>
                  <a:gd name="T81" fmla="*/ 307 h 400"/>
                  <a:gd name="T82" fmla="*/ 64 w 401"/>
                  <a:gd name="T83" fmla="*/ 312 h 400"/>
                  <a:gd name="T84" fmla="*/ 88 w 401"/>
                  <a:gd name="T85" fmla="*/ 275 h 400"/>
                  <a:gd name="T86" fmla="*/ 66 w 401"/>
                  <a:gd name="T87" fmla="*/ 219 h 400"/>
                  <a:gd name="T88" fmla="*/ 24 w 401"/>
                  <a:gd name="T89" fmla="*/ 183 h 400"/>
                  <a:gd name="T90" fmla="*/ 67 w 401"/>
                  <a:gd name="T91" fmla="*/ 174 h 400"/>
                  <a:gd name="T92" fmla="*/ 92 w 401"/>
                  <a:gd name="T93" fmla="*/ 119 h 400"/>
                  <a:gd name="T94" fmla="*/ 86 w 401"/>
                  <a:gd name="T95" fmla="*/ 63 h 400"/>
                  <a:gd name="T96" fmla="*/ 125 w 401"/>
                  <a:gd name="T97" fmla="*/ 87 h 400"/>
                  <a:gd name="T98" fmla="*/ 181 w 401"/>
                  <a:gd name="T99" fmla="*/ 66 h 400"/>
                  <a:gd name="T100" fmla="*/ 215 w 401"/>
                  <a:gd name="T101" fmla="*/ 23 h 400"/>
                  <a:gd name="T102" fmla="*/ 226 w 401"/>
                  <a:gd name="T103" fmla="*/ 68 h 400"/>
                  <a:gd name="T104" fmla="*/ 281 w 401"/>
                  <a:gd name="T105" fmla="*/ 92 h 400"/>
                  <a:gd name="T106" fmla="*/ 336 w 401"/>
                  <a:gd name="T107" fmla="*/ 85 h 400"/>
                  <a:gd name="T108" fmla="*/ 311 w 401"/>
                  <a:gd name="T109" fmla="*/ 124 h 400"/>
                  <a:gd name="T110" fmla="*/ 333 w 401"/>
                  <a:gd name="T111" fmla="*/ 180 h 400"/>
                  <a:gd name="T112" fmla="*/ 376 w 401"/>
                  <a:gd name="T113" fmla="*/ 215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01" h="400">
                    <a:moveTo>
                      <a:pt x="392" y="163"/>
                    </a:moveTo>
                    <a:lnTo>
                      <a:pt x="392" y="163"/>
                    </a:lnTo>
                    <a:cubicBezTo>
                      <a:pt x="387" y="158"/>
                      <a:pt x="381" y="156"/>
                      <a:pt x="376" y="156"/>
                    </a:cubicBezTo>
                    <a:cubicBezTo>
                      <a:pt x="352" y="156"/>
                      <a:pt x="352" y="156"/>
                      <a:pt x="352" y="156"/>
                    </a:cubicBezTo>
                    <a:cubicBezTo>
                      <a:pt x="349" y="144"/>
                      <a:pt x="342" y="131"/>
                      <a:pt x="336" y="119"/>
                    </a:cubicBezTo>
                    <a:cubicBezTo>
                      <a:pt x="353" y="102"/>
                      <a:pt x="353" y="102"/>
                      <a:pt x="353" y="102"/>
                    </a:cubicBezTo>
                    <a:cubicBezTo>
                      <a:pt x="357" y="98"/>
                      <a:pt x="359" y="92"/>
                      <a:pt x="359" y="85"/>
                    </a:cubicBezTo>
                    <a:cubicBezTo>
                      <a:pt x="359" y="79"/>
                      <a:pt x="357" y="74"/>
                      <a:pt x="352" y="69"/>
                    </a:cubicBezTo>
                    <a:cubicBezTo>
                      <a:pt x="327" y="45"/>
                      <a:pt x="327" y="45"/>
                      <a:pt x="327" y="45"/>
                    </a:cubicBezTo>
                    <a:cubicBezTo>
                      <a:pt x="323" y="41"/>
                      <a:pt x="316" y="37"/>
                      <a:pt x="310" y="37"/>
                    </a:cubicBezTo>
                    <a:lnTo>
                      <a:pt x="310" y="37"/>
                    </a:lnTo>
                    <a:cubicBezTo>
                      <a:pt x="304" y="37"/>
                      <a:pt x="298" y="41"/>
                      <a:pt x="293" y="45"/>
                    </a:cubicBezTo>
                    <a:cubicBezTo>
                      <a:pt x="277" y="61"/>
                      <a:pt x="277" y="61"/>
                      <a:pt x="277" y="61"/>
                    </a:cubicBezTo>
                    <a:cubicBezTo>
                      <a:pt x="265" y="55"/>
                      <a:pt x="253" y="50"/>
                      <a:pt x="239" y="47"/>
                    </a:cubicBezTo>
                    <a:cubicBezTo>
                      <a:pt x="239" y="23"/>
                      <a:pt x="239" y="23"/>
                      <a:pt x="239" y="23"/>
                    </a:cubicBezTo>
                    <a:cubicBezTo>
                      <a:pt x="239" y="17"/>
                      <a:pt x="236" y="10"/>
                      <a:pt x="232" y="6"/>
                    </a:cubicBezTo>
                    <a:cubicBezTo>
                      <a:pt x="228" y="2"/>
                      <a:pt x="222" y="0"/>
                      <a:pt x="215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74" y="0"/>
                      <a:pt x="168" y="2"/>
                      <a:pt x="163" y="7"/>
                    </a:cubicBezTo>
                    <a:cubicBezTo>
                      <a:pt x="159" y="11"/>
                      <a:pt x="157" y="18"/>
                      <a:pt x="157" y="24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45" y="51"/>
                      <a:pt x="131" y="56"/>
                      <a:pt x="120" y="63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99" y="43"/>
                      <a:pt x="91" y="41"/>
                      <a:pt x="86" y="41"/>
                    </a:cubicBezTo>
                    <a:cubicBezTo>
                      <a:pt x="80" y="41"/>
                      <a:pt x="74" y="43"/>
                      <a:pt x="70" y="47"/>
                    </a:cubicBezTo>
                    <a:cubicBezTo>
                      <a:pt x="45" y="72"/>
                      <a:pt x="45" y="72"/>
                      <a:pt x="45" y="72"/>
                    </a:cubicBezTo>
                    <a:cubicBezTo>
                      <a:pt x="40" y="77"/>
                      <a:pt x="38" y="82"/>
                      <a:pt x="38" y="88"/>
                    </a:cubicBezTo>
                    <a:cubicBezTo>
                      <a:pt x="38" y="95"/>
                      <a:pt x="40" y="101"/>
                      <a:pt x="46" y="105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56" y="134"/>
                      <a:pt x="51" y="147"/>
                      <a:pt x="47" y="160"/>
                    </a:cubicBezTo>
                    <a:cubicBezTo>
                      <a:pt x="24" y="160"/>
                      <a:pt x="24" y="160"/>
                      <a:pt x="24" y="160"/>
                    </a:cubicBezTo>
                    <a:cubicBezTo>
                      <a:pt x="17" y="160"/>
                      <a:pt x="11" y="162"/>
                      <a:pt x="7" y="168"/>
                    </a:cubicBezTo>
                    <a:cubicBezTo>
                      <a:pt x="3" y="172"/>
                      <a:pt x="0" y="178"/>
                      <a:pt x="0" y="184"/>
                    </a:cubicBezTo>
                    <a:cubicBezTo>
                      <a:pt x="1" y="219"/>
                      <a:pt x="1" y="219"/>
                      <a:pt x="1" y="219"/>
                    </a:cubicBezTo>
                    <a:cubicBezTo>
                      <a:pt x="1" y="225"/>
                      <a:pt x="3" y="231"/>
                      <a:pt x="7" y="235"/>
                    </a:cubicBezTo>
                    <a:cubicBezTo>
                      <a:pt x="12" y="239"/>
                      <a:pt x="17" y="243"/>
                      <a:pt x="24" y="243"/>
                    </a:cubicBezTo>
                    <a:cubicBezTo>
                      <a:pt x="48" y="241"/>
                      <a:pt x="48" y="241"/>
                      <a:pt x="48" y="241"/>
                    </a:cubicBezTo>
                    <a:cubicBezTo>
                      <a:pt x="52" y="255"/>
                      <a:pt x="57" y="268"/>
                      <a:pt x="64" y="279"/>
                    </a:cubicBezTo>
                    <a:cubicBezTo>
                      <a:pt x="48" y="297"/>
                      <a:pt x="48" y="297"/>
                      <a:pt x="48" y="297"/>
                    </a:cubicBezTo>
                    <a:cubicBezTo>
                      <a:pt x="42" y="301"/>
                      <a:pt x="40" y="307"/>
                      <a:pt x="40" y="313"/>
                    </a:cubicBezTo>
                    <a:cubicBezTo>
                      <a:pt x="40" y="320"/>
                      <a:pt x="44" y="325"/>
                      <a:pt x="48" y="329"/>
                    </a:cubicBezTo>
                    <a:cubicBezTo>
                      <a:pt x="73" y="354"/>
                      <a:pt x="73" y="354"/>
                      <a:pt x="73" y="354"/>
                    </a:cubicBezTo>
                    <a:cubicBezTo>
                      <a:pt x="77" y="358"/>
                      <a:pt x="83" y="361"/>
                      <a:pt x="89" y="361"/>
                    </a:cubicBezTo>
                    <a:cubicBezTo>
                      <a:pt x="96" y="361"/>
                      <a:pt x="102" y="358"/>
                      <a:pt x="106" y="354"/>
                    </a:cubicBezTo>
                    <a:cubicBezTo>
                      <a:pt x="123" y="337"/>
                      <a:pt x="123" y="337"/>
                      <a:pt x="123" y="337"/>
                    </a:cubicBezTo>
                    <a:cubicBezTo>
                      <a:pt x="134" y="344"/>
                      <a:pt x="148" y="349"/>
                      <a:pt x="160" y="352"/>
                    </a:cubicBezTo>
                    <a:cubicBezTo>
                      <a:pt x="161" y="376"/>
                      <a:pt x="161" y="376"/>
                      <a:pt x="161" y="376"/>
                    </a:cubicBezTo>
                    <a:cubicBezTo>
                      <a:pt x="161" y="388"/>
                      <a:pt x="172" y="399"/>
                      <a:pt x="184" y="399"/>
                    </a:cubicBezTo>
                    <a:lnTo>
                      <a:pt x="184" y="399"/>
                    </a:lnTo>
                    <a:cubicBezTo>
                      <a:pt x="219" y="399"/>
                      <a:pt x="219" y="399"/>
                      <a:pt x="219" y="399"/>
                    </a:cubicBezTo>
                    <a:cubicBezTo>
                      <a:pt x="232" y="399"/>
                      <a:pt x="242" y="387"/>
                      <a:pt x="242" y="375"/>
                    </a:cubicBezTo>
                    <a:cubicBezTo>
                      <a:pt x="242" y="351"/>
                      <a:pt x="242" y="351"/>
                      <a:pt x="242" y="351"/>
                    </a:cubicBezTo>
                    <a:cubicBezTo>
                      <a:pt x="256" y="348"/>
                      <a:pt x="268" y="342"/>
                      <a:pt x="280" y="335"/>
                    </a:cubicBezTo>
                    <a:cubicBezTo>
                      <a:pt x="297" y="352"/>
                      <a:pt x="297" y="352"/>
                      <a:pt x="297" y="352"/>
                    </a:cubicBezTo>
                    <a:cubicBezTo>
                      <a:pt x="302" y="356"/>
                      <a:pt x="308" y="358"/>
                      <a:pt x="313" y="358"/>
                    </a:cubicBezTo>
                    <a:cubicBezTo>
                      <a:pt x="319" y="358"/>
                      <a:pt x="326" y="356"/>
                      <a:pt x="330" y="352"/>
                    </a:cubicBezTo>
                    <a:cubicBezTo>
                      <a:pt x="355" y="326"/>
                      <a:pt x="355" y="326"/>
                      <a:pt x="355" y="326"/>
                    </a:cubicBezTo>
                    <a:cubicBezTo>
                      <a:pt x="364" y="316"/>
                      <a:pt x="363" y="302"/>
                      <a:pt x="355" y="294"/>
                    </a:cubicBezTo>
                    <a:cubicBezTo>
                      <a:pt x="337" y="277"/>
                      <a:pt x="337" y="277"/>
                      <a:pt x="337" y="277"/>
                    </a:cubicBezTo>
                    <a:cubicBezTo>
                      <a:pt x="344" y="264"/>
                      <a:pt x="350" y="252"/>
                      <a:pt x="353" y="238"/>
                    </a:cubicBezTo>
                    <a:cubicBezTo>
                      <a:pt x="377" y="238"/>
                      <a:pt x="377" y="238"/>
                      <a:pt x="377" y="238"/>
                    </a:cubicBezTo>
                    <a:cubicBezTo>
                      <a:pt x="383" y="238"/>
                      <a:pt x="388" y="236"/>
                      <a:pt x="392" y="231"/>
                    </a:cubicBezTo>
                    <a:cubicBezTo>
                      <a:pt x="398" y="227"/>
                      <a:pt x="400" y="221"/>
                      <a:pt x="400" y="214"/>
                    </a:cubicBezTo>
                    <a:cubicBezTo>
                      <a:pt x="400" y="179"/>
                      <a:pt x="400" y="179"/>
                      <a:pt x="400" y="179"/>
                    </a:cubicBezTo>
                    <a:cubicBezTo>
                      <a:pt x="399" y="173"/>
                      <a:pt x="396" y="168"/>
                      <a:pt x="392" y="163"/>
                    </a:cubicBezTo>
                    <a:close/>
                    <a:moveTo>
                      <a:pt x="334" y="215"/>
                    </a:moveTo>
                    <a:lnTo>
                      <a:pt x="334" y="215"/>
                    </a:lnTo>
                    <a:cubicBezTo>
                      <a:pt x="332" y="225"/>
                      <a:pt x="332" y="225"/>
                      <a:pt x="332" y="225"/>
                    </a:cubicBezTo>
                    <a:cubicBezTo>
                      <a:pt x="329" y="241"/>
                      <a:pt x="323" y="257"/>
                      <a:pt x="313" y="272"/>
                    </a:cubicBezTo>
                    <a:cubicBezTo>
                      <a:pt x="308" y="280"/>
                      <a:pt x="308" y="280"/>
                      <a:pt x="308" y="280"/>
                    </a:cubicBezTo>
                    <a:cubicBezTo>
                      <a:pt x="338" y="310"/>
                      <a:pt x="338" y="310"/>
                      <a:pt x="338" y="310"/>
                    </a:cubicBezTo>
                    <a:cubicBezTo>
                      <a:pt x="313" y="335"/>
                      <a:pt x="313" y="335"/>
                      <a:pt x="313" y="335"/>
                    </a:cubicBezTo>
                    <a:cubicBezTo>
                      <a:pt x="283" y="305"/>
                      <a:pt x="283" y="305"/>
                      <a:pt x="283" y="305"/>
                    </a:cubicBezTo>
                    <a:cubicBezTo>
                      <a:pt x="275" y="310"/>
                      <a:pt x="275" y="310"/>
                      <a:pt x="275" y="310"/>
                    </a:cubicBezTo>
                    <a:cubicBezTo>
                      <a:pt x="261" y="321"/>
                      <a:pt x="244" y="327"/>
                      <a:pt x="228" y="331"/>
                    </a:cubicBezTo>
                    <a:cubicBezTo>
                      <a:pt x="218" y="333"/>
                      <a:pt x="218" y="333"/>
                      <a:pt x="218" y="333"/>
                    </a:cubicBezTo>
                    <a:cubicBezTo>
                      <a:pt x="219" y="375"/>
                      <a:pt x="219" y="375"/>
                      <a:pt x="219" y="375"/>
                    </a:cubicBezTo>
                    <a:cubicBezTo>
                      <a:pt x="184" y="376"/>
                      <a:pt x="184" y="376"/>
                      <a:pt x="184" y="376"/>
                    </a:cubicBezTo>
                    <a:cubicBezTo>
                      <a:pt x="184" y="333"/>
                      <a:pt x="184" y="333"/>
                      <a:pt x="184" y="333"/>
                    </a:cubicBezTo>
                    <a:cubicBezTo>
                      <a:pt x="175" y="331"/>
                      <a:pt x="175" y="331"/>
                      <a:pt x="175" y="331"/>
                    </a:cubicBezTo>
                    <a:cubicBezTo>
                      <a:pt x="157" y="328"/>
                      <a:pt x="141" y="322"/>
                      <a:pt x="127" y="312"/>
                    </a:cubicBezTo>
                    <a:cubicBezTo>
                      <a:pt x="120" y="307"/>
                      <a:pt x="120" y="307"/>
                      <a:pt x="120" y="307"/>
                    </a:cubicBezTo>
                    <a:cubicBezTo>
                      <a:pt x="89" y="337"/>
                      <a:pt x="89" y="337"/>
                      <a:pt x="89" y="337"/>
                    </a:cubicBezTo>
                    <a:cubicBezTo>
                      <a:pt x="64" y="312"/>
                      <a:pt x="64" y="312"/>
                      <a:pt x="64" y="312"/>
                    </a:cubicBezTo>
                    <a:cubicBezTo>
                      <a:pt x="94" y="282"/>
                      <a:pt x="94" y="282"/>
                      <a:pt x="94" y="282"/>
                    </a:cubicBezTo>
                    <a:cubicBezTo>
                      <a:pt x="88" y="275"/>
                      <a:pt x="88" y="275"/>
                      <a:pt x="88" y="275"/>
                    </a:cubicBezTo>
                    <a:cubicBezTo>
                      <a:pt x="79" y="260"/>
                      <a:pt x="72" y="245"/>
                      <a:pt x="69" y="228"/>
                    </a:cubicBezTo>
                    <a:cubicBezTo>
                      <a:pt x="66" y="219"/>
                      <a:pt x="66" y="219"/>
                      <a:pt x="66" y="219"/>
                    </a:cubicBezTo>
                    <a:cubicBezTo>
                      <a:pt x="24" y="219"/>
                      <a:pt x="24" y="219"/>
                      <a:pt x="24" y="219"/>
                    </a:cubicBezTo>
                    <a:cubicBezTo>
                      <a:pt x="24" y="183"/>
                      <a:pt x="24" y="183"/>
                      <a:pt x="24" y="183"/>
                    </a:cubicBezTo>
                    <a:cubicBezTo>
                      <a:pt x="66" y="183"/>
                      <a:pt x="66" y="183"/>
                      <a:pt x="66" y="183"/>
                    </a:cubicBezTo>
                    <a:cubicBezTo>
                      <a:pt x="67" y="174"/>
                      <a:pt x="67" y="174"/>
                      <a:pt x="67" y="174"/>
                    </a:cubicBezTo>
                    <a:cubicBezTo>
                      <a:pt x="71" y="157"/>
                      <a:pt x="78" y="141"/>
                      <a:pt x="87" y="126"/>
                    </a:cubicBezTo>
                    <a:cubicBezTo>
                      <a:pt x="92" y="119"/>
                      <a:pt x="92" y="119"/>
                      <a:pt x="92" y="11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116" y="94"/>
                      <a:pt x="116" y="94"/>
                      <a:pt x="116" y="94"/>
                    </a:cubicBezTo>
                    <a:cubicBezTo>
                      <a:pt x="125" y="87"/>
                      <a:pt x="125" y="87"/>
                      <a:pt x="125" y="87"/>
                    </a:cubicBezTo>
                    <a:cubicBezTo>
                      <a:pt x="139" y="78"/>
                      <a:pt x="155" y="72"/>
                      <a:pt x="172" y="68"/>
                    </a:cubicBezTo>
                    <a:cubicBezTo>
                      <a:pt x="181" y="66"/>
                      <a:pt x="181" y="66"/>
                      <a:pt x="181" y="66"/>
                    </a:cubicBezTo>
                    <a:cubicBezTo>
                      <a:pt x="180" y="23"/>
                      <a:pt x="180" y="23"/>
                      <a:pt x="180" y="23"/>
                    </a:cubicBezTo>
                    <a:cubicBezTo>
                      <a:pt x="215" y="23"/>
                      <a:pt x="215" y="23"/>
                      <a:pt x="215" y="23"/>
                    </a:cubicBezTo>
                    <a:cubicBezTo>
                      <a:pt x="216" y="66"/>
                      <a:pt x="216" y="66"/>
                      <a:pt x="216" y="66"/>
                    </a:cubicBezTo>
                    <a:cubicBezTo>
                      <a:pt x="226" y="68"/>
                      <a:pt x="226" y="68"/>
                      <a:pt x="226" y="68"/>
                    </a:cubicBezTo>
                    <a:cubicBezTo>
                      <a:pt x="242" y="71"/>
                      <a:pt x="258" y="77"/>
                      <a:pt x="273" y="86"/>
                    </a:cubicBezTo>
                    <a:cubicBezTo>
                      <a:pt x="281" y="92"/>
                      <a:pt x="281" y="92"/>
                      <a:pt x="281" y="92"/>
                    </a:cubicBezTo>
                    <a:cubicBezTo>
                      <a:pt x="310" y="61"/>
                      <a:pt x="310" y="61"/>
                      <a:pt x="310" y="61"/>
                    </a:cubicBezTo>
                    <a:cubicBezTo>
                      <a:pt x="336" y="85"/>
                      <a:pt x="336" y="85"/>
                      <a:pt x="336" y="85"/>
                    </a:cubicBezTo>
                    <a:cubicBezTo>
                      <a:pt x="306" y="117"/>
                      <a:pt x="306" y="117"/>
                      <a:pt x="306" y="117"/>
                    </a:cubicBezTo>
                    <a:cubicBezTo>
                      <a:pt x="311" y="124"/>
                      <a:pt x="311" y="124"/>
                      <a:pt x="311" y="124"/>
                    </a:cubicBezTo>
                    <a:cubicBezTo>
                      <a:pt x="320" y="138"/>
                      <a:pt x="328" y="154"/>
                      <a:pt x="331" y="171"/>
                    </a:cubicBezTo>
                    <a:cubicBezTo>
                      <a:pt x="333" y="180"/>
                      <a:pt x="333" y="180"/>
                      <a:pt x="333" y="180"/>
                    </a:cubicBezTo>
                    <a:cubicBezTo>
                      <a:pt x="376" y="180"/>
                      <a:pt x="376" y="180"/>
                      <a:pt x="376" y="180"/>
                    </a:cubicBezTo>
                    <a:cubicBezTo>
                      <a:pt x="376" y="215"/>
                      <a:pt x="376" y="215"/>
                      <a:pt x="376" y="215"/>
                    </a:cubicBezTo>
                    <a:lnTo>
                      <a:pt x="334" y="21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" name="Freeform 79"/>
              <p:cNvSpPr>
                <a:spLocks noChangeArrowheads="1"/>
              </p:cNvSpPr>
              <p:nvPr/>
            </p:nvSpPr>
            <p:spPr bwMode="auto">
              <a:xfrm>
                <a:off x="3318944" y="4413359"/>
                <a:ext cx="46306" cy="46306"/>
              </a:xfrm>
              <a:custGeom>
                <a:avLst/>
                <a:gdLst>
                  <a:gd name="T0" fmla="*/ 55 w 111"/>
                  <a:gd name="T1" fmla="*/ 0 h 111"/>
                  <a:gd name="T2" fmla="*/ 55 w 111"/>
                  <a:gd name="T3" fmla="*/ 0 h 111"/>
                  <a:gd name="T4" fmla="*/ 15 w 111"/>
                  <a:gd name="T5" fmla="*/ 16 h 111"/>
                  <a:gd name="T6" fmla="*/ 0 w 111"/>
                  <a:gd name="T7" fmla="*/ 56 h 111"/>
                  <a:gd name="T8" fmla="*/ 16 w 111"/>
                  <a:gd name="T9" fmla="*/ 94 h 111"/>
                  <a:gd name="T10" fmla="*/ 55 w 111"/>
                  <a:gd name="T11" fmla="*/ 110 h 111"/>
                  <a:gd name="T12" fmla="*/ 56 w 111"/>
                  <a:gd name="T13" fmla="*/ 110 h 111"/>
                  <a:gd name="T14" fmla="*/ 110 w 111"/>
                  <a:gd name="T15" fmla="*/ 55 h 111"/>
                  <a:gd name="T16" fmla="*/ 93 w 111"/>
                  <a:gd name="T17" fmla="*/ 16 h 111"/>
                  <a:gd name="T18" fmla="*/ 55 w 111"/>
                  <a:gd name="T19" fmla="*/ 0 h 111"/>
                  <a:gd name="T20" fmla="*/ 55 w 111"/>
                  <a:gd name="T21" fmla="*/ 87 h 111"/>
                  <a:gd name="T22" fmla="*/ 55 w 111"/>
                  <a:gd name="T23" fmla="*/ 87 h 111"/>
                  <a:gd name="T24" fmla="*/ 33 w 111"/>
                  <a:gd name="T25" fmla="*/ 78 h 111"/>
                  <a:gd name="T26" fmla="*/ 23 w 111"/>
                  <a:gd name="T27" fmla="*/ 56 h 111"/>
                  <a:gd name="T28" fmla="*/ 32 w 111"/>
                  <a:gd name="T29" fmla="*/ 33 h 111"/>
                  <a:gd name="T30" fmla="*/ 55 w 111"/>
                  <a:gd name="T31" fmla="*/ 24 h 111"/>
                  <a:gd name="T32" fmla="*/ 55 w 111"/>
                  <a:gd name="T33" fmla="*/ 24 h 111"/>
                  <a:gd name="T34" fmla="*/ 77 w 111"/>
                  <a:gd name="T35" fmla="*/ 33 h 111"/>
                  <a:gd name="T36" fmla="*/ 87 w 111"/>
                  <a:gd name="T37" fmla="*/ 55 h 111"/>
                  <a:gd name="T38" fmla="*/ 55 w 111"/>
                  <a:gd name="T39" fmla="*/ 8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" h="111">
                    <a:moveTo>
                      <a:pt x="55" y="0"/>
                    </a:moveTo>
                    <a:lnTo>
                      <a:pt x="55" y="0"/>
                    </a:lnTo>
                    <a:cubicBezTo>
                      <a:pt x="39" y="1"/>
                      <a:pt x="26" y="6"/>
                      <a:pt x="15" y="16"/>
                    </a:cubicBezTo>
                    <a:cubicBezTo>
                      <a:pt x="5" y="27"/>
                      <a:pt x="0" y="41"/>
                      <a:pt x="0" y="56"/>
                    </a:cubicBezTo>
                    <a:cubicBezTo>
                      <a:pt x="0" y="70"/>
                      <a:pt x="6" y="84"/>
                      <a:pt x="16" y="94"/>
                    </a:cubicBezTo>
                    <a:cubicBezTo>
                      <a:pt x="27" y="105"/>
                      <a:pt x="40" y="110"/>
                      <a:pt x="55" y="110"/>
                    </a:cubicBezTo>
                    <a:cubicBezTo>
                      <a:pt x="55" y="110"/>
                      <a:pt x="55" y="110"/>
                      <a:pt x="56" y="110"/>
                    </a:cubicBezTo>
                    <a:cubicBezTo>
                      <a:pt x="86" y="110"/>
                      <a:pt x="110" y="85"/>
                      <a:pt x="110" y="55"/>
                    </a:cubicBezTo>
                    <a:cubicBezTo>
                      <a:pt x="110" y="40"/>
                      <a:pt x="104" y="26"/>
                      <a:pt x="93" y="16"/>
                    </a:cubicBezTo>
                    <a:cubicBezTo>
                      <a:pt x="83" y="6"/>
                      <a:pt x="70" y="1"/>
                      <a:pt x="55" y="0"/>
                    </a:cubicBezTo>
                    <a:close/>
                    <a:moveTo>
                      <a:pt x="55" y="87"/>
                    </a:moveTo>
                    <a:lnTo>
                      <a:pt x="55" y="87"/>
                    </a:lnTo>
                    <a:cubicBezTo>
                      <a:pt x="46" y="87"/>
                      <a:pt x="39" y="84"/>
                      <a:pt x="33" y="78"/>
                    </a:cubicBezTo>
                    <a:cubicBezTo>
                      <a:pt x="27" y="73"/>
                      <a:pt x="23" y="64"/>
                      <a:pt x="23" y="56"/>
                    </a:cubicBezTo>
                    <a:cubicBezTo>
                      <a:pt x="23" y="48"/>
                      <a:pt x="27" y="39"/>
                      <a:pt x="32" y="33"/>
                    </a:cubicBezTo>
                    <a:cubicBezTo>
                      <a:pt x="38" y="27"/>
                      <a:pt x="46" y="24"/>
                      <a:pt x="55" y="24"/>
                    </a:cubicBezTo>
                    <a:lnTo>
                      <a:pt x="55" y="24"/>
                    </a:lnTo>
                    <a:cubicBezTo>
                      <a:pt x="63" y="24"/>
                      <a:pt x="71" y="27"/>
                      <a:pt x="77" y="33"/>
                    </a:cubicBezTo>
                    <a:cubicBezTo>
                      <a:pt x="83" y="38"/>
                      <a:pt x="87" y="46"/>
                      <a:pt x="87" y="55"/>
                    </a:cubicBezTo>
                    <a:cubicBezTo>
                      <a:pt x="87" y="73"/>
                      <a:pt x="72" y="87"/>
                      <a:pt x="55" y="8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68" name="Group 967"/>
          <p:cNvGrpSpPr/>
          <p:nvPr/>
        </p:nvGrpSpPr>
        <p:grpSpPr>
          <a:xfrm>
            <a:off x="3050366" y="3503898"/>
            <a:ext cx="431578" cy="431578"/>
            <a:chOff x="3050366" y="3503898"/>
            <a:chExt cx="431578" cy="431578"/>
          </a:xfrm>
        </p:grpSpPr>
        <p:sp>
          <p:nvSpPr>
            <p:cNvPr id="1090" name="Freeform 14"/>
            <p:cNvSpPr>
              <a:spLocks noChangeArrowheads="1"/>
            </p:cNvSpPr>
            <p:nvPr/>
          </p:nvSpPr>
          <p:spPr bwMode="auto">
            <a:xfrm>
              <a:off x="3050366" y="3503898"/>
              <a:ext cx="431578" cy="431578"/>
            </a:xfrm>
            <a:custGeom>
              <a:avLst/>
              <a:gdLst>
                <a:gd name="T0" fmla="*/ 1025 w 1026"/>
                <a:gd name="T1" fmla="*/ 513 h 1026"/>
                <a:gd name="T2" fmla="*/ 1025 w 1026"/>
                <a:gd name="T3" fmla="*/ 513 h 1026"/>
                <a:gd name="T4" fmla="*/ 513 w 1026"/>
                <a:gd name="T5" fmla="*/ 1025 h 1026"/>
                <a:gd name="T6" fmla="*/ 0 w 1026"/>
                <a:gd name="T7" fmla="*/ 513 h 1026"/>
                <a:gd name="T8" fmla="*/ 513 w 1026"/>
                <a:gd name="T9" fmla="*/ 0 h 1026"/>
                <a:gd name="T10" fmla="*/ 1025 w 1026"/>
                <a:gd name="T11" fmla="*/ 513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026">
                  <a:moveTo>
                    <a:pt x="1025" y="513"/>
                  </a:moveTo>
                  <a:lnTo>
                    <a:pt x="1025" y="513"/>
                  </a:lnTo>
                  <a:cubicBezTo>
                    <a:pt x="1025" y="796"/>
                    <a:pt x="795" y="1025"/>
                    <a:pt x="513" y="1025"/>
                  </a:cubicBezTo>
                  <a:cubicBezTo>
                    <a:pt x="229" y="1025"/>
                    <a:pt x="0" y="796"/>
                    <a:pt x="0" y="513"/>
                  </a:cubicBezTo>
                  <a:cubicBezTo>
                    <a:pt x="0" y="229"/>
                    <a:pt x="229" y="0"/>
                    <a:pt x="513" y="0"/>
                  </a:cubicBezTo>
                  <a:cubicBezTo>
                    <a:pt x="795" y="0"/>
                    <a:pt x="1025" y="229"/>
                    <a:pt x="1025" y="513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" name="Freeform 91"/>
            <p:cNvSpPr>
              <a:spLocks noChangeArrowheads="1"/>
            </p:cNvSpPr>
            <p:nvPr/>
          </p:nvSpPr>
          <p:spPr bwMode="auto">
            <a:xfrm>
              <a:off x="3126309" y="3581693"/>
              <a:ext cx="279691" cy="274135"/>
            </a:xfrm>
            <a:custGeom>
              <a:avLst/>
              <a:gdLst>
                <a:gd name="T0" fmla="*/ 12 w 668"/>
                <a:gd name="T1" fmla="*/ 116 h 654"/>
                <a:gd name="T2" fmla="*/ 12 w 668"/>
                <a:gd name="T3" fmla="*/ 116 h 654"/>
                <a:gd name="T4" fmla="*/ 59 w 668"/>
                <a:gd name="T5" fmla="*/ 116 h 654"/>
                <a:gd name="T6" fmla="*/ 59 w 668"/>
                <a:gd name="T7" fmla="*/ 179 h 654"/>
                <a:gd name="T8" fmla="*/ 90 w 668"/>
                <a:gd name="T9" fmla="*/ 210 h 654"/>
                <a:gd name="T10" fmla="*/ 542 w 668"/>
                <a:gd name="T11" fmla="*/ 210 h 654"/>
                <a:gd name="T12" fmla="*/ 573 w 668"/>
                <a:gd name="T13" fmla="*/ 179 h 654"/>
                <a:gd name="T14" fmla="*/ 573 w 668"/>
                <a:gd name="T15" fmla="*/ 116 h 654"/>
                <a:gd name="T16" fmla="*/ 643 w 668"/>
                <a:gd name="T17" fmla="*/ 116 h 654"/>
                <a:gd name="T18" fmla="*/ 643 w 668"/>
                <a:gd name="T19" fmla="*/ 290 h 654"/>
                <a:gd name="T20" fmla="*/ 303 w 668"/>
                <a:gd name="T21" fmla="*/ 317 h 654"/>
                <a:gd name="T22" fmla="*/ 293 w 668"/>
                <a:gd name="T23" fmla="*/ 329 h 654"/>
                <a:gd name="T24" fmla="*/ 293 w 668"/>
                <a:gd name="T25" fmla="*/ 396 h 654"/>
                <a:gd name="T26" fmla="*/ 292 w 668"/>
                <a:gd name="T27" fmla="*/ 396 h 654"/>
                <a:gd name="T28" fmla="*/ 234 w 668"/>
                <a:gd name="T29" fmla="*/ 446 h 654"/>
                <a:gd name="T30" fmla="*/ 234 w 668"/>
                <a:gd name="T31" fmla="*/ 593 h 654"/>
                <a:gd name="T32" fmla="*/ 292 w 668"/>
                <a:gd name="T33" fmla="*/ 653 h 654"/>
                <a:gd name="T34" fmla="*/ 321 w 668"/>
                <a:gd name="T35" fmla="*/ 653 h 654"/>
                <a:gd name="T36" fmla="*/ 374 w 668"/>
                <a:gd name="T37" fmla="*/ 593 h 654"/>
                <a:gd name="T38" fmla="*/ 374 w 668"/>
                <a:gd name="T39" fmla="*/ 446 h 654"/>
                <a:gd name="T40" fmla="*/ 322 w 668"/>
                <a:gd name="T41" fmla="*/ 396 h 654"/>
                <a:gd name="T42" fmla="*/ 316 w 668"/>
                <a:gd name="T43" fmla="*/ 396 h 654"/>
                <a:gd name="T44" fmla="*/ 316 w 668"/>
                <a:gd name="T45" fmla="*/ 340 h 654"/>
                <a:gd name="T46" fmla="*/ 655 w 668"/>
                <a:gd name="T47" fmla="*/ 312 h 654"/>
                <a:gd name="T48" fmla="*/ 667 w 668"/>
                <a:gd name="T49" fmla="*/ 300 h 654"/>
                <a:gd name="T50" fmla="*/ 667 w 668"/>
                <a:gd name="T51" fmla="*/ 105 h 654"/>
                <a:gd name="T52" fmla="*/ 655 w 668"/>
                <a:gd name="T53" fmla="*/ 93 h 654"/>
                <a:gd name="T54" fmla="*/ 573 w 668"/>
                <a:gd name="T55" fmla="*/ 93 h 654"/>
                <a:gd name="T56" fmla="*/ 573 w 668"/>
                <a:gd name="T57" fmla="*/ 30 h 654"/>
                <a:gd name="T58" fmla="*/ 542 w 668"/>
                <a:gd name="T59" fmla="*/ 0 h 654"/>
                <a:gd name="T60" fmla="*/ 90 w 668"/>
                <a:gd name="T61" fmla="*/ 0 h 654"/>
                <a:gd name="T62" fmla="*/ 59 w 668"/>
                <a:gd name="T63" fmla="*/ 30 h 654"/>
                <a:gd name="T64" fmla="*/ 59 w 668"/>
                <a:gd name="T65" fmla="*/ 93 h 654"/>
                <a:gd name="T66" fmla="*/ 12 w 668"/>
                <a:gd name="T67" fmla="*/ 93 h 654"/>
                <a:gd name="T68" fmla="*/ 0 w 668"/>
                <a:gd name="T69" fmla="*/ 105 h 654"/>
                <a:gd name="T70" fmla="*/ 12 w 668"/>
                <a:gd name="T71" fmla="*/ 116 h 654"/>
                <a:gd name="T72" fmla="*/ 322 w 668"/>
                <a:gd name="T73" fmla="*/ 420 h 654"/>
                <a:gd name="T74" fmla="*/ 322 w 668"/>
                <a:gd name="T75" fmla="*/ 420 h 654"/>
                <a:gd name="T76" fmla="*/ 351 w 668"/>
                <a:gd name="T77" fmla="*/ 446 h 654"/>
                <a:gd name="T78" fmla="*/ 351 w 668"/>
                <a:gd name="T79" fmla="*/ 593 h 654"/>
                <a:gd name="T80" fmla="*/ 321 w 668"/>
                <a:gd name="T81" fmla="*/ 631 h 654"/>
                <a:gd name="T82" fmla="*/ 292 w 668"/>
                <a:gd name="T83" fmla="*/ 631 h 654"/>
                <a:gd name="T84" fmla="*/ 258 w 668"/>
                <a:gd name="T85" fmla="*/ 593 h 654"/>
                <a:gd name="T86" fmla="*/ 258 w 668"/>
                <a:gd name="T87" fmla="*/ 446 h 654"/>
                <a:gd name="T88" fmla="*/ 292 w 668"/>
                <a:gd name="T89" fmla="*/ 420 h 654"/>
                <a:gd name="T90" fmla="*/ 322 w 668"/>
                <a:gd name="T91" fmla="*/ 420 h 654"/>
                <a:gd name="T92" fmla="*/ 82 w 668"/>
                <a:gd name="T93" fmla="*/ 30 h 654"/>
                <a:gd name="T94" fmla="*/ 82 w 668"/>
                <a:gd name="T95" fmla="*/ 30 h 654"/>
                <a:gd name="T96" fmla="*/ 90 w 668"/>
                <a:gd name="T97" fmla="*/ 23 h 654"/>
                <a:gd name="T98" fmla="*/ 542 w 668"/>
                <a:gd name="T99" fmla="*/ 23 h 654"/>
                <a:gd name="T100" fmla="*/ 550 w 668"/>
                <a:gd name="T101" fmla="*/ 30 h 654"/>
                <a:gd name="T102" fmla="*/ 550 w 668"/>
                <a:gd name="T103" fmla="*/ 179 h 654"/>
                <a:gd name="T104" fmla="*/ 542 w 668"/>
                <a:gd name="T105" fmla="*/ 186 h 654"/>
                <a:gd name="T106" fmla="*/ 90 w 668"/>
                <a:gd name="T107" fmla="*/ 186 h 654"/>
                <a:gd name="T108" fmla="*/ 82 w 668"/>
                <a:gd name="T109" fmla="*/ 179 h 654"/>
                <a:gd name="T110" fmla="*/ 82 w 668"/>
                <a:gd name="T111" fmla="*/ 3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68" h="654">
                  <a:moveTo>
                    <a:pt x="12" y="116"/>
                  </a:moveTo>
                  <a:lnTo>
                    <a:pt x="12" y="116"/>
                  </a:lnTo>
                  <a:cubicBezTo>
                    <a:pt x="59" y="116"/>
                    <a:pt x="59" y="116"/>
                    <a:pt x="59" y="116"/>
                  </a:cubicBezTo>
                  <a:cubicBezTo>
                    <a:pt x="59" y="179"/>
                    <a:pt x="59" y="179"/>
                    <a:pt x="59" y="179"/>
                  </a:cubicBezTo>
                  <a:cubicBezTo>
                    <a:pt x="59" y="196"/>
                    <a:pt x="72" y="210"/>
                    <a:pt x="90" y="210"/>
                  </a:cubicBezTo>
                  <a:cubicBezTo>
                    <a:pt x="542" y="210"/>
                    <a:pt x="542" y="210"/>
                    <a:pt x="542" y="210"/>
                  </a:cubicBezTo>
                  <a:cubicBezTo>
                    <a:pt x="559" y="210"/>
                    <a:pt x="573" y="196"/>
                    <a:pt x="573" y="179"/>
                  </a:cubicBezTo>
                  <a:cubicBezTo>
                    <a:pt x="573" y="116"/>
                    <a:pt x="573" y="116"/>
                    <a:pt x="573" y="116"/>
                  </a:cubicBezTo>
                  <a:cubicBezTo>
                    <a:pt x="643" y="116"/>
                    <a:pt x="643" y="116"/>
                    <a:pt x="643" y="116"/>
                  </a:cubicBezTo>
                  <a:cubicBezTo>
                    <a:pt x="643" y="290"/>
                    <a:pt x="643" y="290"/>
                    <a:pt x="643" y="290"/>
                  </a:cubicBezTo>
                  <a:cubicBezTo>
                    <a:pt x="303" y="317"/>
                    <a:pt x="303" y="317"/>
                    <a:pt x="303" y="317"/>
                  </a:cubicBezTo>
                  <a:cubicBezTo>
                    <a:pt x="297" y="318"/>
                    <a:pt x="293" y="323"/>
                    <a:pt x="293" y="329"/>
                  </a:cubicBezTo>
                  <a:cubicBezTo>
                    <a:pt x="293" y="396"/>
                    <a:pt x="293" y="396"/>
                    <a:pt x="293" y="396"/>
                  </a:cubicBezTo>
                  <a:cubicBezTo>
                    <a:pt x="292" y="396"/>
                    <a:pt x="292" y="396"/>
                    <a:pt x="292" y="396"/>
                  </a:cubicBezTo>
                  <a:cubicBezTo>
                    <a:pt x="259" y="396"/>
                    <a:pt x="234" y="417"/>
                    <a:pt x="234" y="446"/>
                  </a:cubicBezTo>
                  <a:cubicBezTo>
                    <a:pt x="234" y="593"/>
                    <a:pt x="234" y="593"/>
                    <a:pt x="234" y="593"/>
                  </a:cubicBezTo>
                  <a:cubicBezTo>
                    <a:pt x="234" y="624"/>
                    <a:pt x="262" y="653"/>
                    <a:pt x="292" y="653"/>
                  </a:cubicBezTo>
                  <a:cubicBezTo>
                    <a:pt x="321" y="653"/>
                    <a:pt x="321" y="653"/>
                    <a:pt x="321" y="653"/>
                  </a:cubicBezTo>
                  <a:cubicBezTo>
                    <a:pt x="353" y="653"/>
                    <a:pt x="374" y="622"/>
                    <a:pt x="374" y="593"/>
                  </a:cubicBezTo>
                  <a:cubicBezTo>
                    <a:pt x="374" y="446"/>
                    <a:pt x="374" y="446"/>
                    <a:pt x="374" y="446"/>
                  </a:cubicBezTo>
                  <a:cubicBezTo>
                    <a:pt x="374" y="416"/>
                    <a:pt x="353" y="396"/>
                    <a:pt x="322" y="396"/>
                  </a:cubicBezTo>
                  <a:cubicBezTo>
                    <a:pt x="316" y="396"/>
                    <a:pt x="316" y="396"/>
                    <a:pt x="316" y="396"/>
                  </a:cubicBezTo>
                  <a:cubicBezTo>
                    <a:pt x="316" y="340"/>
                    <a:pt x="316" y="340"/>
                    <a:pt x="316" y="340"/>
                  </a:cubicBezTo>
                  <a:cubicBezTo>
                    <a:pt x="655" y="312"/>
                    <a:pt x="655" y="312"/>
                    <a:pt x="655" y="312"/>
                  </a:cubicBezTo>
                  <a:cubicBezTo>
                    <a:pt x="662" y="312"/>
                    <a:pt x="667" y="307"/>
                    <a:pt x="667" y="300"/>
                  </a:cubicBezTo>
                  <a:cubicBezTo>
                    <a:pt x="667" y="105"/>
                    <a:pt x="667" y="105"/>
                    <a:pt x="667" y="105"/>
                  </a:cubicBezTo>
                  <a:cubicBezTo>
                    <a:pt x="667" y="99"/>
                    <a:pt x="662" y="93"/>
                    <a:pt x="655" y="93"/>
                  </a:cubicBezTo>
                  <a:cubicBezTo>
                    <a:pt x="573" y="93"/>
                    <a:pt x="573" y="93"/>
                    <a:pt x="573" y="93"/>
                  </a:cubicBezTo>
                  <a:cubicBezTo>
                    <a:pt x="573" y="30"/>
                    <a:pt x="573" y="30"/>
                    <a:pt x="573" y="30"/>
                  </a:cubicBezTo>
                  <a:cubicBezTo>
                    <a:pt x="573" y="13"/>
                    <a:pt x="559" y="0"/>
                    <a:pt x="542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2" y="0"/>
                    <a:pt x="59" y="13"/>
                    <a:pt x="59" y="30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6" y="93"/>
                    <a:pt x="0" y="99"/>
                    <a:pt x="0" y="105"/>
                  </a:cubicBezTo>
                  <a:cubicBezTo>
                    <a:pt x="0" y="111"/>
                    <a:pt x="6" y="116"/>
                    <a:pt x="12" y="116"/>
                  </a:cubicBezTo>
                  <a:close/>
                  <a:moveTo>
                    <a:pt x="322" y="420"/>
                  </a:moveTo>
                  <a:lnTo>
                    <a:pt x="322" y="420"/>
                  </a:lnTo>
                  <a:cubicBezTo>
                    <a:pt x="330" y="420"/>
                    <a:pt x="351" y="422"/>
                    <a:pt x="351" y="446"/>
                  </a:cubicBezTo>
                  <a:cubicBezTo>
                    <a:pt x="351" y="593"/>
                    <a:pt x="351" y="593"/>
                    <a:pt x="351" y="593"/>
                  </a:cubicBezTo>
                  <a:cubicBezTo>
                    <a:pt x="351" y="611"/>
                    <a:pt x="339" y="631"/>
                    <a:pt x="321" y="631"/>
                  </a:cubicBezTo>
                  <a:cubicBezTo>
                    <a:pt x="292" y="631"/>
                    <a:pt x="292" y="631"/>
                    <a:pt x="292" y="631"/>
                  </a:cubicBezTo>
                  <a:cubicBezTo>
                    <a:pt x="275" y="631"/>
                    <a:pt x="258" y="611"/>
                    <a:pt x="258" y="593"/>
                  </a:cubicBezTo>
                  <a:cubicBezTo>
                    <a:pt x="258" y="446"/>
                    <a:pt x="258" y="446"/>
                    <a:pt x="258" y="446"/>
                  </a:cubicBezTo>
                  <a:cubicBezTo>
                    <a:pt x="258" y="429"/>
                    <a:pt x="275" y="420"/>
                    <a:pt x="292" y="420"/>
                  </a:cubicBezTo>
                  <a:lnTo>
                    <a:pt x="322" y="420"/>
                  </a:lnTo>
                  <a:close/>
                  <a:moveTo>
                    <a:pt x="82" y="30"/>
                  </a:moveTo>
                  <a:lnTo>
                    <a:pt x="82" y="30"/>
                  </a:lnTo>
                  <a:cubicBezTo>
                    <a:pt x="82" y="26"/>
                    <a:pt x="86" y="23"/>
                    <a:pt x="90" y="23"/>
                  </a:cubicBezTo>
                  <a:cubicBezTo>
                    <a:pt x="542" y="23"/>
                    <a:pt x="542" y="23"/>
                    <a:pt x="542" y="23"/>
                  </a:cubicBezTo>
                  <a:cubicBezTo>
                    <a:pt x="546" y="23"/>
                    <a:pt x="550" y="26"/>
                    <a:pt x="550" y="30"/>
                  </a:cubicBezTo>
                  <a:cubicBezTo>
                    <a:pt x="550" y="179"/>
                    <a:pt x="550" y="179"/>
                    <a:pt x="550" y="179"/>
                  </a:cubicBezTo>
                  <a:cubicBezTo>
                    <a:pt x="550" y="183"/>
                    <a:pt x="546" y="186"/>
                    <a:pt x="542" y="186"/>
                  </a:cubicBezTo>
                  <a:cubicBezTo>
                    <a:pt x="90" y="186"/>
                    <a:pt x="90" y="186"/>
                    <a:pt x="90" y="186"/>
                  </a:cubicBezTo>
                  <a:cubicBezTo>
                    <a:pt x="86" y="186"/>
                    <a:pt x="82" y="183"/>
                    <a:pt x="82" y="179"/>
                  </a:cubicBezTo>
                  <a:lnTo>
                    <a:pt x="82" y="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0" name="Group 929"/>
          <p:cNvGrpSpPr/>
          <p:nvPr/>
        </p:nvGrpSpPr>
        <p:grpSpPr>
          <a:xfrm>
            <a:off x="3050366" y="2703721"/>
            <a:ext cx="431578" cy="429725"/>
            <a:chOff x="3050366" y="2703721"/>
            <a:chExt cx="431578" cy="429725"/>
          </a:xfrm>
        </p:grpSpPr>
        <p:sp>
          <p:nvSpPr>
            <p:cNvPr id="1089" name="Freeform 4"/>
            <p:cNvSpPr>
              <a:spLocks noChangeArrowheads="1"/>
            </p:cNvSpPr>
            <p:nvPr/>
          </p:nvSpPr>
          <p:spPr bwMode="auto">
            <a:xfrm>
              <a:off x="3050366" y="2703721"/>
              <a:ext cx="431578" cy="429725"/>
            </a:xfrm>
            <a:custGeom>
              <a:avLst/>
              <a:gdLst>
                <a:gd name="T0" fmla="*/ 1025 w 1026"/>
                <a:gd name="T1" fmla="*/ 512 h 1024"/>
                <a:gd name="T2" fmla="*/ 1025 w 1026"/>
                <a:gd name="T3" fmla="*/ 512 h 1024"/>
                <a:gd name="T4" fmla="*/ 513 w 1026"/>
                <a:gd name="T5" fmla="*/ 1023 h 1024"/>
                <a:gd name="T6" fmla="*/ 0 w 1026"/>
                <a:gd name="T7" fmla="*/ 512 h 1024"/>
                <a:gd name="T8" fmla="*/ 513 w 1026"/>
                <a:gd name="T9" fmla="*/ 0 h 1024"/>
                <a:gd name="T10" fmla="*/ 1025 w 1026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024">
                  <a:moveTo>
                    <a:pt x="1025" y="512"/>
                  </a:moveTo>
                  <a:lnTo>
                    <a:pt x="1025" y="512"/>
                  </a:lnTo>
                  <a:cubicBezTo>
                    <a:pt x="1025" y="794"/>
                    <a:pt x="795" y="1023"/>
                    <a:pt x="513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3" y="0"/>
                  </a:cubicBezTo>
                  <a:cubicBezTo>
                    <a:pt x="795" y="0"/>
                    <a:pt x="1025" y="229"/>
                    <a:pt x="1025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2" name="Freeform 112"/>
            <p:cNvSpPr>
              <a:spLocks noChangeArrowheads="1"/>
            </p:cNvSpPr>
            <p:nvPr/>
          </p:nvSpPr>
          <p:spPr bwMode="auto">
            <a:xfrm>
              <a:off x="3126309" y="2794482"/>
              <a:ext cx="279691" cy="248203"/>
            </a:xfrm>
            <a:custGeom>
              <a:avLst/>
              <a:gdLst>
                <a:gd name="T0" fmla="*/ 665 w 666"/>
                <a:gd name="T1" fmla="*/ 201 h 591"/>
                <a:gd name="T2" fmla="*/ 665 w 666"/>
                <a:gd name="T3" fmla="*/ 201 h 591"/>
                <a:gd name="T4" fmla="*/ 465 w 666"/>
                <a:gd name="T5" fmla="*/ 0 h 591"/>
                <a:gd name="T6" fmla="*/ 333 w 666"/>
                <a:gd name="T7" fmla="*/ 50 h 591"/>
                <a:gd name="T8" fmla="*/ 200 w 666"/>
                <a:gd name="T9" fmla="*/ 0 h 591"/>
                <a:gd name="T10" fmla="*/ 0 w 666"/>
                <a:gd name="T11" fmla="*/ 201 h 591"/>
                <a:gd name="T12" fmla="*/ 132 w 666"/>
                <a:gd name="T13" fmla="*/ 389 h 591"/>
                <a:gd name="T14" fmla="*/ 132 w 666"/>
                <a:gd name="T15" fmla="*/ 389 h 591"/>
                <a:gd name="T16" fmla="*/ 333 w 666"/>
                <a:gd name="T17" fmla="*/ 590 h 591"/>
                <a:gd name="T18" fmla="*/ 532 w 666"/>
                <a:gd name="T19" fmla="*/ 389 h 591"/>
                <a:gd name="T20" fmla="*/ 532 w 666"/>
                <a:gd name="T21" fmla="*/ 389 h 591"/>
                <a:gd name="T22" fmla="*/ 665 w 666"/>
                <a:gd name="T23" fmla="*/ 201 h 591"/>
                <a:gd name="T24" fmla="*/ 333 w 666"/>
                <a:gd name="T25" fmla="*/ 317 h 591"/>
                <a:gd name="T26" fmla="*/ 333 w 666"/>
                <a:gd name="T27" fmla="*/ 317 h 591"/>
                <a:gd name="T28" fmla="*/ 289 w 666"/>
                <a:gd name="T29" fmla="*/ 218 h 591"/>
                <a:gd name="T30" fmla="*/ 333 w 666"/>
                <a:gd name="T31" fmla="*/ 212 h 591"/>
                <a:gd name="T32" fmla="*/ 375 w 666"/>
                <a:gd name="T33" fmla="*/ 218 h 591"/>
                <a:gd name="T34" fmla="*/ 333 w 666"/>
                <a:gd name="T35" fmla="*/ 317 h 591"/>
                <a:gd name="T36" fmla="*/ 399 w 666"/>
                <a:gd name="T37" fmla="*/ 226 h 591"/>
                <a:gd name="T38" fmla="*/ 399 w 666"/>
                <a:gd name="T39" fmla="*/ 226 h 591"/>
                <a:gd name="T40" fmla="*/ 507 w 666"/>
                <a:gd name="T41" fmla="*/ 371 h 591"/>
                <a:gd name="T42" fmla="*/ 465 w 666"/>
                <a:gd name="T43" fmla="*/ 377 h 591"/>
                <a:gd name="T44" fmla="*/ 349 w 666"/>
                <a:gd name="T45" fmla="*/ 334 h 591"/>
                <a:gd name="T46" fmla="*/ 399 w 666"/>
                <a:gd name="T47" fmla="*/ 226 h 591"/>
                <a:gd name="T48" fmla="*/ 315 w 666"/>
                <a:gd name="T49" fmla="*/ 334 h 591"/>
                <a:gd name="T50" fmla="*/ 315 w 666"/>
                <a:gd name="T51" fmla="*/ 334 h 591"/>
                <a:gd name="T52" fmla="*/ 200 w 666"/>
                <a:gd name="T53" fmla="*/ 377 h 591"/>
                <a:gd name="T54" fmla="*/ 158 w 666"/>
                <a:gd name="T55" fmla="*/ 371 h 591"/>
                <a:gd name="T56" fmla="*/ 266 w 666"/>
                <a:gd name="T57" fmla="*/ 226 h 591"/>
                <a:gd name="T58" fmla="*/ 315 w 666"/>
                <a:gd name="T59" fmla="*/ 334 h 591"/>
                <a:gd name="T60" fmla="*/ 333 w 666"/>
                <a:gd name="T61" fmla="*/ 189 h 591"/>
                <a:gd name="T62" fmla="*/ 333 w 666"/>
                <a:gd name="T63" fmla="*/ 189 h 591"/>
                <a:gd name="T64" fmla="*/ 288 w 666"/>
                <a:gd name="T65" fmla="*/ 193 h 591"/>
                <a:gd name="T66" fmla="*/ 333 w 666"/>
                <a:gd name="T67" fmla="*/ 84 h 591"/>
                <a:gd name="T68" fmla="*/ 376 w 666"/>
                <a:gd name="T69" fmla="*/ 193 h 591"/>
                <a:gd name="T70" fmla="*/ 333 w 666"/>
                <a:gd name="T71" fmla="*/ 189 h 591"/>
                <a:gd name="T72" fmla="*/ 23 w 666"/>
                <a:gd name="T73" fmla="*/ 201 h 591"/>
                <a:gd name="T74" fmla="*/ 23 w 666"/>
                <a:gd name="T75" fmla="*/ 201 h 591"/>
                <a:gd name="T76" fmla="*/ 200 w 666"/>
                <a:gd name="T77" fmla="*/ 24 h 591"/>
                <a:gd name="T78" fmla="*/ 315 w 666"/>
                <a:gd name="T79" fmla="*/ 67 h 591"/>
                <a:gd name="T80" fmla="*/ 264 w 666"/>
                <a:gd name="T81" fmla="*/ 201 h 591"/>
                <a:gd name="T82" fmla="*/ 264 w 666"/>
                <a:gd name="T83" fmla="*/ 201 h 591"/>
                <a:gd name="T84" fmla="*/ 134 w 666"/>
                <a:gd name="T85" fmla="*/ 364 h 591"/>
                <a:gd name="T86" fmla="*/ 23 w 666"/>
                <a:gd name="T87" fmla="*/ 201 h 591"/>
                <a:gd name="T88" fmla="*/ 333 w 666"/>
                <a:gd name="T89" fmla="*/ 566 h 591"/>
                <a:gd name="T90" fmla="*/ 333 w 666"/>
                <a:gd name="T91" fmla="*/ 566 h 591"/>
                <a:gd name="T92" fmla="*/ 156 w 666"/>
                <a:gd name="T93" fmla="*/ 395 h 591"/>
                <a:gd name="T94" fmla="*/ 200 w 666"/>
                <a:gd name="T95" fmla="*/ 400 h 591"/>
                <a:gd name="T96" fmla="*/ 333 w 666"/>
                <a:gd name="T97" fmla="*/ 350 h 591"/>
                <a:gd name="T98" fmla="*/ 465 w 666"/>
                <a:gd name="T99" fmla="*/ 400 h 591"/>
                <a:gd name="T100" fmla="*/ 509 w 666"/>
                <a:gd name="T101" fmla="*/ 395 h 591"/>
                <a:gd name="T102" fmla="*/ 333 w 666"/>
                <a:gd name="T103" fmla="*/ 566 h 591"/>
                <a:gd name="T104" fmla="*/ 531 w 666"/>
                <a:gd name="T105" fmla="*/ 364 h 591"/>
                <a:gd name="T106" fmla="*/ 531 w 666"/>
                <a:gd name="T107" fmla="*/ 364 h 591"/>
                <a:gd name="T108" fmla="*/ 400 w 666"/>
                <a:gd name="T109" fmla="*/ 201 h 591"/>
                <a:gd name="T110" fmla="*/ 400 w 666"/>
                <a:gd name="T111" fmla="*/ 201 h 591"/>
                <a:gd name="T112" fmla="*/ 349 w 666"/>
                <a:gd name="T113" fmla="*/ 67 h 591"/>
                <a:gd name="T114" fmla="*/ 465 w 666"/>
                <a:gd name="T115" fmla="*/ 24 h 591"/>
                <a:gd name="T116" fmla="*/ 642 w 666"/>
                <a:gd name="T117" fmla="*/ 201 h 591"/>
                <a:gd name="T118" fmla="*/ 531 w 666"/>
                <a:gd name="T119" fmla="*/ 364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66" h="591">
                  <a:moveTo>
                    <a:pt x="665" y="201"/>
                  </a:moveTo>
                  <a:lnTo>
                    <a:pt x="665" y="201"/>
                  </a:lnTo>
                  <a:cubicBezTo>
                    <a:pt x="665" y="90"/>
                    <a:pt x="575" y="0"/>
                    <a:pt x="465" y="0"/>
                  </a:cubicBezTo>
                  <a:cubicBezTo>
                    <a:pt x="414" y="0"/>
                    <a:pt x="368" y="19"/>
                    <a:pt x="333" y="50"/>
                  </a:cubicBezTo>
                  <a:cubicBezTo>
                    <a:pt x="297" y="19"/>
                    <a:pt x="251" y="0"/>
                    <a:pt x="200" y="0"/>
                  </a:cubicBezTo>
                  <a:cubicBezTo>
                    <a:pt x="90" y="0"/>
                    <a:pt x="0" y="90"/>
                    <a:pt x="0" y="201"/>
                  </a:cubicBezTo>
                  <a:cubicBezTo>
                    <a:pt x="0" y="287"/>
                    <a:pt x="56" y="361"/>
                    <a:pt x="132" y="389"/>
                  </a:cubicBezTo>
                  <a:lnTo>
                    <a:pt x="132" y="389"/>
                  </a:lnTo>
                  <a:cubicBezTo>
                    <a:pt x="132" y="499"/>
                    <a:pt x="222" y="590"/>
                    <a:pt x="333" y="590"/>
                  </a:cubicBezTo>
                  <a:cubicBezTo>
                    <a:pt x="443" y="590"/>
                    <a:pt x="532" y="499"/>
                    <a:pt x="532" y="389"/>
                  </a:cubicBezTo>
                  <a:lnTo>
                    <a:pt x="532" y="389"/>
                  </a:lnTo>
                  <a:cubicBezTo>
                    <a:pt x="610" y="361"/>
                    <a:pt x="665" y="287"/>
                    <a:pt x="665" y="201"/>
                  </a:cubicBezTo>
                  <a:close/>
                  <a:moveTo>
                    <a:pt x="333" y="317"/>
                  </a:moveTo>
                  <a:lnTo>
                    <a:pt x="333" y="317"/>
                  </a:lnTo>
                  <a:cubicBezTo>
                    <a:pt x="309" y="290"/>
                    <a:pt x="293" y="256"/>
                    <a:pt x="289" y="218"/>
                  </a:cubicBezTo>
                  <a:cubicBezTo>
                    <a:pt x="303" y="214"/>
                    <a:pt x="317" y="212"/>
                    <a:pt x="333" y="212"/>
                  </a:cubicBezTo>
                  <a:cubicBezTo>
                    <a:pt x="347" y="212"/>
                    <a:pt x="362" y="214"/>
                    <a:pt x="375" y="218"/>
                  </a:cubicBezTo>
                  <a:cubicBezTo>
                    <a:pt x="372" y="256"/>
                    <a:pt x="357" y="290"/>
                    <a:pt x="333" y="317"/>
                  </a:cubicBezTo>
                  <a:close/>
                  <a:moveTo>
                    <a:pt x="399" y="226"/>
                  </a:moveTo>
                  <a:lnTo>
                    <a:pt x="399" y="226"/>
                  </a:lnTo>
                  <a:cubicBezTo>
                    <a:pt x="459" y="249"/>
                    <a:pt x="501" y="306"/>
                    <a:pt x="507" y="371"/>
                  </a:cubicBezTo>
                  <a:cubicBezTo>
                    <a:pt x="494" y="375"/>
                    <a:pt x="479" y="377"/>
                    <a:pt x="465" y="377"/>
                  </a:cubicBezTo>
                  <a:cubicBezTo>
                    <a:pt x="420" y="377"/>
                    <a:pt x="380" y="361"/>
                    <a:pt x="349" y="334"/>
                  </a:cubicBezTo>
                  <a:cubicBezTo>
                    <a:pt x="376" y="305"/>
                    <a:pt x="394" y="267"/>
                    <a:pt x="399" y="226"/>
                  </a:cubicBezTo>
                  <a:close/>
                  <a:moveTo>
                    <a:pt x="315" y="334"/>
                  </a:moveTo>
                  <a:lnTo>
                    <a:pt x="315" y="334"/>
                  </a:lnTo>
                  <a:cubicBezTo>
                    <a:pt x="285" y="361"/>
                    <a:pt x="244" y="377"/>
                    <a:pt x="200" y="377"/>
                  </a:cubicBezTo>
                  <a:cubicBezTo>
                    <a:pt x="186" y="377"/>
                    <a:pt x="171" y="375"/>
                    <a:pt x="158" y="371"/>
                  </a:cubicBezTo>
                  <a:cubicBezTo>
                    <a:pt x="164" y="306"/>
                    <a:pt x="207" y="249"/>
                    <a:pt x="266" y="226"/>
                  </a:cubicBezTo>
                  <a:cubicBezTo>
                    <a:pt x="271" y="267"/>
                    <a:pt x="289" y="305"/>
                    <a:pt x="315" y="334"/>
                  </a:cubicBezTo>
                  <a:close/>
                  <a:moveTo>
                    <a:pt x="333" y="189"/>
                  </a:moveTo>
                  <a:lnTo>
                    <a:pt x="333" y="189"/>
                  </a:lnTo>
                  <a:cubicBezTo>
                    <a:pt x="317" y="189"/>
                    <a:pt x="302" y="190"/>
                    <a:pt x="288" y="193"/>
                  </a:cubicBezTo>
                  <a:cubicBezTo>
                    <a:pt x="290" y="152"/>
                    <a:pt x="307" y="113"/>
                    <a:pt x="333" y="84"/>
                  </a:cubicBezTo>
                  <a:cubicBezTo>
                    <a:pt x="359" y="113"/>
                    <a:pt x="375" y="152"/>
                    <a:pt x="376" y="193"/>
                  </a:cubicBezTo>
                  <a:cubicBezTo>
                    <a:pt x="363" y="190"/>
                    <a:pt x="347" y="189"/>
                    <a:pt x="333" y="189"/>
                  </a:cubicBezTo>
                  <a:close/>
                  <a:moveTo>
                    <a:pt x="23" y="201"/>
                  </a:moveTo>
                  <a:lnTo>
                    <a:pt x="23" y="201"/>
                  </a:lnTo>
                  <a:cubicBezTo>
                    <a:pt x="23" y="103"/>
                    <a:pt x="102" y="24"/>
                    <a:pt x="200" y="24"/>
                  </a:cubicBezTo>
                  <a:cubicBezTo>
                    <a:pt x="244" y="24"/>
                    <a:pt x="285" y="40"/>
                    <a:pt x="315" y="67"/>
                  </a:cubicBezTo>
                  <a:cubicBezTo>
                    <a:pt x="284" y="103"/>
                    <a:pt x="264" y="150"/>
                    <a:pt x="264" y="201"/>
                  </a:cubicBezTo>
                  <a:lnTo>
                    <a:pt x="264" y="201"/>
                  </a:lnTo>
                  <a:cubicBezTo>
                    <a:pt x="195" y="227"/>
                    <a:pt x="143" y="289"/>
                    <a:pt x="134" y="364"/>
                  </a:cubicBezTo>
                  <a:cubicBezTo>
                    <a:pt x="69" y="338"/>
                    <a:pt x="23" y="274"/>
                    <a:pt x="23" y="201"/>
                  </a:cubicBezTo>
                  <a:close/>
                  <a:moveTo>
                    <a:pt x="333" y="566"/>
                  </a:moveTo>
                  <a:lnTo>
                    <a:pt x="333" y="566"/>
                  </a:lnTo>
                  <a:cubicBezTo>
                    <a:pt x="237" y="566"/>
                    <a:pt x="160" y="490"/>
                    <a:pt x="156" y="395"/>
                  </a:cubicBezTo>
                  <a:cubicBezTo>
                    <a:pt x="170" y="399"/>
                    <a:pt x="185" y="400"/>
                    <a:pt x="200" y="400"/>
                  </a:cubicBezTo>
                  <a:cubicBezTo>
                    <a:pt x="251" y="400"/>
                    <a:pt x="297" y="382"/>
                    <a:pt x="333" y="350"/>
                  </a:cubicBezTo>
                  <a:cubicBezTo>
                    <a:pt x="368" y="382"/>
                    <a:pt x="414" y="400"/>
                    <a:pt x="465" y="400"/>
                  </a:cubicBezTo>
                  <a:cubicBezTo>
                    <a:pt x="479" y="400"/>
                    <a:pt x="495" y="399"/>
                    <a:pt x="509" y="395"/>
                  </a:cubicBezTo>
                  <a:cubicBezTo>
                    <a:pt x="505" y="490"/>
                    <a:pt x="427" y="566"/>
                    <a:pt x="333" y="566"/>
                  </a:cubicBezTo>
                  <a:close/>
                  <a:moveTo>
                    <a:pt x="531" y="364"/>
                  </a:moveTo>
                  <a:lnTo>
                    <a:pt x="531" y="364"/>
                  </a:lnTo>
                  <a:cubicBezTo>
                    <a:pt x="522" y="289"/>
                    <a:pt x="470" y="227"/>
                    <a:pt x="400" y="201"/>
                  </a:cubicBezTo>
                  <a:lnTo>
                    <a:pt x="400" y="201"/>
                  </a:lnTo>
                  <a:cubicBezTo>
                    <a:pt x="400" y="150"/>
                    <a:pt x="382" y="103"/>
                    <a:pt x="349" y="67"/>
                  </a:cubicBezTo>
                  <a:cubicBezTo>
                    <a:pt x="380" y="40"/>
                    <a:pt x="420" y="24"/>
                    <a:pt x="465" y="24"/>
                  </a:cubicBezTo>
                  <a:cubicBezTo>
                    <a:pt x="562" y="24"/>
                    <a:pt x="642" y="103"/>
                    <a:pt x="642" y="201"/>
                  </a:cubicBezTo>
                  <a:cubicBezTo>
                    <a:pt x="642" y="274"/>
                    <a:pt x="596" y="338"/>
                    <a:pt x="531" y="3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50366" y="1831306"/>
            <a:ext cx="431578" cy="429725"/>
            <a:chOff x="3050366" y="1831306"/>
            <a:chExt cx="431578" cy="429725"/>
          </a:xfrm>
        </p:grpSpPr>
        <p:sp>
          <p:nvSpPr>
            <p:cNvPr id="1091" name="Freeform 33"/>
            <p:cNvSpPr>
              <a:spLocks noChangeArrowheads="1"/>
            </p:cNvSpPr>
            <p:nvPr/>
          </p:nvSpPr>
          <p:spPr bwMode="auto">
            <a:xfrm>
              <a:off x="3050366" y="1831306"/>
              <a:ext cx="431578" cy="429725"/>
            </a:xfrm>
            <a:custGeom>
              <a:avLst/>
              <a:gdLst>
                <a:gd name="T0" fmla="*/ 1025 w 1026"/>
                <a:gd name="T1" fmla="*/ 512 h 1025"/>
                <a:gd name="T2" fmla="*/ 1025 w 1026"/>
                <a:gd name="T3" fmla="*/ 512 h 1025"/>
                <a:gd name="T4" fmla="*/ 513 w 1026"/>
                <a:gd name="T5" fmla="*/ 1024 h 1025"/>
                <a:gd name="T6" fmla="*/ 0 w 1026"/>
                <a:gd name="T7" fmla="*/ 512 h 1025"/>
                <a:gd name="T8" fmla="*/ 513 w 1026"/>
                <a:gd name="T9" fmla="*/ 0 h 1025"/>
                <a:gd name="T10" fmla="*/ 1025 w 1026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6" h="1025">
                  <a:moveTo>
                    <a:pt x="1025" y="512"/>
                  </a:moveTo>
                  <a:lnTo>
                    <a:pt x="1025" y="512"/>
                  </a:lnTo>
                  <a:cubicBezTo>
                    <a:pt x="1025" y="794"/>
                    <a:pt x="795" y="1024"/>
                    <a:pt x="513" y="1024"/>
                  </a:cubicBezTo>
                  <a:cubicBezTo>
                    <a:pt x="229" y="1024"/>
                    <a:pt x="0" y="794"/>
                    <a:pt x="0" y="512"/>
                  </a:cubicBezTo>
                  <a:cubicBezTo>
                    <a:pt x="0" y="229"/>
                    <a:pt x="229" y="0"/>
                    <a:pt x="513" y="0"/>
                  </a:cubicBezTo>
                  <a:cubicBezTo>
                    <a:pt x="795" y="0"/>
                    <a:pt x="1025" y="229"/>
                    <a:pt x="1025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3" name="Group 1272"/>
            <p:cNvGrpSpPr/>
            <p:nvPr/>
          </p:nvGrpSpPr>
          <p:grpSpPr>
            <a:xfrm>
              <a:off x="3124456" y="1899839"/>
              <a:ext cx="281544" cy="292657"/>
              <a:chOff x="3124456" y="1899839"/>
              <a:chExt cx="281544" cy="292657"/>
            </a:xfrm>
            <a:solidFill>
              <a:schemeClr val="bg1"/>
            </a:solidFill>
          </p:grpSpPr>
          <p:sp>
            <p:nvSpPr>
              <p:cNvPr id="1274" name="Freeform 122"/>
              <p:cNvSpPr>
                <a:spLocks noChangeArrowheads="1"/>
              </p:cNvSpPr>
              <p:nvPr/>
            </p:nvSpPr>
            <p:spPr bwMode="auto">
              <a:xfrm>
                <a:off x="3246706" y="1992452"/>
                <a:ext cx="38898" cy="59272"/>
              </a:xfrm>
              <a:custGeom>
                <a:avLst/>
                <a:gdLst>
                  <a:gd name="T0" fmla="*/ 58 w 94"/>
                  <a:gd name="T1" fmla="*/ 128 h 142"/>
                  <a:gd name="T2" fmla="*/ 58 w 94"/>
                  <a:gd name="T3" fmla="*/ 128 h 142"/>
                  <a:gd name="T4" fmla="*/ 58 w 94"/>
                  <a:gd name="T5" fmla="*/ 59 h 142"/>
                  <a:gd name="T6" fmla="*/ 82 w 94"/>
                  <a:gd name="T7" fmla="*/ 59 h 142"/>
                  <a:gd name="T8" fmla="*/ 93 w 94"/>
                  <a:gd name="T9" fmla="*/ 47 h 142"/>
                  <a:gd name="T10" fmla="*/ 82 w 94"/>
                  <a:gd name="T11" fmla="*/ 36 h 142"/>
                  <a:gd name="T12" fmla="*/ 58 w 94"/>
                  <a:gd name="T13" fmla="*/ 36 h 142"/>
                  <a:gd name="T14" fmla="*/ 58 w 94"/>
                  <a:gd name="T15" fmla="*/ 12 h 142"/>
                  <a:gd name="T16" fmla="*/ 47 w 94"/>
                  <a:gd name="T17" fmla="*/ 0 h 142"/>
                  <a:gd name="T18" fmla="*/ 35 w 94"/>
                  <a:gd name="T19" fmla="*/ 12 h 142"/>
                  <a:gd name="T20" fmla="*/ 35 w 94"/>
                  <a:gd name="T21" fmla="*/ 36 h 142"/>
                  <a:gd name="T22" fmla="*/ 11 w 94"/>
                  <a:gd name="T23" fmla="*/ 36 h 142"/>
                  <a:gd name="T24" fmla="*/ 0 w 94"/>
                  <a:gd name="T25" fmla="*/ 47 h 142"/>
                  <a:gd name="T26" fmla="*/ 11 w 94"/>
                  <a:gd name="T27" fmla="*/ 59 h 142"/>
                  <a:gd name="T28" fmla="*/ 35 w 94"/>
                  <a:gd name="T29" fmla="*/ 59 h 142"/>
                  <a:gd name="T30" fmla="*/ 35 w 94"/>
                  <a:gd name="T31" fmla="*/ 128 h 142"/>
                  <a:gd name="T32" fmla="*/ 47 w 94"/>
                  <a:gd name="T33" fmla="*/ 141 h 142"/>
                  <a:gd name="T34" fmla="*/ 58 w 94"/>
                  <a:gd name="T35" fmla="*/ 12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4" h="142">
                    <a:moveTo>
                      <a:pt x="58" y="128"/>
                    </a:moveTo>
                    <a:lnTo>
                      <a:pt x="58" y="128"/>
                    </a:lnTo>
                    <a:cubicBezTo>
                      <a:pt x="58" y="59"/>
                      <a:pt x="58" y="59"/>
                      <a:pt x="58" y="59"/>
                    </a:cubicBezTo>
                    <a:cubicBezTo>
                      <a:pt x="82" y="59"/>
                      <a:pt x="82" y="59"/>
                      <a:pt x="82" y="59"/>
                    </a:cubicBezTo>
                    <a:cubicBezTo>
                      <a:pt x="88" y="59"/>
                      <a:pt x="93" y="53"/>
                      <a:pt x="93" y="47"/>
                    </a:cubicBezTo>
                    <a:cubicBezTo>
                      <a:pt x="93" y="41"/>
                      <a:pt x="88" y="36"/>
                      <a:pt x="82" y="36"/>
                    </a:cubicBezTo>
                    <a:cubicBezTo>
                      <a:pt x="58" y="36"/>
                      <a:pt x="58" y="36"/>
                      <a:pt x="58" y="36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5"/>
                      <a:pt x="53" y="0"/>
                      <a:pt x="47" y="0"/>
                    </a:cubicBezTo>
                    <a:cubicBezTo>
                      <a:pt x="40" y="0"/>
                      <a:pt x="35" y="5"/>
                      <a:pt x="35" y="12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5" y="36"/>
                      <a:pt x="0" y="41"/>
                      <a:pt x="0" y="47"/>
                    </a:cubicBezTo>
                    <a:cubicBezTo>
                      <a:pt x="0" y="53"/>
                      <a:pt x="5" y="59"/>
                      <a:pt x="11" y="5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5" y="128"/>
                      <a:pt x="35" y="128"/>
                      <a:pt x="35" y="128"/>
                    </a:cubicBezTo>
                    <a:cubicBezTo>
                      <a:pt x="35" y="136"/>
                      <a:pt x="40" y="141"/>
                      <a:pt x="47" y="141"/>
                    </a:cubicBezTo>
                    <a:cubicBezTo>
                      <a:pt x="53" y="141"/>
                      <a:pt x="58" y="136"/>
                      <a:pt x="58" y="12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5" name="Freeform 123"/>
              <p:cNvSpPr>
                <a:spLocks noChangeArrowheads="1"/>
              </p:cNvSpPr>
              <p:nvPr/>
            </p:nvSpPr>
            <p:spPr bwMode="auto">
              <a:xfrm>
                <a:off x="3124456" y="1899839"/>
                <a:ext cx="281544" cy="292657"/>
              </a:xfrm>
              <a:custGeom>
                <a:avLst/>
                <a:gdLst>
                  <a:gd name="T0" fmla="*/ 21 w 670"/>
                  <a:gd name="T1" fmla="*/ 692 h 697"/>
                  <a:gd name="T2" fmla="*/ 21 w 670"/>
                  <a:gd name="T3" fmla="*/ 692 h 697"/>
                  <a:gd name="T4" fmla="*/ 71 w 670"/>
                  <a:gd name="T5" fmla="*/ 666 h 697"/>
                  <a:gd name="T6" fmla="*/ 129 w 670"/>
                  <a:gd name="T7" fmla="*/ 678 h 697"/>
                  <a:gd name="T8" fmla="*/ 216 w 670"/>
                  <a:gd name="T9" fmla="*/ 695 h 697"/>
                  <a:gd name="T10" fmla="*/ 335 w 670"/>
                  <a:gd name="T11" fmla="*/ 648 h 697"/>
                  <a:gd name="T12" fmla="*/ 453 w 670"/>
                  <a:gd name="T13" fmla="*/ 695 h 697"/>
                  <a:gd name="T14" fmla="*/ 540 w 670"/>
                  <a:gd name="T15" fmla="*/ 678 h 697"/>
                  <a:gd name="T16" fmla="*/ 597 w 670"/>
                  <a:gd name="T17" fmla="*/ 666 h 697"/>
                  <a:gd name="T18" fmla="*/ 648 w 670"/>
                  <a:gd name="T19" fmla="*/ 692 h 697"/>
                  <a:gd name="T20" fmla="*/ 665 w 670"/>
                  <a:gd name="T21" fmla="*/ 691 h 697"/>
                  <a:gd name="T22" fmla="*/ 664 w 670"/>
                  <a:gd name="T23" fmla="*/ 674 h 697"/>
                  <a:gd name="T24" fmla="*/ 597 w 670"/>
                  <a:gd name="T25" fmla="*/ 642 h 697"/>
                  <a:gd name="T26" fmla="*/ 531 w 670"/>
                  <a:gd name="T27" fmla="*/ 655 h 697"/>
                  <a:gd name="T28" fmla="*/ 453 w 670"/>
                  <a:gd name="T29" fmla="*/ 671 h 697"/>
                  <a:gd name="T30" fmla="*/ 350 w 670"/>
                  <a:gd name="T31" fmla="*/ 630 h 697"/>
                  <a:gd name="T32" fmla="*/ 480 w 670"/>
                  <a:gd name="T33" fmla="*/ 630 h 697"/>
                  <a:gd name="T34" fmla="*/ 490 w 670"/>
                  <a:gd name="T35" fmla="*/ 626 h 697"/>
                  <a:gd name="T36" fmla="*/ 492 w 670"/>
                  <a:gd name="T37" fmla="*/ 616 h 697"/>
                  <a:gd name="T38" fmla="*/ 465 w 670"/>
                  <a:gd name="T39" fmla="*/ 509 h 697"/>
                  <a:gd name="T40" fmla="*/ 551 w 670"/>
                  <a:gd name="T41" fmla="*/ 391 h 697"/>
                  <a:gd name="T42" fmla="*/ 365 w 670"/>
                  <a:gd name="T43" fmla="*/ 132 h 697"/>
                  <a:gd name="T44" fmla="*/ 404 w 670"/>
                  <a:gd name="T45" fmla="*/ 69 h 697"/>
                  <a:gd name="T46" fmla="*/ 335 w 670"/>
                  <a:gd name="T47" fmla="*/ 0 h 697"/>
                  <a:gd name="T48" fmla="*/ 264 w 670"/>
                  <a:gd name="T49" fmla="*/ 69 h 697"/>
                  <a:gd name="T50" fmla="*/ 304 w 670"/>
                  <a:gd name="T51" fmla="*/ 132 h 697"/>
                  <a:gd name="T52" fmla="*/ 118 w 670"/>
                  <a:gd name="T53" fmla="*/ 391 h 697"/>
                  <a:gd name="T54" fmla="*/ 203 w 670"/>
                  <a:gd name="T55" fmla="*/ 509 h 697"/>
                  <a:gd name="T56" fmla="*/ 177 w 670"/>
                  <a:gd name="T57" fmla="*/ 616 h 697"/>
                  <a:gd name="T58" fmla="*/ 179 w 670"/>
                  <a:gd name="T59" fmla="*/ 626 h 697"/>
                  <a:gd name="T60" fmla="*/ 189 w 670"/>
                  <a:gd name="T61" fmla="*/ 630 h 697"/>
                  <a:gd name="T62" fmla="*/ 318 w 670"/>
                  <a:gd name="T63" fmla="*/ 630 h 697"/>
                  <a:gd name="T64" fmla="*/ 216 w 670"/>
                  <a:gd name="T65" fmla="*/ 671 h 697"/>
                  <a:gd name="T66" fmla="*/ 137 w 670"/>
                  <a:gd name="T67" fmla="*/ 655 h 697"/>
                  <a:gd name="T68" fmla="*/ 71 w 670"/>
                  <a:gd name="T69" fmla="*/ 642 h 697"/>
                  <a:gd name="T70" fmla="*/ 6 w 670"/>
                  <a:gd name="T71" fmla="*/ 674 h 697"/>
                  <a:gd name="T72" fmla="*/ 5 w 670"/>
                  <a:gd name="T73" fmla="*/ 691 h 697"/>
                  <a:gd name="T74" fmla="*/ 21 w 670"/>
                  <a:gd name="T75" fmla="*/ 692 h 697"/>
                  <a:gd name="T76" fmla="*/ 288 w 670"/>
                  <a:gd name="T77" fmla="*/ 69 h 697"/>
                  <a:gd name="T78" fmla="*/ 288 w 670"/>
                  <a:gd name="T79" fmla="*/ 69 h 697"/>
                  <a:gd name="T80" fmla="*/ 335 w 670"/>
                  <a:gd name="T81" fmla="*/ 22 h 697"/>
                  <a:gd name="T82" fmla="*/ 381 w 670"/>
                  <a:gd name="T83" fmla="*/ 69 h 697"/>
                  <a:gd name="T84" fmla="*/ 335 w 670"/>
                  <a:gd name="T85" fmla="*/ 116 h 697"/>
                  <a:gd name="T86" fmla="*/ 288 w 670"/>
                  <a:gd name="T87" fmla="*/ 69 h 697"/>
                  <a:gd name="T88" fmla="*/ 142 w 670"/>
                  <a:gd name="T89" fmla="*/ 391 h 697"/>
                  <a:gd name="T90" fmla="*/ 142 w 670"/>
                  <a:gd name="T91" fmla="*/ 391 h 697"/>
                  <a:gd name="T92" fmla="*/ 335 w 670"/>
                  <a:gd name="T93" fmla="*/ 141 h 697"/>
                  <a:gd name="T94" fmla="*/ 527 w 670"/>
                  <a:gd name="T95" fmla="*/ 391 h 697"/>
                  <a:gd name="T96" fmla="*/ 335 w 670"/>
                  <a:gd name="T97" fmla="*/ 496 h 697"/>
                  <a:gd name="T98" fmla="*/ 142 w 670"/>
                  <a:gd name="T99" fmla="*/ 391 h 697"/>
                  <a:gd name="T100" fmla="*/ 226 w 670"/>
                  <a:gd name="T101" fmla="*/ 513 h 697"/>
                  <a:gd name="T102" fmla="*/ 226 w 670"/>
                  <a:gd name="T103" fmla="*/ 513 h 697"/>
                  <a:gd name="T104" fmla="*/ 335 w 670"/>
                  <a:gd name="T105" fmla="*/ 519 h 697"/>
                  <a:gd name="T106" fmla="*/ 442 w 670"/>
                  <a:gd name="T107" fmla="*/ 513 h 697"/>
                  <a:gd name="T108" fmla="*/ 466 w 670"/>
                  <a:gd name="T109" fmla="*/ 606 h 697"/>
                  <a:gd name="T110" fmla="*/ 203 w 670"/>
                  <a:gd name="T111" fmla="*/ 606 h 697"/>
                  <a:gd name="T112" fmla="*/ 226 w 670"/>
                  <a:gd name="T113" fmla="*/ 513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70" h="697">
                    <a:moveTo>
                      <a:pt x="21" y="692"/>
                    </a:moveTo>
                    <a:lnTo>
                      <a:pt x="21" y="692"/>
                    </a:lnTo>
                    <a:cubicBezTo>
                      <a:pt x="28" y="685"/>
                      <a:pt x="55" y="666"/>
                      <a:pt x="71" y="666"/>
                    </a:cubicBezTo>
                    <a:cubicBezTo>
                      <a:pt x="92" y="666"/>
                      <a:pt x="110" y="671"/>
                      <a:pt x="129" y="678"/>
                    </a:cubicBezTo>
                    <a:cubicBezTo>
                      <a:pt x="152" y="686"/>
                      <a:pt x="179" y="695"/>
                      <a:pt x="216" y="695"/>
                    </a:cubicBezTo>
                    <a:cubicBezTo>
                      <a:pt x="259" y="695"/>
                      <a:pt x="311" y="677"/>
                      <a:pt x="335" y="648"/>
                    </a:cubicBezTo>
                    <a:cubicBezTo>
                      <a:pt x="359" y="677"/>
                      <a:pt x="410" y="695"/>
                      <a:pt x="453" y="695"/>
                    </a:cubicBezTo>
                    <a:cubicBezTo>
                      <a:pt x="490" y="695"/>
                      <a:pt x="516" y="686"/>
                      <a:pt x="540" y="678"/>
                    </a:cubicBezTo>
                    <a:cubicBezTo>
                      <a:pt x="559" y="671"/>
                      <a:pt x="576" y="666"/>
                      <a:pt x="597" y="666"/>
                    </a:cubicBezTo>
                    <a:cubicBezTo>
                      <a:pt x="615" y="666"/>
                      <a:pt x="640" y="685"/>
                      <a:pt x="648" y="692"/>
                    </a:cubicBezTo>
                    <a:cubicBezTo>
                      <a:pt x="653" y="696"/>
                      <a:pt x="660" y="695"/>
                      <a:pt x="665" y="691"/>
                    </a:cubicBezTo>
                    <a:cubicBezTo>
                      <a:pt x="669" y="686"/>
                      <a:pt x="669" y="678"/>
                      <a:pt x="664" y="674"/>
                    </a:cubicBezTo>
                    <a:cubicBezTo>
                      <a:pt x="659" y="671"/>
                      <a:pt x="626" y="642"/>
                      <a:pt x="597" y="642"/>
                    </a:cubicBezTo>
                    <a:cubicBezTo>
                      <a:pt x="573" y="642"/>
                      <a:pt x="553" y="648"/>
                      <a:pt x="531" y="655"/>
                    </a:cubicBezTo>
                    <a:cubicBezTo>
                      <a:pt x="509" y="664"/>
                      <a:pt x="486" y="671"/>
                      <a:pt x="453" y="671"/>
                    </a:cubicBezTo>
                    <a:cubicBezTo>
                      <a:pt x="415" y="671"/>
                      <a:pt x="368" y="654"/>
                      <a:pt x="350" y="630"/>
                    </a:cubicBezTo>
                    <a:cubicBezTo>
                      <a:pt x="480" y="630"/>
                      <a:pt x="480" y="630"/>
                      <a:pt x="480" y="630"/>
                    </a:cubicBezTo>
                    <a:cubicBezTo>
                      <a:pt x="484" y="630"/>
                      <a:pt x="488" y="628"/>
                      <a:pt x="490" y="626"/>
                    </a:cubicBezTo>
                    <a:cubicBezTo>
                      <a:pt x="492" y="623"/>
                      <a:pt x="493" y="619"/>
                      <a:pt x="492" y="616"/>
                    </a:cubicBezTo>
                    <a:cubicBezTo>
                      <a:pt x="465" y="509"/>
                      <a:pt x="465" y="509"/>
                      <a:pt x="465" y="509"/>
                    </a:cubicBezTo>
                    <a:cubicBezTo>
                      <a:pt x="515" y="494"/>
                      <a:pt x="551" y="463"/>
                      <a:pt x="551" y="391"/>
                    </a:cubicBezTo>
                    <a:cubicBezTo>
                      <a:pt x="551" y="288"/>
                      <a:pt x="494" y="210"/>
                      <a:pt x="365" y="132"/>
                    </a:cubicBezTo>
                    <a:cubicBezTo>
                      <a:pt x="388" y="121"/>
                      <a:pt x="404" y="97"/>
                      <a:pt x="404" y="69"/>
                    </a:cubicBezTo>
                    <a:cubicBezTo>
                      <a:pt x="404" y="31"/>
                      <a:pt x="373" y="0"/>
                      <a:pt x="335" y="0"/>
                    </a:cubicBezTo>
                    <a:cubicBezTo>
                      <a:pt x="296" y="0"/>
                      <a:pt x="264" y="31"/>
                      <a:pt x="264" y="69"/>
                    </a:cubicBezTo>
                    <a:cubicBezTo>
                      <a:pt x="264" y="97"/>
                      <a:pt x="280" y="121"/>
                      <a:pt x="304" y="132"/>
                    </a:cubicBezTo>
                    <a:cubicBezTo>
                      <a:pt x="175" y="210"/>
                      <a:pt x="118" y="288"/>
                      <a:pt x="118" y="391"/>
                    </a:cubicBezTo>
                    <a:cubicBezTo>
                      <a:pt x="118" y="463"/>
                      <a:pt x="154" y="494"/>
                      <a:pt x="203" y="509"/>
                    </a:cubicBezTo>
                    <a:cubicBezTo>
                      <a:pt x="177" y="616"/>
                      <a:pt x="177" y="616"/>
                      <a:pt x="177" y="616"/>
                    </a:cubicBezTo>
                    <a:cubicBezTo>
                      <a:pt x="176" y="619"/>
                      <a:pt x="177" y="623"/>
                      <a:pt x="179" y="626"/>
                    </a:cubicBezTo>
                    <a:cubicBezTo>
                      <a:pt x="182" y="628"/>
                      <a:pt x="185" y="630"/>
                      <a:pt x="189" y="630"/>
                    </a:cubicBezTo>
                    <a:cubicBezTo>
                      <a:pt x="318" y="630"/>
                      <a:pt x="318" y="630"/>
                      <a:pt x="318" y="630"/>
                    </a:cubicBezTo>
                    <a:cubicBezTo>
                      <a:pt x="301" y="654"/>
                      <a:pt x="254" y="671"/>
                      <a:pt x="216" y="671"/>
                    </a:cubicBezTo>
                    <a:cubicBezTo>
                      <a:pt x="183" y="671"/>
                      <a:pt x="160" y="664"/>
                      <a:pt x="137" y="655"/>
                    </a:cubicBezTo>
                    <a:cubicBezTo>
                      <a:pt x="116" y="648"/>
                      <a:pt x="96" y="642"/>
                      <a:pt x="71" y="642"/>
                    </a:cubicBezTo>
                    <a:cubicBezTo>
                      <a:pt x="42" y="642"/>
                      <a:pt x="9" y="671"/>
                      <a:pt x="6" y="674"/>
                    </a:cubicBezTo>
                    <a:cubicBezTo>
                      <a:pt x="0" y="678"/>
                      <a:pt x="0" y="686"/>
                      <a:pt x="5" y="691"/>
                    </a:cubicBezTo>
                    <a:cubicBezTo>
                      <a:pt x="9" y="695"/>
                      <a:pt x="16" y="696"/>
                      <a:pt x="21" y="692"/>
                    </a:cubicBezTo>
                    <a:close/>
                    <a:moveTo>
                      <a:pt x="288" y="69"/>
                    </a:moveTo>
                    <a:lnTo>
                      <a:pt x="288" y="69"/>
                    </a:lnTo>
                    <a:cubicBezTo>
                      <a:pt x="288" y="43"/>
                      <a:pt x="309" y="22"/>
                      <a:pt x="335" y="22"/>
                    </a:cubicBezTo>
                    <a:cubicBezTo>
                      <a:pt x="361" y="22"/>
                      <a:pt x="381" y="43"/>
                      <a:pt x="381" y="69"/>
                    </a:cubicBezTo>
                    <a:cubicBezTo>
                      <a:pt x="381" y="95"/>
                      <a:pt x="361" y="116"/>
                      <a:pt x="335" y="116"/>
                    </a:cubicBezTo>
                    <a:cubicBezTo>
                      <a:pt x="309" y="116"/>
                      <a:pt x="288" y="95"/>
                      <a:pt x="288" y="69"/>
                    </a:cubicBezTo>
                    <a:close/>
                    <a:moveTo>
                      <a:pt x="142" y="391"/>
                    </a:moveTo>
                    <a:lnTo>
                      <a:pt x="142" y="391"/>
                    </a:lnTo>
                    <a:cubicBezTo>
                      <a:pt x="142" y="292"/>
                      <a:pt x="199" y="217"/>
                      <a:pt x="335" y="141"/>
                    </a:cubicBezTo>
                    <a:cubicBezTo>
                      <a:pt x="470" y="217"/>
                      <a:pt x="527" y="292"/>
                      <a:pt x="527" y="391"/>
                    </a:cubicBezTo>
                    <a:cubicBezTo>
                      <a:pt x="527" y="489"/>
                      <a:pt x="454" y="496"/>
                      <a:pt x="335" y="496"/>
                    </a:cubicBezTo>
                    <a:cubicBezTo>
                      <a:pt x="215" y="496"/>
                      <a:pt x="142" y="489"/>
                      <a:pt x="142" y="391"/>
                    </a:cubicBezTo>
                    <a:close/>
                    <a:moveTo>
                      <a:pt x="226" y="513"/>
                    </a:moveTo>
                    <a:lnTo>
                      <a:pt x="226" y="513"/>
                    </a:lnTo>
                    <a:cubicBezTo>
                      <a:pt x="261" y="519"/>
                      <a:pt x="298" y="519"/>
                      <a:pt x="335" y="519"/>
                    </a:cubicBezTo>
                    <a:cubicBezTo>
                      <a:pt x="371" y="519"/>
                      <a:pt x="409" y="519"/>
                      <a:pt x="442" y="513"/>
                    </a:cubicBezTo>
                    <a:cubicBezTo>
                      <a:pt x="466" y="606"/>
                      <a:pt x="466" y="606"/>
                      <a:pt x="466" y="606"/>
                    </a:cubicBezTo>
                    <a:cubicBezTo>
                      <a:pt x="203" y="606"/>
                      <a:pt x="203" y="606"/>
                      <a:pt x="203" y="606"/>
                    </a:cubicBezTo>
                    <a:lnTo>
                      <a:pt x="226" y="51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8730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8" name="Freeform 36"/>
          <p:cNvSpPr>
            <a:spLocks noChangeArrowheads="1"/>
          </p:cNvSpPr>
          <p:nvPr/>
        </p:nvSpPr>
        <p:spPr bwMode="auto">
          <a:xfrm>
            <a:off x="7473295" y="1915876"/>
            <a:ext cx="263080" cy="263080"/>
          </a:xfrm>
          <a:custGeom>
            <a:avLst/>
            <a:gdLst>
              <a:gd name="T0" fmla="*/ 200 w 627"/>
              <a:gd name="T1" fmla="*/ 507 h 625"/>
              <a:gd name="T2" fmla="*/ 33 w 627"/>
              <a:gd name="T3" fmla="*/ 507 h 625"/>
              <a:gd name="T4" fmla="*/ 107 w 627"/>
              <a:gd name="T5" fmla="*/ 419 h 625"/>
              <a:gd name="T6" fmla="*/ 120 w 627"/>
              <a:gd name="T7" fmla="*/ 292 h 625"/>
              <a:gd name="T8" fmla="*/ 505 w 627"/>
              <a:gd name="T9" fmla="*/ 127 h 625"/>
              <a:gd name="T10" fmla="*/ 423 w 627"/>
              <a:gd name="T11" fmla="*/ 125 h 625"/>
              <a:gd name="T12" fmla="*/ 427 w 627"/>
              <a:gd name="T13" fmla="*/ 103 h 625"/>
              <a:gd name="T14" fmla="*/ 489 w 627"/>
              <a:gd name="T15" fmla="*/ 33 h 625"/>
              <a:gd name="T16" fmla="*/ 515 w 627"/>
              <a:gd name="T17" fmla="*/ 11 h 625"/>
              <a:gd name="T18" fmla="*/ 561 w 627"/>
              <a:gd name="T19" fmla="*/ 54 h 625"/>
              <a:gd name="T20" fmla="*/ 610 w 627"/>
              <a:gd name="T21" fmla="*/ 108 h 625"/>
              <a:gd name="T22" fmla="*/ 602 w 627"/>
              <a:gd name="T23" fmla="*/ 127 h 625"/>
              <a:gd name="T24" fmla="*/ 528 w 627"/>
              <a:gd name="T25" fmla="*/ 304 h 625"/>
              <a:gd name="T26" fmla="*/ 131 w 627"/>
              <a:gd name="T27" fmla="*/ 316 h 625"/>
              <a:gd name="T28" fmla="*/ 128 w 627"/>
              <a:gd name="T29" fmla="*/ 425 h 625"/>
              <a:gd name="T30" fmla="*/ 186 w 627"/>
              <a:gd name="T31" fmla="*/ 202 h 625"/>
              <a:gd name="T32" fmla="*/ 195 w 627"/>
              <a:gd name="T33" fmla="*/ 206 h 625"/>
              <a:gd name="T34" fmla="*/ 203 w 627"/>
              <a:gd name="T35" fmla="*/ 185 h 625"/>
              <a:gd name="T36" fmla="*/ 203 w 627"/>
              <a:gd name="T37" fmla="*/ 21 h 625"/>
              <a:gd name="T38" fmla="*/ 186 w 627"/>
              <a:gd name="T39" fmla="*/ 4 h 625"/>
              <a:gd name="T40" fmla="*/ 22 w 627"/>
              <a:gd name="T41" fmla="*/ 4 h 625"/>
              <a:gd name="T42" fmla="*/ 5 w 627"/>
              <a:gd name="T43" fmla="*/ 21 h 625"/>
              <a:gd name="T44" fmla="*/ 5 w 627"/>
              <a:gd name="T45" fmla="*/ 185 h 625"/>
              <a:gd name="T46" fmla="*/ 13 w 627"/>
              <a:gd name="T47" fmla="*/ 206 h 625"/>
              <a:gd name="T48" fmla="*/ 104 w 627"/>
              <a:gd name="T49" fmla="*/ 120 h 625"/>
              <a:gd name="T50" fmla="*/ 538 w 627"/>
              <a:gd name="T51" fmla="*/ 521 h 625"/>
              <a:gd name="T52" fmla="*/ 620 w 627"/>
              <a:gd name="T53" fmla="*/ 438 h 625"/>
              <a:gd name="T54" fmla="*/ 604 w 627"/>
              <a:gd name="T55" fmla="*/ 422 h 625"/>
              <a:gd name="T56" fmla="*/ 439 w 627"/>
              <a:gd name="T57" fmla="*/ 422 h 625"/>
              <a:gd name="T58" fmla="*/ 423 w 627"/>
              <a:gd name="T59" fmla="*/ 438 h 625"/>
              <a:gd name="T60" fmla="*/ 423 w 627"/>
              <a:gd name="T61" fmla="*/ 604 h 625"/>
              <a:gd name="T62" fmla="*/ 431 w 627"/>
              <a:gd name="T63" fmla="*/ 624 h 625"/>
              <a:gd name="T64" fmla="*/ 521 w 627"/>
              <a:gd name="T65" fmla="*/ 537 h 625"/>
              <a:gd name="T66" fmla="*/ 612 w 627"/>
              <a:gd name="T67" fmla="*/ 624 h 625"/>
              <a:gd name="T68" fmla="*/ 620 w 627"/>
              <a:gd name="T69" fmla="*/ 60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27" h="625">
                <a:moveTo>
                  <a:pt x="200" y="507"/>
                </a:moveTo>
                <a:lnTo>
                  <a:pt x="200" y="507"/>
                </a:lnTo>
                <a:cubicBezTo>
                  <a:pt x="200" y="554"/>
                  <a:pt x="162" y="591"/>
                  <a:pt x="116" y="591"/>
                </a:cubicBezTo>
                <a:cubicBezTo>
                  <a:pt x="71" y="591"/>
                  <a:pt x="33" y="554"/>
                  <a:pt x="33" y="507"/>
                </a:cubicBezTo>
                <a:cubicBezTo>
                  <a:pt x="33" y="463"/>
                  <a:pt x="67" y="428"/>
                  <a:pt x="110" y="425"/>
                </a:cubicBezTo>
                <a:cubicBezTo>
                  <a:pt x="109" y="423"/>
                  <a:pt x="107" y="421"/>
                  <a:pt x="107" y="419"/>
                </a:cubicBezTo>
                <a:cubicBezTo>
                  <a:pt x="107" y="304"/>
                  <a:pt x="107" y="304"/>
                  <a:pt x="107" y="304"/>
                </a:cubicBezTo>
                <a:cubicBezTo>
                  <a:pt x="107" y="297"/>
                  <a:pt x="112" y="292"/>
                  <a:pt x="120" y="292"/>
                </a:cubicBezTo>
                <a:cubicBezTo>
                  <a:pt x="505" y="292"/>
                  <a:pt x="505" y="292"/>
                  <a:pt x="505" y="292"/>
                </a:cubicBezTo>
                <a:cubicBezTo>
                  <a:pt x="505" y="127"/>
                  <a:pt x="505" y="127"/>
                  <a:pt x="505" y="127"/>
                </a:cubicBezTo>
                <a:cubicBezTo>
                  <a:pt x="505" y="127"/>
                  <a:pt x="434" y="127"/>
                  <a:pt x="431" y="127"/>
                </a:cubicBezTo>
                <a:cubicBezTo>
                  <a:pt x="428" y="127"/>
                  <a:pt x="425" y="126"/>
                  <a:pt x="423" y="125"/>
                </a:cubicBezTo>
                <a:cubicBezTo>
                  <a:pt x="418" y="120"/>
                  <a:pt x="417" y="113"/>
                  <a:pt x="422" y="108"/>
                </a:cubicBezTo>
                <a:cubicBezTo>
                  <a:pt x="424" y="106"/>
                  <a:pt x="425" y="104"/>
                  <a:pt x="427" y="103"/>
                </a:cubicBezTo>
                <a:cubicBezTo>
                  <a:pt x="436" y="93"/>
                  <a:pt x="445" y="82"/>
                  <a:pt x="455" y="72"/>
                </a:cubicBezTo>
                <a:cubicBezTo>
                  <a:pt x="466" y="58"/>
                  <a:pt x="478" y="46"/>
                  <a:pt x="489" y="33"/>
                </a:cubicBezTo>
                <a:cubicBezTo>
                  <a:pt x="493" y="29"/>
                  <a:pt x="498" y="24"/>
                  <a:pt x="502" y="19"/>
                </a:cubicBezTo>
                <a:cubicBezTo>
                  <a:pt x="505" y="16"/>
                  <a:pt x="509" y="11"/>
                  <a:pt x="515" y="11"/>
                </a:cubicBezTo>
                <a:cubicBezTo>
                  <a:pt x="523" y="11"/>
                  <a:pt x="528" y="17"/>
                  <a:pt x="532" y="22"/>
                </a:cubicBezTo>
                <a:cubicBezTo>
                  <a:pt x="541" y="32"/>
                  <a:pt x="551" y="43"/>
                  <a:pt x="561" y="54"/>
                </a:cubicBezTo>
                <a:cubicBezTo>
                  <a:pt x="571" y="66"/>
                  <a:pt x="583" y="78"/>
                  <a:pt x="594" y="91"/>
                </a:cubicBezTo>
                <a:cubicBezTo>
                  <a:pt x="600" y="97"/>
                  <a:pt x="605" y="102"/>
                  <a:pt x="610" y="108"/>
                </a:cubicBezTo>
                <a:cubicBezTo>
                  <a:pt x="614" y="113"/>
                  <a:pt x="614" y="120"/>
                  <a:pt x="609" y="125"/>
                </a:cubicBezTo>
                <a:cubicBezTo>
                  <a:pt x="607" y="126"/>
                  <a:pt x="604" y="127"/>
                  <a:pt x="602" y="127"/>
                </a:cubicBezTo>
                <a:cubicBezTo>
                  <a:pt x="599" y="127"/>
                  <a:pt x="528" y="127"/>
                  <a:pt x="528" y="127"/>
                </a:cubicBezTo>
                <a:cubicBezTo>
                  <a:pt x="528" y="304"/>
                  <a:pt x="528" y="304"/>
                  <a:pt x="528" y="304"/>
                </a:cubicBezTo>
                <a:cubicBezTo>
                  <a:pt x="528" y="310"/>
                  <a:pt x="523" y="316"/>
                  <a:pt x="516" y="316"/>
                </a:cubicBezTo>
                <a:cubicBezTo>
                  <a:pt x="131" y="316"/>
                  <a:pt x="131" y="316"/>
                  <a:pt x="131" y="316"/>
                </a:cubicBezTo>
                <a:cubicBezTo>
                  <a:pt x="131" y="419"/>
                  <a:pt x="131" y="419"/>
                  <a:pt x="131" y="419"/>
                </a:cubicBezTo>
                <a:cubicBezTo>
                  <a:pt x="131" y="421"/>
                  <a:pt x="130" y="423"/>
                  <a:pt x="128" y="425"/>
                </a:cubicBezTo>
                <a:cubicBezTo>
                  <a:pt x="169" y="431"/>
                  <a:pt x="200" y="465"/>
                  <a:pt x="200" y="507"/>
                </a:cubicBezTo>
                <a:close/>
                <a:moveTo>
                  <a:pt x="186" y="202"/>
                </a:moveTo>
                <a:lnTo>
                  <a:pt x="186" y="202"/>
                </a:lnTo>
                <a:cubicBezTo>
                  <a:pt x="188" y="205"/>
                  <a:pt x="191" y="206"/>
                  <a:pt x="195" y="206"/>
                </a:cubicBezTo>
                <a:cubicBezTo>
                  <a:pt x="198" y="206"/>
                  <a:pt x="201" y="205"/>
                  <a:pt x="203" y="202"/>
                </a:cubicBezTo>
                <a:cubicBezTo>
                  <a:pt x="207" y="198"/>
                  <a:pt x="207" y="191"/>
                  <a:pt x="203" y="185"/>
                </a:cubicBezTo>
                <a:cubicBezTo>
                  <a:pt x="121" y="103"/>
                  <a:pt x="121" y="103"/>
                  <a:pt x="121" y="103"/>
                </a:cubicBezTo>
                <a:cubicBezTo>
                  <a:pt x="203" y="21"/>
                  <a:pt x="203" y="21"/>
                  <a:pt x="203" y="21"/>
                </a:cubicBezTo>
                <a:cubicBezTo>
                  <a:pt x="207" y="16"/>
                  <a:pt x="207" y="8"/>
                  <a:pt x="203" y="4"/>
                </a:cubicBezTo>
                <a:cubicBezTo>
                  <a:pt x="199" y="0"/>
                  <a:pt x="191" y="0"/>
                  <a:pt x="186" y="4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22" y="4"/>
                  <a:pt x="22" y="4"/>
                  <a:pt x="22" y="4"/>
                </a:cubicBezTo>
                <a:cubicBezTo>
                  <a:pt x="17" y="0"/>
                  <a:pt x="9" y="0"/>
                  <a:pt x="5" y="4"/>
                </a:cubicBezTo>
                <a:cubicBezTo>
                  <a:pt x="0" y="8"/>
                  <a:pt x="0" y="16"/>
                  <a:pt x="5" y="21"/>
                </a:cubicBezTo>
                <a:cubicBezTo>
                  <a:pt x="87" y="103"/>
                  <a:pt x="87" y="103"/>
                  <a:pt x="87" y="103"/>
                </a:cubicBezTo>
                <a:cubicBezTo>
                  <a:pt x="5" y="185"/>
                  <a:pt x="5" y="185"/>
                  <a:pt x="5" y="185"/>
                </a:cubicBezTo>
                <a:cubicBezTo>
                  <a:pt x="0" y="191"/>
                  <a:pt x="0" y="198"/>
                  <a:pt x="5" y="202"/>
                </a:cubicBezTo>
                <a:cubicBezTo>
                  <a:pt x="7" y="205"/>
                  <a:pt x="10" y="206"/>
                  <a:pt x="13" y="206"/>
                </a:cubicBezTo>
                <a:cubicBezTo>
                  <a:pt x="17" y="206"/>
                  <a:pt x="19" y="205"/>
                  <a:pt x="22" y="202"/>
                </a:cubicBezTo>
                <a:cubicBezTo>
                  <a:pt x="104" y="120"/>
                  <a:pt x="104" y="120"/>
                  <a:pt x="104" y="120"/>
                </a:cubicBezTo>
                <a:lnTo>
                  <a:pt x="186" y="202"/>
                </a:lnTo>
                <a:close/>
                <a:moveTo>
                  <a:pt x="538" y="521"/>
                </a:moveTo>
                <a:lnTo>
                  <a:pt x="538" y="521"/>
                </a:lnTo>
                <a:cubicBezTo>
                  <a:pt x="620" y="438"/>
                  <a:pt x="620" y="438"/>
                  <a:pt x="620" y="438"/>
                </a:cubicBezTo>
                <a:cubicBezTo>
                  <a:pt x="626" y="434"/>
                  <a:pt x="626" y="426"/>
                  <a:pt x="620" y="422"/>
                </a:cubicBezTo>
                <a:cubicBezTo>
                  <a:pt x="616" y="418"/>
                  <a:pt x="609" y="418"/>
                  <a:pt x="604" y="422"/>
                </a:cubicBezTo>
                <a:cubicBezTo>
                  <a:pt x="521" y="504"/>
                  <a:pt x="521" y="504"/>
                  <a:pt x="521" y="504"/>
                </a:cubicBezTo>
                <a:cubicBezTo>
                  <a:pt x="439" y="422"/>
                  <a:pt x="439" y="422"/>
                  <a:pt x="439" y="422"/>
                </a:cubicBezTo>
                <a:cubicBezTo>
                  <a:pt x="434" y="418"/>
                  <a:pt x="427" y="418"/>
                  <a:pt x="423" y="422"/>
                </a:cubicBezTo>
                <a:cubicBezTo>
                  <a:pt x="417" y="426"/>
                  <a:pt x="417" y="434"/>
                  <a:pt x="423" y="438"/>
                </a:cubicBezTo>
                <a:cubicBezTo>
                  <a:pt x="505" y="521"/>
                  <a:pt x="505" y="521"/>
                  <a:pt x="505" y="521"/>
                </a:cubicBezTo>
                <a:cubicBezTo>
                  <a:pt x="423" y="604"/>
                  <a:pt x="423" y="604"/>
                  <a:pt x="423" y="604"/>
                </a:cubicBezTo>
                <a:cubicBezTo>
                  <a:pt x="417" y="608"/>
                  <a:pt x="417" y="615"/>
                  <a:pt x="423" y="620"/>
                </a:cubicBezTo>
                <a:cubicBezTo>
                  <a:pt x="425" y="623"/>
                  <a:pt x="428" y="624"/>
                  <a:pt x="431" y="624"/>
                </a:cubicBezTo>
                <a:cubicBezTo>
                  <a:pt x="434" y="624"/>
                  <a:pt x="436" y="623"/>
                  <a:pt x="439" y="620"/>
                </a:cubicBezTo>
                <a:cubicBezTo>
                  <a:pt x="521" y="537"/>
                  <a:pt x="521" y="537"/>
                  <a:pt x="521" y="537"/>
                </a:cubicBezTo>
                <a:cubicBezTo>
                  <a:pt x="604" y="620"/>
                  <a:pt x="604" y="620"/>
                  <a:pt x="604" y="620"/>
                </a:cubicBezTo>
                <a:cubicBezTo>
                  <a:pt x="606" y="623"/>
                  <a:pt x="609" y="624"/>
                  <a:pt x="612" y="624"/>
                </a:cubicBezTo>
                <a:cubicBezTo>
                  <a:pt x="615" y="624"/>
                  <a:pt x="618" y="623"/>
                  <a:pt x="620" y="620"/>
                </a:cubicBezTo>
                <a:cubicBezTo>
                  <a:pt x="626" y="615"/>
                  <a:pt x="626" y="608"/>
                  <a:pt x="620" y="604"/>
                </a:cubicBezTo>
                <a:lnTo>
                  <a:pt x="538" y="521"/>
                </a:lnTo>
                <a:close/>
              </a:path>
            </a:pathLst>
          </a:custGeom>
          <a:solidFill>
            <a:srgbClr val="02D35F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9" name="Freeform 37"/>
          <p:cNvSpPr>
            <a:spLocks noChangeArrowheads="1"/>
          </p:cNvSpPr>
          <p:nvPr/>
        </p:nvSpPr>
        <p:spPr bwMode="auto">
          <a:xfrm>
            <a:off x="6613652" y="1919582"/>
            <a:ext cx="255670" cy="253816"/>
          </a:xfrm>
          <a:custGeom>
            <a:avLst/>
            <a:gdLst>
              <a:gd name="T0" fmla="*/ 291 w 607"/>
              <a:gd name="T1" fmla="*/ 417 h 606"/>
              <a:gd name="T2" fmla="*/ 188 w 607"/>
              <a:gd name="T3" fmla="*/ 164 h 606"/>
              <a:gd name="T4" fmla="*/ 188 w 607"/>
              <a:gd name="T5" fmla="*/ 164 h 606"/>
              <a:gd name="T6" fmla="*/ 166 w 607"/>
              <a:gd name="T7" fmla="*/ 440 h 606"/>
              <a:gd name="T8" fmla="*/ 314 w 607"/>
              <a:gd name="T9" fmla="*/ 543 h 606"/>
              <a:gd name="T10" fmla="*/ 314 w 607"/>
              <a:gd name="T11" fmla="*/ 543 h 606"/>
              <a:gd name="T12" fmla="*/ 166 w 607"/>
              <a:gd name="T13" fmla="*/ 188 h 606"/>
              <a:gd name="T14" fmla="*/ 440 w 607"/>
              <a:gd name="T15" fmla="*/ 164 h 606"/>
              <a:gd name="T16" fmla="*/ 440 w 607"/>
              <a:gd name="T17" fmla="*/ 164 h 606"/>
              <a:gd name="T18" fmla="*/ 597 w 607"/>
              <a:gd name="T19" fmla="*/ 605 h 606"/>
              <a:gd name="T20" fmla="*/ 8 w 607"/>
              <a:gd name="T21" fmla="*/ 0 h 606"/>
              <a:gd name="T22" fmla="*/ 566 w 607"/>
              <a:gd name="T23" fmla="*/ 51 h 606"/>
              <a:gd name="T24" fmla="*/ 177 w 607"/>
              <a:gd name="T25" fmla="*/ 38 h 606"/>
              <a:gd name="T26" fmla="*/ 40 w 607"/>
              <a:gd name="T27" fmla="*/ 302 h 606"/>
              <a:gd name="T28" fmla="*/ 177 w 607"/>
              <a:gd name="T29" fmla="*/ 566 h 606"/>
              <a:gd name="T30" fmla="*/ 566 w 607"/>
              <a:gd name="T31" fmla="*/ 554 h 606"/>
              <a:gd name="T32" fmla="*/ 566 w 607"/>
              <a:gd name="T33" fmla="*/ 51 h 606"/>
              <a:gd name="T34" fmla="*/ 543 w 607"/>
              <a:gd name="T35" fmla="*/ 314 h 606"/>
              <a:gd name="T36" fmla="*/ 314 w 607"/>
              <a:gd name="T37" fmla="*/ 290 h 606"/>
              <a:gd name="T38" fmla="*/ 314 w 607"/>
              <a:gd name="T39" fmla="*/ 290 h 606"/>
              <a:gd name="T40" fmla="*/ 166 w 607"/>
              <a:gd name="T41" fmla="*/ 164 h 606"/>
              <a:gd name="T42" fmla="*/ 84 w 607"/>
              <a:gd name="T43" fmla="*/ 134 h 606"/>
              <a:gd name="T44" fmla="*/ 144 w 607"/>
              <a:gd name="T45" fmla="*/ 92 h 606"/>
              <a:gd name="T46" fmla="*/ 84 w 607"/>
              <a:gd name="T47" fmla="*/ 134 h 606"/>
              <a:gd name="T48" fmla="*/ 417 w 607"/>
              <a:gd name="T49" fmla="*/ 164 h 606"/>
              <a:gd name="T50" fmla="*/ 336 w 607"/>
              <a:gd name="T51" fmla="*/ 134 h 606"/>
              <a:gd name="T52" fmla="*/ 396 w 607"/>
              <a:gd name="T53" fmla="*/ 92 h 606"/>
              <a:gd name="T54" fmla="*/ 336 w 607"/>
              <a:gd name="T55" fmla="*/ 134 h 606"/>
              <a:gd name="T56" fmla="*/ 291 w 607"/>
              <a:gd name="T57" fmla="*/ 290 h 606"/>
              <a:gd name="T58" fmla="*/ 210 w 607"/>
              <a:gd name="T59" fmla="*/ 260 h 606"/>
              <a:gd name="T60" fmla="*/ 270 w 607"/>
              <a:gd name="T61" fmla="*/ 218 h 606"/>
              <a:gd name="T62" fmla="*/ 210 w 607"/>
              <a:gd name="T63" fmla="*/ 260 h 606"/>
              <a:gd name="T64" fmla="*/ 543 w 607"/>
              <a:gd name="T65" fmla="*/ 290 h 606"/>
              <a:gd name="T66" fmla="*/ 462 w 607"/>
              <a:gd name="T67" fmla="*/ 260 h 606"/>
              <a:gd name="T68" fmla="*/ 522 w 607"/>
              <a:gd name="T69" fmla="*/ 218 h 606"/>
              <a:gd name="T70" fmla="*/ 462 w 607"/>
              <a:gd name="T71" fmla="*/ 260 h 606"/>
              <a:gd name="T72" fmla="*/ 166 w 607"/>
              <a:gd name="T73" fmla="*/ 417 h 606"/>
              <a:gd name="T74" fmla="*/ 84 w 607"/>
              <a:gd name="T75" fmla="*/ 386 h 606"/>
              <a:gd name="T76" fmla="*/ 144 w 607"/>
              <a:gd name="T77" fmla="*/ 344 h 606"/>
              <a:gd name="T78" fmla="*/ 84 w 607"/>
              <a:gd name="T79" fmla="*/ 386 h 606"/>
              <a:gd name="T80" fmla="*/ 417 w 607"/>
              <a:gd name="T81" fmla="*/ 417 h 606"/>
              <a:gd name="T82" fmla="*/ 336 w 607"/>
              <a:gd name="T83" fmla="*/ 386 h 606"/>
              <a:gd name="T84" fmla="*/ 396 w 607"/>
              <a:gd name="T85" fmla="*/ 344 h 606"/>
              <a:gd name="T86" fmla="*/ 336 w 607"/>
              <a:gd name="T87" fmla="*/ 386 h 606"/>
              <a:gd name="T88" fmla="*/ 291 w 607"/>
              <a:gd name="T89" fmla="*/ 543 h 606"/>
              <a:gd name="T90" fmla="*/ 210 w 607"/>
              <a:gd name="T91" fmla="*/ 512 h 606"/>
              <a:gd name="T92" fmla="*/ 270 w 607"/>
              <a:gd name="T93" fmla="*/ 470 h 606"/>
              <a:gd name="T94" fmla="*/ 210 w 607"/>
              <a:gd name="T95" fmla="*/ 512 h 606"/>
              <a:gd name="T96" fmla="*/ 543 w 607"/>
              <a:gd name="T97" fmla="*/ 543 h 606"/>
              <a:gd name="T98" fmla="*/ 462 w 607"/>
              <a:gd name="T99" fmla="*/ 512 h 606"/>
              <a:gd name="T100" fmla="*/ 522 w 607"/>
              <a:gd name="T101" fmla="*/ 470 h 606"/>
              <a:gd name="T102" fmla="*/ 462 w 607"/>
              <a:gd name="T103" fmla="*/ 51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7" h="606">
                <a:moveTo>
                  <a:pt x="188" y="314"/>
                </a:moveTo>
                <a:lnTo>
                  <a:pt x="188" y="314"/>
                </a:lnTo>
                <a:cubicBezTo>
                  <a:pt x="291" y="314"/>
                  <a:pt x="291" y="314"/>
                  <a:pt x="291" y="314"/>
                </a:cubicBezTo>
                <a:cubicBezTo>
                  <a:pt x="291" y="417"/>
                  <a:pt x="291" y="417"/>
                  <a:pt x="291" y="417"/>
                </a:cubicBezTo>
                <a:cubicBezTo>
                  <a:pt x="188" y="417"/>
                  <a:pt x="188" y="417"/>
                  <a:pt x="188" y="417"/>
                </a:cubicBezTo>
                <a:lnTo>
                  <a:pt x="188" y="314"/>
                </a:lnTo>
                <a:close/>
                <a:moveTo>
                  <a:pt x="188" y="164"/>
                </a:moveTo>
                <a:lnTo>
                  <a:pt x="188" y="164"/>
                </a:lnTo>
                <a:cubicBezTo>
                  <a:pt x="291" y="164"/>
                  <a:pt x="291" y="164"/>
                  <a:pt x="291" y="164"/>
                </a:cubicBezTo>
                <a:cubicBezTo>
                  <a:pt x="291" y="62"/>
                  <a:pt x="291" y="62"/>
                  <a:pt x="291" y="62"/>
                </a:cubicBezTo>
                <a:cubicBezTo>
                  <a:pt x="188" y="62"/>
                  <a:pt x="188" y="62"/>
                  <a:pt x="188" y="62"/>
                </a:cubicBezTo>
                <a:lnTo>
                  <a:pt x="188" y="164"/>
                </a:lnTo>
                <a:close/>
                <a:moveTo>
                  <a:pt x="62" y="543"/>
                </a:moveTo>
                <a:lnTo>
                  <a:pt x="62" y="543"/>
                </a:lnTo>
                <a:cubicBezTo>
                  <a:pt x="166" y="543"/>
                  <a:pt x="166" y="543"/>
                  <a:pt x="166" y="543"/>
                </a:cubicBezTo>
                <a:cubicBezTo>
                  <a:pt x="166" y="440"/>
                  <a:pt x="166" y="440"/>
                  <a:pt x="166" y="440"/>
                </a:cubicBezTo>
                <a:cubicBezTo>
                  <a:pt x="62" y="440"/>
                  <a:pt x="62" y="440"/>
                  <a:pt x="62" y="440"/>
                </a:cubicBezTo>
                <a:lnTo>
                  <a:pt x="62" y="543"/>
                </a:lnTo>
                <a:close/>
                <a:moveTo>
                  <a:pt x="314" y="543"/>
                </a:moveTo>
                <a:lnTo>
                  <a:pt x="314" y="543"/>
                </a:lnTo>
                <a:cubicBezTo>
                  <a:pt x="417" y="543"/>
                  <a:pt x="417" y="543"/>
                  <a:pt x="417" y="543"/>
                </a:cubicBezTo>
                <a:cubicBezTo>
                  <a:pt x="417" y="440"/>
                  <a:pt x="417" y="440"/>
                  <a:pt x="417" y="440"/>
                </a:cubicBezTo>
                <a:cubicBezTo>
                  <a:pt x="314" y="440"/>
                  <a:pt x="314" y="440"/>
                  <a:pt x="314" y="440"/>
                </a:cubicBezTo>
                <a:lnTo>
                  <a:pt x="314" y="543"/>
                </a:lnTo>
                <a:close/>
                <a:moveTo>
                  <a:pt x="62" y="290"/>
                </a:moveTo>
                <a:lnTo>
                  <a:pt x="62" y="290"/>
                </a:lnTo>
                <a:cubicBezTo>
                  <a:pt x="166" y="290"/>
                  <a:pt x="166" y="290"/>
                  <a:pt x="166" y="290"/>
                </a:cubicBezTo>
                <a:cubicBezTo>
                  <a:pt x="166" y="188"/>
                  <a:pt x="166" y="188"/>
                  <a:pt x="166" y="188"/>
                </a:cubicBezTo>
                <a:cubicBezTo>
                  <a:pt x="62" y="188"/>
                  <a:pt x="62" y="188"/>
                  <a:pt x="62" y="188"/>
                </a:cubicBezTo>
                <a:lnTo>
                  <a:pt x="62" y="290"/>
                </a:lnTo>
                <a:close/>
                <a:moveTo>
                  <a:pt x="440" y="164"/>
                </a:moveTo>
                <a:lnTo>
                  <a:pt x="440" y="164"/>
                </a:lnTo>
                <a:cubicBezTo>
                  <a:pt x="543" y="164"/>
                  <a:pt x="543" y="164"/>
                  <a:pt x="543" y="164"/>
                </a:cubicBezTo>
                <a:cubicBezTo>
                  <a:pt x="543" y="62"/>
                  <a:pt x="543" y="62"/>
                  <a:pt x="543" y="62"/>
                </a:cubicBezTo>
                <a:cubicBezTo>
                  <a:pt x="440" y="62"/>
                  <a:pt x="440" y="62"/>
                  <a:pt x="440" y="62"/>
                </a:cubicBezTo>
                <a:lnTo>
                  <a:pt x="440" y="164"/>
                </a:lnTo>
                <a:close/>
                <a:moveTo>
                  <a:pt x="606" y="8"/>
                </a:moveTo>
                <a:lnTo>
                  <a:pt x="606" y="8"/>
                </a:lnTo>
                <a:cubicBezTo>
                  <a:pt x="606" y="596"/>
                  <a:pt x="606" y="596"/>
                  <a:pt x="606" y="596"/>
                </a:cubicBezTo>
                <a:cubicBezTo>
                  <a:pt x="606" y="601"/>
                  <a:pt x="602" y="605"/>
                  <a:pt x="597" y="605"/>
                </a:cubicBezTo>
                <a:cubicBezTo>
                  <a:pt x="8" y="605"/>
                  <a:pt x="8" y="605"/>
                  <a:pt x="8" y="605"/>
                </a:cubicBezTo>
                <a:cubicBezTo>
                  <a:pt x="4" y="605"/>
                  <a:pt x="0" y="601"/>
                  <a:pt x="0" y="596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597" y="0"/>
                  <a:pt x="597" y="0"/>
                  <a:pt x="597" y="0"/>
                </a:cubicBezTo>
                <a:cubicBezTo>
                  <a:pt x="602" y="0"/>
                  <a:pt x="606" y="4"/>
                  <a:pt x="606" y="8"/>
                </a:cubicBezTo>
                <a:close/>
                <a:moveTo>
                  <a:pt x="566" y="51"/>
                </a:moveTo>
                <a:lnTo>
                  <a:pt x="566" y="51"/>
                </a:lnTo>
                <a:cubicBezTo>
                  <a:pt x="566" y="43"/>
                  <a:pt x="561" y="38"/>
                  <a:pt x="555" y="38"/>
                </a:cubicBezTo>
                <a:cubicBezTo>
                  <a:pt x="429" y="38"/>
                  <a:pt x="429" y="38"/>
                  <a:pt x="429" y="38"/>
                </a:cubicBezTo>
                <a:cubicBezTo>
                  <a:pt x="303" y="38"/>
                  <a:pt x="303" y="38"/>
                  <a:pt x="303" y="38"/>
                </a:cubicBezTo>
                <a:cubicBezTo>
                  <a:pt x="177" y="38"/>
                  <a:pt x="177" y="38"/>
                  <a:pt x="177" y="38"/>
                </a:cubicBezTo>
                <a:cubicBezTo>
                  <a:pt x="51" y="38"/>
                  <a:pt x="51" y="38"/>
                  <a:pt x="51" y="38"/>
                </a:cubicBezTo>
                <a:cubicBezTo>
                  <a:pt x="45" y="38"/>
                  <a:pt x="40" y="43"/>
                  <a:pt x="40" y="51"/>
                </a:cubicBezTo>
                <a:cubicBezTo>
                  <a:pt x="40" y="176"/>
                  <a:pt x="40" y="176"/>
                  <a:pt x="40" y="176"/>
                </a:cubicBezTo>
                <a:cubicBezTo>
                  <a:pt x="40" y="302"/>
                  <a:pt x="40" y="302"/>
                  <a:pt x="40" y="302"/>
                </a:cubicBezTo>
                <a:cubicBezTo>
                  <a:pt x="40" y="428"/>
                  <a:pt x="40" y="428"/>
                  <a:pt x="40" y="428"/>
                </a:cubicBezTo>
                <a:cubicBezTo>
                  <a:pt x="40" y="554"/>
                  <a:pt x="40" y="554"/>
                  <a:pt x="40" y="554"/>
                </a:cubicBezTo>
                <a:cubicBezTo>
                  <a:pt x="40" y="561"/>
                  <a:pt x="45" y="566"/>
                  <a:pt x="51" y="566"/>
                </a:cubicBezTo>
                <a:cubicBezTo>
                  <a:pt x="177" y="566"/>
                  <a:pt x="177" y="566"/>
                  <a:pt x="177" y="566"/>
                </a:cubicBezTo>
                <a:cubicBezTo>
                  <a:pt x="303" y="566"/>
                  <a:pt x="303" y="566"/>
                  <a:pt x="303" y="566"/>
                </a:cubicBezTo>
                <a:cubicBezTo>
                  <a:pt x="429" y="566"/>
                  <a:pt x="429" y="566"/>
                  <a:pt x="429" y="566"/>
                </a:cubicBezTo>
                <a:cubicBezTo>
                  <a:pt x="555" y="566"/>
                  <a:pt x="555" y="566"/>
                  <a:pt x="555" y="566"/>
                </a:cubicBezTo>
                <a:cubicBezTo>
                  <a:pt x="561" y="566"/>
                  <a:pt x="566" y="561"/>
                  <a:pt x="566" y="554"/>
                </a:cubicBezTo>
                <a:cubicBezTo>
                  <a:pt x="566" y="428"/>
                  <a:pt x="566" y="428"/>
                  <a:pt x="566" y="428"/>
                </a:cubicBezTo>
                <a:cubicBezTo>
                  <a:pt x="566" y="302"/>
                  <a:pt x="566" y="302"/>
                  <a:pt x="566" y="302"/>
                </a:cubicBezTo>
                <a:cubicBezTo>
                  <a:pt x="566" y="176"/>
                  <a:pt x="566" y="176"/>
                  <a:pt x="566" y="176"/>
                </a:cubicBezTo>
                <a:lnTo>
                  <a:pt x="566" y="51"/>
                </a:lnTo>
                <a:close/>
                <a:moveTo>
                  <a:pt x="440" y="417"/>
                </a:moveTo>
                <a:lnTo>
                  <a:pt x="440" y="417"/>
                </a:lnTo>
                <a:cubicBezTo>
                  <a:pt x="543" y="417"/>
                  <a:pt x="543" y="417"/>
                  <a:pt x="543" y="417"/>
                </a:cubicBezTo>
                <a:cubicBezTo>
                  <a:pt x="543" y="314"/>
                  <a:pt x="543" y="314"/>
                  <a:pt x="543" y="314"/>
                </a:cubicBezTo>
                <a:cubicBezTo>
                  <a:pt x="440" y="314"/>
                  <a:pt x="440" y="314"/>
                  <a:pt x="440" y="314"/>
                </a:cubicBezTo>
                <a:lnTo>
                  <a:pt x="440" y="417"/>
                </a:lnTo>
                <a:close/>
                <a:moveTo>
                  <a:pt x="314" y="290"/>
                </a:moveTo>
                <a:lnTo>
                  <a:pt x="314" y="290"/>
                </a:lnTo>
                <a:cubicBezTo>
                  <a:pt x="417" y="290"/>
                  <a:pt x="417" y="290"/>
                  <a:pt x="417" y="290"/>
                </a:cubicBezTo>
                <a:cubicBezTo>
                  <a:pt x="417" y="188"/>
                  <a:pt x="417" y="188"/>
                  <a:pt x="417" y="188"/>
                </a:cubicBezTo>
                <a:cubicBezTo>
                  <a:pt x="314" y="188"/>
                  <a:pt x="314" y="188"/>
                  <a:pt x="314" y="188"/>
                </a:cubicBezTo>
                <a:lnTo>
                  <a:pt x="314" y="290"/>
                </a:lnTo>
                <a:close/>
                <a:moveTo>
                  <a:pt x="62" y="62"/>
                </a:moveTo>
                <a:lnTo>
                  <a:pt x="62" y="62"/>
                </a:lnTo>
                <a:cubicBezTo>
                  <a:pt x="166" y="62"/>
                  <a:pt x="166" y="62"/>
                  <a:pt x="166" y="62"/>
                </a:cubicBezTo>
                <a:cubicBezTo>
                  <a:pt x="166" y="164"/>
                  <a:pt x="166" y="164"/>
                  <a:pt x="166" y="164"/>
                </a:cubicBezTo>
                <a:cubicBezTo>
                  <a:pt x="62" y="164"/>
                  <a:pt x="62" y="164"/>
                  <a:pt x="62" y="164"/>
                </a:cubicBezTo>
                <a:lnTo>
                  <a:pt x="62" y="62"/>
                </a:lnTo>
                <a:close/>
                <a:moveTo>
                  <a:pt x="84" y="134"/>
                </a:moveTo>
                <a:lnTo>
                  <a:pt x="84" y="134"/>
                </a:lnTo>
                <a:cubicBezTo>
                  <a:pt x="84" y="139"/>
                  <a:pt x="87" y="143"/>
                  <a:pt x="93" y="143"/>
                </a:cubicBezTo>
                <a:cubicBezTo>
                  <a:pt x="134" y="143"/>
                  <a:pt x="134" y="143"/>
                  <a:pt x="134" y="143"/>
                </a:cubicBezTo>
                <a:cubicBezTo>
                  <a:pt x="139" y="143"/>
                  <a:pt x="144" y="139"/>
                  <a:pt x="144" y="134"/>
                </a:cubicBezTo>
                <a:cubicBezTo>
                  <a:pt x="144" y="92"/>
                  <a:pt x="144" y="92"/>
                  <a:pt x="144" y="92"/>
                </a:cubicBezTo>
                <a:cubicBezTo>
                  <a:pt x="144" y="87"/>
                  <a:pt x="139" y="83"/>
                  <a:pt x="134" y="83"/>
                </a:cubicBezTo>
                <a:cubicBezTo>
                  <a:pt x="93" y="83"/>
                  <a:pt x="93" y="83"/>
                  <a:pt x="93" y="83"/>
                </a:cubicBezTo>
                <a:cubicBezTo>
                  <a:pt x="87" y="83"/>
                  <a:pt x="84" y="87"/>
                  <a:pt x="84" y="92"/>
                </a:cubicBezTo>
                <a:lnTo>
                  <a:pt x="84" y="134"/>
                </a:lnTo>
                <a:close/>
                <a:moveTo>
                  <a:pt x="314" y="62"/>
                </a:moveTo>
                <a:lnTo>
                  <a:pt x="314" y="62"/>
                </a:lnTo>
                <a:cubicBezTo>
                  <a:pt x="417" y="62"/>
                  <a:pt x="417" y="62"/>
                  <a:pt x="417" y="62"/>
                </a:cubicBezTo>
                <a:cubicBezTo>
                  <a:pt x="417" y="164"/>
                  <a:pt x="417" y="164"/>
                  <a:pt x="417" y="164"/>
                </a:cubicBezTo>
                <a:cubicBezTo>
                  <a:pt x="314" y="164"/>
                  <a:pt x="314" y="164"/>
                  <a:pt x="314" y="164"/>
                </a:cubicBezTo>
                <a:lnTo>
                  <a:pt x="314" y="62"/>
                </a:lnTo>
                <a:close/>
                <a:moveTo>
                  <a:pt x="336" y="134"/>
                </a:moveTo>
                <a:lnTo>
                  <a:pt x="336" y="134"/>
                </a:lnTo>
                <a:cubicBezTo>
                  <a:pt x="336" y="139"/>
                  <a:pt x="339" y="143"/>
                  <a:pt x="345" y="143"/>
                </a:cubicBezTo>
                <a:cubicBezTo>
                  <a:pt x="387" y="143"/>
                  <a:pt x="387" y="143"/>
                  <a:pt x="387" y="143"/>
                </a:cubicBezTo>
                <a:cubicBezTo>
                  <a:pt x="391" y="143"/>
                  <a:pt x="396" y="139"/>
                  <a:pt x="396" y="134"/>
                </a:cubicBezTo>
                <a:cubicBezTo>
                  <a:pt x="396" y="92"/>
                  <a:pt x="396" y="92"/>
                  <a:pt x="396" y="92"/>
                </a:cubicBezTo>
                <a:cubicBezTo>
                  <a:pt x="396" y="87"/>
                  <a:pt x="391" y="83"/>
                  <a:pt x="387" y="83"/>
                </a:cubicBezTo>
                <a:cubicBezTo>
                  <a:pt x="345" y="83"/>
                  <a:pt x="345" y="83"/>
                  <a:pt x="345" y="83"/>
                </a:cubicBezTo>
                <a:cubicBezTo>
                  <a:pt x="339" y="83"/>
                  <a:pt x="336" y="87"/>
                  <a:pt x="336" y="92"/>
                </a:cubicBezTo>
                <a:lnTo>
                  <a:pt x="336" y="134"/>
                </a:lnTo>
                <a:close/>
                <a:moveTo>
                  <a:pt x="188" y="188"/>
                </a:moveTo>
                <a:lnTo>
                  <a:pt x="188" y="188"/>
                </a:lnTo>
                <a:cubicBezTo>
                  <a:pt x="291" y="188"/>
                  <a:pt x="291" y="188"/>
                  <a:pt x="291" y="188"/>
                </a:cubicBezTo>
                <a:cubicBezTo>
                  <a:pt x="291" y="290"/>
                  <a:pt x="291" y="290"/>
                  <a:pt x="291" y="290"/>
                </a:cubicBezTo>
                <a:cubicBezTo>
                  <a:pt x="188" y="290"/>
                  <a:pt x="188" y="290"/>
                  <a:pt x="188" y="290"/>
                </a:cubicBezTo>
                <a:lnTo>
                  <a:pt x="188" y="188"/>
                </a:lnTo>
                <a:close/>
                <a:moveTo>
                  <a:pt x="210" y="260"/>
                </a:moveTo>
                <a:lnTo>
                  <a:pt x="210" y="260"/>
                </a:lnTo>
                <a:cubicBezTo>
                  <a:pt x="210" y="265"/>
                  <a:pt x="213" y="269"/>
                  <a:pt x="219" y="269"/>
                </a:cubicBezTo>
                <a:cubicBezTo>
                  <a:pt x="260" y="269"/>
                  <a:pt x="260" y="269"/>
                  <a:pt x="260" y="269"/>
                </a:cubicBezTo>
                <a:cubicBezTo>
                  <a:pt x="265" y="269"/>
                  <a:pt x="270" y="265"/>
                  <a:pt x="270" y="260"/>
                </a:cubicBezTo>
                <a:cubicBezTo>
                  <a:pt x="270" y="218"/>
                  <a:pt x="270" y="218"/>
                  <a:pt x="270" y="218"/>
                </a:cubicBezTo>
                <a:cubicBezTo>
                  <a:pt x="270" y="213"/>
                  <a:pt x="265" y="209"/>
                  <a:pt x="260" y="209"/>
                </a:cubicBezTo>
                <a:cubicBezTo>
                  <a:pt x="219" y="209"/>
                  <a:pt x="219" y="209"/>
                  <a:pt x="219" y="209"/>
                </a:cubicBezTo>
                <a:cubicBezTo>
                  <a:pt x="213" y="209"/>
                  <a:pt x="210" y="213"/>
                  <a:pt x="210" y="218"/>
                </a:cubicBezTo>
                <a:lnTo>
                  <a:pt x="210" y="260"/>
                </a:lnTo>
                <a:close/>
                <a:moveTo>
                  <a:pt x="440" y="188"/>
                </a:moveTo>
                <a:lnTo>
                  <a:pt x="440" y="188"/>
                </a:lnTo>
                <a:cubicBezTo>
                  <a:pt x="543" y="188"/>
                  <a:pt x="543" y="188"/>
                  <a:pt x="543" y="188"/>
                </a:cubicBezTo>
                <a:cubicBezTo>
                  <a:pt x="543" y="290"/>
                  <a:pt x="543" y="290"/>
                  <a:pt x="543" y="290"/>
                </a:cubicBezTo>
                <a:cubicBezTo>
                  <a:pt x="440" y="290"/>
                  <a:pt x="440" y="290"/>
                  <a:pt x="440" y="290"/>
                </a:cubicBezTo>
                <a:lnTo>
                  <a:pt x="440" y="188"/>
                </a:lnTo>
                <a:close/>
                <a:moveTo>
                  <a:pt x="462" y="260"/>
                </a:moveTo>
                <a:lnTo>
                  <a:pt x="462" y="260"/>
                </a:lnTo>
                <a:cubicBezTo>
                  <a:pt x="462" y="265"/>
                  <a:pt x="466" y="269"/>
                  <a:pt x="471" y="269"/>
                </a:cubicBezTo>
                <a:cubicBezTo>
                  <a:pt x="513" y="269"/>
                  <a:pt x="513" y="269"/>
                  <a:pt x="513" y="269"/>
                </a:cubicBezTo>
                <a:cubicBezTo>
                  <a:pt x="517" y="269"/>
                  <a:pt x="522" y="265"/>
                  <a:pt x="522" y="260"/>
                </a:cubicBezTo>
                <a:cubicBezTo>
                  <a:pt x="522" y="218"/>
                  <a:pt x="522" y="218"/>
                  <a:pt x="522" y="218"/>
                </a:cubicBezTo>
                <a:cubicBezTo>
                  <a:pt x="522" y="213"/>
                  <a:pt x="517" y="209"/>
                  <a:pt x="513" y="209"/>
                </a:cubicBezTo>
                <a:cubicBezTo>
                  <a:pt x="471" y="209"/>
                  <a:pt x="471" y="209"/>
                  <a:pt x="471" y="209"/>
                </a:cubicBezTo>
                <a:cubicBezTo>
                  <a:pt x="466" y="209"/>
                  <a:pt x="462" y="213"/>
                  <a:pt x="462" y="218"/>
                </a:cubicBezTo>
                <a:lnTo>
                  <a:pt x="462" y="260"/>
                </a:lnTo>
                <a:close/>
                <a:moveTo>
                  <a:pt x="62" y="314"/>
                </a:moveTo>
                <a:lnTo>
                  <a:pt x="62" y="314"/>
                </a:lnTo>
                <a:cubicBezTo>
                  <a:pt x="166" y="314"/>
                  <a:pt x="166" y="314"/>
                  <a:pt x="166" y="314"/>
                </a:cubicBezTo>
                <a:cubicBezTo>
                  <a:pt x="166" y="417"/>
                  <a:pt x="166" y="417"/>
                  <a:pt x="166" y="417"/>
                </a:cubicBezTo>
                <a:cubicBezTo>
                  <a:pt x="62" y="417"/>
                  <a:pt x="62" y="417"/>
                  <a:pt x="62" y="417"/>
                </a:cubicBezTo>
                <a:lnTo>
                  <a:pt x="62" y="314"/>
                </a:lnTo>
                <a:close/>
                <a:moveTo>
                  <a:pt x="84" y="386"/>
                </a:moveTo>
                <a:lnTo>
                  <a:pt x="84" y="386"/>
                </a:lnTo>
                <a:cubicBezTo>
                  <a:pt x="84" y="391"/>
                  <a:pt x="87" y="395"/>
                  <a:pt x="93" y="395"/>
                </a:cubicBezTo>
                <a:cubicBezTo>
                  <a:pt x="134" y="395"/>
                  <a:pt x="134" y="395"/>
                  <a:pt x="134" y="395"/>
                </a:cubicBezTo>
                <a:cubicBezTo>
                  <a:pt x="139" y="395"/>
                  <a:pt x="144" y="391"/>
                  <a:pt x="144" y="386"/>
                </a:cubicBezTo>
                <a:cubicBezTo>
                  <a:pt x="144" y="344"/>
                  <a:pt x="144" y="344"/>
                  <a:pt x="144" y="344"/>
                </a:cubicBezTo>
                <a:cubicBezTo>
                  <a:pt x="144" y="339"/>
                  <a:pt x="139" y="335"/>
                  <a:pt x="134" y="335"/>
                </a:cubicBezTo>
                <a:cubicBezTo>
                  <a:pt x="93" y="335"/>
                  <a:pt x="93" y="335"/>
                  <a:pt x="93" y="335"/>
                </a:cubicBezTo>
                <a:cubicBezTo>
                  <a:pt x="87" y="335"/>
                  <a:pt x="84" y="339"/>
                  <a:pt x="84" y="344"/>
                </a:cubicBezTo>
                <a:lnTo>
                  <a:pt x="84" y="386"/>
                </a:lnTo>
                <a:close/>
                <a:moveTo>
                  <a:pt x="314" y="314"/>
                </a:moveTo>
                <a:lnTo>
                  <a:pt x="314" y="314"/>
                </a:lnTo>
                <a:cubicBezTo>
                  <a:pt x="417" y="314"/>
                  <a:pt x="417" y="314"/>
                  <a:pt x="417" y="314"/>
                </a:cubicBezTo>
                <a:cubicBezTo>
                  <a:pt x="417" y="417"/>
                  <a:pt x="417" y="417"/>
                  <a:pt x="417" y="417"/>
                </a:cubicBezTo>
                <a:cubicBezTo>
                  <a:pt x="314" y="417"/>
                  <a:pt x="314" y="417"/>
                  <a:pt x="314" y="417"/>
                </a:cubicBezTo>
                <a:lnTo>
                  <a:pt x="314" y="314"/>
                </a:lnTo>
                <a:close/>
                <a:moveTo>
                  <a:pt x="336" y="386"/>
                </a:moveTo>
                <a:lnTo>
                  <a:pt x="336" y="386"/>
                </a:lnTo>
                <a:cubicBezTo>
                  <a:pt x="336" y="391"/>
                  <a:pt x="339" y="395"/>
                  <a:pt x="345" y="395"/>
                </a:cubicBezTo>
                <a:cubicBezTo>
                  <a:pt x="387" y="395"/>
                  <a:pt x="387" y="395"/>
                  <a:pt x="387" y="395"/>
                </a:cubicBezTo>
                <a:cubicBezTo>
                  <a:pt x="391" y="395"/>
                  <a:pt x="396" y="391"/>
                  <a:pt x="396" y="386"/>
                </a:cubicBezTo>
                <a:cubicBezTo>
                  <a:pt x="396" y="344"/>
                  <a:pt x="396" y="344"/>
                  <a:pt x="396" y="344"/>
                </a:cubicBezTo>
                <a:cubicBezTo>
                  <a:pt x="396" y="339"/>
                  <a:pt x="391" y="335"/>
                  <a:pt x="387" y="335"/>
                </a:cubicBezTo>
                <a:cubicBezTo>
                  <a:pt x="345" y="335"/>
                  <a:pt x="345" y="335"/>
                  <a:pt x="345" y="335"/>
                </a:cubicBezTo>
                <a:cubicBezTo>
                  <a:pt x="339" y="335"/>
                  <a:pt x="336" y="339"/>
                  <a:pt x="336" y="344"/>
                </a:cubicBezTo>
                <a:lnTo>
                  <a:pt x="336" y="386"/>
                </a:lnTo>
                <a:close/>
                <a:moveTo>
                  <a:pt x="188" y="440"/>
                </a:moveTo>
                <a:lnTo>
                  <a:pt x="188" y="440"/>
                </a:lnTo>
                <a:cubicBezTo>
                  <a:pt x="291" y="440"/>
                  <a:pt x="291" y="440"/>
                  <a:pt x="291" y="440"/>
                </a:cubicBezTo>
                <a:cubicBezTo>
                  <a:pt x="291" y="543"/>
                  <a:pt x="291" y="543"/>
                  <a:pt x="291" y="543"/>
                </a:cubicBezTo>
                <a:cubicBezTo>
                  <a:pt x="188" y="543"/>
                  <a:pt x="188" y="543"/>
                  <a:pt x="188" y="543"/>
                </a:cubicBezTo>
                <a:lnTo>
                  <a:pt x="188" y="440"/>
                </a:lnTo>
                <a:close/>
                <a:moveTo>
                  <a:pt x="210" y="512"/>
                </a:moveTo>
                <a:lnTo>
                  <a:pt x="210" y="512"/>
                </a:lnTo>
                <a:cubicBezTo>
                  <a:pt x="210" y="517"/>
                  <a:pt x="213" y="521"/>
                  <a:pt x="219" y="521"/>
                </a:cubicBezTo>
                <a:cubicBezTo>
                  <a:pt x="260" y="521"/>
                  <a:pt x="260" y="521"/>
                  <a:pt x="260" y="521"/>
                </a:cubicBezTo>
                <a:cubicBezTo>
                  <a:pt x="265" y="521"/>
                  <a:pt x="270" y="517"/>
                  <a:pt x="270" y="512"/>
                </a:cubicBezTo>
                <a:cubicBezTo>
                  <a:pt x="270" y="470"/>
                  <a:pt x="270" y="470"/>
                  <a:pt x="270" y="470"/>
                </a:cubicBezTo>
                <a:cubicBezTo>
                  <a:pt x="270" y="465"/>
                  <a:pt x="265" y="462"/>
                  <a:pt x="260" y="462"/>
                </a:cubicBezTo>
                <a:cubicBezTo>
                  <a:pt x="219" y="462"/>
                  <a:pt x="219" y="462"/>
                  <a:pt x="219" y="462"/>
                </a:cubicBezTo>
                <a:cubicBezTo>
                  <a:pt x="213" y="462"/>
                  <a:pt x="210" y="465"/>
                  <a:pt x="210" y="470"/>
                </a:cubicBezTo>
                <a:lnTo>
                  <a:pt x="210" y="512"/>
                </a:lnTo>
                <a:close/>
                <a:moveTo>
                  <a:pt x="440" y="440"/>
                </a:moveTo>
                <a:lnTo>
                  <a:pt x="440" y="440"/>
                </a:lnTo>
                <a:cubicBezTo>
                  <a:pt x="543" y="440"/>
                  <a:pt x="543" y="440"/>
                  <a:pt x="543" y="440"/>
                </a:cubicBezTo>
                <a:cubicBezTo>
                  <a:pt x="543" y="543"/>
                  <a:pt x="543" y="543"/>
                  <a:pt x="543" y="543"/>
                </a:cubicBezTo>
                <a:cubicBezTo>
                  <a:pt x="440" y="543"/>
                  <a:pt x="440" y="543"/>
                  <a:pt x="440" y="543"/>
                </a:cubicBezTo>
                <a:lnTo>
                  <a:pt x="440" y="440"/>
                </a:lnTo>
                <a:close/>
                <a:moveTo>
                  <a:pt x="462" y="512"/>
                </a:moveTo>
                <a:lnTo>
                  <a:pt x="462" y="512"/>
                </a:lnTo>
                <a:cubicBezTo>
                  <a:pt x="462" y="517"/>
                  <a:pt x="466" y="521"/>
                  <a:pt x="471" y="521"/>
                </a:cubicBezTo>
                <a:cubicBezTo>
                  <a:pt x="513" y="521"/>
                  <a:pt x="513" y="521"/>
                  <a:pt x="513" y="521"/>
                </a:cubicBezTo>
                <a:cubicBezTo>
                  <a:pt x="517" y="521"/>
                  <a:pt x="522" y="517"/>
                  <a:pt x="522" y="512"/>
                </a:cubicBezTo>
                <a:cubicBezTo>
                  <a:pt x="522" y="470"/>
                  <a:pt x="522" y="470"/>
                  <a:pt x="522" y="470"/>
                </a:cubicBezTo>
                <a:cubicBezTo>
                  <a:pt x="522" y="465"/>
                  <a:pt x="517" y="462"/>
                  <a:pt x="513" y="462"/>
                </a:cubicBezTo>
                <a:cubicBezTo>
                  <a:pt x="471" y="462"/>
                  <a:pt x="471" y="462"/>
                  <a:pt x="471" y="462"/>
                </a:cubicBezTo>
                <a:cubicBezTo>
                  <a:pt x="466" y="462"/>
                  <a:pt x="462" y="465"/>
                  <a:pt x="462" y="470"/>
                </a:cubicBezTo>
                <a:lnTo>
                  <a:pt x="462" y="512"/>
                </a:lnTo>
                <a:close/>
              </a:path>
            </a:pathLst>
          </a:custGeom>
          <a:solidFill>
            <a:srgbClr val="02D35F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0" name="Freeform 38"/>
          <p:cNvSpPr>
            <a:spLocks noChangeArrowheads="1"/>
          </p:cNvSpPr>
          <p:nvPr/>
        </p:nvSpPr>
        <p:spPr bwMode="auto">
          <a:xfrm>
            <a:off x="5724366" y="1932550"/>
            <a:ext cx="294577" cy="205648"/>
          </a:xfrm>
          <a:custGeom>
            <a:avLst/>
            <a:gdLst>
              <a:gd name="T0" fmla="*/ 689 w 702"/>
              <a:gd name="T1" fmla="*/ 93 h 491"/>
              <a:gd name="T2" fmla="*/ 561 w 702"/>
              <a:gd name="T3" fmla="*/ 24 h 491"/>
              <a:gd name="T4" fmla="*/ 596 w 702"/>
              <a:gd name="T5" fmla="*/ 11 h 491"/>
              <a:gd name="T6" fmla="*/ 549 w 702"/>
              <a:gd name="T7" fmla="*/ 0 h 491"/>
              <a:gd name="T8" fmla="*/ 421 w 702"/>
              <a:gd name="T9" fmla="*/ 0 h 491"/>
              <a:gd name="T10" fmla="*/ 421 w 702"/>
              <a:gd name="T11" fmla="*/ 24 h 491"/>
              <a:gd name="T12" fmla="*/ 444 w 702"/>
              <a:gd name="T13" fmla="*/ 93 h 491"/>
              <a:gd name="T14" fmla="*/ 258 w 702"/>
              <a:gd name="T15" fmla="*/ 24 h 491"/>
              <a:gd name="T16" fmla="*/ 292 w 702"/>
              <a:gd name="T17" fmla="*/ 11 h 491"/>
              <a:gd name="T18" fmla="*/ 246 w 702"/>
              <a:gd name="T19" fmla="*/ 0 h 491"/>
              <a:gd name="T20" fmla="*/ 117 w 702"/>
              <a:gd name="T21" fmla="*/ 0 h 491"/>
              <a:gd name="T22" fmla="*/ 117 w 702"/>
              <a:gd name="T23" fmla="*/ 24 h 491"/>
              <a:gd name="T24" fmla="*/ 141 w 702"/>
              <a:gd name="T25" fmla="*/ 93 h 491"/>
              <a:gd name="T26" fmla="*/ 0 w 702"/>
              <a:gd name="T27" fmla="*/ 105 h 491"/>
              <a:gd name="T28" fmla="*/ 12 w 702"/>
              <a:gd name="T29" fmla="*/ 490 h 491"/>
              <a:gd name="T30" fmla="*/ 701 w 702"/>
              <a:gd name="T31" fmla="*/ 478 h 491"/>
              <a:gd name="T32" fmla="*/ 689 w 702"/>
              <a:gd name="T33" fmla="*/ 93 h 491"/>
              <a:gd name="T34" fmla="*/ 468 w 702"/>
              <a:gd name="T35" fmla="*/ 24 h 491"/>
              <a:gd name="T36" fmla="*/ 538 w 702"/>
              <a:gd name="T37" fmla="*/ 93 h 491"/>
              <a:gd name="T38" fmla="*/ 468 w 702"/>
              <a:gd name="T39" fmla="*/ 24 h 491"/>
              <a:gd name="T40" fmla="*/ 164 w 702"/>
              <a:gd name="T41" fmla="*/ 24 h 491"/>
              <a:gd name="T42" fmla="*/ 234 w 702"/>
              <a:gd name="T43" fmla="*/ 93 h 491"/>
              <a:gd name="T44" fmla="*/ 164 w 702"/>
              <a:gd name="T45" fmla="*/ 24 h 491"/>
              <a:gd name="T46" fmla="*/ 198 w 702"/>
              <a:gd name="T47" fmla="*/ 399 h 491"/>
              <a:gd name="T48" fmla="*/ 198 w 702"/>
              <a:gd name="T49" fmla="*/ 178 h 491"/>
              <a:gd name="T50" fmla="*/ 198 w 702"/>
              <a:gd name="T51" fmla="*/ 399 h 491"/>
              <a:gd name="T52" fmla="*/ 491 w 702"/>
              <a:gd name="T53" fmla="*/ 399 h 491"/>
              <a:gd name="T54" fmla="*/ 491 w 702"/>
              <a:gd name="T55" fmla="*/ 178 h 491"/>
              <a:gd name="T56" fmla="*/ 491 w 702"/>
              <a:gd name="T57" fmla="*/ 399 h 491"/>
              <a:gd name="T58" fmla="*/ 250 w 702"/>
              <a:gd name="T59" fmla="*/ 237 h 491"/>
              <a:gd name="T60" fmla="*/ 207 w 702"/>
              <a:gd name="T61" fmla="*/ 296 h 491"/>
              <a:gd name="T62" fmla="*/ 191 w 702"/>
              <a:gd name="T63" fmla="*/ 296 h 491"/>
              <a:gd name="T64" fmla="*/ 235 w 702"/>
              <a:gd name="T65" fmla="*/ 237 h 491"/>
              <a:gd name="T66" fmla="*/ 499 w 702"/>
              <a:gd name="T67" fmla="*/ 281 h 491"/>
              <a:gd name="T68" fmla="*/ 499 w 702"/>
              <a:gd name="T69" fmla="*/ 296 h 491"/>
              <a:gd name="T70" fmla="*/ 482 w 702"/>
              <a:gd name="T71" fmla="*/ 296 h 491"/>
              <a:gd name="T72" fmla="*/ 439 w 702"/>
              <a:gd name="T73" fmla="*/ 237 h 491"/>
              <a:gd name="T74" fmla="*/ 499 w 702"/>
              <a:gd name="T75" fmla="*/ 281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02" h="491">
                <a:moveTo>
                  <a:pt x="689" y="93"/>
                </a:moveTo>
                <a:lnTo>
                  <a:pt x="689" y="93"/>
                </a:lnTo>
                <a:cubicBezTo>
                  <a:pt x="561" y="93"/>
                  <a:pt x="561" y="93"/>
                  <a:pt x="561" y="93"/>
                </a:cubicBezTo>
                <a:cubicBezTo>
                  <a:pt x="561" y="24"/>
                  <a:pt x="561" y="24"/>
                  <a:pt x="561" y="24"/>
                </a:cubicBezTo>
                <a:cubicBezTo>
                  <a:pt x="585" y="24"/>
                  <a:pt x="585" y="24"/>
                  <a:pt x="585" y="24"/>
                </a:cubicBezTo>
                <a:cubicBezTo>
                  <a:pt x="591" y="24"/>
                  <a:pt x="596" y="18"/>
                  <a:pt x="596" y="11"/>
                </a:cubicBezTo>
                <a:cubicBezTo>
                  <a:pt x="596" y="5"/>
                  <a:pt x="591" y="0"/>
                  <a:pt x="585" y="0"/>
                </a:cubicBezTo>
                <a:cubicBezTo>
                  <a:pt x="549" y="0"/>
                  <a:pt x="549" y="0"/>
                  <a:pt x="549" y="0"/>
                </a:cubicBezTo>
                <a:cubicBezTo>
                  <a:pt x="455" y="0"/>
                  <a:pt x="455" y="0"/>
                  <a:pt x="455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14" y="0"/>
                  <a:pt x="409" y="5"/>
                  <a:pt x="409" y="11"/>
                </a:cubicBezTo>
                <a:cubicBezTo>
                  <a:pt x="409" y="18"/>
                  <a:pt x="414" y="24"/>
                  <a:pt x="421" y="24"/>
                </a:cubicBezTo>
                <a:cubicBezTo>
                  <a:pt x="444" y="24"/>
                  <a:pt x="444" y="24"/>
                  <a:pt x="444" y="24"/>
                </a:cubicBezTo>
                <a:cubicBezTo>
                  <a:pt x="444" y="93"/>
                  <a:pt x="444" y="93"/>
                  <a:pt x="444" y="93"/>
                </a:cubicBezTo>
                <a:cubicBezTo>
                  <a:pt x="258" y="93"/>
                  <a:pt x="258" y="93"/>
                  <a:pt x="258" y="93"/>
                </a:cubicBezTo>
                <a:cubicBezTo>
                  <a:pt x="258" y="24"/>
                  <a:pt x="258" y="24"/>
                  <a:pt x="258" y="24"/>
                </a:cubicBezTo>
                <a:cubicBezTo>
                  <a:pt x="281" y="24"/>
                  <a:pt x="281" y="24"/>
                  <a:pt x="281" y="24"/>
                </a:cubicBezTo>
                <a:cubicBezTo>
                  <a:pt x="287" y="24"/>
                  <a:pt x="292" y="18"/>
                  <a:pt x="292" y="11"/>
                </a:cubicBezTo>
                <a:cubicBezTo>
                  <a:pt x="292" y="5"/>
                  <a:pt x="287" y="0"/>
                  <a:pt x="281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1" y="0"/>
                  <a:pt x="106" y="5"/>
                  <a:pt x="106" y="11"/>
                </a:cubicBezTo>
                <a:cubicBezTo>
                  <a:pt x="106" y="18"/>
                  <a:pt x="111" y="24"/>
                  <a:pt x="117" y="24"/>
                </a:cubicBezTo>
                <a:cubicBezTo>
                  <a:pt x="141" y="24"/>
                  <a:pt x="141" y="24"/>
                  <a:pt x="141" y="24"/>
                </a:cubicBezTo>
                <a:cubicBezTo>
                  <a:pt x="141" y="93"/>
                  <a:pt x="141" y="93"/>
                  <a:pt x="141" y="93"/>
                </a:cubicBezTo>
                <a:cubicBezTo>
                  <a:pt x="12" y="93"/>
                  <a:pt x="12" y="93"/>
                  <a:pt x="12" y="93"/>
                </a:cubicBezTo>
                <a:cubicBezTo>
                  <a:pt x="6" y="93"/>
                  <a:pt x="0" y="99"/>
                  <a:pt x="0" y="105"/>
                </a:cubicBezTo>
                <a:cubicBezTo>
                  <a:pt x="0" y="478"/>
                  <a:pt x="0" y="478"/>
                  <a:pt x="0" y="478"/>
                </a:cubicBezTo>
                <a:cubicBezTo>
                  <a:pt x="0" y="485"/>
                  <a:pt x="6" y="490"/>
                  <a:pt x="12" y="490"/>
                </a:cubicBezTo>
                <a:cubicBezTo>
                  <a:pt x="689" y="490"/>
                  <a:pt x="689" y="490"/>
                  <a:pt x="689" y="490"/>
                </a:cubicBezTo>
                <a:cubicBezTo>
                  <a:pt x="696" y="490"/>
                  <a:pt x="701" y="485"/>
                  <a:pt x="701" y="478"/>
                </a:cubicBezTo>
                <a:cubicBezTo>
                  <a:pt x="701" y="105"/>
                  <a:pt x="701" y="105"/>
                  <a:pt x="701" y="105"/>
                </a:cubicBezTo>
                <a:cubicBezTo>
                  <a:pt x="701" y="99"/>
                  <a:pt x="696" y="93"/>
                  <a:pt x="689" y="93"/>
                </a:cubicBezTo>
                <a:close/>
                <a:moveTo>
                  <a:pt x="468" y="24"/>
                </a:moveTo>
                <a:lnTo>
                  <a:pt x="468" y="24"/>
                </a:lnTo>
                <a:cubicBezTo>
                  <a:pt x="538" y="24"/>
                  <a:pt x="538" y="24"/>
                  <a:pt x="538" y="24"/>
                </a:cubicBezTo>
                <a:cubicBezTo>
                  <a:pt x="538" y="93"/>
                  <a:pt x="538" y="93"/>
                  <a:pt x="538" y="93"/>
                </a:cubicBezTo>
                <a:cubicBezTo>
                  <a:pt x="468" y="93"/>
                  <a:pt x="468" y="93"/>
                  <a:pt x="468" y="93"/>
                </a:cubicBezTo>
                <a:lnTo>
                  <a:pt x="468" y="24"/>
                </a:lnTo>
                <a:close/>
                <a:moveTo>
                  <a:pt x="164" y="24"/>
                </a:moveTo>
                <a:lnTo>
                  <a:pt x="164" y="24"/>
                </a:lnTo>
                <a:cubicBezTo>
                  <a:pt x="234" y="24"/>
                  <a:pt x="234" y="24"/>
                  <a:pt x="234" y="24"/>
                </a:cubicBezTo>
                <a:cubicBezTo>
                  <a:pt x="234" y="93"/>
                  <a:pt x="234" y="93"/>
                  <a:pt x="234" y="93"/>
                </a:cubicBezTo>
                <a:cubicBezTo>
                  <a:pt x="164" y="93"/>
                  <a:pt x="164" y="93"/>
                  <a:pt x="164" y="93"/>
                </a:cubicBezTo>
                <a:lnTo>
                  <a:pt x="164" y="24"/>
                </a:lnTo>
                <a:close/>
                <a:moveTo>
                  <a:pt x="198" y="399"/>
                </a:moveTo>
                <a:lnTo>
                  <a:pt x="198" y="399"/>
                </a:lnTo>
                <a:cubicBezTo>
                  <a:pt x="138" y="399"/>
                  <a:pt x="88" y="349"/>
                  <a:pt x="88" y="289"/>
                </a:cubicBezTo>
                <a:cubicBezTo>
                  <a:pt x="88" y="228"/>
                  <a:pt x="138" y="178"/>
                  <a:pt x="198" y="178"/>
                </a:cubicBezTo>
                <a:cubicBezTo>
                  <a:pt x="260" y="178"/>
                  <a:pt x="310" y="228"/>
                  <a:pt x="310" y="289"/>
                </a:cubicBezTo>
                <a:cubicBezTo>
                  <a:pt x="310" y="349"/>
                  <a:pt x="260" y="399"/>
                  <a:pt x="198" y="399"/>
                </a:cubicBezTo>
                <a:close/>
                <a:moveTo>
                  <a:pt x="491" y="399"/>
                </a:moveTo>
                <a:lnTo>
                  <a:pt x="491" y="399"/>
                </a:lnTo>
                <a:cubicBezTo>
                  <a:pt x="429" y="399"/>
                  <a:pt x="379" y="349"/>
                  <a:pt x="379" y="289"/>
                </a:cubicBezTo>
                <a:cubicBezTo>
                  <a:pt x="379" y="228"/>
                  <a:pt x="429" y="178"/>
                  <a:pt x="491" y="178"/>
                </a:cubicBezTo>
                <a:cubicBezTo>
                  <a:pt x="551" y="178"/>
                  <a:pt x="601" y="228"/>
                  <a:pt x="601" y="289"/>
                </a:cubicBezTo>
                <a:cubicBezTo>
                  <a:pt x="601" y="349"/>
                  <a:pt x="551" y="399"/>
                  <a:pt x="491" y="399"/>
                </a:cubicBezTo>
                <a:close/>
                <a:moveTo>
                  <a:pt x="250" y="237"/>
                </a:moveTo>
                <a:lnTo>
                  <a:pt x="250" y="237"/>
                </a:lnTo>
                <a:cubicBezTo>
                  <a:pt x="256" y="241"/>
                  <a:pt x="256" y="248"/>
                  <a:pt x="250" y="253"/>
                </a:cubicBezTo>
                <a:cubicBezTo>
                  <a:pt x="207" y="296"/>
                  <a:pt x="207" y="296"/>
                  <a:pt x="207" y="296"/>
                </a:cubicBezTo>
                <a:cubicBezTo>
                  <a:pt x="204" y="299"/>
                  <a:pt x="201" y="300"/>
                  <a:pt x="198" y="300"/>
                </a:cubicBezTo>
                <a:cubicBezTo>
                  <a:pt x="196" y="300"/>
                  <a:pt x="193" y="299"/>
                  <a:pt x="191" y="296"/>
                </a:cubicBezTo>
                <a:cubicBezTo>
                  <a:pt x="186" y="292"/>
                  <a:pt x="186" y="285"/>
                  <a:pt x="191" y="281"/>
                </a:cubicBezTo>
                <a:cubicBezTo>
                  <a:pt x="235" y="237"/>
                  <a:pt x="235" y="237"/>
                  <a:pt x="235" y="237"/>
                </a:cubicBezTo>
                <a:cubicBezTo>
                  <a:pt x="239" y="232"/>
                  <a:pt x="246" y="232"/>
                  <a:pt x="250" y="237"/>
                </a:cubicBezTo>
                <a:close/>
                <a:moveTo>
                  <a:pt x="499" y="281"/>
                </a:moveTo>
                <a:lnTo>
                  <a:pt x="499" y="281"/>
                </a:lnTo>
                <a:cubicBezTo>
                  <a:pt x="503" y="285"/>
                  <a:pt x="503" y="292"/>
                  <a:pt x="499" y="296"/>
                </a:cubicBezTo>
                <a:cubicBezTo>
                  <a:pt x="496" y="299"/>
                  <a:pt x="494" y="300"/>
                  <a:pt x="491" y="300"/>
                </a:cubicBezTo>
                <a:cubicBezTo>
                  <a:pt x="488" y="300"/>
                  <a:pt x="485" y="299"/>
                  <a:pt x="482" y="296"/>
                </a:cubicBezTo>
                <a:cubicBezTo>
                  <a:pt x="439" y="253"/>
                  <a:pt x="439" y="253"/>
                  <a:pt x="439" y="253"/>
                </a:cubicBezTo>
                <a:cubicBezTo>
                  <a:pt x="434" y="248"/>
                  <a:pt x="434" y="241"/>
                  <a:pt x="439" y="237"/>
                </a:cubicBezTo>
                <a:cubicBezTo>
                  <a:pt x="443" y="232"/>
                  <a:pt x="450" y="232"/>
                  <a:pt x="455" y="237"/>
                </a:cubicBezTo>
                <a:lnTo>
                  <a:pt x="499" y="281"/>
                </a:lnTo>
                <a:close/>
              </a:path>
            </a:pathLst>
          </a:custGeom>
          <a:solidFill>
            <a:srgbClr val="02D35F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1" name="Freeform 39"/>
          <p:cNvSpPr>
            <a:spLocks noChangeArrowheads="1"/>
          </p:cNvSpPr>
          <p:nvPr/>
        </p:nvSpPr>
        <p:spPr bwMode="auto">
          <a:xfrm>
            <a:off x="4003228" y="1893644"/>
            <a:ext cx="253816" cy="283459"/>
          </a:xfrm>
          <a:custGeom>
            <a:avLst/>
            <a:gdLst>
              <a:gd name="T0" fmla="*/ 593 w 606"/>
              <a:gd name="T1" fmla="*/ 649 h 674"/>
              <a:gd name="T2" fmla="*/ 562 w 606"/>
              <a:gd name="T3" fmla="*/ 614 h 674"/>
              <a:gd name="T4" fmla="*/ 550 w 606"/>
              <a:gd name="T5" fmla="*/ 602 h 674"/>
              <a:gd name="T6" fmla="*/ 540 w 606"/>
              <a:gd name="T7" fmla="*/ 567 h 674"/>
              <a:gd name="T8" fmla="*/ 492 w 606"/>
              <a:gd name="T9" fmla="*/ 524 h 674"/>
              <a:gd name="T10" fmla="*/ 526 w 606"/>
              <a:gd name="T11" fmla="*/ 485 h 674"/>
              <a:gd name="T12" fmla="*/ 491 w 606"/>
              <a:gd name="T13" fmla="*/ 448 h 674"/>
              <a:gd name="T14" fmla="*/ 525 w 606"/>
              <a:gd name="T15" fmla="*/ 409 h 674"/>
              <a:gd name="T16" fmla="*/ 489 w 606"/>
              <a:gd name="T17" fmla="*/ 373 h 674"/>
              <a:gd name="T18" fmla="*/ 523 w 606"/>
              <a:gd name="T19" fmla="*/ 333 h 674"/>
              <a:gd name="T20" fmla="*/ 486 w 606"/>
              <a:gd name="T21" fmla="*/ 298 h 674"/>
              <a:gd name="T22" fmla="*/ 518 w 606"/>
              <a:gd name="T23" fmla="*/ 257 h 674"/>
              <a:gd name="T24" fmla="*/ 478 w 606"/>
              <a:gd name="T25" fmla="*/ 224 h 674"/>
              <a:gd name="T26" fmla="*/ 507 w 606"/>
              <a:gd name="T27" fmla="*/ 180 h 674"/>
              <a:gd name="T28" fmla="*/ 463 w 606"/>
              <a:gd name="T29" fmla="*/ 151 h 674"/>
              <a:gd name="T30" fmla="*/ 480 w 606"/>
              <a:gd name="T31" fmla="*/ 100 h 674"/>
              <a:gd name="T32" fmla="*/ 425 w 606"/>
              <a:gd name="T33" fmla="*/ 92 h 674"/>
              <a:gd name="T34" fmla="*/ 377 w 606"/>
              <a:gd name="T35" fmla="*/ 32 h 674"/>
              <a:gd name="T36" fmla="*/ 247 w 606"/>
              <a:gd name="T37" fmla="*/ 2 h 674"/>
              <a:gd name="T38" fmla="*/ 233 w 606"/>
              <a:gd name="T39" fmla="*/ 8 h 674"/>
              <a:gd name="T40" fmla="*/ 20 w 606"/>
              <a:gd name="T41" fmla="*/ 250 h 674"/>
              <a:gd name="T42" fmla="*/ 36 w 606"/>
              <a:gd name="T43" fmla="*/ 337 h 674"/>
              <a:gd name="T44" fmla="*/ 284 w 606"/>
              <a:gd name="T45" fmla="*/ 293 h 674"/>
              <a:gd name="T46" fmla="*/ 138 w 606"/>
              <a:gd name="T47" fmla="*/ 556 h 674"/>
              <a:gd name="T48" fmla="*/ 120 w 606"/>
              <a:gd name="T49" fmla="*/ 567 h 674"/>
              <a:gd name="T50" fmla="*/ 110 w 606"/>
              <a:gd name="T51" fmla="*/ 602 h 674"/>
              <a:gd name="T52" fmla="*/ 98 w 606"/>
              <a:gd name="T53" fmla="*/ 614 h 674"/>
              <a:gd name="T54" fmla="*/ 61 w 606"/>
              <a:gd name="T55" fmla="*/ 649 h 674"/>
              <a:gd name="T56" fmla="*/ 61 w 606"/>
              <a:gd name="T57" fmla="*/ 673 h 674"/>
              <a:gd name="T58" fmla="*/ 605 w 606"/>
              <a:gd name="T59" fmla="*/ 660 h 674"/>
              <a:gd name="T60" fmla="*/ 144 w 606"/>
              <a:gd name="T61" fmla="*/ 579 h 674"/>
              <a:gd name="T62" fmla="*/ 516 w 606"/>
              <a:gd name="T63" fmla="*/ 579 h 674"/>
              <a:gd name="T64" fmla="*/ 144 w 606"/>
              <a:gd name="T65" fmla="*/ 602 h 674"/>
              <a:gd name="T66" fmla="*/ 121 w 606"/>
              <a:gd name="T67" fmla="*/ 626 h 674"/>
              <a:gd name="T68" fmla="*/ 539 w 606"/>
              <a:gd name="T69" fmla="*/ 626 h 674"/>
              <a:gd name="T70" fmla="*/ 121 w 606"/>
              <a:gd name="T71" fmla="*/ 649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06" h="674">
                <a:moveTo>
                  <a:pt x="593" y="649"/>
                </a:moveTo>
                <a:lnTo>
                  <a:pt x="593" y="649"/>
                </a:lnTo>
                <a:cubicBezTo>
                  <a:pt x="562" y="649"/>
                  <a:pt x="562" y="649"/>
                  <a:pt x="562" y="649"/>
                </a:cubicBezTo>
                <a:cubicBezTo>
                  <a:pt x="562" y="614"/>
                  <a:pt x="562" y="614"/>
                  <a:pt x="562" y="614"/>
                </a:cubicBezTo>
                <a:cubicBezTo>
                  <a:pt x="562" y="611"/>
                  <a:pt x="561" y="608"/>
                  <a:pt x="558" y="606"/>
                </a:cubicBezTo>
                <a:cubicBezTo>
                  <a:pt x="556" y="604"/>
                  <a:pt x="553" y="602"/>
                  <a:pt x="550" y="602"/>
                </a:cubicBezTo>
                <a:cubicBezTo>
                  <a:pt x="540" y="602"/>
                  <a:pt x="540" y="602"/>
                  <a:pt x="540" y="602"/>
                </a:cubicBezTo>
                <a:cubicBezTo>
                  <a:pt x="540" y="567"/>
                  <a:pt x="540" y="567"/>
                  <a:pt x="540" y="567"/>
                </a:cubicBezTo>
                <a:cubicBezTo>
                  <a:pt x="540" y="561"/>
                  <a:pt x="535" y="556"/>
                  <a:pt x="528" y="556"/>
                </a:cubicBezTo>
                <a:cubicBezTo>
                  <a:pt x="492" y="524"/>
                  <a:pt x="492" y="524"/>
                  <a:pt x="492" y="524"/>
                </a:cubicBezTo>
                <a:cubicBezTo>
                  <a:pt x="524" y="491"/>
                  <a:pt x="524" y="491"/>
                  <a:pt x="524" y="491"/>
                </a:cubicBezTo>
                <a:cubicBezTo>
                  <a:pt x="525" y="490"/>
                  <a:pt x="526" y="488"/>
                  <a:pt x="526" y="485"/>
                </a:cubicBezTo>
                <a:cubicBezTo>
                  <a:pt x="526" y="483"/>
                  <a:pt x="525" y="481"/>
                  <a:pt x="524" y="479"/>
                </a:cubicBezTo>
                <a:cubicBezTo>
                  <a:pt x="491" y="448"/>
                  <a:pt x="491" y="448"/>
                  <a:pt x="491" y="448"/>
                </a:cubicBezTo>
                <a:cubicBezTo>
                  <a:pt x="523" y="417"/>
                  <a:pt x="523" y="417"/>
                  <a:pt x="523" y="417"/>
                </a:cubicBezTo>
                <a:cubicBezTo>
                  <a:pt x="524" y="414"/>
                  <a:pt x="525" y="412"/>
                  <a:pt x="525" y="409"/>
                </a:cubicBezTo>
                <a:cubicBezTo>
                  <a:pt x="525" y="407"/>
                  <a:pt x="524" y="405"/>
                  <a:pt x="522" y="403"/>
                </a:cubicBezTo>
                <a:cubicBezTo>
                  <a:pt x="489" y="373"/>
                  <a:pt x="489" y="373"/>
                  <a:pt x="489" y="373"/>
                </a:cubicBezTo>
                <a:cubicBezTo>
                  <a:pt x="520" y="340"/>
                  <a:pt x="520" y="340"/>
                  <a:pt x="520" y="340"/>
                </a:cubicBezTo>
                <a:cubicBezTo>
                  <a:pt x="522" y="338"/>
                  <a:pt x="523" y="336"/>
                  <a:pt x="523" y="333"/>
                </a:cubicBezTo>
                <a:cubicBezTo>
                  <a:pt x="523" y="331"/>
                  <a:pt x="522" y="329"/>
                  <a:pt x="520" y="327"/>
                </a:cubicBezTo>
                <a:cubicBezTo>
                  <a:pt x="486" y="298"/>
                  <a:pt x="486" y="298"/>
                  <a:pt x="486" y="298"/>
                </a:cubicBezTo>
                <a:cubicBezTo>
                  <a:pt x="516" y="265"/>
                  <a:pt x="516" y="265"/>
                  <a:pt x="516" y="265"/>
                </a:cubicBezTo>
                <a:cubicBezTo>
                  <a:pt x="517" y="262"/>
                  <a:pt x="518" y="259"/>
                  <a:pt x="518" y="257"/>
                </a:cubicBezTo>
                <a:cubicBezTo>
                  <a:pt x="518" y="255"/>
                  <a:pt x="517" y="253"/>
                  <a:pt x="515" y="251"/>
                </a:cubicBezTo>
                <a:cubicBezTo>
                  <a:pt x="478" y="224"/>
                  <a:pt x="478" y="224"/>
                  <a:pt x="478" y="224"/>
                </a:cubicBezTo>
                <a:cubicBezTo>
                  <a:pt x="505" y="187"/>
                  <a:pt x="505" y="187"/>
                  <a:pt x="505" y="187"/>
                </a:cubicBezTo>
                <a:cubicBezTo>
                  <a:pt x="507" y="185"/>
                  <a:pt x="507" y="182"/>
                  <a:pt x="507" y="180"/>
                </a:cubicBezTo>
                <a:cubicBezTo>
                  <a:pt x="506" y="177"/>
                  <a:pt x="505" y="175"/>
                  <a:pt x="503" y="174"/>
                </a:cubicBezTo>
                <a:cubicBezTo>
                  <a:pt x="463" y="151"/>
                  <a:pt x="463" y="151"/>
                  <a:pt x="463" y="151"/>
                </a:cubicBezTo>
                <a:cubicBezTo>
                  <a:pt x="481" y="108"/>
                  <a:pt x="481" y="108"/>
                  <a:pt x="481" y="108"/>
                </a:cubicBezTo>
                <a:cubicBezTo>
                  <a:pt x="482" y="106"/>
                  <a:pt x="482" y="103"/>
                  <a:pt x="480" y="100"/>
                </a:cubicBezTo>
                <a:cubicBezTo>
                  <a:pt x="479" y="98"/>
                  <a:pt x="477" y="96"/>
                  <a:pt x="474" y="96"/>
                </a:cubicBezTo>
                <a:cubicBezTo>
                  <a:pt x="425" y="92"/>
                  <a:pt x="425" y="92"/>
                  <a:pt x="425" y="92"/>
                </a:cubicBezTo>
                <a:cubicBezTo>
                  <a:pt x="389" y="35"/>
                  <a:pt x="389" y="35"/>
                  <a:pt x="389" y="35"/>
                </a:cubicBezTo>
                <a:cubicBezTo>
                  <a:pt x="387" y="31"/>
                  <a:pt x="381" y="30"/>
                  <a:pt x="377" y="32"/>
                </a:cubicBezTo>
                <a:cubicBezTo>
                  <a:pt x="325" y="63"/>
                  <a:pt x="325" y="63"/>
                  <a:pt x="325" y="63"/>
                </a:cubicBezTo>
                <a:cubicBezTo>
                  <a:pt x="247" y="2"/>
                  <a:pt x="247" y="2"/>
                  <a:pt x="247" y="2"/>
                </a:cubicBezTo>
                <a:cubicBezTo>
                  <a:pt x="244" y="0"/>
                  <a:pt x="241" y="0"/>
                  <a:pt x="238" y="1"/>
                </a:cubicBezTo>
                <a:cubicBezTo>
                  <a:pt x="235" y="2"/>
                  <a:pt x="233" y="5"/>
                  <a:pt x="233" y="8"/>
                </a:cubicBezTo>
                <a:cubicBezTo>
                  <a:pt x="226" y="90"/>
                  <a:pt x="226" y="90"/>
                  <a:pt x="226" y="90"/>
                </a:cubicBezTo>
                <a:cubicBezTo>
                  <a:pt x="20" y="250"/>
                  <a:pt x="20" y="250"/>
                  <a:pt x="20" y="250"/>
                </a:cubicBezTo>
                <a:cubicBezTo>
                  <a:pt x="4" y="262"/>
                  <a:pt x="0" y="286"/>
                  <a:pt x="12" y="304"/>
                </a:cubicBezTo>
                <a:cubicBezTo>
                  <a:pt x="36" y="337"/>
                  <a:pt x="36" y="337"/>
                  <a:pt x="36" y="337"/>
                </a:cubicBezTo>
                <a:cubicBezTo>
                  <a:pt x="47" y="354"/>
                  <a:pt x="71" y="362"/>
                  <a:pt x="90" y="356"/>
                </a:cubicBezTo>
                <a:cubicBezTo>
                  <a:pt x="284" y="293"/>
                  <a:pt x="284" y="293"/>
                  <a:pt x="284" y="293"/>
                </a:cubicBezTo>
                <a:cubicBezTo>
                  <a:pt x="281" y="354"/>
                  <a:pt x="252" y="375"/>
                  <a:pt x="220" y="398"/>
                </a:cubicBezTo>
                <a:cubicBezTo>
                  <a:pt x="182" y="425"/>
                  <a:pt x="139" y="456"/>
                  <a:pt x="138" y="556"/>
                </a:cubicBezTo>
                <a:cubicBezTo>
                  <a:pt x="132" y="556"/>
                  <a:pt x="132" y="556"/>
                  <a:pt x="132" y="556"/>
                </a:cubicBezTo>
                <a:cubicBezTo>
                  <a:pt x="125" y="556"/>
                  <a:pt x="120" y="561"/>
                  <a:pt x="120" y="567"/>
                </a:cubicBezTo>
                <a:cubicBezTo>
                  <a:pt x="120" y="602"/>
                  <a:pt x="120" y="602"/>
                  <a:pt x="120" y="602"/>
                </a:cubicBezTo>
                <a:cubicBezTo>
                  <a:pt x="110" y="602"/>
                  <a:pt x="110" y="602"/>
                  <a:pt x="110" y="602"/>
                </a:cubicBezTo>
                <a:cubicBezTo>
                  <a:pt x="107" y="602"/>
                  <a:pt x="104" y="604"/>
                  <a:pt x="101" y="606"/>
                </a:cubicBezTo>
                <a:cubicBezTo>
                  <a:pt x="99" y="608"/>
                  <a:pt x="98" y="611"/>
                  <a:pt x="98" y="614"/>
                </a:cubicBezTo>
                <a:cubicBezTo>
                  <a:pt x="98" y="649"/>
                  <a:pt x="98" y="649"/>
                  <a:pt x="98" y="649"/>
                </a:cubicBezTo>
                <a:cubicBezTo>
                  <a:pt x="61" y="649"/>
                  <a:pt x="61" y="649"/>
                  <a:pt x="61" y="649"/>
                </a:cubicBezTo>
                <a:cubicBezTo>
                  <a:pt x="55" y="649"/>
                  <a:pt x="49" y="654"/>
                  <a:pt x="49" y="660"/>
                </a:cubicBezTo>
                <a:cubicBezTo>
                  <a:pt x="49" y="667"/>
                  <a:pt x="55" y="673"/>
                  <a:pt x="61" y="673"/>
                </a:cubicBezTo>
                <a:cubicBezTo>
                  <a:pt x="593" y="673"/>
                  <a:pt x="593" y="673"/>
                  <a:pt x="593" y="673"/>
                </a:cubicBezTo>
                <a:cubicBezTo>
                  <a:pt x="600" y="673"/>
                  <a:pt x="605" y="667"/>
                  <a:pt x="605" y="660"/>
                </a:cubicBezTo>
                <a:cubicBezTo>
                  <a:pt x="605" y="654"/>
                  <a:pt x="600" y="649"/>
                  <a:pt x="593" y="649"/>
                </a:cubicBezTo>
                <a:close/>
                <a:moveTo>
                  <a:pt x="144" y="579"/>
                </a:moveTo>
                <a:lnTo>
                  <a:pt x="144" y="579"/>
                </a:lnTo>
                <a:cubicBezTo>
                  <a:pt x="516" y="579"/>
                  <a:pt x="516" y="579"/>
                  <a:pt x="516" y="579"/>
                </a:cubicBezTo>
                <a:cubicBezTo>
                  <a:pt x="516" y="602"/>
                  <a:pt x="516" y="602"/>
                  <a:pt x="516" y="602"/>
                </a:cubicBezTo>
                <a:cubicBezTo>
                  <a:pt x="144" y="602"/>
                  <a:pt x="144" y="602"/>
                  <a:pt x="144" y="602"/>
                </a:cubicBezTo>
                <a:lnTo>
                  <a:pt x="144" y="579"/>
                </a:lnTo>
                <a:close/>
                <a:moveTo>
                  <a:pt x="121" y="626"/>
                </a:moveTo>
                <a:lnTo>
                  <a:pt x="121" y="626"/>
                </a:lnTo>
                <a:cubicBezTo>
                  <a:pt x="539" y="626"/>
                  <a:pt x="539" y="626"/>
                  <a:pt x="539" y="626"/>
                </a:cubicBezTo>
                <a:cubicBezTo>
                  <a:pt x="539" y="649"/>
                  <a:pt x="539" y="649"/>
                  <a:pt x="539" y="649"/>
                </a:cubicBezTo>
                <a:cubicBezTo>
                  <a:pt x="121" y="649"/>
                  <a:pt x="121" y="649"/>
                  <a:pt x="121" y="649"/>
                </a:cubicBezTo>
                <a:lnTo>
                  <a:pt x="121" y="626"/>
                </a:lnTo>
                <a:close/>
              </a:path>
            </a:pathLst>
          </a:custGeom>
          <a:solidFill>
            <a:srgbClr val="02D35F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2" name="Freeform 40"/>
          <p:cNvSpPr>
            <a:spLocks noChangeArrowheads="1"/>
          </p:cNvSpPr>
          <p:nvPr/>
        </p:nvSpPr>
        <p:spPr bwMode="auto">
          <a:xfrm>
            <a:off x="8325527" y="3564761"/>
            <a:ext cx="294577" cy="294575"/>
          </a:xfrm>
          <a:custGeom>
            <a:avLst/>
            <a:gdLst>
              <a:gd name="T0" fmla="*/ 688 w 702"/>
              <a:gd name="T1" fmla="*/ 280 h 700"/>
              <a:gd name="T2" fmla="*/ 688 w 702"/>
              <a:gd name="T3" fmla="*/ 280 h 700"/>
              <a:gd name="T4" fmla="*/ 644 w 702"/>
              <a:gd name="T5" fmla="*/ 280 h 700"/>
              <a:gd name="T6" fmla="*/ 421 w 702"/>
              <a:gd name="T7" fmla="*/ 55 h 700"/>
              <a:gd name="T8" fmla="*/ 421 w 702"/>
              <a:gd name="T9" fmla="*/ 11 h 700"/>
              <a:gd name="T10" fmla="*/ 408 w 702"/>
              <a:gd name="T11" fmla="*/ 0 h 700"/>
              <a:gd name="T12" fmla="*/ 291 w 702"/>
              <a:gd name="T13" fmla="*/ 0 h 700"/>
              <a:gd name="T14" fmla="*/ 280 w 702"/>
              <a:gd name="T15" fmla="*/ 11 h 700"/>
              <a:gd name="T16" fmla="*/ 280 w 702"/>
              <a:gd name="T17" fmla="*/ 55 h 700"/>
              <a:gd name="T18" fmla="*/ 55 w 702"/>
              <a:gd name="T19" fmla="*/ 280 h 700"/>
              <a:gd name="T20" fmla="*/ 11 w 702"/>
              <a:gd name="T21" fmla="*/ 280 h 700"/>
              <a:gd name="T22" fmla="*/ 0 w 702"/>
              <a:gd name="T23" fmla="*/ 291 h 700"/>
              <a:gd name="T24" fmla="*/ 0 w 702"/>
              <a:gd name="T25" fmla="*/ 408 h 700"/>
              <a:gd name="T26" fmla="*/ 11 w 702"/>
              <a:gd name="T27" fmla="*/ 419 h 700"/>
              <a:gd name="T28" fmla="*/ 55 w 702"/>
              <a:gd name="T29" fmla="*/ 419 h 700"/>
              <a:gd name="T30" fmla="*/ 280 w 702"/>
              <a:gd name="T31" fmla="*/ 644 h 700"/>
              <a:gd name="T32" fmla="*/ 280 w 702"/>
              <a:gd name="T33" fmla="*/ 688 h 700"/>
              <a:gd name="T34" fmla="*/ 291 w 702"/>
              <a:gd name="T35" fmla="*/ 699 h 700"/>
              <a:gd name="T36" fmla="*/ 408 w 702"/>
              <a:gd name="T37" fmla="*/ 699 h 700"/>
              <a:gd name="T38" fmla="*/ 421 w 702"/>
              <a:gd name="T39" fmla="*/ 688 h 700"/>
              <a:gd name="T40" fmla="*/ 421 w 702"/>
              <a:gd name="T41" fmla="*/ 644 h 700"/>
              <a:gd name="T42" fmla="*/ 644 w 702"/>
              <a:gd name="T43" fmla="*/ 419 h 700"/>
              <a:gd name="T44" fmla="*/ 688 w 702"/>
              <a:gd name="T45" fmla="*/ 419 h 700"/>
              <a:gd name="T46" fmla="*/ 701 w 702"/>
              <a:gd name="T47" fmla="*/ 408 h 700"/>
              <a:gd name="T48" fmla="*/ 701 w 702"/>
              <a:gd name="T49" fmla="*/ 291 h 700"/>
              <a:gd name="T50" fmla="*/ 688 w 702"/>
              <a:gd name="T51" fmla="*/ 280 h 700"/>
              <a:gd name="T52" fmla="*/ 421 w 702"/>
              <a:gd name="T53" fmla="*/ 620 h 700"/>
              <a:gd name="T54" fmla="*/ 421 w 702"/>
              <a:gd name="T55" fmla="*/ 620 h 700"/>
              <a:gd name="T56" fmla="*/ 421 w 702"/>
              <a:gd name="T57" fmla="*/ 571 h 700"/>
              <a:gd name="T58" fmla="*/ 408 w 702"/>
              <a:gd name="T59" fmla="*/ 560 h 700"/>
              <a:gd name="T60" fmla="*/ 291 w 702"/>
              <a:gd name="T61" fmla="*/ 560 h 700"/>
              <a:gd name="T62" fmla="*/ 280 w 702"/>
              <a:gd name="T63" fmla="*/ 571 h 700"/>
              <a:gd name="T64" fmla="*/ 280 w 702"/>
              <a:gd name="T65" fmla="*/ 620 h 700"/>
              <a:gd name="T66" fmla="*/ 80 w 702"/>
              <a:gd name="T67" fmla="*/ 419 h 700"/>
              <a:gd name="T68" fmla="*/ 128 w 702"/>
              <a:gd name="T69" fmla="*/ 419 h 700"/>
              <a:gd name="T70" fmla="*/ 140 w 702"/>
              <a:gd name="T71" fmla="*/ 408 h 700"/>
              <a:gd name="T72" fmla="*/ 140 w 702"/>
              <a:gd name="T73" fmla="*/ 291 h 700"/>
              <a:gd name="T74" fmla="*/ 128 w 702"/>
              <a:gd name="T75" fmla="*/ 280 h 700"/>
              <a:gd name="T76" fmla="*/ 80 w 702"/>
              <a:gd name="T77" fmla="*/ 280 h 700"/>
              <a:gd name="T78" fmla="*/ 280 w 702"/>
              <a:gd name="T79" fmla="*/ 79 h 700"/>
              <a:gd name="T80" fmla="*/ 280 w 702"/>
              <a:gd name="T81" fmla="*/ 128 h 700"/>
              <a:gd name="T82" fmla="*/ 291 w 702"/>
              <a:gd name="T83" fmla="*/ 139 h 700"/>
              <a:gd name="T84" fmla="*/ 408 w 702"/>
              <a:gd name="T85" fmla="*/ 139 h 700"/>
              <a:gd name="T86" fmla="*/ 421 w 702"/>
              <a:gd name="T87" fmla="*/ 128 h 700"/>
              <a:gd name="T88" fmla="*/ 421 w 702"/>
              <a:gd name="T89" fmla="*/ 79 h 700"/>
              <a:gd name="T90" fmla="*/ 620 w 702"/>
              <a:gd name="T91" fmla="*/ 280 h 700"/>
              <a:gd name="T92" fmla="*/ 572 w 702"/>
              <a:gd name="T93" fmla="*/ 280 h 700"/>
              <a:gd name="T94" fmla="*/ 560 w 702"/>
              <a:gd name="T95" fmla="*/ 291 h 700"/>
              <a:gd name="T96" fmla="*/ 560 w 702"/>
              <a:gd name="T97" fmla="*/ 408 h 700"/>
              <a:gd name="T98" fmla="*/ 572 w 702"/>
              <a:gd name="T99" fmla="*/ 419 h 700"/>
              <a:gd name="T100" fmla="*/ 620 w 702"/>
              <a:gd name="T101" fmla="*/ 419 h 700"/>
              <a:gd name="T102" fmla="*/ 421 w 702"/>
              <a:gd name="T103" fmla="*/ 62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02" h="700">
                <a:moveTo>
                  <a:pt x="688" y="280"/>
                </a:moveTo>
                <a:lnTo>
                  <a:pt x="688" y="280"/>
                </a:lnTo>
                <a:cubicBezTo>
                  <a:pt x="644" y="280"/>
                  <a:pt x="644" y="280"/>
                  <a:pt x="644" y="280"/>
                </a:cubicBezTo>
                <a:cubicBezTo>
                  <a:pt x="618" y="169"/>
                  <a:pt x="532" y="82"/>
                  <a:pt x="421" y="55"/>
                </a:cubicBezTo>
                <a:cubicBezTo>
                  <a:pt x="421" y="11"/>
                  <a:pt x="421" y="11"/>
                  <a:pt x="421" y="11"/>
                </a:cubicBezTo>
                <a:cubicBezTo>
                  <a:pt x="421" y="5"/>
                  <a:pt x="415" y="0"/>
                  <a:pt x="408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285" y="0"/>
                  <a:pt x="280" y="5"/>
                  <a:pt x="280" y="11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169" y="81"/>
                  <a:pt x="82" y="169"/>
                  <a:pt x="55" y="280"/>
                </a:cubicBezTo>
                <a:cubicBezTo>
                  <a:pt x="11" y="280"/>
                  <a:pt x="11" y="280"/>
                  <a:pt x="11" y="280"/>
                </a:cubicBezTo>
                <a:cubicBezTo>
                  <a:pt x="5" y="280"/>
                  <a:pt x="0" y="285"/>
                  <a:pt x="0" y="291"/>
                </a:cubicBezTo>
                <a:cubicBezTo>
                  <a:pt x="0" y="408"/>
                  <a:pt x="0" y="408"/>
                  <a:pt x="0" y="408"/>
                </a:cubicBezTo>
                <a:cubicBezTo>
                  <a:pt x="0" y="414"/>
                  <a:pt x="5" y="419"/>
                  <a:pt x="11" y="419"/>
                </a:cubicBezTo>
                <a:cubicBezTo>
                  <a:pt x="55" y="419"/>
                  <a:pt x="55" y="419"/>
                  <a:pt x="55" y="419"/>
                </a:cubicBezTo>
                <a:cubicBezTo>
                  <a:pt x="82" y="532"/>
                  <a:pt x="169" y="618"/>
                  <a:pt x="280" y="644"/>
                </a:cubicBezTo>
                <a:cubicBezTo>
                  <a:pt x="280" y="688"/>
                  <a:pt x="280" y="688"/>
                  <a:pt x="280" y="688"/>
                </a:cubicBezTo>
                <a:cubicBezTo>
                  <a:pt x="280" y="694"/>
                  <a:pt x="285" y="699"/>
                  <a:pt x="291" y="699"/>
                </a:cubicBezTo>
                <a:cubicBezTo>
                  <a:pt x="408" y="699"/>
                  <a:pt x="408" y="699"/>
                  <a:pt x="408" y="699"/>
                </a:cubicBezTo>
                <a:cubicBezTo>
                  <a:pt x="415" y="699"/>
                  <a:pt x="421" y="694"/>
                  <a:pt x="421" y="688"/>
                </a:cubicBezTo>
                <a:cubicBezTo>
                  <a:pt x="421" y="644"/>
                  <a:pt x="421" y="644"/>
                  <a:pt x="421" y="644"/>
                </a:cubicBezTo>
                <a:cubicBezTo>
                  <a:pt x="532" y="618"/>
                  <a:pt x="618" y="532"/>
                  <a:pt x="644" y="419"/>
                </a:cubicBezTo>
                <a:cubicBezTo>
                  <a:pt x="688" y="419"/>
                  <a:pt x="688" y="419"/>
                  <a:pt x="688" y="419"/>
                </a:cubicBezTo>
                <a:cubicBezTo>
                  <a:pt x="695" y="419"/>
                  <a:pt x="701" y="414"/>
                  <a:pt x="701" y="408"/>
                </a:cubicBezTo>
                <a:cubicBezTo>
                  <a:pt x="701" y="291"/>
                  <a:pt x="701" y="291"/>
                  <a:pt x="701" y="291"/>
                </a:cubicBezTo>
                <a:cubicBezTo>
                  <a:pt x="701" y="285"/>
                  <a:pt x="695" y="280"/>
                  <a:pt x="688" y="280"/>
                </a:cubicBezTo>
                <a:close/>
                <a:moveTo>
                  <a:pt x="421" y="620"/>
                </a:moveTo>
                <a:lnTo>
                  <a:pt x="421" y="620"/>
                </a:lnTo>
                <a:cubicBezTo>
                  <a:pt x="421" y="571"/>
                  <a:pt x="421" y="571"/>
                  <a:pt x="421" y="571"/>
                </a:cubicBezTo>
                <a:cubicBezTo>
                  <a:pt x="421" y="565"/>
                  <a:pt x="415" y="560"/>
                  <a:pt x="408" y="560"/>
                </a:cubicBezTo>
                <a:cubicBezTo>
                  <a:pt x="291" y="560"/>
                  <a:pt x="291" y="560"/>
                  <a:pt x="291" y="560"/>
                </a:cubicBezTo>
                <a:cubicBezTo>
                  <a:pt x="285" y="560"/>
                  <a:pt x="280" y="565"/>
                  <a:pt x="280" y="571"/>
                </a:cubicBezTo>
                <a:cubicBezTo>
                  <a:pt x="280" y="620"/>
                  <a:pt x="280" y="620"/>
                  <a:pt x="280" y="620"/>
                </a:cubicBezTo>
                <a:cubicBezTo>
                  <a:pt x="181" y="595"/>
                  <a:pt x="105" y="518"/>
                  <a:pt x="80" y="419"/>
                </a:cubicBezTo>
                <a:cubicBezTo>
                  <a:pt x="128" y="419"/>
                  <a:pt x="128" y="419"/>
                  <a:pt x="128" y="419"/>
                </a:cubicBezTo>
                <a:cubicBezTo>
                  <a:pt x="135" y="419"/>
                  <a:pt x="140" y="414"/>
                  <a:pt x="140" y="408"/>
                </a:cubicBezTo>
                <a:cubicBezTo>
                  <a:pt x="140" y="291"/>
                  <a:pt x="140" y="291"/>
                  <a:pt x="140" y="291"/>
                </a:cubicBezTo>
                <a:cubicBezTo>
                  <a:pt x="140" y="285"/>
                  <a:pt x="135" y="280"/>
                  <a:pt x="128" y="280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181"/>
                  <a:pt x="181" y="105"/>
                  <a:pt x="280" y="79"/>
                </a:cubicBezTo>
                <a:cubicBezTo>
                  <a:pt x="280" y="128"/>
                  <a:pt x="280" y="128"/>
                  <a:pt x="280" y="128"/>
                </a:cubicBezTo>
                <a:cubicBezTo>
                  <a:pt x="280" y="134"/>
                  <a:pt x="285" y="139"/>
                  <a:pt x="291" y="139"/>
                </a:cubicBezTo>
                <a:cubicBezTo>
                  <a:pt x="408" y="139"/>
                  <a:pt x="408" y="139"/>
                  <a:pt x="408" y="139"/>
                </a:cubicBezTo>
                <a:cubicBezTo>
                  <a:pt x="415" y="139"/>
                  <a:pt x="421" y="134"/>
                  <a:pt x="421" y="128"/>
                </a:cubicBezTo>
                <a:cubicBezTo>
                  <a:pt x="421" y="79"/>
                  <a:pt x="421" y="79"/>
                  <a:pt x="421" y="79"/>
                </a:cubicBezTo>
                <a:cubicBezTo>
                  <a:pt x="518" y="105"/>
                  <a:pt x="595" y="181"/>
                  <a:pt x="620" y="280"/>
                </a:cubicBezTo>
                <a:cubicBezTo>
                  <a:pt x="572" y="280"/>
                  <a:pt x="572" y="280"/>
                  <a:pt x="572" y="280"/>
                </a:cubicBezTo>
                <a:cubicBezTo>
                  <a:pt x="565" y="280"/>
                  <a:pt x="560" y="285"/>
                  <a:pt x="560" y="291"/>
                </a:cubicBezTo>
                <a:cubicBezTo>
                  <a:pt x="560" y="408"/>
                  <a:pt x="560" y="408"/>
                  <a:pt x="560" y="408"/>
                </a:cubicBezTo>
                <a:cubicBezTo>
                  <a:pt x="560" y="414"/>
                  <a:pt x="565" y="419"/>
                  <a:pt x="572" y="419"/>
                </a:cubicBezTo>
                <a:cubicBezTo>
                  <a:pt x="620" y="419"/>
                  <a:pt x="620" y="419"/>
                  <a:pt x="620" y="419"/>
                </a:cubicBezTo>
                <a:cubicBezTo>
                  <a:pt x="595" y="518"/>
                  <a:pt x="518" y="595"/>
                  <a:pt x="421" y="620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484411" y="3603666"/>
            <a:ext cx="277902" cy="240848"/>
            <a:chOff x="7484411" y="3603666"/>
            <a:chExt cx="277902" cy="240848"/>
          </a:xfrm>
          <a:solidFill>
            <a:srgbClr val="02D35F"/>
          </a:solidFill>
        </p:grpSpPr>
        <p:sp>
          <p:nvSpPr>
            <p:cNvPr id="3113" name="Freeform 41"/>
            <p:cNvSpPr>
              <a:spLocks noChangeArrowheads="1"/>
            </p:cNvSpPr>
            <p:nvPr/>
          </p:nvSpPr>
          <p:spPr bwMode="auto">
            <a:xfrm>
              <a:off x="7484411" y="3603666"/>
              <a:ext cx="277902" cy="240848"/>
            </a:xfrm>
            <a:custGeom>
              <a:avLst/>
              <a:gdLst>
                <a:gd name="T0" fmla="*/ 658 w 663"/>
                <a:gd name="T1" fmla="*/ 237 h 574"/>
                <a:gd name="T2" fmla="*/ 658 w 663"/>
                <a:gd name="T3" fmla="*/ 237 h 574"/>
                <a:gd name="T4" fmla="*/ 641 w 663"/>
                <a:gd name="T5" fmla="*/ 235 h 574"/>
                <a:gd name="T6" fmla="*/ 523 w 663"/>
                <a:gd name="T7" fmla="*/ 217 h 574"/>
                <a:gd name="T8" fmla="*/ 534 w 663"/>
                <a:gd name="T9" fmla="*/ 207 h 574"/>
                <a:gd name="T10" fmla="*/ 537 w 663"/>
                <a:gd name="T11" fmla="*/ 198 h 574"/>
                <a:gd name="T12" fmla="*/ 534 w 663"/>
                <a:gd name="T13" fmla="*/ 190 h 574"/>
                <a:gd name="T14" fmla="*/ 501 w 663"/>
                <a:gd name="T15" fmla="*/ 157 h 574"/>
                <a:gd name="T16" fmla="*/ 575 w 663"/>
                <a:gd name="T17" fmla="*/ 83 h 574"/>
                <a:gd name="T18" fmla="*/ 575 w 663"/>
                <a:gd name="T19" fmla="*/ 66 h 574"/>
                <a:gd name="T20" fmla="*/ 513 w 663"/>
                <a:gd name="T21" fmla="*/ 5 h 574"/>
                <a:gd name="T22" fmla="*/ 505 w 663"/>
                <a:gd name="T23" fmla="*/ 0 h 574"/>
                <a:gd name="T24" fmla="*/ 496 w 663"/>
                <a:gd name="T25" fmla="*/ 5 h 574"/>
                <a:gd name="T26" fmla="*/ 232 w 663"/>
                <a:gd name="T27" fmla="*/ 268 h 574"/>
                <a:gd name="T28" fmla="*/ 233 w 663"/>
                <a:gd name="T29" fmla="*/ 260 h 574"/>
                <a:gd name="T30" fmla="*/ 231 w 663"/>
                <a:gd name="T31" fmla="*/ 252 h 574"/>
                <a:gd name="T32" fmla="*/ 179 w 663"/>
                <a:gd name="T33" fmla="*/ 176 h 574"/>
                <a:gd name="T34" fmla="*/ 171 w 663"/>
                <a:gd name="T35" fmla="*/ 171 h 574"/>
                <a:gd name="T36" fmla="*/ 161 w 663"/>
                <a:gd name="T37" fmla="*/ 174 h 574"/>
                <a:gd name="T38" fmla="*/ 74 w 663"/>
                <a:gd name="T39" fmla="*/ 262 h 574"/>
                <a:gd name="T40" fmla="*/ 70 w 663"/>
                <a:gd name="T41" fmla="*/ 271 h 574"/>
                <a:gd name="T42" fmla="*/ 75 w 663"/>
                <a:gd name="T43" fmla="*/ 279 h 574"/>
                <a:gd name="T44" fmla="*/ 149 w 663"/>
                <a:gd name="T45" fmla="*/ 334 h 574"/>
                <a:gd name="T46" fmla="*/ 155 w 663"/>
                <a:gd name="T47" fmla="*/ 336 h 574"/>
                <a:gd name="T48" fmla="*/ 161 w 663"/>
                <a:gd name="T49" fmla="*/ 337 h 574"/>
                <a:gd name="T50" fmla="*/ 96 w 663"/>
                <a:gd name="T51" fmla="*/ 398 h 574"/>
                <a:gd name="T52" fmla="*/ 77 w 663"/>
                <a:gd name="T53" fmla="*/ 442 h 574"/>
                <a:gd name="T54" fmla="*/ 78 w 663"/>
                <a:gd name="T55" fmla="*/ 453 h 574"/>
                <a:gd name="T56" fmla="*/ 3 w 663"/>
                <a:gd name="T57" fmla="*/ 527 h 574"/>
                <a:gd name="T58" fmla="*/ 0 w 663"/>
                <a:gd name="T59" fmla="*/ 536 h 574"/>
                <a:gd name="T60" fmla="*/ 3 w 663"/>
                <a:gd name="T61" fmla="*/ 544 h 574"/>
                <a:gd name="T62" fmla="*/ 30 w 663"/>
                <a:gd name="T63" fmla="*/ 570 h 574"/>
                <a:gd name="T64" fmla="*/ 38 w 663"/>
                <a:gd name="T65" fmla="*/ 573 h 574"/>
                <a:gd name="T66" fmla="*/ 47 w 663"/>
                <a:gd name="T67" fmla="*/ 570 h 574"/>
                <a:gd name="T68" fmla="*/ 122 w 663"/>
                <a:gd name="T69" fmla="*/ 499 h 574"/>
                <a:gd name="T70" fmla="*/ 136 w 663"/>
                <a:gd name="T71" fmla="*/ 501 h 574"/>
                <a:gd name="T72" fmla="*/ 136 w 663"/>
                <a:gd name="T73" fmla="*/ 501 h 574"/>
                <a:gd name="T74" fmla="*/ 180 w 663"/>
                <a:gd name="T75" fmla="*/ 483 h 574"/>
                <a:gd name="T76" fmla="*/ 442 w 663"/>
                <a:gd name="T77" fmla="*/ 215 h 574"/>
                <a:gd name="T78" fmla="*/ 476 w 663"/>
                <a:gd name="T79" fmla="*/ 247 h 574"/>
                <a:gd name="T80" fmla="*/ 492 w 663"/>
                <a:gd name="T81" fmla="*/ 247 h 574"/>
                <a:gd name="T82" fmla="*/ 507 w 663"/>
                <a:gd name="T83" fmla="*/ 234 h 574"/>
                <a:gd name="T84" fmla="*/ 600 w 663"/>
                <a:gd name="T85" fmla="*/ 273 h 574"/>
                <a:gd name="T86" fmla="*/ 656 w 663"/>
                <a:gd name="T87" fmla="*/ 253 h 574"/>
                <a:gd name="T88" fmla="*/ 658 w 663"/>
                <a:gd name="T89" fmla="*/ 237 h 574"/>
                <a:gd name="T90" fmla="*/ 38 w 663"/>
                <a:gd name="T91" fmla="*/ 545 h 574"/>
                <a:gd name="T92" fmla="*/ 38 w 663"/>
                <a:gd name="T93" fmla="*/ 545 h 574"/>
                <a:gd name="T94" fmla="*/ 28 w 663"/>
                <a:gd name="T95" fmla="*/ 536 h 574"/>
                <a:gd name="T96" fmla="*/ 87 w 663"/>
                <a:gd name="T97" fmla="*/ 476 h 574"/>
                <a:gd name="T98" fmla="*/ 94 w 663"/>
                <a:gd name="T99" fmla="*/ 484 h 574"/>
                <a:gd name="T100" fmla="*/ 99 w 663"/>
                <a:gd name="T101" fmla="*/ 489 h 574"/>
                <a:gd name="T102" fmla="*/ 38 w 663"/>
                <a:gd name="T103" fmla="*/ 54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3" h="574">
                  <a:moveTo>
                    <a:pt x="658" y="237"/>
                  </a:moveTo>
                  <a:lnTo>
                    <a:pt x="658" y="237"/>
                  </a:lnTo>
                  <a:cubicBezTo>
                    <a:pt x="654" y="232"/>
                    <a:pt x="646" y="230"/>
                    <a:pt x="641" y="235"/>
                  </a:cubicBezTo>
                  <a:cubicBezTo>
                    <a:pt x="597" y="269"/>
                    <a:pt x="545" y="235"/>
                    <a:pt x="523" y="217"/>
                  </a:cubicBezTo>
                  <a:cubicBezTo>
                    <a:pt x="534" y="207"/>
                    <a:pt x="534" y="207"/>
                    <a:pt x="534" y="207"/>
                  </a:cubicBezTo>
                  <a:cubicBezTo>
                    <a:pt x="536" y="204"/>
                    <a:pt x="537" y="201"/>
                    <a:pt x="537" y="198"/>
                  </a:cubicBezTo>
                  <a:cubicBezTo>
                    <a:pt x="537" y="195"/>
                    <a:pt x="536" y="192"/>
                    <a:pt x="534" y="190"/>
                  </a:cubicBezTo>
                  <a:cubicBezTo>
                    <a:pt x="501" y="157"/>
                    <a:pt x="501" y="157"/>
                    <a:pt x="501" y="157"/>
                  </a:cubicBezTo>
                  <a:cubicBezTo>
                    <a:pt x="575" y="83"/>
                    <a:pt x="575" y="83"/>
                    <a:pt x="575" y="83"/>
                  </a:cubicBezTo>
                  <a:cubicBezTo>
                    <a:pt x="580" y="78"/>
                    <a:pt x="580" y="70"/>
                    <a:pt x="575" y="66"/>
                  </a:cubicBezTo>
                  <a:cubicBezTo>
                    <a:pt x="513" y="5"/>
                    <a:pt x="513" y="5"/>
                    <a:pt x="513" y="5"/>
                  </a:cubicBezTo>
                  <a:cubicBezTo>
                    <a:pt x="511" y="3"/>
                    <a:pt x="508" y="0"/>
                    <a:pt x="505" y="0"/>
                  </a:cubicBezTo>
                  <a:cubicBezTo>
                    <a:pt x="502" y="0"/>
                    <a:pt x="499" y="3"/>
                    <a:pt x="496" y="5"/>
                  </a:cubicBezTo>
                  <a:cubicBezTo>
                    <a:pt x="232" y="268"/>
                    <a:pt x="232" y="268"/>
                    <a:pt x="232" y="268"/>
                  </a:cubicBezTo>
                  <a:cubicBezTo>
                    <a:pt x="233" y="260"/>
                    <a:pt x="233" y="260"/>
                    <a:pt x="233" y="260"/>
                  </a:cubicBezTo>
                  <a:cubicBezTo>
                    <a:pt x="234" y="258"/>
                    <a:pt x="233" y="254"/>
                    <a:pt x="231" y="252"/>
                  </a:cubicBezTo>
                  <a:cubicBezTo>
                    <a:pt x="179" y="176"/>
                    <a:pt x="179" y="176"/>
                    <a:pt x="179" y="176"/>
                  </a:cubicBezTo>
                  <a:cubicBezTo>
                    <a:pt x="177" y="173"/>
                    <a:pt x="174" y="171"/>
                    <a:pt x="171" y="171"/>
                  </a:cubicBezTo>
                  <a:cubicBezTo>
                    <a:pt x="167" y="171"/>
                    <a:pt x="163" y="172"/>
                    <a:pt x="161" y="174"/>
                  </a:cubicBezTo>
                  <a:cubicBezTo>
                    <a:pt x="74" y="262"/>
                    <a:pt x="74" y="262"/>
                    <a:pt x="74" y="262"/>
                  </a:cubicBezTo>
                  <a:cubicBezTo>
                    <a:pt x="71" y="265"/>
                    <a:pt x="70" y="268"/>
                    <a:pt x="70" y="271"/>
                  </a:cubicBezTo>
                  <a:cubicBezTo>
                    <a:pt x="71" y="274"/>
                    <a:pt x="72" y="277"/>
                    <a:pt x="75" y="279"/>
                  </a:cubicBezTo>
                  <a:cubicBezTo>
                    <a:pt x="149" y="334"/>
                    <a:pt x="149" y="334"/>
                    <a:pt x="149" y="334"/>
                  </a:cubicBezTo>
                  <a:cubicBezTo>
                    <a:pt x="151" y="335"/>
                    <a:pt x="153" y="336"/>
                    <a:pt x="155" y="336"/>
                  </a:cubicBezTo>
                  <a:cubicBezTo>
                    <a:pt x="161" y="337"/>
                    <a:pt x="161" y="337"/>
                    <a:pt x="161" y="337"/>
                  </a:cubicBezTo>
                  <a:cubicBezTo>
                    <a:pt x="133" y="363"/>
                    <a:pt x="100" y="395"/>
                    <a:pt x="96" y="398"/>
                  </a:cubicBezTo>
                  <a:cubicBezTo>
                    <a:pt x="84" y="411"/>
                    <a:pt x="78" y="425"/>
                    <a:pt x="77" y="442"/>
                  </a:cubicBezTo>
                  <a:cubicBezTo>
                    <a:pt x="77" y="446"/>
                    <a:pt x="77" y="449"/>
                    <a:pt x="78" y="453"/>
                  </a:cubicBezTo>
                  <a:cubicBezTo>
                    <a:pt x="3" y="527"/>
                    <a:pt x="3" y="527"/>
                    <a:pt x="3" y="527"/>
                  </a:cubicBezTo>
                  <a:cubicBezTo>
                    <a:pt x="1" y="530"/>
                    <a:pt x="0" y="532"/>
                    <a:pt x="0" y="536"/>
                  </a:cubicBezTo>
                  <a:cubicBezTo>
                    <a:pt x="0" y="540"/>
                    <a:pt x="1" y="542"/>
                    <a:pt x="3" y="544"/>
                  </a:cubicBezTo>
                  <a:cubicBezTo>
                    <a:pt x="30" y="570"/>
                    <a:pt x="30" y="570"/>
                    <a:pt x="30" y="570"/>
                  </a:cubicBezTo>
                  <a:cubicBezTo>
                    <a:pt x="32" y="572"/>
                    <a:pt x="35" y="573"/>
                    <a:pt x="38" y="573"/>
                  </a:cubicBezTo>
                  <a:cubicBezTo>
                    <a:pt x="41" y="573"/>
                    <a:pt x="44" y="572"/>
                    <a:pt x="47" y="570"/>
                  </a:cubicBezTo>
                  <a:cubicBezTo>
                    <a:pt x="122" y="499"/>
                    <a:pt x="122" y="499"/>
                    <a:pt x="122" y="499"/>
                  </a:cubicBezTo>
                  <a:cubicBezTo>
                    <a:pt x="126" y="500"/>
                    <a:pt x="131" y="501"/>
                    <a:pt x="136" y="501"/>
                  </a:cubicBezTo>
                  <a:lnTo>
                    <a:pt x="136" y="501"/>
                  </a:lnTo>
                  <a:cubicBezTo>
                    <a:pt x="153" y="501"/>
                    <a:pt x="168" y="495"/>
                    <a:pt x="180" y="483"/>
                  </a:cubicBezTo>
                  <a:cubicBezTo>
                    <a:pt x="186" y="477"/>
                    <a:pt x="398" y="262"/>
                    <a:pt x="442" y="215"/>
                  </a:cubicBezTo>
                  <a:cubicBezTo>
                    <a:pt x="476" y="247"/>
                    <a:pt x="476" y="247"/>
                    <a:pt x="476" y="247"/>
                  </a:cubicBezTo>
                  <a:cubicBezTo>
                    <a:pt x="480" y="252"/>
                    <a:pt x="488" y="252"/>
                    <a:pt x="492" y="247"/>
                  </a:cubicBezTo>
                  <a:cubicBezTo>
                    <a:pt x="507" y="234"/>
                    <a:pt x="507" y="234"/>
                    <a:pt x="507" y="234"/>
                  </a:cubicBezTo>
                  <a:cubicBezTo>
                    <a:pt x="523" y="247"/>
                    <a:pt x="560" y="273"/>
                    <a:pt x="600" y="273"/>
                  </a:cubicBezTo>
                  <a:cubicBezTo>
                    <a:pt x="618" y="273"/>
                    <a:pt x="637" y="267"/>
                    <a:pt x="656" y="253"/>
                  </a:cubicBezTo>
                  <a:cubicBezTo>
                    <a:pt x="661" y="249"/>
                    <a:pt x="662" y="242"/>
                    <a:pt x="658" y="237"/>
                  </a:cubicBezTo>
                  <a:close/>
                  <a:moveTo>
                    <a:pt x="38" y="545"/>
                  </a:moveTo>
                  <a:lnTo>
                    <a:pt x="38" y="545"/>
                  </a:lnTo>
                  <a:cubicBezTo>
                    <a:pt x="28" y="536"/>
                    <a:pt x="28" y="536"/>
                    <a:pt x="28" y="536"/>
                  </a:cubicBezTo>
                  <a:cubicBezTo>
                    <a:pt x="87" y="476"/>
                    <a:pt x="87" y="476"/>
                    <a:pt x="87" y="476"/>
                  </a:cubicBezTo>
                  <a:cubicBezTo>
                    <a:pt x="89" y="479"/>
                    <a:pt x="91" y="481"/>
                    <a:pt x="94" y="484"/>
                  </a:cubicBezTo>
                  <a:cubicBezTo>
                    <a:pt x="96" y="486"/>
                    <a:pt x="97" y="488"/>
                    <a:pt x="99" y="489"/>
                  </a:cubicBezTo>
                  <a:lnTo>
                    <a:pt x="38" y="54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Freeform 42"/>
            <p:cNvSpPr>
              <a:spLocks noChangeArrowheads="1"/>
            </p:cNvSpPr>
            <p:nvPr/>
          </p:nvSpPr>
          <p:spPr bwMode="auto">
            <a:xfrm>
              <a:off x="7497380" y="3659247"/>
              <a:ext cx="55580" cy="53728"/>
            </a:xfrm>
            <a:custGeom>
              <a:avLst/>
              <a:gdLst>
                <a:gd name="T0" fmla="*/ 14 w 132"/>
                <a:gd name="T1" fmla="*/ 128 h 129"/>
                <a:gd name="T2" fmla="*/ 14 w 132"/>
                <a:gd name="T3" fmla="*/ 128 h 129"/>
                <a:gd name="T4" fmla="*/ 21 w 132"/>
                <a:gd name="T5" fmla="*/ 125 h 129"/>
                <a:gd name="T6" fmla="*/ 126 w 132"/>
                <a:gd name="T7" fmla="*/ 20 h 129"/>
                <a:gd name="T8" fmla="*/ 126 w 132"/>
                <a:gd name="T9" fmla="*/ 5 h 129"/>
                <a:gd name="T10" fmla="*/ 109 w 132"/>
                <a:gd name="T11" fmla="*/ 4 h 129"/>
                <a:gd name="T12" fmla="*/ 5 w 132"/>
                <a:gd name="T13" fmla="*/ 108 h 129"/>
                <a:gd name="T14" fmla="*/ 5 w 132"/>
                <a:gd name="T15" fmla="*/ 125 h 129"/>
                <a:gd name="T16" fmla="*/ 14 w 132"/>
                <a:gd name="T17" fmla="*/ 1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29">
                  <a:moveTo>
                    <a:pt x="14" y="128"/>
                  </a:moveTo>
                  <a:lnTo>
                    <a:pt x="14" y="128"/>
                  </a:lnTo>
                  <a:cubicBezTo>
                    <a:pt x="16" y="128"/>
                    <a:pt x="19" y="127"/>
                    <a:pt x="21" y="125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31" y="16"/>
                    <a:pt x="131" y="9"/>
                    <a:pt x="126" y="5"/>
                  </a:cubicBezTo>
                  <a:cubicBezTo>
                    <a:pt x="122" y="0"/>
                    <a:pt x="115" y="0"/>
                    <a:pt x="109" y="4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0" y="113"/>
                    <a:pt x="0" y="120"/>
                    <a:pt x="5" y="125"/>
                  </a:cubicBezTo>
                  <a:cubicBezTo>
                    <a:pt x="7" y="127"/>
                    <a:pt x="10" y="128"/>
                    <a:pt x="14" y="1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15" name="Freeform 43"/>
          <p:cNvSpPr>
            <a:spLocks noChangeArrowheads="1"/>
          </p:cNvSpPr>
          <p:nvPr/>
        </p:nvSpPr>
        <p:spPr bwMode="auto">
          <a:xfrm>
            <a:off x="6591419" y="3570318"/>
            <a:ext cx="294577" cy="294577"/>
          </a:xfrm>
          <a:custGeom>
            <a:avLst/>
            <a:gdLst>
              <a:gd name="T0" fmla="*/ 701 w 702"/>
              <a:gd name="T1" fmla="*/ 351 h 702"/>
              <a:gd name="T2" fmla="*/ 701 w 702"/>
              <a:gd name="T3" fmla="*/ 351 h 702"/>
              <a:gd name="T4" fmla="*/ 701 w 702"/>
              <a:gd name="T5" fmla="*/ 351 h 702"/>
              <a:gd name="T6" fmla="*/ 350 w 702"/>
              <a:gd name="T7" fmla="*/ 0 h 702"/>
              <a:gd name="T8" fmla="*/ 0 w 702"/>
              <a:gd name="T9" fmla="*/ 351 h 702"/>
              <a:gd name="T10" fmla="*/ 350 w 702"/>
              <a:gd name="T11" fmla="*/ 701 h 702"/>
              <a:gd name="T12" fmla="*/ 701 w 702"/>
              <a:gd name="T13" fmla="*/ 351 h 702"/>
              <a:gd name="T14" fmla="*/ 24 w 702"/>
              <a:gd name="T15" fmla="*/ 351 h 702"/>
              <a:gd name="T16" fmla="*/ 24 w 702"/>
              <a:gd name="T17" fmla="*/ 351 h 702"/>
              <a:gd name="T18" fmla="*/ 350 w 702"/>
              <a:gd name="T19" fmla="*/ 24 h 702"/>
              <a:gd name="T20" fmla="*/ 350 w 702"/>
              <a:gd name="T21" fmla="*/ 24 h 702"/>
              <a:gd name="T22" fmla="*/ 350 w 702"/>
              <a:gd name="T23" fmla="*/ 677 h 702"/>
              <a:gd name="T24" fmla="*/ 350 w 702"/>
              <a:gd name="T25" fmla="*/ 677 h 702"/>
              <a:gd name="T26" fmla="*/ 24 w 702"/>
              <a:gd name="T27" fmla="*/ 351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02" h="702">
                <a:moveTo>
                  <a:pt x="701" y="351"/>
                </a:moveTo>
                <a:lnTo>
                  <a:pt x="701" y="351"/>
                </a:lnTo>
                <a:lnTo>
                  <a:pt x="701" y="351"/>
                </a:lnTo>
                <a:cubicBezTo>
                  <a:pt x="701" y="158"/>
                  <a:pt x="543" y="0"/>
                  <a:pt x="350" y="0"/>
                </a:cubicBezTo>
                <a:cubicBezTo>
                  <a:pt x="157" y="0"/>
                  <a:pt x="0" y="158"/>
                  <a:pt x="0" y="351"/>
                </a:cubicBezTo>
                <a:cubicBezTo>
                  <a:pt x="0" y="544"/>
                  <a:pt x="157" y="701"/>
                  <a:pt x="350" y="701"/>
                </a:cubicBezTo>
                <a:cubicBezTo>
                  <a:pt x="543" y="701"/>
                  <a:pt x="701" y="544"/>
                  <a:pt x="701" y="351"/>
                </a:cubicBezTo>
                <a:close/>
                <a:moveTo>
                  <a:pt x="24" y="351"/>
                </a:moveTo>
                <a:lnTo>
                  <a:pt x="24" y="351"/>
                </a:lnTo>
                <a:cubicBezTo>
                  <a:pt x="24" y="171"/>
                  <a:pt x="170" y="24"/>
                  <a:pt x="350" y="24"/>
                </a:cubicBezTo>
                <a:lnTo>
                  <a:pt x="350" y="24"/>
                </a:lnTo>
                <a:cubicBezTo>
                  <a:pt x="350" y="677"/>
                  <a:pt x="350" y="677"/>
                  <a:pt x="350" y="677"/>
                </a:cubicBezTo>
                <a:lnTo>
                  <a:pt x="350" y="677"/>
                </a:lnTo>
                <a:cubicBezTo>
                  <a:pt x="170" y="677"/>
                  <a:pt x="24" y="531"/>
                  <a:pt x="24" y="351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6" name="Freeform 44"/>
          <p:cNvSpPr>
            <a:spLocks noChangeArrowheads="1"/>
          </p:cNvSpPr>
          <p:nvPr/>
        </p:nvSpPr>
        <p:spPr bwMode="auto">
          <a:xfrm>
            <a:off x="3982848" y="4357707"/>
            <a:ext cx="314955" cy="314955"/>
          </a:xfrm>
          <a:custGeom>
            <a:avLst/>
            <a:gdLst>
              <a:gd name="T0" fmla="*/ 724 w 749"/>
              <a:gd name="T1" fmla="*/ 316 h 750"/>
              <a:gd name="T2" fmla="*/ 724 w 749"/>
              <a:gd name="T3" fmla="*/ 316 h 750"/>
              <a:gd name="T4" fmla="*/ 659 w 749"/>
              <a:gd name="T5" fmla="*/ 316 h 750"/>
              <a:gd name="T6" fmla="*/ 617 w 749"/>
              <a:gd name="T7" fmla="*/ 215 h 750"/>
              <a:gd name="T8" fmla="*/ 663 w 749"/>
              <a:gd name="T9" fmla="*/ 168 h 750"/>
              <a:gd name="T10" fmla="*/ 663 w 749"/>
              <a:gd name="T11" fmla="*/ 135 h 750"/>
              <a:gd name="T12" fmla="*/ 614 w 749"/>
              <a:gd name="T13" fmla="*/ 86 h 750"/>
              <a:gd name="T14" fmla="*/ 581 w 749"/>
              <a:gd name="T15" fmla="*/ 86 h 750"/>
              <a:gd name="T16" fmla="*/ 534 w 749"/>
              <a:gd name="T17" fmla="*/ 131 h 750"/>
              <a:gd name="T18" fmla="*/ 433 w 749"/>
              <a:gd name="T19" fmla="*/ 90 h 750"/>
              <a:gd name="T20" fmla="*/ 433 w 749"/>
              <a:gd name="T21" fmla="*/ 24 h 750"/>
              <a:gd name="T22" fmla="*/ 409 w 749"/>
              <a:gd name="T23" fmla="*/ 0 h 750"/>
              <a:gd name="T24" fmla="*/ 339 w 749"/>
              <a:gd name="T25" fmla="*/ 0 h 750"/>
              <a:gd name="T26" fmla="*/ 315 w 749"/>
              <a:gd name="T27" fmla="*/ 24 h 750"/>
              <a:gd name="T28" fmla="*/ 315 w 749"/>
              <a:gd name="T29" fmla="*/ 90 h 750"/>
              <a:gd name="T30" fmla="*/ 214 w 749"/>
              <a:gd name="T31" fmla="*/ 131 h 750"/>
              <a:gd name="T32" fmla="*/ 167 w 749"/>
              <a:gd name="T33" fmla="*/ 86 h 750"/>
              <a:gd name="T34" fmla="*/ 134 w 749"/>
              <a:gd name="T35" fmla="*/ 86 h 750"/>
              <a:gd name="T36" fmla="*/ 85 w 749"/>
              <a:gd name="T37" fmla="*/ 135 h 750"/>
              <a:gd name="T38" fmla="*/ 85 w 749"/>
              <a:gd name="T39" fmla="*/ 168 h 750"/>
              <a:gd name="T40" fmla="*/ 131 w 749"/>
              <a:gd name="T41" fmla="*/ 215 h 750"/>
              <a:gd name="T42" fmla="*/ 89 w 749"/>
              <a:gd name="T43" fmla="*/ 316 h 750"/>
              <a:gd name="T44" fmla="*/ 24 w 749"/>
              <a:gd name="T45" fmla="*/ 316 h 750"/>
              <a:gd name="T46" fmla="*/ 0 w 749"/>
              <a:gd name="T47" fmla="*/ 340 h 750"/>
              <a:gd name="T48" fmla="*/ 0 w 749"/>
              <a:gd name="T49" fmla="*/ 409 h 750"/>
              <a:gd name="T50" fmla="*/ 24 w 749"/>
              <a:gd name="T51" fmla="*/ 433 h 750"/>
              <a:gd name="T52" fmla="*/ 89 w 749"/>
              <a:gd name="T53" fmla="*/ 433 h 750"/>
              <a:gd name="T54" fmla="*/ 131 w 749"/>
              <a:gd name="T55" fmla="*/ 534 h 750"/>
              <a:gd name="T56" fmla="*/ 85 w 749"/>
              <a:gd name="T57" fmla="*/ 581 h 750"/>
              <a:gd name="T58" fmla="*/ 85 w 749"/>
              <a:gd name="T59" fmla="*/ 614 h 750"/>
              <a:gd name="T60" fmla="*/ 134 w 749"/>
              <a:gd name="T61" fmla="*/ 663 h 750"/>
              <a:gd name="T62" fmla="*/ 167 w 749"/>
              <a:gd name="T63" fmla="*/ 663 h 750"/>
              <a:gd name="T64" fmla="*/ 214 w 749"/>
              <a:gd name="T65" fmla="*/ 618 h 750"/>
              <a:gd name="T66" fmla="*/ 315 w 749"/>
              <a:gd name="T67" fmla="*/ 659 h 750"/>
              <a:gd name="T68" fmla="*/ 315 w 749"/>
              <a:gd name="T69" fmla="*/ 725 h 750"/>
              <a:gd name="T70" fmla="*/ 339 w 749"/>
              <a:gd name="T71" fmla="*/ 749 h 750"/>
              <a:gd name="T72" fmla="*/ 409 w 749"/>
              <a:gd name="T73" fmla="*/ 749 h 750"/>
              <a:gd name="T74" fmla="*/ 433 w 749"/>
              <a:gd name="T75" fmla="*/ 725 h 750"/>
              <a:gd name="T76" fmla="*/ 433 w 749"/>
              <a:gd name="T77" fmla="*/ 659 h 750"/>
              <a:gd name="T78" fmla="*/ 534 w 749"/>
              <a:gd name="T79" fmla="*/ 618 h 750"/>
              <a:gd name="T80" fmla="*/ 581 w 749"/>
              <a:gd name="T81" fmla="*/ 663 h 750"/>
              <a:gd name="T82" fmla="*/ 614 w 749"/>
              <a:gd name="T83" fmla="*/ 663 h 750"/>
              <a:gd name="T84" fmla="*/ 663 w 749"/>
              <a:gd name="T85" fmla="*/ 614 h 750"/>
              <a:gd name="T86" fmla="*/ 663 w 749"/>
              <a:gd name="T87" fmla="*/ 581 h 750"/>
              <a:gd name="T88" fmla="*/ 617 w 749"/>
              <a:gd name="T89" fmla="*/ 534 h 750"/>
              <a:gd name="T90" fmla="*/ 659 w 749"/>
              <a:gd name="T91" fmla="*/ 433 h 750"/>
              <a:gd name="T92" fmla="*/ 724 w 749"/>
              <a:gd name="T93" fmla="*/ 433 h 750"/>
              <a:gd name="T94" fmla="*/ 748 w 749"/>
              <a:gd name="T95" fmla="*/ 409 h 750"/>
              <a:gd name="T96" fmla="*/ 748 w 749"/>
              <a:gd name="T97" fmla="*/ 340 h 750"/>
              <a:gd name="T98" fmla="*/ 724 w 749"/>
              <a:gd name="T99" fmla="*/ 316 h 750"/>
              <a:gd name="T100" fmla="*/ 373 w 749"/>
              <a:gd name="T101" fmla="*/ 522 h 750"/>
              <a:gd name="T102" fmla="*/ 373 w 749"/>
              <a:gd name="T103" fmla="*/ 522 h 750"/>
              <a:gd name="T104" fmla="*/ 227 w 749"/>
              <a:gd name="T105" fmla="*/ 374 h 750"/>
              <a:gd name="T106" fmla="*/ 373 w 749"/>
              <a:gd name="T107" fmla="*/ 227 h 750"/>
              <a:gd name="T108" fmla="*/ 521 w 749"/>
              <a:gd name="T109" fmla="*/ 374 h 750"/>
              <a:gd name="T110" fmla="*/ 373 w 749"/>
              <a:gd name="T111" fmla="*/ 522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49" h="750">
                <a:moveTo>
                  <a:pt x="724" y="316"/>
                </a:moveTo>
                <a:lnTo>
                  <a:pt x="724" y="316"/>
                </a:lnTo>
                <a:cubicBezTo>
                  <a:pt x="659" y="316"/>
                  <a:pt x="659" y="316"/>
                  <a:pt x="659" y="316"/>
                </a:cubicBezTo>
                <a:cubicBezTo>
                  <a:pt x="651" y="279"/>
                  <a:pt x="637" y="245"/>
                  <a:pt x="617" y="215"/>
                </a:cubicBezTo>
                <a:cubicBezTo>
                  <a:pt x="663" y="168"/>
                  <a:pt x="663" y="168"/>
                  <a:pt x="663" y="168"/>
                </a:cubicBezTo>
                <a:cubicBezTo>
                  <a:pt x="672" y="158"/>
                  <a:pt x="672" y="144"/>
                  <a:pt x="663" y="135"/>
                </a:cubicBezTo>
                <a:cubicBezTo>
                  <a:pt x="614" y="86"/>
                  <a:pt x="614" y="86"/>
                  <a:pt x="614" y="86"/>
                </a:cubicBezTo>
                <a:cubicBezTo>
                  <a:pt x="604" y="76"/>
                  <a:pt x="590" y="76"/>
                  <a:pt x="581" y="86"/>
                </a:cubicBezTo>
                <a:cubicBezTo>
                  <a:pt x="534" y="131"/>
                  <a:pt x="534" y="131"/>
                  <a:pt x="534" y="131"/>
                </a:cubicBezTo>
                <a:cubicBezTo>
                  <a:pt x="504" y="112"/>
                  <a:pt x="469" y="97"/>
                  <a:pt x="433" y="90"/>
                </a:cubicBezTo>
                <a:cubicBezTo>
                  <a:pt x="433" y="24"/>
                  <a:pt x="433" y="24"/>
                  <a:pt x="433" y="24"/>
                </a:cubicBezTo>
                <a:cubicBezTo>
                  <a:pt x="433" y="11"/>
                  <a:pt x="421" y="0"/>
                  <a:pt x="409" y="0"/>
                </a:cubicBezTo>
                <a:cubicBezTo>
                  <a:pt x="339" y="0"/>
                  <a:pt x="339" y="0"/>
                  <a:pt x="339" y="0"/>
                </a:cubicBezTo>
                <a:cubicBezTo>
                  <a:pt x="325" y="0"/>
                  <a:pt x="315" y="11"/>
                  <a:pt x="315" y="24"/>
                </a:cubicBezTo>
                <a:cubicBezTo>
                  <a:pt x="315" y="90"/>
                  <a:pt x="315" y="90"/>
                  <a:pt x="315" y="90"/>
                </a:cubicBezTo>
                <a:cubicBezTo>
                  <a:pt x="279" y="97"/>
                  <a:pt x="244" y="112"/>
                  <a:pt x="214" y="131"/>
                </a:cubicBezTo>
                <a:cubicBezTo>
                  <a:pt x="167" y="86"/>
                  <a:pt x="167" y="86"/>
                  <a:pt x="167" y="86"/>
                </a:cubicBezTo>
                <a:cubicBezTo>
                  <a:pt x="158" y="76"/>
                  <a:pt x="143" y="76"/>
                  <a:pt x="134" y="86"/>
                </a:cubicBezTo>
                <a:cubicBezTo>
                  <a:pt x="85" y="135"/>
                  <a:pt x="85" y="135"/>
                  <a:pt x="85" y="135"/>
                </a:cubicBezTo>
                <a:cubicBezTo>
                  <a:pt x="76" y="144"/>
                  <a:pt x="76" y="158"/>
                  <a:pt x="85" y="168"/>
                </a:cubicBezTo>
                <a:cubicBezTo>
                  <a:pt x="131" y="215"/>
                  <a:pt x="131" y="215"/>
                  <a:pt x="131" y="215"/>
                </a:cubicBezTo>
                <a:cubicBezTo>
                  <a:pt x="111" y="245"/>
                  <a:pt x="96" y="279"/>
                  <a:pt x="89" y="316"/>
                </a:cubicBezTo>
                <a:cubicBezTo>
                  <a:pt x="24" y="316"/>
                  <a:pt x="24" y="316"/>
                  <a:pt x="24" y="316"/>
                </a:cubicBezTo>
                <a:cubicBezTo>
                  <a:pt x="10" y="316"/>
                  <a:pt x="0" y="326"/>
                  <a:pt x="0" y="340"/>
                </a:cubicBezTo>
                <a:cubicBezTo>
                  <a:pt x="0" y="409"/>
                  <a:pt x="0" y="409"/>
                  <a:pt x="0" y="409"/>
                </a:cubicBezTo>
                <a:cubicBezTo>
                  <a:pt x="0" y="422"/>
                  <a:pt x="10" y="433"/>
                  <a:pt x="24" y="433"/>
                </a:cubicBezTo>
                <a:cubicBezTo>
                  <a:pt x="89" y="433"/>
                  <a:pt x="89" y="433"/>
                  <a:pt x="89" y="433"/>
                </a:cubicBezTo>
                <a:cubicBezTo>
                  <a:pt x="96" y="470"/>
                  <a:pt x="111" y="504"/>
                  <a:pt x="131" y="534"/>
                </a:cubicBezTo>
                <a:cubicBezTo>
                  <a:pt x="85" y="581"/>
                  <a:pt x="85" y="581"/>
                  <a:pt x="85" y="581"/>
                </a:cubicBezTo>
                <a:cubicBezTo>
                  <a:pt x="76" y="591"/>
                  <a:pt x="76" y="605"/>
                  <a:pt x="85" y="614"/>
                </a:cubicBezTo>
                <a:cubicBezTo>
                  <a:pt x="134" y="663"/>
                  <a:pt x="134" y="663"/>
                  <a:pt x="134" y="663"/>
                </a:cubicBezTo>
                <a:cubicBezTo>
                  <a:pt x="143" y="673"/>
                  <a:pt x="158" y="673"/>
                  <a:pt x="167" y="663"/>
                </a:cubicBezTo>
                <a:cubicBezTo>
                  <a:pt x="214" y="618"/>
                  <a:pt x="214" y="618"/>
                  <a:pt x="214" y="618"/>
                </a:cubicBezTo>
                <a:cubicBezTo>
                  <a:pt x="244" y="637"/>
                  <a:pt x="279" y="652"/>
                  <a:pt x="315" y="659"/>
                </a:cubicBezTo>
                <a:cubicBezTo>
                  <a:pt x="315" y="725"/>
                  <a:pt x="315" y="725"/>
                  <a:pt x="315" y="725"/>
                </a:cubicBezTo>
                <a:cubicBezTo>
                  <a:pt x="315" y="737"/>
                  <a:pt x="325" y="749"/>
                  <a:pt x="339" y="749"/>
                </a:cubicBezTo>
                <a:cubicBezTo>
                  <a:pt x="409" y="749"/>
                  <a:pt x="409" y="749"/>
                  <a:pt x="409" y="749"/>
                </a:cubicBezTo>
                <a:cubicBezTo>
                  <a:pt x="421" y="749"/>
                  <a:pt x="433" y="737"/>
                  <a:pt x="433" y="725"/>
                </a:cubicBezTo>
                <a:cubicBezTo>
                  <a:pt x="433" y="659"/>
                  <a:pt x="433" y="659"/>
                  <a:pt x="433" y="659"/>
                </a:cubicBezTo>
                <a:cubicBezTo>
                  <a:pt x="469" y="652"/>
                  <a:pt x="504" y="637"/>
                  <a:pt x="534" y="618"/>
                </a:cubicBezTo>
                <a:cubicBezTo>
                  <a:pt x="581" y="663"/>
                  <a:pt x="581" y="663"/>
                  <a:pt x="581" y="663"/>
                </a:cubicBezTo>
                <a:cubicBezTo>
                  <a:pt x="590" y="673"/>
                  <a:pt x="604" y="673"/>
                  <a:pt x="614" y="663"/>
                </a:cubicBezTo>
                <a:cubicBezTo>
                  <a:pt x="663" y="614"/>
                  <a:pt x="663" y="614"/>
                  <a:pt x="663" y="614"/>
                </a:cubicBezTo>
                <a:cubicBezTo>
                  <a:pt x="672" y="605"/>
                  <a:pt x="672" y="591"/>
                  <a:pt x="663" y="581"/>
                </a:cubicBezTo>
                <a:cubicBezTo>
                  <a:pt x="617" y="534"/>
                  <a:pt x="617" y="534"/>
                  <a:pt x="617" y="534"/>
                </a:cubicBezTo>
                <a:cubicBezTo>
                  <a:pt x="637" y="504"/>
                  <a:pt x="651" y="470"/>
                  <a:pt x="659" y="433"/>
                </a:cubicBezTo>
                <a:cubicBezTo>
                  <a:pt x="724" y="433"/>
                  <a:pt x="724" y="433"/>
                  <a:pt x="724" y="433"/>
                </a:cubicBezTo>
                <a:cubicBezTo>
                  <a:pt x="738" y="433"/>
                  <a:pt x="748" y="422"/>
                  <a:pt x="748" y="409"/>
                </a:cubicBezTo>
                <a:cubicBezTo>
                  <a:pt x="748" y="340"/>
                  <a:pt x="748" y="340"/>
                  <a:pt x="748" y="340"/>
                </a:cubicBezTo>
                <a:cubicBezTo>
                  <a:pt x="748" y="326"/>
                  <a:pt x="738" y="316"/>
                  <a:pt x="724" y="316"/>
                </a:cubicBezTo>
                <a:close/>
                <a:moveTo>
                  <a:pt x="373" y="522"/>
                </a:moveTo>
                <a:lnTo>
                  <a:pt x="373" y="522"/>
                </a:lnTo>
                <a:cubicBezTo>
                  <a:pt x="293" y="522"/>
                  <a:pt x="227" y="455"/>
                  <a:pt x="227" y="374"/>
                </a:cubicBezTo>
                <a:cubicBezTo>
                  <a:pt x="227" y="293"/>
                  <a:pt x="293" y="227"/>
                  <a:pt x="373" y="227"/>
                </a:cubicBezTo>
                <a:cubicBezTo>
                  <a:pt x="455" y="227"/>
                  <a:pt x="521" y="293"/>
                  <a:pt x="521" y="374"/>
                </a:cubicBezTo>
                <a:cubicBezTo>
                  <a:pt x="521" y="455"/>
                  <a:pt x="455" y="522"/>
                  <a:pt x="373" y="522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7" name="Freeform 45"/>
          <p:cNvSpPr>
            <a:spLocks noChangeArrowheads="1"/>
          </p:cNvSpPr>
          <p:nvPr/>
        </p:nvSpPr>
        <p:spPr bwMode="auto">
          <a:xfrm>
            <a:off x="3119499" y="4457752"/>
            <a:ext cx="205648" cy="205647"/>
          </a:xfrm>
          <a:custGeom>
            <a:avLst/>
            <a:gdLst>
              <a:gd name="T0" fmla="*/ 476 w 491"/>
              <a:gd name="T1" fmla="*/ 273 h 490"/>
              <a:gd name="T2" fmla="*/ 476 w 491"/>
              <a:gd name="T3" fmla="*/ 273 h 490"/>
              <a:gd name="T4" fmla="*/ 436 w 491"/>
              <a:gd name="T5" fmla="*/ 261 h 490"/>
              <a:gd name="T6" fmla="*/ 427 w 491"/>
              <a:gd name="T7" fmla="*/ 189 h 490"/>
              <a:gd name="T8" fmla="*/ 466 w 491"/>
              <a:gd name="T9" fmla="*/ 168 h 490"/>
              <a:gd name="T10" fmla="*/ 472 w 491"/>
              <a:gd name="T11" fmla="*/ 147 h 490"/>
              <a:gd name="T12" fmla="*/ 450 w 491"/>
              <a:gd name="T13" fmla="*/ 107 h 490"/>
              <a:gd name="T14" fmla="*/ 429 w 491"/>
              <a:gd name="T15" fmla="*/ 101 h 490"/>
              <a:gd name="T16" fmla="*/ 391 w 491"/>
              <a:gd name="T17" fmla="*/ 121 h 490"/>
              <a:gd name="T18" fmla="*/ 335 w 491"/>
              <a:gd name="T19" fmla="*/ 76 h 490"/>
              <a:gd name="T20" fmla="*/ 347 w 491"/>
              <a:gd name="T21" fmla="*/ 34 h 490"/>
              <a:gd name="T22" fmla="*/ 337 w 491"/>
              <a:gd name="T23" fmla="*/ 15 h 490"/>
              <a:gd name="T24" fmla="*/ 293 w 491"/>
              <a:gd name="T25" fmla="*/ 2 h 490"/>
              <a:gd name="T26" fmla="*/ 273 w 491"/>
              <a:gd name="T27" fmla="*/ 12 h 490"/>
              <a:gd name="T28" fmla="*/ 262 w 491"/>
              <a:gd name="T29" fmla="*/ 54 h 490"/>
              <a:gd name="T30" fmla="*/ 189 w 491"/>
              <a:gd name="T31" fmla="*/ 61 h 490"/>
              <a:gd name="T32" fmla="*/ 169 w 491"/>
              <a:gd name="T33" fmla="*/ 24 h 490"/>
              <a:gd name="T34" fmla="*/ 148 w 491"/>
              <a:gd name="T35" fmla="*/ 17 h 490"/>
              <a:gd name="T36" fmla="*/ 108 w 491"/>
              <a:gd name="T37" fmla="*/ 39 h 490"/>
              <a:gd name="T38" fmla="*/ 101 w 491"/>
              <a:gd name="T39" fmla="*/ 60 h 490"/>
              <a:gd name="T40" fmla="*/ 121 w 491"/>
              <a:gd name="T41" fmla="*/ 97 h 490"/>
              <a:gd name="T42" fmla="*/ 76 w 491"/>
              <a:gd name="T43" fmla="*/ 154 h 490"/>
              <a:gd name="T44" fmla="*/ 35 w 491"/>
              <a:gd name="T45" fmla="*/ 141 h 490"/>
              <a:gd name="T46" fmla="*/ 16 w 491"/>
              <a:gd name="T47" fmla="*/ 152 h 490"/>
              <a:gd name="T48" fmla="*/ 3 w 491"/>
              <a:gd name="T49" fmla="*/ 196 h 490"/>
              <a:gd name="T50" fmla="*/ 13 w 491"/>
              <a:gd name="T51" fmla="*/ 215 h 490"/>
              <a:gd name="T52" fmla="*/ 55 w 491"/>
              <a:gd name="T53" fmla="*/ 228 h 490"/>
              <a:gd name="T54" fmla="*/ 62 w 491"/>
              <a:gd name="T55" fmla="*/ 299 h 490"/>
              <a:gd name="T56" fmla="*/ 23 w 491"/>
              <a:gd name="T57" fmla="*/ 320 h 490"/>
              <a:gd name="T58" fmla="*/ 17 w 491"/>
              <a:gd name="T59" fmla="*/ 341 h 490"/>
              <a:gd name="T60" fmla="*/ 39 w 491"/>
              <a:gd name="T61" fmla="*/ 382 h 490"/>
              <a:gd name="T62" fmla="*/ 60 w 491"/>
              <a:gd name="T63" fmla="*/ 388 h 490"/>
              <a:gd name="T64" fmla="*/ 98 w 491"/>
              <a:gd name="T65" fmla="*/ 367 h 490"/>
              <a:gd name="T66" fmla="*/ 155 w 491"/>
              <a:gd name="T67" fmla="*/ 413 h 490"/>
              <a:gd name="T68" fmla="*/ 142 w 491"/>
              <a:gd name="T69" fmla="*/ 455 h 490"/>
              <a:gd name="T70" fmla="*/ 152 w 491"/>
              <a:gd name="T71" fmla="*/ 473 h 490"/>
              <a:gd name="T72" fmla="*/ 196 w 491"/>
              <a:gd name="T73" fmla="*/ 487 h 490"/>
              <a:gd name="T74" fmla="*/ 216 w 491"/>
              <a:gd name="T75" fmla="*/ 476 h 490"/>
              <a:gd name="T76" fmla="*/ 228 w 491"/>
              <a:gd name="T77" fmla="*/ 435 h 490"/>
              <a:gd name="T78" fmla="*/ 300 w 491"/>
              <a:gd name="T79" fmla="*/ 427 h 490"/>
              <a:gd name="T80" fmla="*/ 321 w 491"/>
              <a:gd name="T81" fmla="*/ 465 h 490"/>
              <a:gd name="T82" fmla="*/ 342 w 491"/>
              <a:gd name="T83" fmla="*/ 471 h 490"/>
              <a:gd name="T84" fmla="*/ 383 w 491"/>
              <a:gd name="T85" fmla="*/ 449 h 490"/>
              <a:gd name="T86" fmla="*/ 388 w 491"/>
              <a:gd name="T87" fmla="*/ 428 h 490"/>
              <a:gd name="T88" fmla="*/ 368 w 491"/>
              <a:gd name="T89" fmla="*/ 391 h 490"/>
              <a:gd name="T90" fmla="*/ 414 w 491"/>
              <a:gd name="T91" fmla="*/ 335 h 490"/>
              <a:gd name="T92" fmla="*/ 454 w 491"/>
              <a:gd name="T93" fmla="*/ 347 h 490"/>
              <a:gd name="T94" fmla="*/ 474 w 491"/>
              <a:gd name="T95" fmla="*/ 337 h 490"/>
              <a:gd name="T96" fmla="*/ 487 w 491"/>
              <a:gd name="T97" fmla="*/ 292 h 490"/>
              <a:gd name="T98" fmla="*/ 476 w 491"/>
              <a:gd name="T99" fmla="*/ 273 h 490"/>
              <a:gd name="T100" fmla="*/ 217 w 491"/>
              <a:gd name="T101" fmla="*/ 337 h 490"/>
              <a:gd name="T102" fmla="*/ 217 w 491"/>
              <a:gd name="T103" fmla="*/ 337 h 490"/>
              <a:gd name="T104" fmla="*/ 152 w 491"/>
              <a:gd name="T105" fmla="*/ 217 h 490"/>
              <a:gd name="T106" fmla="*/ 272 w 491"/>
              <a:gd name="T107" fmla="*/ 152 h 490"/>
              <a:gd name="T108" fmla="*/ 338 w 491"/>
              <a:gd name="T109" fmla="*/ 272 h 490"/>
              <a:gd name="T110" fmla="*/ 217 w 491"/>
              <a:gd name="T111" fmla="*/ 33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91" h="490">
                <a:moveTo>
                  <a:pt x="476" y="273"/>
                </a:moveTo>
                <a:lnTo>
                  <a:pt x="476" y="273"/>
                </a:lnTo>
                <a:cubicBezTo>
                  <a:pt x="436" y="261"/>
                  <a:pt x="436" y="261"/>
                  <a:pt x="436" y="261"/>
                </a:cubicBezTo>
                <a:cubicBezTo>
                  <a:pt x="438" y="236"/>
                  <a:pt x="435" y="212"/>
                  <a:pt x="427" y="189"/>
                </a:cubicBezTo>
                <a:cubicBezTo>
                  <a:pt x="466" y="168"/>
                  <a:pt x="466" y="168"/>
                  <a:pt x="466" y="168"/>
                </a:cubicBezTo>
                <a:cubicBezTo>
                  <a:pt x="473" y="164"/>
                  <a:pt x="476" y="155"/>
                  <a:pt x="472" y="147"/>
                </a:cubicBezTo>
                <a:cubicBezTo>
                  <a:pt x="450" y="107"/>
                  <a:pt x="450" y="107"/>
                  <a:pt x="450" y="107"/>
                </a:cubicBezTo>
                <a:cubicBezTo>
                  <a:pt x="446" y="100"/>
                  <a:pt x="437" y="96"/>
                  <a:pt x="429" y="101"/>
                </a:cubicBezTo>
                <a:cubicBezTo>
                  <a:pt x="391" y="121"/>
                  <a:pt x="391" y="121"/>
                  <a:pt x="391" y="121"/>
                </a:cubicBezTo>
                <a:cubicBezTo>
                  <a:pt x="376" y="103"/>
                  <a:pt x="357" y="87"/>
                  <a:pt x="335" y="76"/>
                </a:cubicBezTo>
                <a:cubicBezTo>
                  <a:pt x="347" y="34"/>
                  <a:pt x="347" y="34"/>
                  <a:pt x="347" y="34"/>
                </a:cubicBezTo>
                <a:cubicBezTo>
                  <a:pt x="349" y="27"/>
                  <a:pt x="345" y="17"/>
                  <a:pt x="337" y="15"/>
                </a:cubicBezTo>
                <a:cubicBezTo>
                  <a:pt x="293" y="2"/>
                  <a:pt x="293" y="2"/>
                  <a:pt x="293" y="2"/>
                </a:cubicBezTo>
                <a:cubicBezTo>
                  <a:pt x="285" y="0"/>
                  <a:pt x="276" y="4"/>
                  <a:pt x="273" y="12"/>
                </a:cubicBezTo>
                <a:cubicBezTo>
                  <a:pt x="262" y="54"/>
                  <a:pt x="262" y="54"/>
                  <a:pt x="262" y="54"/>
                </a:cubicBezTo>
                <a:cubicBezTo>
                  <a:pt x="237" y="52"/>
                  <a:pt x="212" y="54"/>
                  <a:pt x="189" y="61"/>
                </a:cubicBezTo>
                <a:cubicBezTo>
                  <a:pt x="169" y="24"/>
                  <a:pt x="169" y="24"/>
                  <a:pt x="169" y="24"/>
                </a:cubicBezTo>
                <a:cubicBezTo>
                  <a:pt x="165" y="16"/>
                  <a:pt x="156" y="13"/>
                  <a:pt x="148" y="17"/>
                </a:cubicBezTo>
                <a:cubicBezTo>
                  <a:pt x="108" y="39"/>
                  <a:pt x="108" y="39"/>
                  <a:pt x="108" y="39"/>
                </a:cubicBezTo>
                <a:cubicBezTo>
                  <a:pt x="100" y="43"/>
                  <a:pt x="97" y="53"/>
                  <a:pt x="101" y="60"/>
                </a:cubicBezTo>
                <a:cubicBezTo>
                  <a:pt x="121" y="97"/>
                  <a:pt x="121" y="97"/>
                  <a:pt x="121" y="97"/>
                </a:cubicBezTo>
                <a:cubicBezTo>
                  <a:pt x="104" y="113"/>
                  <a:pt x="88" y="132"/>
                  <a:pt x="76" y="154"/>
                </a:cubicBezTo>
                <a:cubicBezTo>
                  <a:pt x="35" y="141"/>
                  <a:pt x="35" y="141"/>
                  <a:pt x="35" y="141"/>
                </a:cubicBezTo>
                <a:cubicBezTo>
                  <a:pt x="26" y="139"/>
                  <a:pt x="18" y="144"/>
                  <a:pt x="16" y="152"/>
                </a:cubicBezTo>
                <a:cubicBezTo>
                  <a:pt x="3" y="196"/>
                  <a:pt x="3" y="196"/>
                  <a:pt x="3" y="196"/>
                </a:cubicBezTo>
                <a:cubicBezTo>
                  <a:pt x="0" y="205"/>
                  <a:pt x="5" y="213"/>
                  <a:pt x="13" y="215"/>
                </a:cubicBezTo>
                <a:cubicBezTo>
                  <a:pt x="55" y="228"/>
                  <a:pt x="55" y="228"/>
                  <a:pt x="55" y="228"/>
                </a:cubicBezTo>
                <a:cubicBezTo>
                  <a:pt x="51" y="253"/>
                  <a:pt x="55" y="276"/>
                  <a:pt x="62" y="299"/>
                </a:cubicBezTo>
                <a:cubicBezTo>
                  <a:pt x="23" y="320"/>
                  <a:pt x="23" y="320"/>
                  <a:pt x="23" y="320"/>
                </a:cubicBezTo>
                <a:cubicBezTo>
                  <a:pt x="16" y="324"/>
                  <a:pt x="13" y="334"/>
                  <a:pt x="17" y="341"/>
                </a:cubicBezTo>
                <a:cubicBezTo>
                  <a:pt x="39" y="382"/>
                  <a:pt x="39" y="382"/>
                  <a:pt x="39" y="382"/>
                </a:cubicBezTo>
                <a:cubicBezTo>
                  <a:pt x="43" y="389"/>
                  <a:pt x="52" y="392"/>
                  <a:pt x="60" y="388"/>
                </a:cubicBezTo>
                <a:cubicBezTo>
                  <a:pt x="98" y="367"/>
                  <a:pt x="98" y="367"/>
                  <a:pt x="98" y="367"/>
                </a:cubicBezTo>
                <a:cubicBezTo>
                  <a:pt x="114" y="386"/>
                  <a:pt x="133" y="401"/>
                  <a:pt x="155" y="413"/>
                </a:cubicBezTo>
                <a:cubicBezTo>
                  <a:pt x="142" y="455"/>
                  <a:pt x="142" y="455"/>
                  <a:pt x="142" y="455"/>
                </a:cubicBezTo>
                <a:cubicBezTo>
                  <a:pt x="140" y="463"/>
                  <a:pt x="144" y="471"/>
                  <a:pt x="152" y="473"/>
                </a:cubicBezTo>
                <a:cubicBezTo>
                  <a:pt x="196" y="487"/>
                  <a:pt x="196" y="487"/>
                  <a:pt x="196" y="487"/>
                </a:cubicBezTo>
                <a:cubicBezTo>
                  <a:pt x="204" y="489"/>
                  <a:pt x="214" y="485"/>
                  <a:pt x="216" y="476"/>
                </a:cubicBezTo>
                <a:cubicBezTo>
                  <a:pt x="228" y="435"/>
                  <a:pt x="228" y="435"/>
                  <a:pt x="228" y="435"/>
                </a:cubicBezTo>
                <a:cubicBezTo>
                  <a:pt x="252" y="437"/>
                  <a:pt x="277" y="435"/>
                  <a:pt x="300" y="427"/>
                </a:cubicBezTo>
                <a:cubicBezTo>
                  <a:pt x="321" y="465"/>
                  <a:pt x="321" y="465"/>
                  <a:pt x="321" y="465"/>
                </a:cubicBezTo>
                <a:cubicBezTo>
                  <a:pt x="324" y="472"/>
                  <a:pt x="334" y="475"/>
                  <a:pt x="342" y="471"/>
                </a:cubicBezTo>
                <a:cubicBezTo>
                  <a:pt x="383" y="449"/>
                  <a:pt x="383" y="449"/>
                  <a:pt x="383" y="449"/>
                </a:cubicBezTo>
                <a:cubicBezTo>
                  <a:pt x="390" y="445"/>
                  <a:pt x="392" y="436"/>
                  <a:pt x="388" y="428"/>
                </a:cubicBezTo>
                <a:cubicBezTo>
                  <a:pt x="368" y="391"/>
                  <a:pt x="368" y="391"/>
                  <a:pt x="368" y="391"/>
                </a:cubicBezTo>
                <a:cubicBezTo>
                  <a:pt x="386" y="375"/>
                  <a:pt x="401" y="357"/>
                  <a:pt x="414" y="335"/>
                </a:cubicBezTo>
                <a:cubicBezTo>
                  <a:pt x="454" y="347"/>
                  <a:pt x="454" y="347"/>
                  <a:pt x="454" y="347"/>
                </a:cubicBezTo>
                <a:cubicBezTo>
                  <a:pt x="463" y="349"/>
                  <a:pt x="471" y="344"/>
                  <a:pt x="474" y="337"/>
                </a:cubicBezTo>
                <a:cubicBezTo>
                  <a:pt x="487" y="292"/>
                  <a:pt x="487" y="292"/>
                  <a:pt x="487" y="292"/>
                </a:cubicBezTo>
                <a:cubicBezTo>
                  <a:pt x="490" y="284"/>
                  <a:pt x="485" y="275"/>
                  <a:pt x="476" y="273"/>
                </a:cubicBezTo>
                <a:close/>
                <a:moveTo>
                  <a:pt x="217" y="337"/>
                </a:moveTo>
                <a:lnTo>
                  <a:pt x="217" y="337"/>
                </a:lnTo>
                <a:cubicBezTo>
                  <a:pt x="166" y="321"/>
                  <a:pt x="137" y="268"/>
                  <a:pt x="152" y="217"/>
                </a:cubicBezTo>
                <a:cubicBezTo>
                  <a:pt x="167" y="165"/>
                  <a:pt x="221" y="136"/>
                  <a:pt x="272" y="152"/>
                </a:cubicBezTo>
                <a:cubicBezTo>
                  <a:pt x="323" y="167"/>
                  <a:pt x="352" y="220"/>
                  <a:pt x="338" y="272"/>
                </a:cubicBezTo>
                <a:cubicBezTo>
                  <a:pt x="322" y="323"/>
                  <a:pt x="268" y="353"/>
                  <a:pt x="217" y="337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8" name="Freeform 46"/>
          <p:cNvSpPr>
            <a:spLocks noChangeArrowheads="1"/>
          </p:cNvSpPr>
          <p:nvPr/>
        </p:nvSpPr>
        <p:spPr bwMode="auto">
          <a:xfrm>
            <a:off x="3252892" y="4365118"/>
            <a:ext cx="148214" cy="148214"/>
          </a:xfrm>
          <a:custGeom>
            <a:avLst/>
            <a:gdLst>
              <a:gd name="T0" fmla="*/ 350 w 351"/>
              <a:gd name="T1" fmla="*/ 157 h 352"/>
              <a:gd name="T2" fmla="*/ 350 w 351"/>
              <a:gd name="T3" fmla="*/ 157 h 352"/>
              <a:gd name="T4" fmla="*/ 338 w 351"/>
              <a:gd name="T5" fmla="*/ 147 h 352"/>
              <a:gd name="T6" fmla="*/ 308 w 351"/>
              <a:gd name="T7" fmla="*/ 147 h 352"/>
              <a:gd name="T8" fmla="*/ 287 w 351"/>
              <a:gd name="T9" fmla="*/ 99 h 352"/>
              <a:gd name="T10" fmla="*/ 309 w 351"/>
              <a:gd name="T11" fmla="*/ 77 h 352"/>
              <a:gd name="T12" fmla="*/ 309 w 351"/>
              <a:gd name="T13" fmla="*/ 62 h 352"/>
              <a:gd name="T14" fmla="*/ 285 w 351"/>
              <a:gd name="T15" fmla="*/ 40 h 352"/>
              <a:gd name="T16" fmla="*/ 270 w 351"/>
              <a:gd name="T17" fmla="*/ 40 h 352"/>
              <a:gd name="T18" fmla="*/ 249 w 351"/>
              <a:gd name="T19" fmla="*/ 61 h 352"/>
              <a:gd name="T20" fmla="*/ 201 w 351"/>
              <a:gd name="T21" fmla="*/ 42 h 352"/>
              <a:gd name="T22" fmla="*/ 200 w 351"/>
              <a:gd name="T23" fmla="*/ 11 h 352"/>
              <a:gd name="T24" fmla="*/ 189 w 351"/>
              <a:gd name="T25" fmla="*/ 0 h 352"/>
              <a:gd name="T26" fmla="*/ 156 w 351"/>
              <a:gd name="T27" fmla="*/ 1 h 352"/>
              <a:gd name="T28" fmla="*/ 146 w 351"/>
              <a:gd name="T29" fmla="*/ 11 h 352"/>
              <a:gd name="T30" fmla="*/ 146 w 351"/>
              <a:gd name="T31" fmla="*/ 43 h 352"/>
              <a:gd name="T32" fmla="*/ 99 w 351"/>
              <a:gd name="T33" fmla="*/ 62 h 352"/>
              <a:gd name="T34" fmla="*/ 77 w 351"/>
              <a:gd name="T35" fmla="*/ 42 h 352"/>
              <a:gd name="T36" fmla="*/ 61 w 351"/>
              <a:gd name="T37" fmla="*/ 42 h 352"/>
              <a:gd name="T38" fmla="*/ 39 w 351"/>
              <a:gd name="T39" fmla="*/ 64 h 352"/>
              <a:gd name="T40" fmla="*/ 39 w 351"/>
              <a:gd name="T41" fmla="*/ 80 h 352"/>
              <a:gd name="T42" fmla="*/ 60 w 351"/>
              <a:gd name="T43" fmla="*/ 102 h 352"/>
              <a:gd name="T44" fmla="*/ 42 w 351"/>
              <a:gd name="T45" fmla="*/ 150 h 352"/>
              <a:gd name="T46" fmla="*/ 10 w 351"/>
              <a:gd name="T47" fmla="*/ 150 h 352"/>
              <a:gd name="T48" fmla="*/ 0 w 351"/>
              <a:gd name="T49" fmla="*/ 161 h 352"/>
              <a:gd name="T50" fmla="*/ 0 w 351"/>
              <a:gd name="T51" fmla="*/ 194 h 352"/>
              <a:gd name="T52" fmla="*/ 11 w 351"/>
              <a:gd name="T53" fmla="*/ 204 h 352"/>
              <a:gd name="T54" fmla="*/ 42 w 351"/>
              <a:gd name="T55" fmla="*/ 204 h 352"/>
              <a:gd name="T56" fmla="*/ 62 w 351"/>
              <a:gd name="T57" fmla="*/ 252 h 352"/>
              <a:gd name="T58" fmla="*/ 41 w 351"/>
              <a:gd name="T59" fmla="*/ 274 h 352"/>
              <a:gd name="T60" fmla="*/ 41 w 351"/>
              <a:gd name="T61" fmla="*/ 289 h 352"/>
              <a:gd name="T62" fmla="*/ 65 w 351"/>
              <a:gd name="T63" fmla="*/ 312 h 352"/>
              <a:gd name="T64" fmla="*/ 79 w 351"/>
              <a:gd name="T65" fmla="*/ 311 h 352"/>
              <a:gd name="T66" fmla="*/ 101 w 351"/>
              <a:gd name="T67" fmla="*/ 289 h 352"/>
              <a:gd name="T68" fmla="*/ 149 w 351"/>
              <a:gd name="T69" fmla="*/ 309 h 352"/>
              <a:gd name="T70" fmla="*/ 149 w 351"/>
              <a:gd name="T71" fmla="*/ 339 h 352"/>
              <a:gd name="T72" fmla="*/ 160 w 351"/>
              <a:gd name="T73" fmla="*/ 351 h 352"/>
              <a:gd name="T74" fmla="*/ 193 w 351"/>
              <a:gd name="T75" fmla="*/ 350 h 352"/>
              <a:gd name="T76" fmla="*/ 204 w 351"/>
              <a:gd name="T77" fmla="*/ 339 h 352"/>
              <a:gd name="T78" fmla="*/ 203 w 351"/>
              <a:gd name="T79" fmla="*/ 308 h 352"/>
              <a:gd name="T80" fmla="*/ 251 w 351"/>
              <a:gd name="T81" fmla="*/ 288 h 352"/>
              <a:gd name="T82" fmla="*/ 273 w 351"/>
              <a:gd name="T83" fmla="*/ 309 h 352"/>
              <a:gd name="T84" fmla="*/ 288 w 351"/>
              <a:gd name="T85" fmla="*/ 309 h 352"/>
              <a:gd name="T86" fmla="*/ 311 w 351"/>
              <a:gd name="T87" fmla="*/ 286 h 352"/>
              <a:gd name="T88" fmla="*/ 311 w 351"/>
              <a:gd name="T89" fmla="*/ 271 h 352"/>
              <a:gd name="T90" fmla="*/ 289 w 351"/>
              <a:gd name="T91" fmla="*/ 249 h 352"/>
              <a:gd name="T92" fmla="*/ 308 w 351"/>
              <a:gd name="T93" fmla="*/ 201 h 352"/>
              <a:gd name="T94" fmla="*/ 339 w 351"/>
              <a:gd name="T95" fmla="*/ 201 h 352"/>
              <a:gd name="T96" fmla="*/ 350 w 351"/>
              <a:gd name="T97" fmla="*/ 190 h 352"/>
              <a:gd name="T98" fmla="*/ 350 w 351"/>
              <a:gd name="T99" fmla="*/ 157 h 352"/>
              <a:gd name="T100" fmla="*/ 175 w 351"/>
              <a:gd name="T101" fmla="*/ 215 h 352"/>
              <a:gd name="T102" fmla="*/ 175 w 351"/>
              <a:gd name="T103" fmla="*/ 215 h 352"/>
              <a:gd name="T104" fmla="*/ 134 w 351"/>
              <a:gd name="T105" fmla="*/ 176 h 352"/>
              <a:gd name="T106" fmla="*/ 174 w 351"/>
              <a:gd name="T107" fmla="*/ 135 h 352"/>
              <a:gd name="T108" fmla="*/ 215 w 351"/>
              <a:gd name="T109" fmla="*/ 175 h 352"/>
              <a:gd name="T110" fmla="*/ 175 w 351"/>
              <a:gd name="T111" fmla="*/ 215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51" h="352">
                <a:moveTo>
                  <a:pt x="350" y="157"/>
                </a:moveTo>
                <a:lnTo>
                  <a:pt x="350" y="157"/>
                </a:lnTo>
                <a:cubicBezTo>
                  <a:pt x="350" y="151"/>
                  <a:pt x="345" y="147"/>
                  <a:pt x="338" y="147"/>
                </a:cubicBezTo>
                <a:cubicBezTo>
                  <a:pt x="308" y="147"/>
                  <a:pt x="308" y="147"/>
                  <a:pt x="308" y="147"/>
                </a:cubicBezTo>
                <a:cubicBezTo>
                  <a:pt x="304" y="129"/>
                  <a:pt x="297" y="113"/>
                  <a:pt x="287" y="99"/>
                </a:cubicBezTo>
                <a:cubicBezTo>
                  <a:pt x="309" y="77"/>
                  <a:pt x="309" y="77"/>
                  <a:pt x="309" y="77"/>
                </a:cubicBezTo>
                <a:cubicBezTo>
                  <a:pt x="313" y="73"/>
                  <a:pt x="313" y="67"/>
                  <a:pt x="309" y="62"/>
                </a:cubicBezTo>
                <a:cubicBezTo>
                  <a:pt x="285" y="40"/>
                  <a:pt x="285" y="40"/>
                  <a:pt x="285" y="40"/>
                </a:cubicBezTo>
                <a:cubicBezTo>
                  <a:pt x="281" y="34"/>
                  <a:pt x="274" y="35"/>
                  <a:pt x="270" y="40"/>
                </a:cubicBezTo>
                <a:cubicBezTo>
                  <a:pt x="249" y="61"/>
                  <a:pt x="249" y="61"/>
                  <a:pt x="249" y="61"/>
                </a:cubicBezTo>
                <a:cubicBezTo>
                  <a:pt x="234" y="52"/>
                  <a:pt x="218" y="45"/>
                  <a:pt x="201" y="42"/>
                </a:cubicBezTo>
                <a:cubicBezTo>
                  <a:pt x="200" y="11"/>
                  <a:pt x="200" y="11"/>
                  <a:pt x="200" y="11"/>
                </a:cubicBezTo>
                <a:cubicBezTo>
                  <a:pt x="200" y="5"/>
                  <a:pt x="196" y="0"/>
                  <a:pt x="189" y="0"/>
                </a:cubicBezTo>
                <a:cubicBezTo>
                  <a:pt x="156" y="1"/>
                  <a:pt x="156" y="1"/>
                  <a:pt x="156" y="1"/>
                </a:cubicBezTo>
                <a:cubicBezTo>
                  <a:pt x="151" y="1"/>
                  <a:pt x="146" y="6"/>
                  <a:pt x="146" y="11"/>
                </a:cubicBezTo>
                <a:cubicBezTo>
                  <a:pt x="146" y="43"/>
                  <a:pt x="146" y="43"/>
                  <a:pt x="146" y="43"/>
                </a:cubicBezTo>
                <a:cubicBezTo>
                  <a:pt x="129" y="46"/>
                  <a:pt x="112" y="53"/>
                  <a:pt x="99" y="62"/>
                </a:cubicBezTo>
                <a:cubicBezTo>
                  <a:pt x="77" y="42"/>
                  <a:pt x="77" y="42"/>
                  <a:pt x="77" y="42"/>
                </a:cubicBezTo>
                <a:cubicBezTo>
                  <a:pt x="73" y="37"/>
                  <a:pt x="66" y="37"/>
                  <a:pt x="61" y="42"/>
                </a:cubicBezTo>
                <a:cubicBezTo>
                  <a:pt x="39" y="64"/>
                  <a:pt x="39" y="64"/>
                  <a:pt x="39" y="64"/>
                </a:cubicBezTo>
                <a:cubicBezTo>
                  <a:pt x="34" y="69"/>
                  <a:pt x="34" y="76"/>
                  <a:pt x="39" y="80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51" y="117"/>
                  <a:pt x="45" y="132"/>
                  <a:pt x="42" y="150"/>
                </a:cubicBezTo>
                <a:cubicBezTo>
                  <a:pt x="10" y="150"/>
                  <a:pt x="10" y="150"/>
                  <a:pt x="10" y="150"/>
                </a:cubicBezTo>
                <a:cubicBezTo>
                  <a:pt x="4" y="150"/>
                  <a:pt x="0" y="155"/>
                  <a:pt x="0" y="161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00"/>
                  <a:pt x="5" y="205"/>
                  <a:pt x="11" y="204"/>
                </a:cubicBezTo>
                <a:cubicBezTo>
                  <a:pt x="42" y="204"/>
                  <a:pt x="42" y="204"/>
                  <a:pt x="42" y="204"/>
                </a:cubicBezTo>
                <a:cubicBezTo>
                  <a:pt x="46" y="222"/>
                  <a:pt x="52" y="237"/>
                  <a:pt x="62" y="252"/>
                </a:cubicBezTo>
                <a:cubicBezTo>
                  <a:pt x="41" y="274"/>
                  <a:pt x="41" y="274"/>
                  <a:pt x="41" y="274"/>
                </a:cubicBezTo>
                <a:cubicBezTo>
                  <a:pt x="36" y="278"/>
                  <a:pt x="36" y="285"/>
                  <a:pt x="41" y="289"/>
                </a:cubicBezTo>
                <a:cubicBezTo>
                  <a:pt x="65" y="312"/>
                  <a:pt x="65" y="312"/>
                  <a:pt x="65" y="312"/>
                </a:cubicBezTo>
                <a:cubicBezTo>
                  <a:pt x="69" y="316"/>
                  <a:pt x="75" y="316"/>
                  <a:pt x="79" y="311"/>
                </a:cubicBezTo>
                <a:cubicBezTo>
                  <a:pt x="101" y="289"/>
                  <a:pt x="101" y="289"/>
                  <a:pt x="101" y="289"/>
                </a:cubicBezTo>
                <a:cubicBezTo>
                  <a:pt x="116" y="299"/>
                  <a:pt x="131" y="306"/>
                  <a:pt x="149" y="309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9" y="346"/>
                  <a:pt x="154" y="351"/>
                  <a:pt x="160" y="351"/>
                </a:cubicBezTo>
                <a:cubicBezTo>
                  <a:pt x="193" y="350"/>
                  <a:pt x="193" y="350"/>
                  <a:pt x="193" y="350"/>
                </a:cubicBezTo>
                <a:cubicBezTo>
                  <a:pt x="199" y="350"/>
                  <a:pt x="204" y="345"/>
                  <a:pt x="204" y="339"/>
                </a:cubicBezTo>
                <a:cubicBezTo>
                  <a:pt x="203" y="308"/>
                  <a:pt x="203" y="308"/>
                  <a:pt x="203" y="308"/>
                </a:cubicBezTo>
                <a:cubicBezTo>
                  <a:pt x="221" y="305"/>
                  <a:pt x="236" y="298"/>
                  <a:pt x="251" y="288"/>
                </a:cubicBezTo>
                <a:cubicBezTo>
                  <a:pt x="273" y="309"/>
                  <a:pt x="273" y="309"/>
                  <a:pt x="273" y="309"/>
                </a:cubicBezTo>
                <a:cubicBezTo>
                  <a:pt x="277" y="314"/>
                  <a:pt x="284" y="313"/>
                  <a:pt x="288" y="309"/>
                </a:cubicBezTo>
                <a:cubicBezTo>
                  <a:pt x="311" y="286"/>
                  <a:pt x="311" y="286"/>
                  <a:pt x="311" y="286"/>
                </a:cubicBezTo>
                <a:cubicBezTo>
                  <a:pt x="315" y="282"/>
                  <a:pt x="315" y="275"/>
                  <a:pt x="311" y="271"/>
                </a:cubicBezTo>
                <a:cubicBezTo>
                  <a:pt x="289" y="249"/>
                  <a:pt x="289" y="249"/>
                  <a:pt x="289" y="249"/>
                </a:cubicBezTo>
                <a:cubicBezTo>
                  <a:pt x="299" y="235"/>
                  <a:pt x="305" y="219"/>
                  <a:pt x="308" y="201"/>
                </a:cubicBezTo>
                <a:cubicBezTo>
                  <a:pt x="339" y="201"/>
                  <a:pt x="339" y="201"/>
                  <a:pt x="339" y="201"/>
                </a:cubicBezTo>
                <a:cubicBezTo>
                  <a:pt x="345" y="201"/>
                  <a:pt x="350" y="196"/>
                  <a:pt x="350" y="190"/>
                </a:cubicBezTo>
                <a:lnTo>
                  <a:pt x="350" y="157"/>
                </a:lnTo>
                <a:close/>
                <a:moveTo>
                  <a:pt x="175" y="215"/>
                </a:moveTo>
                <a:lnTo>
                  <a:pt x="175" y="215"/>
                </a:lnTo>
                <a:cubicBezTo>
                  <a:pt x="153" y="216"/>
                  <a:pt x="134" y="198"/>
                  <a:pt x="134" y="176"/>
                </a:cubicBezTo>
                <a:cubicBezTo>
                  <a:pt x="134" y="154"/>
                  <a:pt x="152" y="135"/>
                  <a:pt x="174" y="135"/>
                </a:cubicBezTo>
                <a:cubicBezTo>
                  <a:pt x="197" y="134"/>
                  <a:pt x="214" y="153"/>
                  <a:pt x="215" y="175"/>
                </a:cubicBezTo>
                <a:cubicBezTo>
                  <a:pt x="215" y="198"/>
                  <a:pt x="198" y="215"/>
                  <a:pt x="175" y="215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9" name="Freeform 47"/>
          <p:cNvSpPr>
            <a:spLocks noChangeArrowheads="1"/>
          </p:cNvSpPr>
          <p:nvPr/>
        </p:nvSpPr>
        <p:spPr bwMode="auto">
          <a:xfrm>
            <a:off x="2270972" y="4378086"/>
            <a:ext cx="268639" cy="268639"/>
          </a:xfrm>
          <a:custGeom>
            <a:avLst/>
            <a:gdLst>
              <a:gd name="T0" fmla="*/ 628 w 641"/>
              <a:gd name="T1" fmla="*/ 0 h 641"/>
              <a:gd name="T2" fmla="*/ 628 w 641"/>
              <a:gd name="T3" fmla="*/ 0 h 641"/>
              <a:gd name="T4" fmla="*/ 501 w 641"/>
              <a:gd name="T5" fmla="*/ 0 h 641"/>
              <a:gd name="T6" fmla="*/ 489 w 641"/>
              <a:gd name="T7" fmla="*/ 12 h 641"/>
              <a:gd name="T8" fmla="*/ 489 w 641"/>
              <a:gd name="T9" fmla="*/ 134 h 641"/>
              <a:gd name="T10" fmla="*/ 134 w 641"/>
              <a:gd name="T11" fmla="*/ 489 h 641"/>
              <a:gd name="T12" fmla="*/ 11 w 641"/>
              <a:gd name="T13" fmla="*/ 489 h 641"/>
              <a:gd name="T14" fmla="*/ 0 w 641"/>
              <a:gd name="T15" fmla="*/ 502 h 641"/>
              <a:gd name="T16" fmla="*/ 0 w 641"/>
              <a:gd name="T17" fmla="*/ 629 h 641"/>
              <a:gd name="T18" fmla="*/ 11 w 641"/>
              <a:gd name="T19" fmla="*/ 640 h 641"/>
              <a:gd name="T20" fmla="*/ 139 w 641"/>
              <a:gd name="T21" fmla="*/ 640 h 641"/>
              <a:gd name="T22" fmla="*/ 151 w 641"/>
              <a:gd name="T23" fmla="*/ 629 h 641"/>
              <a:gd name="T24" fmla="*/ 151 w 641"/>
              <a:gd name="T25" fmla="*/ 506 h 641"/>
              <a:gd name="T26" fmla="*/ 506 w 641"/>
              <a:gd name="T27" fmla="*/ 151 h 641"/>
              <a:gd name="T28" fmla="*/ 628 w 641"/>
              <a:gd name="T29" fmla="*/ 151 h 641"/>
              <a:gd name="T30" fmla="*/ 640 w 641"/>
              <a:gd name="T31" fmla="*/ 140 h 641"/>
              <a:gd name="T32" fmla="*/ 640 w 641"/>
              <a:gd name="T33" fmla="*/ 12 h 641"/>
              <a:gd name="T34" fmla="*/ 628 w 641"/>
              <a:gd name="T35" fmla="*/ 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1" h="641">
                <a:moveTo>
                  <a:pt x="628" y="0"/>
                </a:moveTo>
                <a:lnTo>
                  <a:pt x="628" y="0"/>
                </a:lnTo>
                <a:cubicBezTo>
                  <a:pt x="501" y="0"/>
                  <a:pt x="501" y="0"/>
                  <a:pt x="501" y="0"/>
                </a:cubicBezTo>
                <a:cubicBezTo>
                  <a:pt x="494" y="0"/>
                  <a:pt x="489" y="5"/>
                  <a:pt x="489" y="12"/>
                </a:cubicBezTo>
                <a:cubicBezTo>
                  <a:pt x="489" y="134"/>
                  <a:pt x="489" y="134"/>
                  <a:pt x="489" y="134"/>
                </a:cubicBezTo>
                <a:cubicBezTo>
                  <a:pt x="134" y="489"/>
                  <a:pt x="134" y="489"/>
                  <a:pt x="134" y="489"/>
                </a:cubicBezTo>
                <a:cubicBezTo>
                  <a:pt x="11" y="489"/>
                  <a:pt x="11" y="489"/>
                  <a:pt x="11" y="489"/>
                </a:cubicBezTo>
                <a:cubicBezTo>
                  <a:pt x="5" y="489"/>
                  <a:pt x="0" y="495"/>
                  <a:pt x="0" y="502"/>
                </a:cubicBezTo>
                <a:cubicBezTo>
                  <a:pt x="0" y="629"/>
                  <a:pt x="0" y="629"/>
                  <a:pt x="0" y="629"/>
                </a:cubicBezTo>
                <a:cubicBezTo>
                  <a:pt x="0" y="635"/>
                  <a:pt x="5" y="640"/>
                  <a:pt x="11" y="640"/>
                </a:cubicBezTo>
                <a:cubicBezTo>
                  <a:pt x="139" y="640"/>
                  <a:pt x="139" y="640"/>
                  <a:pt x="139" y="640"/>
                </a:cubicBezTo>
                <a:cubicBezTo>
                  <a:pt x="145" y="640"/>
                  <a:pt x="151" y="635"/>
                  <a:pt x="151" y="629"/>
                </a:cubicBezTo>
                <a:cubicBezTo>
                  <a:pt x="151" y="506"/>
                  <a:pt x="151" y="506"/>
                  <a:pt x="151" y="506"/>
                </a:cubicBezTo>
                <a:cubicBezTo>
                  <a:pt x="506" y="151"/>
                  <a:pt x="506" y="151"/>
                  <a:pt x="506" y="151"/>
                </a:cubicBezTo>
                <a:cubicBezTo>
                  <a:pt x="628" y="151"/>
                  <a:pt x="628" y="151"/>
                  <a:pt x="628" y="151"/>
                </a:cubicBezTo>
                <a:cubicBezTo>
                  <a:pt x="635" y="151"/>
                  <a:pt x="640" y="146"/>
                  <a:pt x="640" y="140"/>
                </a:cubicBezTo>
                <a:cubicBezTo>
                  <a:pt x="640" y="12"/>
                  <a:pt x="640" y="12"/>
                  <a:pt x="640" y="12"/>
                </a:cubicBezTo>
                <a:cubicBezTo>
                  <a:pt x="640" y="5"/>
                  <a:pt x="635" y="0"/>
                  <a:pt x="628" y="0"/>
                </a:cubicBezTo>
              </a:path>
            </a:pathLst>
          </a:custGeom>
          <a:solidFill>
            <a:srgbClr val="02D35F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0" name="Freeform 48"/>
          <p:cNvSpPr>
            <a:spLocks noChangeArrowheads="1"/>
          </p:cNvSpPr>
          <p:nvPr/>
        </p:nvSpPr>
        <p:spPr bwMode="auto">
          <a:xfrm>
            <a:off x="1400213" y="4385497"/>
            <a:ext cx="237143" cy="246407"/>
          </a:xfrm>
          <a:custGeom>
            <a:avLst/>
            <a:gdLst>
              <a:gd name="T0" fmla="*/ 554 w 566"/>
              <a:gd name="T1" fmla="*/ 0 h 585"/>
              <a:gd name="T2" fmla="*/ 554 w 566"/>
              <a:gd name="T3" fmla="*/ 0 h 585"/>
              <a:gd name="T4" fmla="*/ 437 w 566"/>
              <a:gd name="T5" fmla="*/ 0 h 585"/>
              <a:gd name="T6" fmla="*/ 426 w 566"/>
              <a:gd name="T7" fmla="*/ 11 h 585"/>
              <a:gd name="T8" fmla="*/ 426 w 566"/>
              <a:gd name="T9" fmla="*/ 58 h 585"/>
              <a:gd name="T10" fmla="*/ 58 w 566"/>
              <a:gd name="T11" fmla="*/ 444 h 585"/>
              <a:gd name="T12" fmla="*/ 11 w 566"/>
              <a:gd name="T13" fmla="*/ 444 h 585"/>
              <a:gd name="T14" fmla="*/ 0 w 566"/>
              <a:gd name="T15" fmla="*/ 457 h 585"/>
              <a:gd name="T16" fmla="*/ 0 w 566"/>
              <a:gd name="T17" fmla="*/ 572 h 585"/>
              <a:gd name="T18" fmla="*/ 11 w 566"/>
              <a:gd name="T19" fmla="*/ 584 h 585"/>
              <a:gd name="T20" fmla="*/ 128 w 566"/>
              <a:gd name="T21" fmla="*/ 584 h 585"/>
              <a:gd name="T22" fmla="*/ 139 w 566"/>
              <a:gd name="T23" fmla="*/ 572 h 585"/>
              <a:gd name="T24" fmla="*/ 139 w 566"/>
              <a:gd name="T25" fmla="*/ 457 h 585"/>
              <a:gd name="T26" fmla="*/ 128 w 566"/>
              <a:gd name="T27" fmla="*/ 444 h 585"/>
              <a:gd name="T28" fmla="*/ 82 w 566"/>
              <a:gd name="T29" fmla="*/ 444 h 585"/>
              <a:gd name="T30" fmla="*/ 426 w 566"/>
              <a:gd name="T31" fmla="*/ 81 h 585"/>
              <a:gd name="T32" fmla="*/ 426 w 566"/>
              <a:gd name="T33" fmla="*/ 128 h 585"/>
              <a:gd name="T34" fmla="*/ 437 w 566"/>
              <a:gd name="T35" fmla="*/ 139 h 585"/>
              <a:gd name="T36" fmla="*/ 554 w 566"/>
              <a:gd name="T37" fmla="*/ 139 h 585"/>
              <a:gd name="T38" fmla="*/ 565 w 566"/>
              <a:gd name="T39" fmla="*/ 128 h 585"/>
              <a:gd name="T40" fmla="*/ 565 w 566"/>
              <a:gd name="T41" fmla="*/ 11 h 585"/>
              <a:gd name="T42" fmla="*/ 554 w 566"/>
              <a:gd name="T43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6" h="585">
                <a:moveTo>
                  <a:pt x="554" y="0"/>
                </a:moveTo>
                <a:lnTo>
                  <a:pt x="554" y="0"/>
                </a:lnTo>
                <a:cubicBezTo>
                  <a:pt x="437" y="0"/>
                  <a:pt x="437" y="0"/>
                  <a:pt x="437" y="0"/>
                </a:cubicBezTo>
                <a:cubicBezTo>
                  <a:pt x="431" y="0"/>
                  <a:pt x="426" y="5"/>
                  <a:pt x="426" y="11"/>
                </a:cubicBezTo>
                <a:cubicBezTo>
                  <a:pt x="426" y="58"/>
                  <a:pt x="426" y="58"/>
                  <a:pt x="426" y="58"/>
                </a:cubicBezTo>
                <a:cubicBezTo>
                  <a:pt x="223" y="62"/>
                  <a:pt x="63" y="230"/>
                  <a:pt x="58" y="444"/>
                </a:cubicBezTo>
                <a:cubicBezTo>
                  <a:pt x="11" y="444"/>
                  <a:pt x="11" y="444"/>
                  <a:pt x="11" y="444"/>
                </a:cubicBezTo>
                <a:cubicBezTo>
                  <a:pt x="5" y="444"/>
                  <a:pt x="0" y="449"/>
                  <a:pt x="0" y="457"/>
                </a:cubicBezTo>
                <a:cubicBezTo>
                  <a:pt x="0" y="572"/>
                  <a:pt x="0" y="572"/>
                  <a:pt x="0" y="572"/>
                </a:cubicBezTo>
                <a:cubicBezTo>
                  <a:pt x="0" y="579"/>
                  <a:pt x="5" y="584"/>
                  <a:pt x="11" y="584"/>
                </a:cubicBezTo>
                <a:cubicBezTo>
                  <a:pt x="128" y="584"/>
                  <a:pt x="128" y="584"/>
                  <a:pt x="128" y="584"/>
                </a:cubicBezTo>
                <a:cubicBezTo>
                  <a:pt x="134" y="584"/>
                  <a:pt x="139" y="579"/>
                  <a:pt x="139" y="572"/>
                </a:cubicBezTo>
                <a:cubicBezTo>
                  <a:pt x="139" y="457"/>
                  <a:pt x="139" y="457"/>
                  <a:pt x="139" y="457"/>
                </a:cubicBezTo>
                <a:cubicBezTo>
                  <a:pt x="139" y="449"/>
                  <a:pt x="134" y="444"/>
                  <a:pt x="128" y="444"/>
                </a:cubicBezTo>
                <a:cubicBezTo>
                  <a:pt x="82" y="444"/>
                  <a:pt x="82" y="444"/>
                  <a:pt x="82" y="444"/>
                </a:cubicBezTo>
                <a:cubicBezTo>
                  <a:pt x="87" y="242"/>
                  <a:pt x="235" y="86"/>
                  <a:pt x="426" y="81"/>
                </a:cubicBezTo>
                <a:cubicBezTo>
                  <a:pt x="426" y="128"/>
                  <a:pt x="426" y="128"/>
                  <a:pt x="426" y="128"/>
                </a:cubicBezTo>
                <a:cubicBezTo>
                  <a:pt x="426" y="134"/>
                  <a:pt x="431" y="139"/>
                  <a:pt x="437" y="139"/>
                </a:cubicBezTo>
                <a:cubicBezTo>
                  <a:pt x="554" y="139"/>
                  <a:pt x="554" y="139"/>
                  <a:pt x="554" y="139"/>
                </a:cubicBezTo>
                <a:cubicBezTo>
                  <a:pt x="560" y="139"/>
                  <a:pt x="565" y="134"/>
                  <a:pt x="565" y="128"/>
                </a:cubicBezTo>
                <a:cubicBezTo>
                  <a:pt x="565" y="11"/>
                  <a:pt x="565" y="11"/>
                  <a:pt x="565" y="11"/>
                </a:cubicBezTo>
                <a:cubicBezTo>
                  <a:pt x="565" y="5"/>
                  <a:pt x="560" y="0"/>
                  <a:pt x="554" y="0"/>
                </a:cubicBezTo>
              </a:path>
            </a:pathLst>
          </a:custGeom>
          <a:solidFill>
            <a:srgbClr val="02D35F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1" name="Freeform 49"/>
          <p:cNvSpPr>
            <a:spLocks noChangeArrowheads="1"/>
          </p:cNvSpPr>
          <p:nvPr/>
        </p:nvSpPr>
        <p:spPr bwMode="auto">
          <a:xfrm>
            <a:off x="553539" y="4400318"/>
            <a:ext cx="235290" cy="235291"/>
          </a:xfrm>
          <a:custGeom>
            <a:avLst/>
            <a:gdLst>
              <a:gd name="T0" fmla="*/ 549 w 561"/>
              <a:gd name="T1" fmla="*/ 134 h 561"/>
              <a:gd name="T2" fmla="*/ 549 w 561"/>
              <a:gd name="T3" fmla="*/ 134 h 561"/>
              <a:gd name="T4" fmla="*/ 560 w 561"/>
              <a:gd name="T5" fmla="*/ 123 h 561"/>
              <a:gd name="T6" fmla="*/ 560 w 561"/>
              <a:gd name="T7" fmla="*/ 12 h 561"/>
              <a:gd name="T8" fmla="*/ 549 w 561"/>
              <a:gd name="T9" fmla="*/ 0 h 561"/>
              <a:gd name="T10" fmla="*/ 437 w 561"/>
              <a:gd name="T11" fmla="*/ 0 h 561"/>
              <a:gd name="T12" fmla="*/ 426 w 561"/>
              <a:gd name="T13" fmla="*/ 12 h 561"/>
              <a:gd name="T14" fmla="*/ 426 w 561"/>
              <a:gd name="T15" fmla="*/ 55 h 561"/>
              <a:gd name="T16" fmla="*/ 134 w 561"/>
              <a:gd name="T17" fmla="*/ 55 h 561"/>
              <a:gd name="T18" fmla="*/ 134 w 561"/>
              <a:gd name="T19" fmla="*/ 12 h 561"/>
              <a:gd name="T20" fmla="*/ 123 w 561"/>
              <a:gd name="T21" fmla="*/ 0 h 561"/>
              <a:gd name="T22" fmla="*/ 12 w 561"/>
              <a:gd name="T23" fmla="*/ 0 h 561"/>
              <a:gd name="T24" fmla="*/ 0 w 561"/>
              <a:gd name="T25" fmla="*/ 12 h 561"/>
              <a:gd name="T26" fmla="*/ 0 w 561"/>
              <a:gd name="T27" fmla="*/ 123 h 561"/>
              <a:gd name="T28" fmla="*/ 12 w 561"/>
              <a:gd name="T29" fmla="*/ 134 h 561"/>
              <a:gd name="T30" fmla="*/ 55 w 561"/>
              <a:gd name="T31" fmla="*/ 134 h 561"/>
              <a:gd name="T32" fmla="*/ 55 w 561"/>
              <a:gd name="T33" fmla="*/ 426 h 561"/>
              <a:gd name="T34" fmla="*/ 12 w 561"/>
              <a:gd name="T35" fmla="*/ 426 h 561"/>
              <a:gd name="T36" fmla="*/ 0 w 561"/>
              <a:gd name="T37" fmla="*/ 437 h 561"/>
              <a:gd name="T38" fmla="*/ 0 w 561"/>
              <a:gd name="T39" fmla="*/ 549 h 561"/>
              <a:gd name="T40" fmla="*/ 12 w 561"/>
              <a:gd name="T41" fmla="*/ 560 h 561"/>
              <a:gd name="T42" fmla="*/ 123 w 561"/>
              <a:gd name="T43" fmla="*/ 560 h 561"/>
              <a:gd name="T44" fmla="*/ 134 w 561"/>
              <a:gd name="T45" fmla="*/ 549 h 561"/>
              <a:gd name="T46" fmla="*/ 134 w 561"/>
              <a:gd name="T47" fmla="*/ 505 h 561"/>
              <a:gd name="T48" fmla="*/ 426 w 561"/>
              <a:gd name="T49" fmla="*/ 505 h 561"/>
              <a:gd name="T50" fmla="*/ 426 w 561"/>
              <a:gd name="T51" fmla="*/ 549 h 561"/>
              <a:gd name="T52" fmla="*/ 437 w 561"/>
              <a:gd name="T53" fmla="*/ 560 h 561"/>
              <a:gd name="T54" fmla="*/ 549 w 561"/>
              <a:gd name="T55" fmla="*/ 560 h 561"/>
              <a:gd name="T56" fmla="*/ 560 w 561"/>
              <a:gd name="T57" fmla="*/ 549 h 561"/>
              <a:gd name="T58" fmla="*/ 560 w 561"/>
              <a:gd name="T59" fmla="*/ 437 h 561"/>
              <a:gd name="T60" fmla="*/ 549 w 561"/>
              <a:gd name="T61" fmla="*/ 426 h 561"/>
              <a:gd name="T62" fmla="*/ 504 w 561"/>
              <a:gd name="T63" fmla="*/ 426 h 561"/>
              <a:gd name="T64" fmla="*/ 504 w 561"/>
              <a:gd name="T65" fmla="*/ 134 h 561"/>
              <a:gd name="T66" fmla="*/ 549 w 561"/>
              <a:gd name="T67" fmla="*/ 134 h 561"/>
              <a:gd name="T68" fmla="*/ 481 w 561"/>
              <a:gd name="T69" fmla="*/ 426 h 561"/>
              <a:gd name="T70" fmla="*/ 481 w 561"/>
              <a:gd name="T71" fmla="*/ 426 h 561"/>
              <a:gd name="T72" fmla="*/ 437 w 561"/>
              <a:gd name="T73" fmla="*/ 426 h 561"/>
              <a:gd name="T74" fmla="*/ 426 w 561"/>
              <a:gd name="T75" fmla="*/ 437 h 561"/>
              <a:gd name="T76" fmla="*/ 426 w 561"/>
              <a:gd name="T77" fmla="*/ 481 h 561"/>
              <a:gd name="T78" fmla="*/ 134 w 561"/>
              <a:gd name="T79" fmla="*/ 481 h 561"/>
              <a:gd name="T80" fmla="*/ 134 w 561"/>
              <a:gd name="T81" fmla="*/ 437 h 561"/>
              <a:gd name="T82" fmla="*/ 123 w 561"/>
              <a:gd name="T83" fmla="*/ 426 h 561"/>
              <a:gd name="T84" fmla="*/ 78 w 561"/>
              <a:gd name="T85" fmla="*/ 426 h 561"/>
              <a:gd name="T86" fmla="*/ 78 w 561"/>
              <a:gd name="T87" fmla="*/ 134 h 561"/>
              <a:gd name="T88" fmla="*/ 123 w 561"/>
              <a:gd name="T89" fmla="*/ 134 h 561"/>
              <a:gd name="T90" fmla="*/ 134 w 561"/>
              <a:gd name="T91" fmla="*/ 123 h 561"/>
              <a:gd name="T92" fmla="*/ 134 w 561"/>
              <a:gd name="T93" fmla="*/ 79 h 561"/>
              <a:gd name="T94" fmla="*/ 426 w 561"/>
              <a:gd name="T95" fmla="*/ 79 h 561"/>
              <a:gd name="T96" fmla="*/ 426 w 561"/>
              <a:gd name="T97" fmla="*/ 123 h 561"/>
              <a:gd name="T98" fmla="*/ 437 w 561"/>
              <a:gd name="T99" fmla="*/ 134 h 561"/>
              <a:gd name="T100" fmla="*/ 481 w 561"/>
              <a:gd name="T101" fmla="*/ 134 h 561"/>
              <a:gd name="T102" fmla="*/ 481 w 561"/>
              <a:gd name="T103" fmla="*/ 426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61" h="561">
                <a:moveTo>
                  <a:pt x="549" y="134"/>
                </a:moveTo>
                <a:lnTo>
                  <a:pt x="549" y="134"/>
                </a:lnTo>
                <a:cubicBezTo>
                  <a:pt x="555" y="134"/>
                  <a:pt x="560" y="129"/>
                  <a:pt x="560" y="123"/>
                </a:cubicBezTo>
                <a:cubicBezTo>
                  <a:pt x="560" y="12"/>
                  <a:pt x="560" y="12"/>
                  <a:pt x="560" y="12"/>
                </a:cubicBezTo>
                <a:cubicBezTo>
                  <a:pt x="560" y="5"/>
                  <a:pt x="555" y="0"/>
                  <a:pt x="549" y="0"/>
                </a:cubicBezTo>
                <a:cubicBezTo>
                  <a:pt x="437" y="0"/>
                  <a:pt x="437" y="0"/>
                  <a:pt x="437" y="0"/>
                </a:cubicBezTo>
                <a:cubicBezTo>
                  <a:pt x="431" y="0"/>
                  <a:pt x="426" y="5"/>
                  <a:pt x="426" y="12"/>
                </a:cubicBezTo>
                <a:cubicBezTo>
                  <a:pt x="426" y="55"/>
                  <a:pt x="426" y="55"/>
                  <a:pt x="426" y="55"/>
                </a:cubicBezTo>
                <a:cubicBezTo>
                  <a:pt x="134" y="55"/>
                  <a:pt x="134" y="55"/>
                  <a:pt x="134" y="55"/>
                </a:cubicBezTo>
                <a:cubicBezTo>
                  <a:pt x="134" y="12"/>
                  <a:pt x="134" y="12"/>
                  <a:pt x="134" y="12"/>
                </a:cubicBezTo>
                <a:cubicBezTo>
                  <a:pt x="134" y="5"/>
                  <a:pt x="129" y="0"/>
                  <a:pt x="12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9"/>
                  <a:pt x="5" y="134"/>
                  <a:pt x="12" y="134"/>
                </a:cubicBezTo>
                <a:cubicBezTo>
                  <a:pt x="55" y="134"/>
                  <a:pt x="55" y="134"/>
                  <a:pt x="55" y="134"/>
                </a:cubicBezTo>
                <a:cubicBezTo>
                  <a:pt x="55" y="426"/>
                  <a:pt x="55" y="426"/>
                  <a:pt x="55" y="426"/>
                </a:cubicBezTo>
                <a:cubicBezTo>
                  <a:pt x="12" y="426"/>
                  <a:pt x="12" y="426"/>
                  <a:pt x="12" y="426"/>
                </a:cubicBezTo>
                <a:cubicBezTo>
                  <a:pt x="5" y="426"/>
                  <a:pt x="0" y="431"/>
                  <a:pt x="0" y="437"/>
                </a:cubicBezTo>
                <a:cubicBezTo>
                  <a:pt x="0" y="549"/>
                  <a:pt x="0" y="549"/>
                  <a:pt x="0" y="549"/>
                </a:cubicBezTo>
                <a:cubicBezTo>
                  <a:pt x="0" y="555"/>
                  <a:pt x="5" y="560"/>
                  <a:pt x="12" y="560"/>
                </a:cubicBezTo>
                <a:cubicBezTo>
                  <a:pt x="123" y="560"/>
                  <a:pt x="123" y="560"/>
                  <a:pt x="123" y="560"/>
                </a:cubicBezTo>
                <a:cubicBezTo>
                  <a:pt x="129" y="560"/>
                  <a:pt x="134" y="555"/>
                  <a:pt x="134" y="549"/>
                </a:cubicBezTo>
                <a:cubicBezTo>
                  <a:pt x="134" y="505"/>
                  <a:pt x="134" y="505"/>
                  <a:pt x="134" y="505"/>
                </a:cubicBezTo>
                <a:cubicBezTo>
                  <a:pt x="426" y="505"/>
                  <a:pt x="426" y="505"/>
                  <a:pt x="426" y="505"/>
                </a:cubicBezTo>
                <a:cubicBezTo>
                  <a:pt x="426" y="549"/>
                  <a:pt x="426" y="549"/>
                  <a:pt x="426" y="549"/>
                </a:cubicBezTo>
                <a:cubicBezTo>
                  <a:pt x="426" y="555"/>
                  <a:pt x="431" y="560"/>
                  <a:pt x="437" y="560"/>
                </a:cubicBezTo>
                <a:cubicBezTo>
                  <a:pt x="549" y="560"/>
                  <a:pt x="549" y="560"/>
                  <a:pt x="549" y="560"/>
                </a:cubicBezTo>
                <a:cubicBezTo>
                  <a:pt x="555" y="560"/>
                  <a:pt x="560" y="555"/>
                  <a:pt x="560" y="549"/>
                </a:cubicBezTo>
                <a:cubicBezTo>
                  <a:pt x="560" y="437"/>
                  <a:pt x="560" y="437"/>
                  <a:pt x="560" y="437"/>
                </a:cubicBezTo>
                <a:cubicBezTo>
                  <a:pt x="560" y="431"/>
                  <a:pt x="555" y="426"/>
                  <a:pt x="549" y="426"/>
                </a:cubicBezTo>
                <a:cubicBezTo>
                  <a:pt x="504" y="426"/>
                  <a:pt x="504" y="426"/>
                  <a:pt x="504" y="426"/>
                </a:cubicBezTo>
                <a:cubicBezTo>
                  <a:pt x="504" y="134"/>
                  <a:pt x="504" y="134"/>
                  <a:pt x="504" y="134"/>
                </a:cubicBezTo>
                <a:lnTo>
                  <a:pt x="549" y="134"/>
                </a:lnTo>
                <a:close/>
                <a:moveTo>
                  <a:pt x="481" y="426"/>
                </a:moveTo>
                <a:lnTo>
                  <a:pt x="481" y="426"/>
                </a:lnTo>
                <a:cubicBezTo>
                  <a:pt x="437" y="426"/>
                  <a:pt x="437" y="426"/>
                  <a:pt x="437" y="426"/>
                </a:cubicBezTo>
                <a:cubicBezTo>
                  <a:pt x="431" y="426"/>
                  <a:pt x="426" y="431"/>
                  <a:pt x="426" y="437"/>
                </a:cubicBezTo>
                <a:cubicBezTo>
                  <a:pt x="426" y="481"/>
                  <a:pt x="426" y="481"/>
                  <a:pt x="426" y="481"/>
                </a:cubicBezTo>
                <a:cubicBezTo>
                  <a:pt x="134" y="481"/>
                  <a:pt x="134" y="481"/>
                  <a:pt x="134" y="481"/>
                </a:cubicBezTo>
                <a:cubicBezTo>
                  <a:pt x="134" y="437"/>
                  <a:pt x="134" y="437"/>
                  <a:pt x="134" y="437"/>
                </a:cubicBezTo>
                <a:cubicBezTo>
                  <a:pt x="134" y="431"/>
                  <a:pt x="129" y="426"/>
                  <a:pt x="123" y="426"/>
                </a:cubicBezTo>
                <a:cubicBezTo>
                  <a:pt x="78" y="426"/>
                  <a:pt x="78" y="426"/>
                  <a:pt x="78" y="426"/>
                </a:cubicBezTo>
                <a:cubicBezTo>
                  <a:pt x="78" y="134"/>
                  <a:pt x="78" y="134"/>
                  <a:pt x="78" y="134"/>
                </a:cubicBezTo>
                <a:cubicBezTo>
                  <a:pt x="123" y="134"/>
                  <a:pt x="123" y="134"/>
                  <a:pt x="123" y="134"/>
                </a:cubicBezTo>
                <a:cubicBezTo>
                  <a:pt x="129" y="134"/>
                  <a:pt x="134" y="129"/>
                  <a:pt x="134" y="123"/>
                </a:cubicBezTo>
                <a:cubicBezTo>
                  <a:pt x="134" y="79"/>
                  <a:pt x="134" y="79"/>
                  <a:pt x="134" y="79"/>
                </a:cubicBezTo>
                <a:cubicBezTo>
                  <a:pt x="426" y="79"/>
                  <a:pt x="426" y="79"/>
                  <a:pt x="426" y="79"/>
                </a:cubicBezTo>
                <a:cubicBezTo>
                  <a:pt x="426" y="123"/>
                  <a:pt x="426" y="123"/>
                  <a:pt x="426" y="123"/>
                </a:cubicBezTo>
                <a:cubicBezTo>
                  <a:pt x="426" y="129"/>
                  <a:pt x="431" y="134"/>
                  <a:pt x="437" y="134"/>
                </a:cubicBezTo>
                <a:cubicBezTo>
                  <a:pt x="481" y="134"/>
                  <a:pt x="481" y="134"/>
                  <a:pt x="481" y="134"/>
                </a:cubicBezTo>
                <a:lnTo>
                  <a:pt x="481" y="426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2" name="Freeform 50"/>
          <p:cNvSpPr>
            <a:spLocks noChangeArrowheads="1"/>
          </p:cNvSpPr>
          <p:nvPr/>
        </p:nvSpPr>
        <p:spPr bwMode="auto">
          <a:xfrm>
            <a:off x="3138026" y="3611077"/>
            <a:ext cx="279755" cy="272344"/>
          </a:xfrm>
          <a:custGeom>
            <a:avLst/>
            <a:gdLst>
              <a:gd name="T0" fmla="*/ 654 w 666"/>
              <a:gd name="T1" fmla="*/ 91 h 649"/>
              <a:gd name="T2" fmla="*/ 654 w 666"/>
              <a:gd name="T3" fmla="*/ 91 h 649"/>
              <a:gd name="T4" fmla="*/ 573 w 666"/>
              <a:gd name="T5" fmla="*/ 91 h 649"/>
              <a:gd name="T6" fmla="*/ 570 w 666"/>
              <a:gd name="T7" fmla="*/ 92 h 649"/>
              <a:gd name="T8" fmla="*/ 570 w 666"/>
              <a:gd name="T9" fmla="*/ 28 h 649"/>
              <a:gd name="T10" fmla="*/ 541 w 666"/>
              <a:gd name="T11" fmla="*/ 0 h 649"/>
              <a:gd name="T12" fmla="*/ 90 w 666"/>
              <a:gd name="T13" fmla="*/ 0 h 649"/>
              <a:gd name="T14" fmla="*/ 61 w 666"/>
              <a:gd name="T15" fmla="*/ 28 h 649"/>
              <a:gd name="T16" fmla="*/ 61 w 666"/>
              <a:gd name="T17" fmla="*/ 92 h 649"/>
              <a:gd name="T18" fmla="*/ 58 w 666"/>
              <a:gd name="T19" fmla="*/ 91 h 649"/>
              <a:gd name="T20" fmla="*/ 13 w 666"/>
              <a:gd name="T21" fmla="*/ 91 h 649"/>
              <a:gd name="T22" fmla="*/ 0 w 666"/>
              <a:gd name="T23" fmla="*/ 102 h 649"/>
              <a:gd name="T24" fmla="*/ 13 w 666"/>
              <a:gd name="T25" fmla="*/ 114 h 649"/>
              <a:gd name="T26" fmla="*/ 58 w 666"/>
              <a:gd name="T27" fmla="*/ 114 h 649"/>
              <a:gd name="T28" fmla="*/ 61 w 666"/>
              <a:gd name="T29" fmla="*/ 113 h 649"/>
              <a:gd name="T30" fmla="*/ 61 w 666"/>
              <a:gd name="T31" fmla="*/ 176 h 649"/>
              <a:gd name="T32" fmla="*/ 90 w 666"/>
              <a:gd name="T33" fmla="*/ 204 h 649"/>
              <a:gd name="T34" fmla="*/ 541 w 666"/>
              <a:gd name="T35" fmla="*/ 204 h 649"/>
              <a:gd name="T36" fmla="*/ 570 w 666"/>
              <a:gd name="T37" fmla="*/ 176 h 649"/>
              <a:gd name="T38" fmla="*/ 570 w 666"/>
              <a:gd name="T39" fmla="*/ 113 h 649"/>
              <a:gd name="T40" fmla="*/ 573 w 666"/>
              <a:gd name="T41" fmla="*/ 114 h 649"/>
              <a:gd name="T42" fmla="*/ 642 w 666"/>
              <a:gd name="T43" fmla="*/ 114 h 649"/>
              <a:gd name="T44" fmla="*/ 642 w 666"/>
              <a:gd name="T45" fmla="*/ 287 h 649"/>
              <a:gd name="T46" fmla="*/ 303 w 666"/>
              <a:gd name="T47" fmla="*/ 315 h 649"/>
              <a:gd name="T48" fmla="*/ 293 w 666"/>
              <a:gd name="T49" fmla="*/ 326 h 649"/>
              <a:gd name="T50" fmla="*/ 293 w 666"/>
              <a:gd name="T51" fmla="*/ 394 h 649"/>
              <a:gd name="T52" fmla="*/ 294 w 666"/>
              <a:gd name="T53" fmla="*/ 397 h 649"/>
              <a:gd name="T54" fmla="*/ 292 w 666"/>
              <a:gd name="T55" fmla="*/ 397 h 649"/>
              <a:gd name="T56" fmla="*/ 236 w 666"/>
              <a:gd name="T57" fmla="*/ 443 h 649"/>
              <a:gd name="T58" fmla="*/ 236 w 666"/>
              <a:gd name="T59" fmla="*/ 589 h 649"/>
              <a:gd name="T60" fmla="*/ 292 w 666"/>
              <a:gd name="T61" fmla="*/ 648 h 649"/>
              <a:gd name="T62" fmla="*/ 321 w 666"/>
              <a:gd name="T63" fmla="*/ 648 h 649"/>
              <a:gd name="T64" fmla="*/ 371 w 666"/>
              <a:gd name="T65" fmla="*/ 589 h 649"/>
              <a:gd name="T66" fmla="*/ 371 w 666"/>
              <a:gd name="T67" fmla="*/ 443 h 649"/>
              <a:gd name="T68" fmla="*/ 322 w 666"/>
              <a:gd name="T69" fmla="*/ 397 h 649"/>
              <a:gd name="T70" fmla="*/ 314 w 666"/>
              <a:gd name="T71" fmla="*/ 397 h 649"/>
              <a:gd name="T72" fmla="*/ 316 w 666"/>
              <a:gd name="T73" fmla="*/ 394 h 649"/>
              <a:gd name="T74" fmla="*/ 316 w 666"/>
              <a:gd name="T75" fmla="*/ 338 h 649"/>
              <a:gd name="T76" fmla="*/ 655 w 666"/>
              <a:gd name="T77" fmla="*/ 309 h 649"/>
              <a:gd name="T78" fmla="*/ 665 w 666"/>
              <a:gd name="T79" fmla="*/ 298 h 649"/>
              <a:gd name="T80" fmla="*/ 665 w 666"/>
              <a:gd name="T81" fmla="*/ 102 h 649"/>
              <a:gd name="T82" fmla="*/ 654 w 666"/>
              <a:gd name="T83" fmla="*/ 91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6" h="649">
                <a:moveTo>
                  <a:pt x="654" y="91"/>
                </a:moveTo>
                <a:lnTo>
                  <a:pt x="654" y="91"/>
                </a:lnTo>
                <a:cubicBezTo>
                  <a:pt x="573" y="91"/>
                  <a:pt x="573" y="91"/>
                  <a:pt x="573" y="91"/>
                </a:cubicBezTo>
                <a:cubicBezTo>
                  <a:pt x="572" y="91"/>
                  <a:pt x="571" y="92"/>
                  <a:pt x="570" y="92"/>
                </a:cubicBezTo>
                <a:cubicBezTo>
                  <a:pt x="570" y="28"/>
                  <a:pt x="570" y="28"/>
                  <a:pt x="570" y="28"/>
                </a:cubicBezTo>
                <a:cubicBezTo>
                  <a:pt x="570" y="13"/>
                  <a:pt x="557" y="0"/>
                  <a:pt x="541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74" y="0"/>
                  <a:pt x="61" y="13"/>
                  <a:pt x="61" y="28"/>
                </a:cubicBezTo>
                <a:cubicBezTo>
                  <a:pt x="61" y="92"/>
                  <a:pt x="61" y="92"/>
                  <a:pt x="61" y="92"/>
                </a:cubicBezTo>
                <a:cubicBezTo>
                  <a:pt x="60" y="92"/>
                  <a:pt x="59" y="91"/>
                  <a:pt x="58" y="91"/>
                </a:cubicBezTo>
                <a:cubicBezTo>
                  <a:pt x="13" y="91"/>
                  <a:pt x="13" y="91"/>
                  <a:pt x="13" y="91"/>
                </a:cubicBezTo>
                <a:cubicBezTo>
                  <a:pt x="5" y="91"/>
                  <a:pt x="0" y="96"/>
                  <a:pt x="0" y="102"/>
                </a:cubicBezTo>
                <a:cubicBezTo>
                  <a:pt x="0" y="108"/>
                  <a:pt x="5" y="114"/>
                  <a:pt x="13" y="114"/>
                </a:cubicBezTo>
                <a:cubicBezTo>
                  <a:pt x="58" y="114"/>
                  <a:pt x="58" y="114"/>
                  <a:pt x="58" y="114"/>
                </a:cubicBezTo>
                <a:cubicBezTo>
                  <a:pt x="59" y="114"/>
                  <a:pt x="60" y="113"/>
                  <a:pt x="61" y="113"/>
                </a:cubicBezTo>
                <a:cubicBezTo>
                  <a:pt x="61" y="176"/>
                  <a:pt x="61" y="176"/>
                  <a:pt x="61" y="176"/>
                </a:cubicBezTo>
                <a:cubicBezTo>
                  <a:pt x="61" y="192"/>
                  <a:pt x="74" y="204"/>
                  <a:pt x="90" y="204"/>
                </a:cubicBezTo>
                <a:cubicBezTo>
                  <a:pt x="541" y="204"/>
                  <a:pt x="541" y="204"/>
                  <a:pt x="541" y="204"/>
                </a:cubicBezTo>
                <a:cubicBezTo>
                  <a:pt x="557" y="204"/>
                  <a:pt x="570" y="192"/>
                  <a:pt x="570" y="176"/>
                </a:cubicBezTo>
                <a:cubicBezTo>
                  <a:pt x="570" y="113"/>
                  <a:pt x="570" y="113"/>
                  <a:pt x="570" y="113"/>
                </a:cubicBezTo>
                <a:cubicBezTo>
                  <a:pt x="571" y="113"/>
                  <a:pt x="572" y="114"/>
                  <a:pt x="573" y="114"/>
                </a:cubicBezTo>
                <a:cubicBezTo>
                  <a:pt x="642" y="114"/>
                  <a:pt x="642" y="114"/>
                  <a:pt x="642" y="114"/>
                </a:cubicBezTo>
                <a:cubicBezTo>
                  <a:pt x="642" y="287"/>
                  <a:pt x="642" y="287"/>
                  <a:pt x="642" y="287"/>
                </a:cubicBezTo>
                <a:cubicBezTo>
                  <a:pt x="303" y="315"/>
                  <a:pt x="303" y="315"/>
                  <a:pt x="303" y="315"/>
                </a:cubicBezTo>
                <a:cubicBezTo>
                  <a:pt x="297" y="316"/>
                  <a:pt x="293" y="320"/>
                  <a:pt x="293" y="326"/>
                </a:cubicBezTo>
                <a:cubicBezTo>
                  <a:pt x="293" y="394"/>
                  <a:pt x="293" y="394"/>
                  <a:pt x="293" y="394"/>
                </a:cubicBezTo>
                <a:cubicBezTo>
                  <a:pt x="293" y="395"/>
                  <a:pt x="293" y="396"/>
                  <a:pt x="294" y="397"/>
                </a:cubicBezTo>
                <a:cubicBezTo>
                  <a:pt x="292" y="397"/>
                  <a:pt x="292" y="397"/>
                  <a:pt x="292" y="397"/>
                </a:cubicBezTo>
                <a:cubicBezTo>
                  <a:pt x="264" y="397"/>
                  <a:pt x="236" y="412"/>
                  <a:pt x="236" y="443"/>
                </a:cubicBezTo>
                <a:cubicBezTo>
                  <a:pt x="236" y="589"/>
                  <a:pt x="236" y="589"/>
                  <a:pt x="236" y="589"/>
                </a:cubicBezTo>
                <a:cubicBezTo>
                  <a:pt x="236" y="620"/>
                  <a:pt x="263" y="648"/>
                  <a:pt x="292" y="648"/>
                </a:cubicBezTo>
                <a:cubicBezTo>
                  <a:pt x="321" y="648"/>
                  <a:pt x="321" y="648"/>
                  <a:pt x="321" y="648"/>
                </a:cubicBezTo>
                <a:cubicBezTo>
                  <a:pt x="351" y="648"/>
                  <a:pt x="371" y="618"/>
                  <a:pt x="371" y="589"/>
                </a:cubicBezTo>
                <a:cubicBezTo>
                  <a:pt x="371" y="443"/>
                  <a:pt x="371" y="443"/>
                  <a:pt x="371" y="443"/>
                </a:cubicBezTo>
                <a:cubicBezTo>
                  <a:pt x="371" y="416"/>
                  <a:pt x="351" y="397"/>
                  <a:pt x="322" y="397"/>
                </a:cubicBezTo>
                <a:cubicBezTo>
                  <a:pt x="314" y="397"/>
                  <a:pt x="314" y="397"/>
                  <a:pt x="314" y="397"/>
                </a:cubicBezTo>
                <a:cubicBezTo>
                  <a:pt x="314" y="396"/>
                  <a:pt x="316" y="395"/>
                  <a:pt x="316" y="394"/>
                </a:cubicBezTo>
                <a:cubicBezTo>
                  <a:pt x="316" y="338"/>
                  <a:pt x="316" y="338"/>
                  <a:pt x="316" y="338"/>
                </a:cubicBezTo>
                <a:cubicBezTo>
                  <a:pt x="655" y="309"/>
                  <a:pt x="655" y="309"/>
                  <a:pt x="655" y="309"/>
                </a:cubicBezTo>
                <a:cubicBezTo>
                  <a:pt x="661" y="308"/>
                  <a:pt x="665" y="303"/>
                  <a:pt x="665" y="298"/>
                </a:cubicBezTo>
                <a:cubicBezTo>
                  <a:pt x="665" y="102"/>
                  <a:pt x="665" y="102"/>
                  <a:pt x="665" y="102"/>
                </a:cubicBezTo>
                <a:cubicBezTo>
                  <a:pt x="665" y="96"/>
                  <a:pt x="660" y="91"/>
                  <a:pt x="654" y="91"/>
                </a:cubicBezTo>
              </a:path>
            </a:pathLst>
          </a:custGeom>
          <a:solidFill>
            <a:srgbClr val="02D35F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407624" y="3622193"/>
            <a:ext cx="264934" cy="194532"/>
            <a:chOff x="1407624" y="3622193"/>
            <a:chExt cx="264934" cy="194532"/>
          </a:xfrm>
          <a:solidFill>
            <a:srgbClr val="02D35F"/>
          </a:solidFill>
        </p:grpSpPr>
        <p:sp>
          <p:nvSpPr>
            <p:cNvPr id="3123" name="Freeform 51"/>
            <p:cNvSpPr>
              <a:spLocks noChangeArrowheads="1"/>
            </p:cNvSpPr>
            <p:nvPr/>
          </p:nvSpPr>
          <p:spPr bwMode="auto">
            <a:xfrm>
              <a:off x="1407624" y="3762997"/>
              <a:ext cx="44464" cy="51875"/>
            </a:xfrm>
            <a:custGeom>
              <a:avLst/>
              <a:gdLst>
                <a:gd name="T0" fmla="*/ 3 w 106"/>
                <a:gd name="T1" fmla="*/ 0 h 122"/>
                <a:gd name="T2" fmla="*/ 3 w 106"/>
                <a:gd name="T3" fmla="*/ 0 h 122"/>
                <a:gd name="T4" fmla="*/ 2 w 106"/>
                <a:gd name="T5" fmla="*/ 0 h 122"/>
                <a:gd name="T6" fmla="*/ 0 w 106"/>
                <a:gd name="T7" fmla="*/ 2 h 122"/>
                <a:gd name="T8" fmla="*/ 2 w 106"/>
                <a:gd name="T9" fmla="*/ 3 h 122"/>
                <a:gd name="T10" fmla="*/ 3 w 106"/>
                <a:gd name="T11" fmla="*/ 6 h 122"/>
                <a:gd name="T12" fmla="*/ 101 w 106"/>
                <a:gd name="T13" fmla="*/ 120 h 122"/>
                <a:gd name="T14" fmla="*/ 104 w 106"/>
                <a:gd name="T15" fmla="*/ 121 h 122"/>
                <a:gd name="T16" fmla="*/ 104 w 106"/>
                <a:gd name="T17" fmla="*/ 121 h 122"/>
                <a:gd name="T18" fmla="*/ 105 w 106"/>
                <a:gd name="T19" fmla="*/ 119 h 122"/>
                <a:gd name="T20" fmla="*/ 105 w 106"/>
                <a:gd name="T21" fmla="*/ 1 h 122"/>
                <a:gd name="T22" fmla="*/ 104 w 106"/>
                <a:gd name="T23" fmla="*/ 0 h 122"/>
                <a:gd name="T24" fmla="*/ 3 w 106"/>
                <a:gd name="T2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22">
                  <a:moveTo>
                    <a:pt x="3" y="0"/>
                  </a:moveTo>
                  <a:lnTo>
                    <a:pt x="3" y="0"/>
                  </a:ln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5"/>
                    <a:pt x="3" y="6"/>
                  </a:cubicBezTo>
                  <a:cubicBezTo>
                    <a:pt x="101" y="120"/>
                    <a:pt x="101" y="120"/>
                    <a:pt x="101" y="120"/>
                  </a:cubicBezTo>
                  <a:cubicBezTo>
                    <a:pt x="103" y="121"/>
                    <a:pt x="103" y="121"/>
                    <a:pt x="104" y="121"/>
                  </a:cubicBezTo>
                  <a:lnTo>
                    <a:pt x="104" y="121"/>
                  </a:lnTo>
                  <a:cubicBezTo>
                    <a:pt x="105" y="120"/>
                    <a:pt x="105" y="120"/>
                    <a:pt x="105" y="11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5" y="0"/>
                    <a:pt x="105" y="0"/>
                    <a:pt x="104" y="0"/>
                  </a:cubicBez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" name="Freeform 52"/>
            <p:cNvSpPr>
              <a:spLocks noChangeArrowheads="1"/>
            </p:cNvSpPr>
            <p:nvPr/>
          </p:nvSpPr>
          <p:spPr bwMode="auto">
            <a:xfrm>
              <a:off x="1407624" y="3622193"/>
              <a:ext cx="264934" cy="194532"/>
            </a:xfrm>
            <a:custGeom>
              <a:avLst/>
              <a:gdLst>
                <a:gd name="T0" fmla="*/ 609 w 630"/>
                <a:gd name="T1" fmla="*/ 0 h 462"/>
                <a:gd name="T2" fmla="*/ 609 w 630"/>
                <a:gd name="T3" fmla="*/ 0 h 462"/>
                <a:gd name="T4" fmla="*/ 20 w 630"/>
                <a:gd name="T5" fmla="*/ 0 h 462"/>
                <a:gd name="T6" fmla="*/ 0 w 630"/>
                <a:gd name="T7" fmla="*/ 20 h 462"/>
                <a:gd name="T8" fmla="*/ 0 w 630"/>
                <a:gd name="T9" fmla="*/ 313 h 462"/>
                <a:gd name="T10" fmla="*/ 3 w 630"/>
                <a:gd name="T11" fmla="*/ 316 h 462"/>
                <a:gd name="T12" fmla="*/ 116 w 630"/>
                <a:gd name="T13" fmla="*/ 316 h 462"/>
                <a:gd name="T14" fmla="*/ 125 w 630"/>
                <a:gd name="T15" fmla="*/ 325 h 462"/>
                <a:gd name="T16" fmla="*/ 125 w 630"/>
                <a:gd name="T17" fmla="*/ 459 h 462"/>
                <a:gd name="T18" fmla="*/ 127 w 630"/>
                <a:gd name="T19" fmla="*/ 461 h 462"/>
                <a:gd name="T20" fmla="*/ 609 w 630"/>
                <a:gd name="T21" fmla="*/ 461 h 462"/>
                <a:gd name="T22" fmla="*/ 629 w 630"/>
                <a:gd name="T23" fmla="*/ 443 h 462"/>
                <a:gd name="T24" fmla="*/ 629 w 630"/>
                <a:gd name="T25" fmla="*/ 20 h 462"/>
                <a:gd name="T26" fmla="*/ 609 w 630"/>
                <a:gd name="T27" fmla="*/ 0 h 462"/>
                <a:gd name="T28" fmla="*/ 106 w 630"/>
                <a:gd name="T29" fmla="*/ 190 h 462"/>
                <a:gd name="T30" fmla="*/ 106 w 630"/>
                <a:gd name="T31" fmla="*/ 190 h 462"/>
                <a:gd name="T32" fmla="*/ 441 w 630"/>
                <a:gd name="T33" fmla="*/ 190 h 462"/>
                <a:gd name="T34" fmla="*/ 450 w 630"/>
                <a:gd name="T35" fmla="*/ 199 h 462"/>
                <a:gd name="T36" fmla="*/ 441 w 630"/>
                <a:gd name="T37" fmla="*/ 209 h 462"/>
                <a:gd name="T38" fmla="*/ 106 w 630"/>
                <a:gd name="T39" fmla="*/ 209 h 462"/>
                <a:gd name="T40" fmla="*/ 95 w 630"/>
                <a:gd name="T41" fmla="*/ 199 h 462"/>
                <a:gd name="T42" fmla="*/ 106 w 630"/>
                <a:gd name="T43" fmla="*/ 190 h 462"/>
                <a:gd name="T44" fmla="*/ 555 w 630"/>
                <a:gd name="T45" fmla="*/ 116 h 462"/>
                <a:gd name="T46" fmla="*/ 555 w 630"/>
                <a:gd name="T47" fmla="*/ 116 h 462"/>
                <a:gd name="T48" fmla="*/ 545 w 630"/>
                <a:gd name="T49" fmla="*/ 126 h 462"/>
                <a:gd name="T50" fmla="*/ 106 w 630"/>
                <a:gd name="T51" fmla="*/ 126 h 462"/>
                <a:gd name="T52" fmla="*/ 95 w 630"/>
                <a:gd name="T53" fmla="*/ 116 h 462"/>
                <a:gd name="T54" fmla="*/ 106 w 630"/>
                <a:gd name="T55" fmla="*/ 106 h 462"/>
                <a:gd name="T56" fmla="*/ 545 w 630"/>
                <a:gd name="T57" fmla="*/ 106 h 462"/>
                <a:gd name="T58" fmla="*/ 555 w 630"/>
                <a:gd name="T59" fmla="*/ 116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0" h="462">
                  <a:moveTo>
                    <a:pt x="609" y="0"/>
                  </a:moveTo>
                  <a:lnTo>
                    <a:pt x="609" y="0"/>
                  </a:ln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0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5"/>
                    <a:pt x="1" y="316"/>
                    <a:pt x="3" y="316"/>
                  </a:cubicBezTo>
                  <a:cubicBezTo>
                    <a:pt x="116" y="316"/>
                    <a:pt x="116" y="316"/>
                    <a:pt x="116" y="316"/>
                  </a:cubicBezTo>
                  <a:cubicBezTo>
                    <a:pt x="121" y="316"/>
                    <a:pt x="125" y="320"/>
                    <a:pt x="125" y="325"/>
                  </a:cubicBezTo>
                  <a:cubicBezTo>
                    <a:pt x="125" y="459"/>
                    <a:pt x="125" y="459"/>
                    <a:pt x="125" y="459"/>
                  </a:cubicBezTo>
                  <a:cubicBezTo>
                    <a:pt x="125" y="460"/>
                    <a:pt x="126" y="461"/>
                    <a:pt x="127" y="461"/>
                  </a:cubicBezTo>
                  <a:cubicBezTo>
                    <a:pt x="609" y="461"/>
                    <a:pt x="609" y="461"/>
                    <a:pt x="609" y="461"/>
                  </a:cubicBezTo>
                  <a:cubicBezTo>
                    <a:pt x="621" y="461"/>
                    <a:pt x="629" y="453"/>
                    <a:pt x="629" y="443"/>
                  </a:cubicBezTo>
                  <a:cubicBezTo>
                    <a:pt x="629" y="20"/>
                    <a:pt x="629" y="20"/>
                    <a:pt x="629" y="20"/>
                  </a:cubicBezTo>
                  <a:cubicBezTo>
                    <a:pt x="629" y="10"/>
                    <a:pt x="621" y="0"/>
                    <a:pt x="609" y="0"/>
                  </a:cubicBezTo>
                  <a:close/>
                  <a:moveTo>
                    <a:pt x="106" y="190"/>
                  </a:moveTo>
                  <a:lnTo>
                    <a:pt x="106" y="190"/>
                  </a:lnTo>
                  <a:cubicBezTo>
                    <a:pt x="441" y="190"/>
                    <a:pt x="441" y="190"/>
                    <a:pt x="441" y="190"/>
                  </a:cubicBezTo>
                  <a:cubicBezTo>
                    <a:pt x="446" y="190"/>
                    <a:pt x="450" y="194"/>
                    <a:pt x="450" y="199"/>
                  </a:cubicBezTo>
                  <a:cubicBezTo>
                    <a:pt x="450" y="205"/>
                    <a:pt x="446" y="209"/>
                    <a:pt x="441" y="209"/>
                  </a:cubicBezTo>
                  <a:cubicBezTo>
                    <a:pt x="106" y="209"/>
                    <a:pt x="106" y="209"/>
                    <a:pt x="106" y="209"/>
                  </a:cubicBezTo>
                  <a:cubicBezTo>
                    <a:pt x="100" y="209"/>
                    <a:pt x="95" y="205"/>
                    <a:pt x="95" y="199"/>
                  </a:cubicBezTo>
                  <a:cubicBezTo>
                    <a:pt x="95" y="194"/>
                    <a:pt x="100" y="190"/>
                    <a:pt x="106" y="190"/>
                  </a:cubicBezTo>
                  <a:close/>
                  <a:moveTo>
                    <a:pt x="555" y="116"/>
                  </a:moveTo>
                  <a:lnTo>
                    <a:pt x="555" y="116"/>
                  </a:lnTo>
                  <a:cubicBezTo>
                    <a:pt x="555" y="121"/>
                    <a:pt x="550" y="126"/>
                    <a:pt x="545" y="126"/>
                  </a:cubicBezTo>
                  <a:cubicBezTo>
                    <a:pt x="106" y="126"/>
                    <a:pt x="106" y="126"/>
                    <a:pt x="106" y="126"/>
                  </a:cubicBezTo>
                  <a:cubicBezTo>
                    <a:pt x="100" y="126"/>
                    <a:pt x="95" y="121"/>
                    <a:pt x="95" y="116"/>
                  </a:cubicBezTo>
                  <a:cubicBezTo>
                    <a:pt x="95" y="110"/>
                    <a:pt x="100" y="106"/>
                    <a:pt x="106" y="106"/>
                  </a:cubicBezTo>
                  <a:cubicBezTo>
                    <a:pt x="545" y="106"/>
                    <a:pt x="545" y="106"/>
                    <a:pt x="545" y="106"/>
                  </a:cubicBezTo>
                  <a:cubicBezTo>
                    <a:pt x="550" y="106"/>
                    <a:pt x="555" y="110"/>
                    <a:pt x="555" y="1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3182" y="3590698"/>
            <a:ext cx="181563" cy="248259"/>
            <a:chOff x="583182" y="3590698"/>
            <a:chExt cx="181563" cy="248259"/>
          </a:xfrm>
          <a:solidFill>
            <a:srgbClr val="02D35F"/>
          </a:solidFill>
        </p:grpSpPr>
        <p:sp>
          <p:nvSpPr>
            <p:cNvPr id="3125" name="Freeform 53"/>
            <p:cNvSpPr>
              <a:spLocks noChangeArrowheads="1"/>
            </p:cNvSpPr>
            <p:nvPr/>
          </p:nvSpPr>
          <p:spPr bwMode="auto">
            <a:xfrm>
              <a:off x="583182" y="3592550"/>
              <a:ext cx="40759" cy="48170"/>
            </a:xfrm>
            <a:custGeom>
              <a:avLst/>
              <a:gdLst>
                <a:gd name="T0" fmla="*/ 95 w 96"/>
                <a:gd name="T1" fmla="*/ 114 h 115"/>
                <a:gd name="T2" fmla="*/ 95 w 96"/>
                <a:gd name="T3" fmla="*/ 114 h 115"/>
                <a:gd name="T4" fmla="*/ 95 w 96"/>
                <a:gd name="T5" fmla="*/ 0 h 115"/>
                <a:gd name="T6" fmla="*/ 93 w 96"/>
                <a:gd name="T7" fmla="*/ 1 h 115"/>
                <a:gd name="T8" fmla="*/ 1 w 96"/>
                <a:gd name="T9" fmla="*/ 112 h 115"/>
                <a:gd name="T10" fmla="*/ 0 w 96"/>
                <a:gd name="T11" fmla="*/ 114 h 115"/>
                <a:gd name="T12" fmla="*/ 95 w 96"/>
                <a:gd name="T13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15">
                  <a:moveTo>
                    <a:pt x="95" y="114"/>
                  </a:moveTo>
                  <a:lnTo>
                    <a:pt x="95" y="114"/>
                  </a:lnTo>
                  <a:cubicBezTo>
                    <a:pt x="95" y="0"/>
                    <a:pt x="95" y="0"/>
                    <a:pt x="95" y="0"/>
                  </a:cubicBezTo>
                  <a:cubicBezTo>
                    <a:pt x="94" y="0"/>
                    <a:pt x="93" y="0"/>
                    <a:pt x="93" y="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4"/>
                    <a:pt x="0" y="114"/>
                  </a:cubicBezTo>
                  <a:lnTo>
                    <a:pt x="95" y="11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" name="Freeform 54"/>
            <p:cNvSpPr>
              <a:spLocks noChangeArrowheads="1"/>
            </p:cNvSpPr>
            <p:nvPr/>
          </p:nvSpPr>
          <p:spPr bwMode="auto">
            <a:xfrm>
              <a:off x="583182" y="3590698"/>
              <a:ext cx="181563" cy="248259"/>
            </a:xfrm>
            <a:custGeom>
              <a:avLst/>
              <a:gdLst>
                <a:gd name="T0" fmla="*/ 411 w 434"/>
                <a:gd name="T1" fmla="*/ 0 h 592"/>
                <a:gd name="T2" fmla="*/ 411 w 434"/>
                <a:gd name="T3" fmla="*/ 0 h 592"/>
                <a:gd name="T4" fmla="*/ 120 w 434"/>
                <a:gd name="T5" fmla="*/ 0 h 592"/>
                <a:gd name="T6" fmla="*/ 120 w 434"/>
                <a:gd name="T7" fmla="*/ 128 h 592"/>
                <a:gd name="T8" fmla="*/ 107 w 434"/>
                <a:gd name="T9" fmla="*/ 140 h 592"/>
                <a:gd name="T10" fmla="*/ 0 w 434"/>
                <a:gd name="T11" fmla="*/ 140 h 592"/>
                <a:gd name="T12" fmla="*/ 0 w 434"/>
                <a:gd name="T13" fmla="*/ 570 h 592"/>
                <a:gd name="T14" fmla="*/ 21 w 434"/>
                <a:gd name="T15" fmla="*/ 591 h 592"/>
                <a:gd name="T16" fmla="*/ 411 w 434"/>
                <a:gd name="T17" fmla="*/ 591 h 592"/>
                <a:gd name="T18" fmla="*/ 433 w 434"/>
                <a:gd name="T19" fmla="*/ 570 h 592"/>
                <a:gd name="T20" fmla="*/ 433 w 434"/>
                <a:gd name="T21" fmla="*/ 21 h 592"/>
                <a:gd name="T22" fmla="*/ 411 w 434"/>
                <a:gd name="T23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4" h="592">
                  <a:moveTo>
                    <a:pt x="411" y="0"/>
                  </a:moveTo>
                  <a:lnTo>
                    <a:pt x="411" y="0"/>
                  </a:lnTo>
                  <a:cubicBezTo>
                    <a:pt x="120" y="0"/>
                    <a:pt x="120" y="0"/>
                    <a:pt x="120" y="0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0" y="135"/>
                    <a:pt x="114" y="140"/>
                    <a:pt x="107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570"/>
                    <a:pt x="0" y="570"/>
                    <a:pt x="0" y="570"/>
                  </a:cubicBezTo>
                  <a:cubicBezTo>
                    <a:pt x="0" y="581"/>
                    <a:pt x="9" y="591"/>
                    <a:pt x="21" y="591"/>
                  </a:cubicBezTo>
                  <a:cubicBezTo>
                    <a:pt x="411" y="591"/>
                    <a:pt x="411" y="591"/>
                    <a:pt x="411" y="591"/>
                  </a:cubicBezTo>
                  <a:cubicBezTo>
                    <a:pt x="424" y="591"/>
                    <a:pt x="433" y="581"/>
                    <a:pt x="433" y="570"/>
                  </a:cubicBezTo>
                  <a:cubicBezTo>
                    <a:pt x="433" y="21"/>
                    <a:pt x="433" y="21"/>
                    <a:pt x="433" y="21"/>
                  </a:cubicBezTo>
                  <a:cubicBezTo>
                    <a:pt x="433" y="10"/>
                    <a:pt x="424" y="0"/>
                    <a:pt x="41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7" name="Freeform 55"/>
          <p:cNvSpPr>
            <a:spLocks noChangeArrowheads="1"/>
          </p:cNvSpPr>
          <p:nvPr/>
        </p:nvSpPr>
        <p:spPr bwMode="auto">
          <a:xfrm>
            <a:off x="2263561" y="2777372"/>
            <a:ext cx="268639" cy="257523"/>
          </a:xfrm>
          <a:custGeom>
            <a:avLst/>
            <a:gdLst>
              <a:gd name="T0" fmla="*/ 563 w 639"/>
              <a:gd name="T1" fmla="*/ 76 h 612"/>
              <a:gd name="T2" fmla="*/ 563 w 639"/>
              <a:gd name="T3" fmla="*/ 76 h 612"/>
              <a:gd name="T4" fmla="*/ 358 w 639"/>
              <a:gd name="T5" fmla="*/ 8 h 612"/>
              <a:gd name="T6" fmla="*/ 137 w 639"/>
              <a:gd name="T7" fmla="*/ 118 h 612"/>
              <a:gd name="T8" fmla="*/ 52 w 639"/>
              <a:gd name="T9" fmla="*/ 479 h 612"/>
              <a:gd name="T10" fmla="*/ 58 w 639"/>
              <a:gd name="T11" fmla="*/ 484 h 612"/>
              <a:gd name="T12" fmla="*/ 65 w 639"/>
              <a:gd name="T13" fmla="*/ 482 h 612"/>
              <a:gd name="T14" fmla="*/ 126 w 639"/>
              <a:gd name="T15" fmla="*/ 464 h 612"/>
              <a:gd name="T16" fmla="*/ 233 w 639"/>
              <a:gd name="T17" fmla="*/ 571 h 612"/>
              <a:gd name="T18" fmla="*/ 230 w 639"/>
              <a:gd name="T19" fmla="*/ 597 h 612"/>
              <a:gd name="T20" fmla="*/ 231 w 639"/>
              <a:gd name="T21" fmla="*/ 605 h 612"/>
              <a:gd name="T22" fmla="*/ 237 w 639"/>
              <a:gd name="T23" fmla="*/ 609 h 612"/>
              <a:gd name="T24" fmla="*/ 272 w 639"/>
              <a:gd name="T25" fmla="*/ 611 h 612"/>
              <a:gd name="T26" fmla="*/ 521 w 639"/>
              <a:gd name="T27" fmla="*/ 501 h 612"/>
              <a:gd name="T28" fmla="*/ 630 w 639"/>
              <a:gd name="T29" fmla="*/ 281 h 612"/>
              <a:gd name="T30" fmla="*/ 563 w 639"/>
              <a:gd name="T31" fmla="*/ 76 h 612"/>
              <a:gd name="T32" fmla="*/ 242 w 639"/>
              <a:gd name="T33" fmla="*/ 129 h 612"/>
              <a:gd name="T34" fmla="*/ 242 w 639"/>
              <a:gd name="T35" fmla="*/ 129 h 612"/>
              <a:gd name="T36" fmla="*/ 277 w 639"/>
              <a:gd name="T37" fmla="*/ 163 h 612"/>
              <a:gd name="T38" fmla="*/ 242 w 639"/>
              <a:gd name="T39" fmla="*/ 198 h 612"/>
              <a:gd name="T40" fmla="*/ 208 w 639"/>
              <a:gd name="T41" fmla="*/ 163 h 612"/>
              <a:gd name="T42" fmla="*/ 242 w 639"/>
              <a:gd name="T43" fmla="*/ 129 h 612"/>
              <a:gd name="T44" fmla="*/ 242 w 639"/>
              <a:gd name="T45" fmla="*/ 431 h 612"/>
              <a:gd name="T46" fmla="*/ 242 w 639"/>
              <a:gd name="T47" fmla="*/ 431 h 612"/>
              <a:gd name="T48" fmla="*/ 179 w 639"/>
              <a:gd name="T49" fmla="*/ 367 h 612"/>
              <a:gd name="T50" fmla="*/ 242 w 639"/>
              <a:gd name="T51" fmla="*/ 304 h 612"/>
              <a:gd name="T52" fmla="*/ 306 w 639"/>
              <a:gd name="T53" fmla="*/ 367 h 612"/>
              <a:gd name="T54" fmla="*/ 242 w 639"/>
              <a:gd name="T55" fmla="*/ 431 h 612"/>
              <a:gd name="T56" fmla="*/ 359 w 639"/>
              <a:gd name="T57" fmla="*/ 139 h 612"/>
              <a:gd name="T58" fmla="*/ 359 w 639"/>
              <a:gd name="T59" fmla="*/ 139 h 612"/>
              <a:gd name="T60" fmla="*/ 325 w 639"/>
              <a:gd name="T61" fmla="*/ 105 h 612"/>
              <a:gd name="T62" fmla="*/ 359 w 639"/>
              <a:gd name="T63" fmla="*/ 71 h 612"/>
              <a:gd name="T64" fmla="*/ 393 w 639"/>
              <a:gd name="T65" fmla="*/ 105 h 612"/>
              <a:gd name="T66" fmla="*/ 359 w 639"/>
              <a:gd name="T67" fmla="*/ 139 h 612"/>
              <a:gd name="T68" fmla="*/ 441 w 639"/>
              <a:gd name="T69" fmla="*/ 134 h 612"/>
              <a:gd name="T70" fmla="*/ 441 w 639"/>
              <a:gd name="T71" fmla="*/ 134 h 612"/>
              <a:gd name="T72" fmla="*/ 476 w 639"/>
              <a:gd name="T73" fmla="*/ 100 h 612"/>
              <a:gd name="T74" fmla="*/ 510 w 639"/>
              <a:gd name="T75" fmla="*/ 134 h 612"/>
              <a:gd name="T76" fmla="*/ 476 w 639"/>
              <a:gd name="T77" fmla="*/ 169 h 612"/>
              <a:gd name="T78" fmla="*/ 441 w 639"/>
              <a:gd name="T79" fmla="*/ 134 h 612"/>
              <a:gd name="T80" fmla="*/ 505 w 639"/>
              <a:gd name="T81" fmla="*/ 402 h 612"/>
              <a:gd name="T82" fmla="*/ 505 w 639"/>
              <a:gd name="T83" fmla="*/ 402 h 612"/>
              <a:gd name="T84" fmla="*/ 470 w 639"/>
              <a:gd name="T85" fmla="*/ 367 h 612"/>
              <a:gd name="T86" fmla="*/ 505 w 639"/>
              <a:gd name="T87" fmla="*/ 333 h 612"/>
              <a:gd name="T88" fmla="*/ 539 w 639"/>
              <a:gd name="T89" fmla="*/ 367 h 612"/>
              <a:gd name="T90" fmla="*/ 505 w 639"/>
              <a:gd name="T91" fmla="*/ 402 h 612"/>
              <a:gd name="T92" fmla="*/ 534 w 639"/>
              <a:gd name="T93" fmla="*/ 285 h 612"/>
              <a:gd name="T94" fmla="*/ 534 w 639"/>
              <a:gd name="T95" fmla="*/ 285 h 612"/>
              <a:gd name="T96" fmla="*/ 500 w 639"/>
              <a:gd name="T97" fmla="*/ 251 h 612"/>
              <a:gd name="T98" fmla="*/ 534 w 639"/>
              <a:gd name="T99" fmla="*/ 216 h 612"/>
              <a:gd name="T100" fmla="*/ 568 w 639"/>
              <a:gd name="T101" fmla="*/ 251 h 612"/>
              <a:gd name="T102" fmla="*/ 534 w 639"/>
              <a:gd name="T103" fmla="*/ 285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39" h="612">
                <a:moveTo>
                  <a:pt x="563" y="76"/>
                </a:moveTo>
                <a:lnTo>
                  <a:pt x="563" y="76"/>
                </a:lnTo>
                <a:cubicBezTo>
                  <a:pt x="511" y="24"/>
                  <a:pt x="439" y="0"/>
                  <a:pt x="358" y="8"/>
                </a:cubicBezTo>
                <a:cubicBezTo>
                  <a:pt x="278" y="17"/>
                  <a:pt x="200" y="55"/>
                  <a:pt x="137" y="118"/>
                </a:cubicBezTo>
                <a:cubicBezTo>
                  <a:pt x="35" y="220"/>
                  <a:pt x="0" y="368"/>
                  <a:pt x="52" y="479"/>
                </a:cubicBezTo>
                <a:cubicBezTo>
                  <a:pt x="53" y="481"/>
                  <a:pt x="55" y="483"/>
                  <a:pt x="58" y="484"/>
                </a:cubicBezTo>
                <a:cubicBezTo>
                  <a:pt x="60" y="484"/>
                  <a:pt x="63" y="484"/>
                  <a:pt x="65" y="482"/>
                </a:cubicBezTo>
                <a:cubicBezTo>
                  <a:pt x="83" y="470"/>
                  <a:pt x="104" y="464"/>
                  <a:pt x="126" y="464"/>
                </a:cubicBezTo>
                <a:cubicBezTo>
                  <a:pt x="185" y="464"/>
                  <a:pt x="233" y="512"/>
                  <a:pt x="233" y="571"/>
                </a:cubicBezTo>
                <a:cubicBezTo>
                  <a:pt x="233" y="580"/>
                  <a:pt x="232" y="588"/>
                  <a:pt x="230" y="597"/>
                </a:cubicBezTo>
                <a:cubicBezTo>
                  <a:pt x="229" y="601"/>
                  <a:pt x="230" y="603"/>
                  <a:pt x="231" y="605"/>
                </a:cubicBezTo>
                <a:cubicBezTo>
                  <a:pt x="232" y="607"/>
                  <a:pt x="234" y="609"/>
                  <a:pt x="237" y="609"/>
                </a:cubicBezTo>
                <a:cubicBezTo>
                  <a:pt x="249" y="610"/>
                  <a:pt x="260" y="611"/>
                  <a:pt x="272" y="611"/>
                </a:cubicBezTo>
                <a:cubicBezTo>
                  <a:pt x="360" y="611"/>
                  <a:pt x="452" y="571"/>
                  <a:pt x="521" y="501"/>
                </a:cubicBezTo>
                <a:cubicBezTo>
                  <a:pt x="584" y="439"/>
                  <a:pt x="622" y="361"/>
                  <a:pt x="630" y="281"/>
                </a:cubicBezTo>
                <a:cubicBezTo>
                  <a:pt x="638" y="200"/>
                  <a:pt x="614" y="127"/>
                  <a:pt x="563" y="76"/>
                </a:cubicBezTo>
                <a:close/>
                <a:moveTo>
                  <a:pt x="242" y="129"/>
                </a:moveTo>
                <a:lnTo>
                  <a:pt x="242" y="129"/>
                </a:lnTo>
                <a:cubicBezTo>
                  <a:pt x="261" y="129"/>
                  <a:pt x="277" y="145"/>
                  <a:pt x="277" y="163"/>
                </a:cubicBezTo>
                <a:cubicBezTo>
                  <a:pt x="277" y="182"/>
                  <a:pt x="261" y="198"/>
                  <a:pt x="242" y="198"/>
                </a:cubicBezTo>
                <a:cubicBezTo>
                  <a:pt x="223" y="198"/>
                  <a:pt x="208" y="182"/>
                  <a:pt x="208" y="163"/>
                </a:cubicBezTo>
                <a:cubicBezTo>
                  <a:pt x="208" y="145"/>
                  <a:pt x="223" y="129"/>
                  <a:pt x="242" y="129"/>
                </a:cubicBezTo>
                <a:close/>
                <a:moveTo>
                  <a:pt x="242" y="431"/>
                </a:moveTo>
                <a:lnTo>
                  <a:pt x="242" y="431"/>
                </a:lnTo>
                <a:cubicBezTo>
                  <a:pt x="207" y="431"/>
                  <a:pt x="179" y="403"/>
                  <a:pt x="179" y="367"/>
                </a:cubicBezTo>
                <a:cubicBezTo>
                  <a:pt x="179" y="332"/>
                  <a:pt x="207" y="304"/>
                  <a:pt x="242" y="304"/>
                </a:cubicBezTo>
                <a:cubicBezTo>
                  <a:pt x="277" y="304"/>
                  <a:pt x="306" y="332"/>
                  <a:pt x="306" y="367"/>
                </a:cubicBezTo>
                <a:cubicBezTo>
                  <a:pt x="306" y="403"/>
                  <a:pt x="277" y="431"/>
                  <a:pt x="242" y="431"/>
                </a:cubicBezTo>
                <a:close/>
                <a:moveTo>
                  <a:pt x="359" y="139"/>
                </a:moveTo>
                <a:lnTo>
                  <a:pt x="359" y="139"/>
                </a:lnTo>
                <a:cubicBezTo>
                  <a:pt x="339" y="139"/>
                  <a:pt x="325" y="124"/>
                  <a:pt x="325" y="105"/>
                </a:cubicBezTo>
                <a:cubicBezTo>
                  <a:pt x="325" y="85"/>
                  <a:pt x="339" y="71"/>
                  <a:pt x="359" y="71"/>
                </a:cubicBezTo>
                <a:cubicBezTo>
                  <a:pt x="378" y="71"/>
                  <a:pt x="393" y="85"/>
                  <a:pt x="393" y="105"/>
                </a:cubicBezTo>
                <a:cubicBezTo>
                  <a:pt x="393" y="124"/>
                  <a:pt x="378" y="139"/>
                  <a:pt x="359" y="139"/>
                </a:cubicBezTo>
                <a:close/>
                <a:moveTo>
                  <a:pt x="441" y="134"/>
                </a:moveTo>
                <a:lnTo>
                  <a:pt x="441" y="134"/>
                </a:lnTo>
                <a:cubicBezTo>
                  <a:pt x="441" y="114"/>
                  <a:pt x="457" y="100"/>
                  <a:pt x="476" y="100"/>
                </a:cubicBezTo>
                <a:cubicBezTo>
                  <a:pt x="494" y="100"/>
                  <a:pt x="510" y="114"/>
                  <a:pt x="510" y="134"/>
                </a:cubicBezTo>
                <a:cubicBezTo>
                  <a:pt x="510" y="153"/>
                  <a:pt x="494" y="169"/>
                  <a:pt x="476" y="169"/>
                </a:cubicBezTo>
                <a:cubicBezTo>
                  <a:pt x="457" y="169"/>
                  <a:pt x="441" y="153"/>
                  <a:pt x="441" y="134"/>
                </a:cubicBezTo>
                <a:close/>
                <a:moveTo>
                  <a:pt x="505" y="402"/>
                </a:moveTo>
                <a:lnTo>
                  <a:pt x="505" y="402"/>
                </a:lnTo>
                <a:cubicBezTo>
                  <a:pt x="486" y="402"/>
                  <a:pt x="470" y="386"/>
                  <a:pt x="470" y="367"/>
                </a:cubicBezTo>
                <a:cubicBezTo>
                  <a:pt x="470" y="349"/>
                  <a:pt x="486" y="333"/>
                  <a:pt x="505" y="333"/>
                </a:cubicBezTo>
                <a:cubicBezTo>
                  <a:pt x="524" y="333"/>
                  <a:pt x="539" y="349"/>
                  <a:pt x="539" y="367"/>
                </a:cubicBezTo>
                <a:cubicBezTo>
                  <a:pt x="539" y="386"/>
                  <a:pt x="524" y="402"/>
                  <a:pt x="505" y="402"/>
                </a:cubicBezTo>
                <a:close/>
                <a:moveTo>
                  <a:pt x="534" y="285"/>
                </a:moveTo>
                <a:lnTo>
                  <a:pt x="534" y="285"/>
                </a:lnTo>
                <a:cubicBezTo>
                  <a:pt x="515" y="285"/>
                  <a:pt x="500" y="270"/>
                  <a:pt x="500" y="251"/>
                </a:cubicBezTo>
                <a:cubicBezTo>
                  <a:pt x="500" y="232"/>
                  <a:pt x="515" y="216"/>
                  <a:pt x="534" y="216"/>
                </a:cubicBezTo>
                <a:cubicBezTo>
                  <a:pt x="553" y="216"/>
                  <a:pt x="568" y="232"/>
                  <a:pt x="568" y="251"/>
                </a:cubicBezTo>
                <a:cubicBezTo>
                  <a:pt x="568" y="270"/>
                  <a:pt x="553" y="285"/>
                  <a:pt x="534" y="285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68361" y="2751434"/>
            <a:ext cx="207500" cy="294577"/>
            <a:chOff x="568361" y="2751434"/>
            <a:chExt cx="207500" cy="294577"/>
          </a:xfrm>
          <a:solidFill>
            <a:srgbClr val="02D35F"/>
          </a:solidFill>
        </p:grpSpPr>
        <p:sp>
          <p:nvSpPr>
            <p:cNvPr id="3128" name="Freeform 56"/>
            <p:cNvSpPr>
              <a:spLocks noChangeArrowheads="1"/>
            </p:cNvSpPr>
            <p:nvPr/>
          </p:nvSpPr>
          <p:spPr bwMode="auto">
            <a:xfrm>
              <a:off x="568361" y="2751434"/>
              <a:ext cx="207500" cy="196384"/>
            </a:xfrm>
            <a:custGeom>
              <a:avLst/>
              <a:gdLst>
                <a:gd name="T0" fmla="*/ 436 w 492"/>
                <a:gd name="T1" fmla="*/ 345 h 468"/>
                <a:gd name="T2" fmla="*/ 436 w 492"/>
                <a:gd name="T3" fmla="*/ 345 h 468"/>
                <a:gd name="T4" fmla="*/ 412 w 492"/>
                <a:gd name="T5" fmla="*/ 339 h 468"/>
                <a:gd name="T6" fmla="*/ 337 w 492"/>
                <a:gd name="T7" fmla="*/ 107 h 468"/>
                <a:gd name="T8" fmla="*/ 256 w 492"/>
                <a:gd name="T9" fmla="*/ 0 h 468"/>
                <a:gd name="T10" fmla="*/ 244 w 492"/>
                <a:gd name="T11" fmla="*/ 0 h 468"/>
                <a:gd name="T12" fmla="*/ 159 w 492"/>
                <a:gd name="T13" fmla="*/ 107 h 468"/>
                <a:gd name="T14" fmla="*/ 83 w 492"/>
                <a:gd name="T15" fmla="*/ 339 h 468"/>
                <a:gd name="T16" fmla="*/ 64 w 492"/>
                <a:gd name="T17" fmla="*/ 343 h 468"/>
                <a:gd name="T18" fmla="*/ 0 w 492"/>
                <a:gd name="T19" fmla="*/ 409 h 468"/>
                <a:gd name="T20" fmla="*/ 0 w 492"/>
                <a:gd name="T21" fmla="*/ 418 h 468"/>
                <a:gd name="T22" fmla="*/ 0 w 492"/>
                <a:gd name="T23" fmla="*/ 419 h 468"/>
                <a:gd name="T24" fmla="*/ 0 w 492"/>
                <a:gd name="T25" fmla="*/ 420 h 468"/>
                <a:gd name="T26" fmla="*/ 0 w 492"/>
                <a:gd name="T27" fmla="*/ 454 h 468"/>
                <a:gd name="T28" fmla="*/ 0 w 492"/>
                <a:gd name="T29" fmla="*/ 454 h 468"/>
                <a:gd name="T30" fmla="*/ 0 w 492"/>
                <a:gd name="T31" fmla="*/ 454 h 468"/>
                <a:gd name="T32" fmla="*/ 4 w 492"/>
                <a:gd name="T33" fmla="*/ 463 h 468"/>
                <a:gd name="T34" fmla="*/ 5 w 492"/>
                <a:gd name="T35" fmla="*/ 463 h 468"/>
                <a:gd name="T36" fmla="*/ 5 w 492"/>
                <a:gd name="T37" fmla="*/ 463 h 468"/>
                <a:gd name="T38" fmla="*/ 13 w 492"/>
                <a:gd name="T39" fmla="*/ 467 h 468"/>
                <a:gd name="T40" fmla="*/ 479 w 492"/>
                <a:gd name="T41" fmla="*/ 467 h 468"/>
                <a:gd name="T42" fmla="*/ 491 w 492"/>
                <a:gd name="T43" fmla="*/ 454 h 468"/>
                <a:gd name="T44" fmla="*/ 491 w 492"/>
                <a:gd name="T45" fmla="*/ 419 h 468"/>
                <a:gd name="T46" fmla="*/ 491 w 492"/>
                <a:gd name="T47" fmla="*/ 409 h 468"/>
                <a:gd name="T48" fmla="*/ 436 w 492"/>
                <a:gd name="T49" fmla="*/ 345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2" h="468">
                  <a:moveTo>
                    <a:pt x="436" y="345"/>
                  </a:moveTo>
                  <a:lnTo>
                    <a:pt x="436" y="345"/>
                  </a:lnTo>
                  <a:cubicBezTo>
                    <a:pt x="428" y="344"/>
                    <a:pt x="420" y="342"/>
                    <a:pt x="412" y="339"/>
                  </a:cubicBezTo>
                  <a:cubicBezTo>
                    <a:pt x="340" y="313"/>
                    <a:pt x="337" y="291"/>
                    <a:pt x="337" y="107"/>
                  </a:cubicBezTo>
                  <a:cubicBezTo>
                    <a:pt x="337" y="45"/>
                    <a:pt x="302" y="0"/>
                    <a:pt x="256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197" y="0"/>
                    <a:pt x="159" y="47"/>
                    <a:pt x="159" y="107"/>
                  </a:cubicBezTo>
                  <a:cubicBezTo>
                    <a:pt x="159" y="292"/>
                    <a:pt x="149" y="321"/>
                    <a:pt x="83" y="339"/>
                  </a:cubicBezTo>
                  <a:cubicBezTo>
                    <a:pt x="76" y="341"/>
                    <a:pt x="70" y="342"/>
                    <a:pt x="64" y="343"/>
                  </a:cubicBezTo>
                  <a:cubicBezTo>
                    <a:pt x="35" y="349"/>
                    <a:pt x="0" y="357"/>
                    <a:pt x="0" y="409"/>
                  </a:cubicBezTo>
                  <a:cubicBezTo>
                    <a:pt x="0" y="412"/>
                    <a:pt x="0" y="415"/>
                    <a:pt x="0" y="418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0" y="435"/>
                    <a:pt x="0" y="454"/>
                    <a:pt x="0" y="454"/>
                  </a:cubicBezTo>
                  <a:lnTo>
                    <a:pt x="0" y="454"/>
                  </a:lnTo>
                  <a:lnTo>
                    <a:pt x="0" y="454"/>
                  </a:lnTo>
                  <a:cubicBezTo>
                    <a:pt x="0" y="458"/>
                    <a:pt x="3" y="461"/>
                    <a:pt x="4" y="463"/>
                  </a:cubicBezTo>
                  <a:cubicBezTo>
                    <a:pt x="5" y="463"/>
                    <a:pt x="4" y="463"/>
                    <a:pt x="5" y="463"/>
                  </a:cubicBezTo>
                  <a:lnTo>
                    <a:pt x="5" y="463"/>
                  </a:lnTo>
                  <a:cubicBezTo>
                    <a:pt x="7" y="465"/>
                    <a:pt x="9" y="467"/>
                    <a:pt x="13" y="467"/>
                  </a:cubicBezTo>
                  <a:cubicBezTo>
                    <a:pt x="479" y="467"/>
                    <a:pt x="479" y="467"/>
                    <a:pt x="479" y="467"/>
                  </a:cubicBezTo>
                  <a:cubicBezTo>
                    <a:pt x="486" y="467"/>
                    <a:pt x="491" y="462"/>
                    <a:pt x="491" y="454"/>
                  </a:cubicBezTo>
                  <a:cubicBezTo>
                    <a:pt x="491" y="419"/>
                    <a:pt x="491" y="419"/>
                    <a:pt x="491" y="419"/>
                  </a:cubicBezTo>
                  <a:cubicBezTo>
                    <a:pt x="491" y="409"/>
                    <a:pt x="491" y="409"/>
                    <a:pt x="491" y="409"/>
                  </a:cubicBezTo>
                  <a:cubicBezTo>
                    <a:pt x="491" y="358"/>
                    <a:pt x="462" y="351"/>
                    <a:pt x="436" y="34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9" name="Freeform 57"/>
            <p:cNvSpPr>
              <a:spLocks noChangeArrowheads="1"/>
            </p:cNvSpPr>
            <p:nvPr/>
          </p:nvSpPr>
          <p:spPr bwMode="auto">
            <a:xfrm>
              <a:off x="696195" y="2957082"/>
              <a:ext cx="29643" cy="88929"/>
            </a:xfrm>
            <a:custGeom>
              <a:avLst/>
              <a:gdLst>
                <a:gd name="T0" fmla="*/ 0 w 70"/>
                <a:gd name="T1" fmla="*/ 210 h 211"/>
                <a:gd name="T2" fmla="*/ 69 w 70"/>
                <a:gd name="T3" fmla="*/ 210 h 211"/>
                <a:gd name="T4" fmla="*/ 69 w 70"/>
                <a:gd name="T5" fmla="*/ 0 h 211"/>
                <a:gd name="T6" fmla="*/ 0 w 70"/>
                <a:gd name="T7" fmla="*/ 0 h 211"/>
                <a:gd name="T8" fmla="*/ 0 w 70"/>
                <a:gd name="T9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11">
                  <a:moveTo>
                    <a:pt x="0" y="210"/>
                  </a:moveTo>
                  <a:lnTo>
                    <a:pt x="69" y="210"/>
                  </a:lnTo>
                  <a:lnTo>
                    <a:pt x="69" y="0"/>
                  </a:lnTo>
                  <a:lnTo>
                    <a:pt x="0" y="0"/>
                  </a:lnTo>
                  <a:lnTo>
                    <a:pt x="0" y="21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0" name="Freeform 58"/>
            <p:cNvSpPr>
              <a:spLocks noChangeArrowheads="1"/>
            </p:cNvSpPr>
            <p:nvPr/>
          </p:nvSpPr>
          <p:spPr bwMode="auto">
            <a:xfrm>
              <a:off x="657289" y="2957082"/>
              <a:ext cx="29643" cy="88929"/>
            </a:xfrm>
            <a:custGeom>
              <a:avLst/>
              <a:gdLst>
                <a:gd name="T0" fmla="*/ 0 w 71"/>
                <a:gd name="T1" fmla="*/ 210 h 211"/>
                <a:gd name="T2" fmla="*/ 70 w 71"/>
                <a:gd name="T3" fmla="*/ 210 h 211"/>
                <a:gd name="T4" fmla="*/ 70 w 71"/>
                <a:gd name="T5" fmla="*/ 0 h 211"/>
                <a:gd name="T6" fmla="*/ 0 w 71"/>
                <a:gd name="T7" fmla="*/ 0 h 211"/>
                <a:gd name="T8" fmla="*/ 0 w 71"/>
                <a:gd name="T9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211">
                  <a:moveTo>
                    <a:pt x="0" y="210"/>
                  </a:moveTo>
                  <a:lnTo>
                    <a:pt x="70" y="210"/>
                  </a:lnTo>
                  <a:lnTo>
                    <a:pt x="70" y="0"/>
                  </a:lnTo>
                  <a:lnTo>
                    <a:pt x="0" y="0"/>
                  </a:lnTo>
                  <a:lnTo>
                    <a:pt x="0" y="21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Freeform 59"/>
            <p:cNvSpPr>
              <a:spLocks noChangeArrowheads="1"/>
            </p:cNvSpPr>
            <p:nvPr/>
          </p:nvSpPr>
          <p:spPr bwMode="auto">
            <a:xfrm>
              <a:off x="618382" y="2957082"/>
              <a:ext cx="29643" cy="88929"/>
            </a:xfrm>
            <a:custGeom>
              <a:avLst/>
              <a:gdLst>
                <a:gd name="T0" fmla="*/ 0 w 72"/>
                <a:gd name="T1" fmla="*/ 210 h 211"/>
                <a:gd name="T2" fmla="*/ 71 w 72"/>
                <a:gd name="T3" fmla="*/ 210 h 211"/>
                <a:gd name="T4" fmla="*/ 71 w 72"/>
                <a:gd name="T5" fmla="*/ 0 h 211"/>
                <a:gd name="T6" fmla="*/ 0 w 72"/>
                <a:gd name="T7" fmla="*/ 0 h 211"/>
                <a:gd name="T8" fmla="*/ 0 w 72"/>
                <a:gd name="T9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211">
                  <a:moveTo>
                    <a:pt x="0" y="210"/>
                  </a:moveTo>
                  <a:lnTo>
                    <a:pt x="71" y="210"/>
                  </a:lnTo>
                  <a:lnTo>
                    <a:pt x="71" y="0"/>
                  </a:lnTo>
                  <a:lnTo>
                    <a:pt x="0" y="0"/>
                  </a:lnTo>
                  <a:lnTo>
                    <a:pt x="0" y="21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2" name="Freeform 60"/>
            <p:cNvSpPr>
              <a:spLocks noChangeArrowheads="1"/>
            </p:cNvSpPr>
            <p:nvPr/>
          </p:nvSpPr>
          <p:spPr bwMode="auto">
            <a:xfrm>
              <a:off x="568361" y="2957082"/>
              <a:ext cx="40759" cy="88929"/>
            </a:xfrm>
            <a:custGeom>
              <a:avLst/>
              <a:gdLst>
                <a:gd name="T0" fmla="*/ 0 w 95"/>
                <a:gd name="T1" fmla="*/ 11 h 211"/>
                <a:gd name="T2" fmla="*/ 0 w 95"/>
                <a:gd name="T3" fmla="*/ 11 h 211"/>
                <a:gd name="T4" fmla="*/ 0 w 95"/>
                <a:gd name="T5" fmla="*/ 199 h 211"/>
                <a:gd name="T6" fmla="*/ 13 w 95"/>
                <a:gd name="T7" fmla="*/ 210 h 211"/>
                <a:gd name="T8" fmla="*/ 94 w 95"/>
                <a:gd name="T9" fmla="*/ 210 h 211"/>
                <a:gd name="T10" fmla="*/ 94 w 95"/>
                <a:gd name="T11" fmla="*/ 0 h 211"/>
                <a:gd name="T12" fmla="*/ 13 w 95"/>
                <a:gd name="T13" fmla="*/ 0 h 211"/>
                <a:gd name="T14" fmla="*/ 0 w 95"/>
                <a:gd name="T15" fmla="*/ 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211">
                  <a:moveTo>
                    <a:pt x="0" y="11"/>
                  </a:moveTo>
                  <a:lnTo>
                    <a:pt x="0" y="11"/>
                  </a:lnTo>
                  <a:cubicBezTo>
                    <a:pt x="0" y="199"/>
                    <a:pt x="0" y="199"/>
                    <a:pt x="0" y="199"/>
                  </a:cubicBezTo>
                  <a:cubicBezTo>
                    <a:pt x="0" y="205"/>
                    <a:pt x="6" y="210"/>
                    <a:pt x="13" y="210"/>
                  </a:cubicBezTo>
                  <a:cubicBezTo>
                    <a:pt x="94" y="210"/>
                    <a:pt x="94" y="210"/>
                    <a:pt x="94" y="21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" name="Freeform 61"/>
            <p:cNvSpPr>
              <a:spLocks noChangeArrowheads="1"/>
            </p:cNvSpPr>
            <p:nvPr/>
          </p:nvSpPr>
          <p:spPr bwMode="auto">
            <a:xfrm>
              <a:off x="735102" y="2957082"/>
              <a:ext cx="40759" cy="88929"/>
            </a:xfrm>
            <a:custGeom>
              <a:avLst/>
              <a:gdLst>
                <a:gd name="T0" fmla="*/ 82 w 95"/>
                <a:gd name="T1" fmla="*/ 0 h 211"/>
                <a:gd name="T2" fmla="*/ 82 w 95"/>
                <a:gd name="T3" fmla="*/ 0 h 211"/>
                <a:gd name="T4" fmla="*/ 0 w 95"/>
                <a:gd name="T5" fmla="*/ 0 h 211"/>
                <a:gd name="T6" fmla="*/ 0 w 95"/>
                <a:gd name="T7" fmla="*/ 210 h 211"/>
                <a:gd name="T8" fmla="*/ 82 w 95"/>
                <a:gd name="T9" fmla="*/ 210 h 211"/>
                <a:gd name="T10" fmla="*/ 94 w 95"/>
                <a:gd name="T11" fmla="*/ 199 h 211"/>
                <a:gd name="T12" fmla="*/ 94 w 95"/>
                <a:gd name="T13" fmla="*/ 11 h 211"/>
                <a:gd name="T14" fmla="*/ 82 w 95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211">
                  <a:moveTo>
                    <a:pt x="82" y="0"/>
                  </a:moveTo>
                  <a:lnTo>
                    <a:pt x="82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82" y="210"/>
                    <a:pt x="82" y="210"/>
                    <a:pt x="82" y="210"/>
                  </a:cubicBezTo>
                  <a:cubicBezTo>
                    <a:pt x="89" y="210"/>
                    <a:pt x="94" y="205"/>
                    <a:pt x="94" y="199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5"/>
                    <a:pt x="89" y="0"/>
                    <a:pt x="8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34" name="Freeform 62"/>
          <p:cNvSpPr>
            <a:spLocks noChangeArrowheads="1"/>
          </p:cNvSpPr>
          <p:nvPr/>
        </p:nvSpPr>
        <p:spPr bwMode="auto">
          <a:xfrm>
            <a:off x="8334791" y="1893644"/>
            <a:ext cx="272343" cy="298281"/>
          </a:xfrm>
          <a:custGeom>
            <a:avLst/>
            <a:gdLst>
              <a:gd name="T0" fmla="*/ 117 w 648"/>
              <a:gd name="T1" fmla="*/ 24 h 708"/>
              <a:gd name="T2" fmla="*/ 134 w 648"/>
              <a:gd name="T3" fmla="*/ 7 h 708"/>
              <a:gd name="T4" fmla="*/ 168 w 648"/>
              <a:gd name="T5" fmla="*/ 58 h 708"/>
              <a:gd name="T6" fmla="*/ 152 w 648"/>
              <a:gd name="T7" fmla="*/ 58 h 708"/>
              <a:gd name="T8" fmla="*/ 526 w 648"/>
              <a:gd name="T9" fmla="*/ 7 h 708"/>
              <a:gd name="T10" fmla="*/ 491 w 648"/>
              <a:gd name="T11" fmla="*/ 42 h 708"/>
              <a:gd name="T12" fmla="*/ 500 w 648"/>
              <a:gd name="T13" fmla="*/ 62 h 708"/>
              <a:gd name="T14" fmla="*/ 542 w 648"/>
              <a:gd name="T15" fmla="*/ 24 h 708"/>
              <a:gd name="T16" fmla="*/ 526 w 648"/>
              <a:gd name="T17" fmla="*/ 7 h 708"/>
              <a:gd name="T18" fmla="*/ 152 w 648"/>
              <a:gd name="T19" fmla="*/ 416 h 708"/>
              <a:gd name="T20" fmla="*/ 117 w 648"/>
              <a:gd name="T21" fmla="*/ 465 h 708"/>
              <a:gd name="T22" fmla="*/ 134 w 648"/>
              <a:gd name="T23" fmla="*/ 465 h 708"/>
              <a:gd name="T24" fmla="*/ 168 w 648"/>
              <a:gd name="T25" fmla="*/ 416 h 708"/>
              <a:gd name="T26" fmla="*/ 508 w 648"/>
              <a:gd name="T27" fmla="*/ 416 h 708"/>
              <a:gd name="T28" fmla="*/ 491 w 648"/>
              <a:gd name="T29" fmla="*/ 416 h 708"/>
              <a:gd name="T30" fmla="*/ 526 w 648"/>
              <a:gd name="T31" fmla="*/ 465 h 708"/>
              <a:gd name="T32" fmla="*/ 542 w 648"/>
              <a:gd name="T33" fmla="*/ 465 h 708"/>
              <a:gd name="T34" fmla="*/ 508 w 648"/>
              <a:gd name="T35" fmla="*/ 416 h 708"/>
              <a:gd name="T36" fmla="*/ 65 w 648"/>
              <a:gd name="T37" fmla="*/ 225 h 708"/>
              <a:gd name="T38" fmla="*/ 0 w 648"/>
              <a:gd name="T39" fmla="*/ 236 h 708"/>
              <a:gd name="T40" fmla="*/ 65 w 648"/>
              <a:gd name="T41" fmla="*/ 249 h 708"/>
              <a:gd name="T42" fmla="*/ 65 w 648"/>
              <a:gd name="T43" fmla="*/ 225 h 708"/>
              <a:gd name="T44" fmla="*/ 636 w 648"/>
              <a:gd name="T45" fmla="*/ 225 h 708"/>
              <a:gd name="T46" fmla="*/ 597 w 648"/>
              <a:gd name="T47" fmla="*/ 236 h 708"/>
              <a:gd name="T48" fmla="*/ 636 w 648"/>
              <a:gd name="T49" fmla="*/ 249 h 708"/>
              <a:gd name="T50" fmla="*/ 636 w 648"/>
              <a:gd name="T51" fmla="*/ 225 h 708"/>
              <a:gd name="T52" fmla="*/ 543 w 648"/>
              <a:gd name="T53" fmla="*/ 237 h 708"/>
              <a:gd name="T54" fmla="*/ 416 w 648"/>
              <a:gd name="T55" fmla="*/ 429 h 708"/>
              <a:gd name="T56" fmla="*/ 416 w 648"/>
              <a:gd name="T57" fmla="*/ 481 h 708"/>
              <a:gd name="T58" fmla="*/ 325 w 648"/>
              <a:gd name="T59" fmla="*/ 707 h 708"/>
              <a:gd name="T60" fmla="*/ 230 w 648"/>
              <a:gd name="T61" fmla="*/ 481 h 708"/>
              <a:gd name="T62" fmla="*/ 230 w 648"/>
              <a:gd name="T63" fmla="*/ 429 h 708"/>
              <a:gd name="T64" fmla="*/ 113 w 648"/>
              <a:gd name="T65" fmla="*/ 236 h 708"/>
              <a:gd name="T66" fmla="*/ 482 w 648"/>
              <a:gd name="T67" fmla="*/ 84 h 708"/>
              <a:gd name="T68" fmla="*/ 254 w 648"/>
              <a:gd name="T69" fmla="*/ 606 h 708"/>
              <a:gd name="T70" fmla="*/ 348 w 648"/>
              <a:gd name="T71" fmla="*/ 606 h 708"/>
              <a:gd name="T72" fmla="*/ 254 w 648"/>
              <a:gd name="T73" fmla="*/ 606 h 708"/>
              <a:gd name="T74" fmla="*/ 393 w 648"/>
              <a:gd name="T75" fmla="*/ 560 h 708"/>
              <a:gd name="T76" fmla="*/ 254 w 648"/>
              <a:gd name="T77" fmla="*/ 493 h 708"/>
              <a:gd name="T78" fmla="*/ 389 w 648"/>
              <a:gd name="T79" fmla="*/ 600 h 708"/>
              <a:gd name="T80" fmla="*/ 393 w 648"/>
              <a:gd name="T81" fmla="*/ 560 h 708"/>
              <a:gd name="T82" fmla="*/ 310 w 648"/>
              <a:gd name="T83" fmla="*/ 493 h 708"/>
              <a:gd name="T84" fmla="*/ 393 w 648"/>
              <a:gd name="T85" fmla="*/ 493 h 708"/>
              <a:gd name="T86" fmla="*/ 234 w 648"/>
              <a:gd name="T87" fmla="*/ 345 h 708"/>
              <a:gd name="T88" fmla="*/ 242 w 648"/>
              <a:gd name="T89" fmla="*/ 342 h 708"/>
              <a:gd name="T90" fmla="*/ 206 w 648"/>
              <a:gd name="T91" fmla="*/ 236 h 708"/>
              <a:gd name="T92" fmla="*/ 242 w 648"/>
              <a:gd name="T93" fmla="*/ 132 h 708"/>
              <a:gd name="T94" fmla="*/ 182 w 648"/>
              <a:gd name="T95" fmla="*/ 236 h 708"/>
              <a:gd name="T96" fmla="*/ 234 w 648"/>
              <a:gd name="T97" fmla="*/ 345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48" h="708">
                <a:moveTo>
                  <a:pt x="117" y="24"/>
                </a:moveTo>
                <a:lnTo>
                  <a:pt x="117" y="24"/>
                </a:lnTo>
                <a:cubicBezTo>
                  <a:pt x="113" y="20"/>
                  <a:pt x="113" y="13"/>
                  <a:pt x="117" y="7"/>
                </a:cubicBezTo>
                <a:cubicBezTo>
                  <a:pt x="123" y="3"/>
                  <a:pt x="130" y="3"/>
                  <a:pt x="134" y="7"/>
                </a:cubicBezTo>
                <a:cubicBezTo>
                  <a:pt x="168" y="42"/>
                  <a:pt x="168" y="42"/>
                  <a:pt x="168" y="42"/>
                </a:cubicBezTo>
                <a:cubicBezTo>
                  <a:pt x="173" y="46"/>
                  <a:pt x="173" y="53"/>
                  <a:pt x="168" y="58"/>
                </a:cubicBezTo>
                <a:cubicBezTo>
                  <a:pt x="166" y="61"/>
                  <a:pt x="163" y="62"/>
                  <a:pt x="160" y="62"/>
                </a:cubicBezTo>
                <a:cubicBezTo>
                  <a:pt x="157" y="62"/>
                  <a:pt x="154" y="61"/>
                  <a:pt x="152" y="58"/>
                </a:cubicBezTo>
                <a:lnTo>
                  <a:pt x="117" y="24"/>
                </a:lnTo>
                <a:close/>
                <a:moveTo>
                  <a:pt x="526" y="7"/>
                </a:moveTo>
                <a:lnTo>
                  <a:pt x="526" y="7"/>
                </a:lnTo>
                <a:cubicBezTo>
                  <a:pt x="491" y="42"/>
                  <a:pt x="491" y="42"/>
                  <a:pt x="491" y="42"/>
                </a:cubicBezTo>
                <a:cubicBezTo>
                  <a:pt x="487" y="46"/>
                  <a:pt x="487" y="53"/>
                  <a:pt x="491" y="58"/>
                </a:cubicBezTo>
                <a:cubicBezTo>
                  <a:pt x="494" y="61"/>
                  <a:pt x="496" y="62"/>
                  <a:pt x="500" y="62"/>
                </a:cubicBezTo>
                <a:cubicBezTo>
                  <a:pt x="503" y="62"/>
                  <a:pt x="506" y="61"/>
                  <a:pt x="508" y="58"/>
                </a:cubicBezTo>
                <a:cubicBezTo>
                  <a:pt x="542" y="24"/>
                  <a:pt x="542" y="24"/>
                  <a:pt x="542" y="24"/>
                </a:cubicBezTo>
                <a:cubicBezTo>
                  <a:pt x="546" y="20"/>
                  <a:pt x="546" y="13"/>
                  <a:pt x="542" y="7"/>
                </a:cubicBezTo>
                <a:cubicBezTo>
                  <a:pt x="537" y="3"/>
                  <a:pt x="530" y="3"/>
                  <a:pt x="526" y="7"/>
                </a:cubicBezTo>
                <a:close/>
                <a:moveTo>
                  <a:pt x="152" y="416"/>
                </a:moveTo>
                <a:lnTo>
                  <a:pt x="152" y="416"/>
                </a:lnTo>
                <a:cubicBezTo>
                  <a:pt x="117" y="449"/>
                  <a:pt x="117" y="449"/>
                  <a:pt x="117" y="449"/>
                </a:cubicBezTo>
                <a:cubicBezTo>
                  <a:pt x="113" y="454"/>
                  <a:pt x="113" y="461"/>
                  <a:pt x="117" y="465"/>
                </a:cubicBezTo>
                <a:cubicBezTo>
                  <a:pt x="121" y="469"/>
                  <a:pt x="123" y="470"/>
                  <a:pt x="126" y="470"/>
                </a:cubicBezTo>
                <a:cubicBezTo>
                  <a:pt x="129" y="470"/>
                  <a:pt x="132" y="469"/>
                  <a:pt x="134" y="465"/>
                </a:cubicBezTo>
                <a:cubicBezTo>
                  <a:pt x="168" y="432"/>
                  <a:pt x="168" y="432"/>
                  <a:pt x="168" y="432"/>
                </a:cubicBezTo>
                <a:cubicBezTo>
                  <a:pt x="173" y="427"/>
                  <a:pt x="173" y="420"/>
                  <a:pt x="168" y="416"/>
                </a:cubicBezTo>
                <a:cubicBezTo>
                  <a:pt x="164" y="410"/>
                  <a:pt x="156" y="411"/>
                  <a:pt x="152" y="416"/>
                </a:cubicBezTo>
                <a:close/>
                <a:moveTo>
                  <a:pt x="508" y="416"/>
                </a:moveTo>
                <a:lnTo>
                  <a:pt x="508" y="416"/>
                </a:lnTo>
                <a:cubicBezTo>
                  <a:pt x="504" y="411"/>
                  <a:pt x="496" y="410"/>
                  <a:pt x="491" y="416"/>
                </a:cubicBezTo>
                <a:cubicBezTo>
                  <a:pt x="487" y="420"/>
                  <a:pt x="487" y="427"/>
                  <a:pt x="491" y="432"/>
                </a:cubicBezTo>
                <a:cubicBezTo>
                  <a:pt x="526" y="465"/>
                  <a:pt x="526" y="465"/>
                  <a:pt x="526" y="465"/>
                </a:cubicBezTo>
                <a:cubicBezTo>
                  <a:pt x="528" y="469"/>
                  <a:pt x="531" y="470"/>
                  <a:pt x="534" y="470"/>
                </a:cubicBezTo>
                <a:cubicBezTo>
                  <a:pt x="537" y="470"/>
                  <a:pt x="540" y="469"/>
                  <a:pt x="542" y="465"/>
                </a:cubicBezTo>
                <a:cubicBezTo>
                  <a:pt x="546" y="461"/>
                  <a:pt x="546" y="454"/>
                  <a:pt x="542" y="449"/>
                </a:cubicBezTo>
                <a:lnTo>
                  <a:pt x="508" y="416"/>
                </a:lnTo>
                <a:close/>
                <a:moveTo>
                  <a:pt x="65" y="225"/>
                </a:moveTo>
                <a:lnTo>
                  <a:pt x="65" y="225"/>
                </a:lnTo>
                <a:cubicBezTo>
                  <a:pt x="11" y="225"/>
                  <a:pt x="11" y="225"/>
                  <a:pt x="11" y="225"/>
                </a:cubicBezTo>
                <a:cubicBezTo>
                  <a:pt x="5" y="225"/>
                  <a:pt x="0" y="230"/>
                  <a:pt x="0" y="236"/>
                </a:cubicBezTo>
                <a:cubicBezTo>
                  <a:pt x="0" y="244"/>
                  <a:pt x="5" y="249"/>
                  <a:pt x="11" y="249"/>
                </a:cubicBezTo>
                <a:cubicBezTo>
                  <a:pt x="65" y="249"/>
                  <a:pt x="65" y="249"/>
                  <a:pt x="65" y="249"/>
                </a:cubicBezTo>
                <a:cubicBezTo>
                  <a:pt x="72" y="249"/>
                  <a:pt x="77" y="244"/>
                  <a:pt x="77" y="236"/>
                </a:cubicBezTo>
                <a:cubicBezTo>
                  <a:pt x="77" y="230"/>
                  <a:pt x="72" y="225"/>
                  <a:pt x="65" y="225"/>
                </a:cubicBezTo>
                <a:close/>
                <a:moveTo>
                  <a:pt x="636" y="225"/>
                </a:moveTo>
                <a:lnTo>
                  <a:pt x="636" y="225"/>
                </a:lnTo>
                <a:cubicBezTo>
                  <a:pt x="609" y="225"/>
                  <a:pt x="609" y="225"/>
                  <a:pt x="609" y="225"/>
                </a:cubicBezTo>
                <a:cubicBezTo>
                  <a:pt x="603" y="225"/>
                  <a:pt x="597" y="230"/>
                  <a:pt x="597" y="236"/>
                </a:cubicBezTo>
                <a:cubicBezTo>
                  <a:pt x="597" y="244"/>
                  <a:pt x="603" y="249"/>
                  <a:pt x="609" y="249"/>
                </a:cubicBezTo>
                <a:cubicBezTo>
                  <a:pt x="636" y="249"/>
                  <a:pt x="636" y="249"/>
                  <a:pt x="636" y="249"/>
                </a:cubicBezTo>
                <a:cubicBezTo>
                  <a:pt x="642" y="249"/>
                  <a:pt x="647" y="244"/>
                  <a:pt x="647" y="236"/>
                </a:cubicBezTo>
                <a:cubicBezTo>
                  <a:pt x="647" y="230"/>
                  <a:pt x="642" y="225"/>
                  <a:pt x="636" y="225"/>
                </a:cubicBezTo>
                <a:close/>
                <a:moveTo>
                  <a:pt x="543" y="237"/>
                </a:moveTo>
                <a:lnTo>
                  <a:pt x="543" y="237"/>
                </a:lnTo>
                <a:cubicBezTo>
                  <a:pt x="541" y="294"/>
                  <a:pt x="518" y="348"/>
                  <a:pt x="478" y="389"/>
                </a:cubicBezTo>
                <a:cubicBezTo>
                  <a:pt x="459" y="407"/>
                  <a:pt x="440" y="420"/>
                  <a:pt x="416" y="429"/>
                </a:cubicBezTo>
                <a:cubicBezTo>
                  <a:pt x="416" y="468"/>
                  <a:pt x="416" y="468"/>
                  <a:pt x="416" y="468"/>
                </a:cubicBezTo>
                <a:cubicBezTo>
                  <a:pt x="416" y="481"/>
                  <a:pt x="416" y="481"/>
                  <a:pt x="416" y="481"/>
                </a:cubicBezTo>
                <a:cubicBezTo>
                  <a:pt x="416" y="617"/>
                  <a:pt x="416" y="617"/>
                  <a:pt x="416" y="617"/>
                </a:cubicBezTo>
                <a:cubicBezTo>
                  <a:pt x="416" y="671"/>
                  <a:pt x="379" y="707"/>
                  <a:pt x="325" y="707"/>
                </a:cubicBezTo>
                <a:cubicBezTo>
                  <a:pt x="270" y="707"/>
                  <a:pt x="230" y="670"/>
                  <a:pt x="230" y="617"/>
                </a:cubicBezTo>
                <a:cubicBezTo>
                  <a:pt x="230" y="481"/>
                  <a:pt x="230" y="481"/>
                  <a:pt x="230" y="481"/>
                </a:cubicBezTo>
                <a:cubicBezTo>
                  <a:pt x="230" y="468"/>
                  <a:pt x="230" y="468"/>
                  <a:pt x="230" y="468"/>
                </a:cubicBezTo>
                <a:cubicBezTo>
                  <a:pt x="230" y="429"/>
                  <a:pt x="230" y="429"/>
                  <a:pt x="230" y="429"/>
                </a:cubicBezTo>
                <a:cubicBezTo>
                  <a:pt x="206" y="420"/>
                  <a:pt x="193" y="406"/>
                  <a:pt x="177" y="389"/>
                </a:cubicBezTo>
                <a:cubicBezTo>
                  <a:pt x="135" y="349"/>
                  <a:pt x="113" y="295"/>
                  <a:pt x="113" y="236"/>
                </a:cubicBezTo>
                <a:cubicBezTo>
                  <a:pt x="114" y="179"/>
                  <a:pt x="137" y="125"/>
                  <a:pt x="178" y="84"/>
                </a:cubicBezTo>
                <a:cubicBezTo>
                  <a:pt x="261" y="0"/>
                  <a:pt x="399" y="0"/>
                  <a:pt x="482" y="84"/>
                </a:cubicBezTo>
                <a:cubicBezTo>
                  <a:pt x="522" y="125"/>
                  <a:pt x="544" y="179"/>
                  <a:pt x="543" y="237"/>
                </a:cubicBezTo>
                <a:close/>
                <a:moveTo>
                  <a:pt x="254" y="606"/>
                </a:moveTo>
                <a:lnTo>
                  <a:pt x="254" y="606"/>
                </a:lnTo>
                <a:cubicBezTo>
                  <a:pt x="348" y="606"/>
                  <a:pt x="348" y="606"/>
                  <a:pt x="348" y="606"/>
                </a:cubicBezTo>
                <a:cubicBezTo>
                  <a:pt x="254" y="560"/>
                  <a:pt x="254" y="560"/>
                  <a:pt x="254" y="560"/>
                </a:cubicBezTo>
                <a:lnTo>
                  <a:pt x="254" y="606"/>
                </a:lnTo>
                <a:close/>
                <a:moveTo>
                  <a:pt x="393" y="560"/>
                </a:moveTo>
                <a:lnTo>
                  <a:pt x="393" y="560"/>
                </a:lnTo>
                <a:cubicBezTo>
                  <a:pt x="256" y="493"/>
                  <a:pt x="256" y="493"/>
                  <a:pt x="256" y="493"/>
                </a:cubicBezTo>
                <a:cubicBezTo>
                  <a:pt x="254" y="493"/>
                  <a:pt x="254" y="493"/>
                  <a:pt x="254" y="493"/>
                </a:cubicBezTo>
                <a:cubicBezTo>
                  <a:pt x="254" y="534"/>
                  <a:pt x="254" y="534"/>
                  <a:pt x="254" y="534"/>
                </a:cubicBezTo>
                <a:cubicBezTo>
                  <a:pt x="389" y="600"/>
                  <a:pt x="389" y="600"/>
                  <a:pt x="389" y="600"/>
                </a:cubicBezTo>
                <a:cubicBezTo>
                  <a:pt x="391" y="601"/>
                  <a:pt x="392" y="603"/>
                  <a:pt x="393" y="604"/>
                </a:cubicBezTo>
                <a:lnTo>
                  <a:pt x="393" y="560"/>
                </a:lnTo>
                <a:close/>
                <a:moveTo>
                  <a:pt x="310" y="493"/>
                </a:moveTo>
                <a:lnTo>
                  <a:pt x="310" y="493"/>
                </a:lnTo>
                <a:cubicBezTo>
                  <a:pt x="393" y="534"/>
                  <a:pt x="393" y="534"/>
                  <a:pt x="393" y="534"/>
                </a:cubicBezTo>
                <a:cubicBezTo>
                  <a:pt x="393" y="493"/>
                  <a:pt x="393" y="493"/>
                  <a:pt x="393" y="493"/>
                </a:cubicBezTo>
                <a:lnTo>
                  <a:pt x="310" y="493"/>
                </a:lnTo>
                <a:close/>
                <a:moveTo>
                  <a:pt x="234" y="345"/>
                </a:moveTo>
                <a:lnTo>
                  <a:pt x="234" y="345"/>
                </a:lnTo>
                <a:cubicBezTo>
                  <a:pt x="237" y="345"/>
                  <a:pt x="240" y="344"/>
                  <a:pt x="242" y="342"/>
                </a:cubicBezTo>
                <a:cubicBezTo>
                  <a:pt x="247" y="336"/>
                  <a:pt x="247" y="329"/>
                  <a:pt x="242" y="325"/>
                </a:cubicBezTo>
                <a:cubicBezTo>
                  <a:pt x="218" y="301"/>
                  <a:pt x="206" y="270"/>
                  <a:pt x="206" y="236"/>
                </a:cubicBezTo>
                <a:cubicBezTo>
                  <a:pt x="206" y="203"/>
                  <a:pt x="218" y="173"/>
                  <a:pt x="242" y="149"/>
                </a:cubicBezTo>
                <a:cubicBezTo>
                  <a:pt x="247" y="145"/>
                  <a:pt x="247" y="137"/>
                  <a:pt x="242" y="132"/>
                </a:cubicBezTo>
                <a:cubicBezTo>
                  <a:pt x="237" y="128"/>
                  <a:pt x="230" y="128"/>
                  <a:pt x="226" y="132"/>
                </a:cubicBezTo>
                <a:cubicBezTo>
                  <a:pt x="198" y="160"/>
                  <a:pt x="182" y="197"/>
                  <a:pt x="182" y="236"/>
                </a:cubicBezTo>
                <a:cubicBezTo>
                  <a:pt x="182" y="276"/>
                  <a:pt x="198" y="313"/>
                  <a:pt x="226" y="342"/>
                </a:cubicBezTo>
                <a:cubicBezTo>
                  <a:pt x="228" y="344"/>
                  <a:pt x="231" y="345"/>
                  <a:pt x="234" y="345"/>
                </a:cubicBezTo>
                <a:close/>
              </a:path>
            </a:pathLst>
          </a:custGeom>
          <a:solidFill>
            <a:srgbClr val="02D35F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477000" y="2777372"/>
            <a:ext cx="264934" cy="246406"/>
            <a:chOff x="7477000" y="2777372"/>
            <a:chExt cx="264934" cy="246406"/>
          </a:xfrm>
          <a:solidFill>
            <a:srgbClr val="02D35F"/>
          </a:solidFill>
        </p:grpSpPr>
        <p:sp>
          <p:nvSpPr>
            <p:cNvPr id="3135" name="Freeform 63"/>
            <p:cNvSpPr>
              <a:spLocks noChangeArrowheads="1"/>
            </p:cNvSpPr>
            <p:nvPr/>
          </p:nvSpPr>
          <p:spPr bwMode="auto">
            <a:xfrm>
              <a:off x="7477000" y="2777372"/>
              <a:ext cx="264934" cy="150068"/>
            </a:xfrm>
            <a:custGeom>
              <a:avLst/>
              <a:gdLst>
                <a:gd name="T0" fmla="*/ 447 w 631"/>
                <a:gd name="T1" fmla="*/ 93 h 359"/>
                <a:gd name="T2" fmla="*/ 447 w 631"/>
                <a:gd name="T3" fmla="*/ 93 h 359"/>
                <a:gd name="T4" fmla="*/ 551 w 631"/>
                <a:gd name="T5" fmla="*/ 93 h 359"/>
                <a:gd name="T6" fmla="*/ 589 w 631"/>
                <a:gd name="T7" fmla="*/ 122 h 359"/>
                <a:gd name="T8" fmla="*/ 630 w 631"/>
                <a:gd name="T9" fmla="*/ 81 h 359"/>
                <a:gd name="T10" fmla="*/ 589 w 631"/>
                <a:gd name="T11" fmla="*/ 41 h 359"/>
                <a:gd name="T12" fmla="*/ 551 w 631"/>
                <a:gd name="T13" fmla="*/ 70 h 359"/>
                <a:gd name="T14" fmla="*/ 394 w 631"/>
                <a:gd name="T15" fmla="*/ 70 h 359"/>
                <a:gd name="T16" fmla="*/ 394 w 631"/>
                <a:gd name="T17" fmla="*/ 11 h 359"/>
                <a:gd name="T18" fmla="*/ 381 w 631"/>
                <a:gd name="T19" fmla="*/ 0 h 359"/>
                <a:gd name="T20" fmla="*/ 242 w 631"/>
                <a:gd name="T21" fmla="*/ 0 h 359"/>
                <a:gd name="T22" fmla="*/ 230 w 631"/>
                <a:gd name="T23" fmla="*/ 11 h 359"/>
                <a:gd name="T24" fmla="*/ 230 w 631"/>
                <a:gd name="T25" fmla="*/ 70 h 359"/>
                <a:gd name="T26" fmla="*/ 79 w 631"/>
                <a:gd name="T27" fmla="*/ 70 h 359"/>
                <a:gd name="T28" fmla="*/ 41 w 631"/>
                <a:gd name="T29" fmla="*/ 41 h 359"/>
                <a:gd name="T30" fmla="*/ 0 w 631"/>
                <a:gd name="T31" fmla="*/ 81 h 359"/>
                <a:gd name="T32" fmla="*/ 41 w 631"/>
                <a:gd name="T33" fmla="*/ 122 h 359"/>
                <a:gd name="T34" fmla="*/ 79 w 631"/>
                <a:gd name="T35" fmla="*/ 93 h 359"/>
                <a:gd name="T36" fmla="*/ 182 w 631"/>
                <a:gd name="T37" fmla="*/ 93 h 359"/>
                <a:gd name="T38" fmla="*/ 4 w 631"/>
                <a:gd name="T39" fmla="*/ 347 h 359"/>
                <a:gd name="T40" fmla="*/ 16 w 631"/>
                <a:gd name="T41" fmla="*/ 358 h 359"/>
                <a:gd name="T42" fmla="*/ 27 w 631"/>
                <a:gd name="T43" fmla="*/ 347 h 359"/>
                <a:gd name="T44" fmla="*/ 230 w 631"/>
                <a:gd name="T45" fmla="*/ 104 h 359"/>
                <a:gd name="T46" fmla="*/ 230 w 631"/>
                <a:gd name="T47" fmla="*/ 151 h 359"/>
                <a:gd name="T48" fmla="*/ 242 w 631"/>
                <a:gd name="T49" fmla="*/ 163 h 359"/>
                <a:gd name="T50" fmla="*/ 381 w 631"/>
                <a:gd name="T51" fmla="*/ 163 h 359"/>
                <a:gd name="T52" fmla="*/ 394 w 631"/>
                <a:gd name="T53" fmla="*/ 151 h 359"/>
                <a:gd name="T54" fmla="*/ 394 w 631"/>
                <a:gd name="T55" fmla="*/ 101 h 359"/>
                <a:gd name="T56" fmla="*/ 398 w 631"/>
                <a:gd name="T57" fmla="*/ 104 h 359"/>
                <a:gd name="T58" fmla="*/ 601 w 631"/>
                <a:gd name="T59" fmla="*/ 347 h 359"/>
                <a:gd name="T60" fmla="*/ 612 w 631"/>
                <a:gd name="T61" fmla="*/ 358 h 359"/>
                <a:gd name="T62" fmla="*/ 625 w 631"/>
                <a:gd name="T63" fmla="*/ 347 h 359"/>
                <a:gd name="T64" fmla="*/ 447 w 631"/>
                <a:gd name="T65" fmla="*/ 93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31" h="359">
                  <a:moveTo>
                    <a:pt x="447" y="93"/>
                  </a:moveTo>
                  <a:lnTo>
                    <a:pt x="447" y="93"/>
                  </a:lnTo>
                  <a:cubicBezTo>
                    <a:pt x="551" y="93"/>
                    <a:pt x="551" y="93"/>
                    <a:pt x="551" y="93"/>
                  </a:cubicBezTo>
                  <a:cubicBezTo>
                    <a:pt x="556" y="109"/>
                    <a:pt x="571" y="122"/>
                    <a:pt x="589" y="122"/>
                  </a:cubicBezTo>
                  <a:cubicBezTo>
                    <a:pt x="611" y="122"/>
                    <a:pt x="630" y="104"/>
                    <a:pt x="630" y="81"/>
                  </a:cubicBezTo>
                  <a:cubicBezTo>
                    <a:pt x="630" y="59"/>
                    <a:pt x="611" y="41"/>
                    <a:pt x="589" y="41"/>
                  </a:cubicBezTo>
                  <a:cubicBezTo>
                    <a:pt x="571" y="41"/>
                    <a:pt x="556" y="53"/>
                    <a:pt x="551" y="70"/>
                  </a:cubicBezTo>
                  <a:cubicBezTo>
                    <a:pt x="394" y="70"/>
                    <a:pt x="394" y="70"/>
                    <a:pt x="394" y="70"/>
                  </a:cubicBezTo>
                  <a:cubicBezTo>
                    <a:pt x="394" y="11"/>
                    <a:pt x="394" y="11"/>
                    <a:pt x="394" y="11"/>
                  </a:cubicBezTo>
                  <a:cubicBezTo>
                    <a:pt x="394" y="5"/>
                    <a:pt x="389" y="0"/>
                    <a:pt x="381" y="0"/>
                  </a:cubicBezTo>
                  <a:cubicBezTo>
                    <a:pt x="242" y="0"/>
                    <a:pt x="242" y="0"/>
                    <a:pt x="242" y="0"/>
                  </a:cubicBezTo>
                  <a:cubicBezTo>
                    <a:pt x="235" y="0"/>
                    <a:pt x="230" y="5"/>
                    <a:pt x="230" y="11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74" y="53"/>
                    <a:pt x="60" y="41"/>
                    <a:pt x="41" y="41"/>
                  </a:cubicBezTo>
                  <a:cubicBezTo>
                    <a:pt x="18" y="41"/>
                    <a:pt x="0" y="59"/>
                    <a:pt x="0" y="81"/>
                  </a:cubicBezTo>
                  <a:cubicBezTo>
                    <a:pt x="0" y="104"/>
                    <a:pt x="18" y="122"/>
                    <a:pt x="41" y="122"/>
                  </a:cubicBezTo>
                  <a:cubicBezTo>
                    <a:pt x="60" y="122"/>
                    <a:pt x="74" y="109"/>
                    <a:pt x="79" y="93"/>
                  </a:cubicBezTo>
                  <a:cubicBezTo>
                    <a:pt x="182" y="93"/>
                    <a:pt x="182" y="93"/>
                    <a:pt x="182" y="93"/>
                  </a:cubicBezTo>
                  <a:cubicBezTo>
                    <a:pt x="76" y="131"/>
                    <a:pt x="4" y="231"/>
                    <a:pt x="4" y="347"/>
                  </a:cubicBezTo>
                  <a:cubicBezTo>
                    <a:pt x="4" y="353"/>
                    <a:pt x="10" y="358"/>
                    <a:pt x="16" y="358"/>
                  </a:cubicBezTo>
                  <a:cubicBezTo>
                    <a:pt x="22" y="358"/>
                    <a:pt x="27" y="353"/>
                    <a:pt x="27" y="347"/>
                  </a:cubicBezTo>
                  <a:cubicBezTo>
                    <a:pt x="27" y="227"/>
                    <a:pt x="113" y="125"/>
                    <a:pt x="230" y="104"/>
                  </a:cubicBezTo>
                  <a:cubicBezTo>
                    <a:pt x="230" y="151"/>
                    <a:pt x="230" y="151"/>
                    <a:pt x="230" y="151"/>
                  </a:cubicBezTo>
                  <a:cubicBezTo>
                    <a:pt x="230" y="158"/>
                    <a:pt x="235" y="163"/>
                    <a:pt x="242" y="163"/>
                  </a:cubicBezTo>
                  <a:cubicBezTo>
                    <a:pt x="381" y="163"/>
                    <a:pt x="381" y="163"/>
                    <a:pt x="381" y="163"/>
                  </a:cubicBezTo>
                  <a:cubicBezTo>
                    <a:pt x="389" y="163"/>
                    <a:pt x="394" y="158"/>
                    <a:pt x="394" y="151"/>
                  </a:cubicBezTo>
                  <a:cubicBezTo>
                    <a:pt x="394" y="101"/>
                    <a:pt x="394" y="101"/>
                    <a:pt x="394" y="101"/>
                  </a:cubicBezTo>
                  <a:cubicBezTo>
                    <a:pt x="395" y="102"/>
                    <a:pt x="396" y="104"/>
                    <a:pt x="398" y="104"/>
                  </a:cubicBezTo>
                  <a:cubicBezTo>
                    <a:pt x="516" y="125"/>
                    <a:pt x="601" y="227"/>
                    <a:pt x="601" y="347"/>
                  </a:cubicBezTo>
                  <a:cubicBezTo>
                    <a:pt x="601" y="353"/>
                    <a:pt x="606" y="358"/>
                    <a:pt x="612" y="358"/>
                  </a:cubicBezTo>
                  <a:cubicBezTo>
                    <a:pt x="620" y="358"/>
                    <a:pt x="625" y="353"/>
                    <a:pt x="625" y="347"/>
                  </a:cubicBezTo>
                  <a:cubicBezTo>
                    <a:pt x="625" y="231"/>
                    <a:pt x="552" y="131"/>
                    <a:pt x="447" y="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Freeform 64"/>
            <p:cNvSpPr>
              <a:spLocks noChangeArrowheads="1"/>
            </p:cNvSpPr>
            <p:nvPr/>
          </p:nvSpPr>
          <p:spPr bwMode="auto">
            <a:xfrm>
              <a:off x="7549255" y="2858889"/>
              <a:ext cx="118571" cy="164889"/>
            </a:xfrm>
            <a:custGeom>
              <a:avLst/>
              <a:gdLst>
                <a:gd name="T0" fmla="*/ 268 w 281"/>
                <a:gd name="T1" fmla="*/ 367 h 391"/>
                <a:gd name="T2" fmla="*/ 268 w 281"/>
                <a:gd name="T3" fmla="*/ 367 h 391"/>
                <a:gd name="T4" fmla="*/ 240 w 281"/>
                <a:gd name="T5" fmla="*/ 367 h 391"/>
                <a:gd name="T6" fmla="*/ 276 w 281"/>
                <a:gd name="T7" fmla="*/ 231 h 391"/>
                <a:gd name="T8" fmla="*/ 275 w 281"/>
                <a:gd name="T9" fmla="*/ 220 h 391"/>
                <a:gd name="T10" fmla="*/ 156 w 281"/>
                <a:gd name="T11" fmla="*/ 3 h 391"/>
                <a:gd name="T12" fmla="*/ 150 w 281"/>
                <a:gd name="T13" fmla="*/ 0 h 391"/>
                <a:gd name="T14" fmla="*/ 146 w 281"/>
                <a:gd name="T15" fmla="*/ 5 h 391"/>
                <a:gd name="T16" fmla="*/ 146 w 281"/>
                <a:gd name="T17" fmla="*/ 249 h 391"/>
                <a:gd name="T18" fmla="*/ 150 w 281"/>
                <a:gd name="T19" fmla="*/ 255 h 391"/>
                <a:gd name="T20" fmla="*/ 173 w 281"/>
                <a:gd name="T21" fmla="*/ 286 h 391"/>
                <a:gd name="T22" fmla="*/ 139 w 281"/>
                <a:gd name="T23" fmla="*/ 319 h 391"/>
                <a:gd name="T24" fmla="*/ 106 w 281"/>
                <a:gd name="T25" fmla="*/ 286 h 391"/>
                <a:gd name="T26" fmla="*/ 129 w 281"/>
                <a:gd name="T27" fmla="*/ 255 h 391"/>
                <a:gd name="T28" fmla="*/ 133 w 281"/>
                <a:gd name="T29" fmla="*/ 249 h 391"/>
                <a:gd name="T30" fmla="*/ 133 w 281"/>
                <a:gd name="T31" fmla="*/ 5 h 391"/>
                <a:gd name="T32" fmla="*/ 129 w 281"/>
                <a:gd name="T33" fmla="*/ 0 h 391"/>
                <a:gd name="T34" fmla="*/ 123 w 281"/>
                <a:gd name="T35" fmla="*/ 3 h 391"/>
                <a:gd name="T36" fmla="*/ 5 w 281"/>
                <a:gd name="T37" fmla="*/ 220 h 391"/>
                <a:gd name="T38" fmla="*/ 3 w 281"/>
                <a:gd name="T39" fmla="*/ 231 h 391"/>
                <a:gd name="T40" fmla="*/ 38 w 281"/>
                <a:gd name="T41" fmla="*/ 367 h 391"/>
                <a:gd name="T42" fmla="*/ 11 w 281"/>
                <a:gd name="T43" fmla="*/ 367 h 391"/>
                <a:gd name="T44" fmla="*/ 0 w 281"/>
                <a:gd name="T45" fmla="*/ 378 h 391"/>
                <a:gd name="T46" fmla="*/ 11 w 281"/>
                <a:gd name="T47" fmla="*/ 390 h 391"/>
                <a:gd name="T48" fmla="*/ 268 w 281"/>
                <a:gd name="T49" fmla="*/ 390 h 391"/>
                <a:gd name="T50" fmla="*/ 280 w 281"/>
                <a:gd name="T51" fmla="*/ 378 h 391"/>
                <a:gd name="T52" fmla="*/ 268 w 281"/>
                <a:gd name="T53" fmla="*/ 36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1" h="391">
                  <a:moveTo>
                    <a:pt x="268" y="367"/>
                  </a:moveTo>
                  <a:lnTo>
                    <a:pt x="268" y="367"/>
                  </a:lnTo>
                  <a:cubicBezTo>
                    <a:pt x="240" y="367"/>
                    <a:pt x="240" y="367"/>
                    <a:pt x="240" y="367"/>
                  </a:cubicBezTo>
                  <a:cubicBezTo>
                    <a:pt x="276" y="231"/>
                    <a:pt x="276" y="231"/>
                    <a:pt x="276" y="231"/>
                  </a:cubicBezTo>
                  <a:cubicBezTo>
                    <a:pt x="277" y="228"/>
                    <a:pt x="276" y="223"/>
                    <a:pt x="275" y="220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5" y="1"/>
                    <a:pt x="152" y="0"/>
                    <a:pt x="150" y="0"/>
                  </a:cubicBezTo>
                  <a:cubicBezTo>
                    <a:pt x="148" y="1"/>
                    <a:pt x="146" y="3"/>
                    <a:pt x="146" y="5"/>
                  </a:cubicBezTo>
                  <a:cubicBezTo>
                    <a:pt x="146" y="249"/>
                    <a:pt x="146" y="249"/>
                    <a:pt x="146" y="249"/>
                  </a:cubicBezTo>
                  <a:cubicBezTo>
                    <a:pt x="146" y="251"/>
                    <a:pt x="148" y="254"/>
                    <a:pt x="150" y="255"/>
                  </a:cubicBezTo>
                  <a:cubicBezTo>
                    <a:pt x="163" y="259"/>
                    <a:pt x="173" y="271"/>
                    <a:pt x="173" y="286"/>
                  </a:cubicBezTo>
                  <a:cubicBezTo>
                    <a:pt x="173" y="304"/>
                    <a:pt x="158" y="319"/>
                    <a:pt x="139" y="319"/>
                  </a:cubicBezTo>
                  <a:cubicBezTo>
                    <a:pt x="121" y="319"/>
                    <a:pt x="106" y="304"/>
                    <a:pt x="106" y="286"/>
                  </a:cubicBezTo>
                  <a:cubicBezTo>
                    <a:pt x="106" y="271"/>
                    <a:pt x="116" y="259"/>
                    <a:pt x="129" y="255"/>
                  </a:cubicBezTo>
                  <a:cubicBezTo>
                    <a:pt x="132" y="254"/>
                    <a:pt x="133" y="251"/>
                    <a:pt x="133" y="249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3"/>
                    <a:pt x="131" y="1"/>
                    <a:pt x="129" y="0"/>
                  </a:cubicBezTo>
                  <a:cubicBezTo>
                    <a:pt x="127" y="0"/>
                    <a:pt x="125" y="1"/>
                    <a:pt x="123" y="3"/>
                  </a:cubicBezTo>
                  <a:cubicBezTo>
                    <a:pt x="5" y="220"/>
                    <a:pt x="5" y="220"/>
                    <a:pt x="5" y="220"/>
                  </a:cubicBezTo>
                  <a:cubicBezTo>
                    <a:pt x="3" y="223"/>
                    <a:pt x="3" y="228"/>
                    <a:pt x="3" y="231"/>
                  </a:cubicBezTo>
                  <a:cubicBezTo>
                    <a:pt x="38" y="367"/>
                    <a:pt x="38" y="367"/>
                    <a:pt x="38" y="367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5" y="367"/>
                    <a:pt x="0" y="372"/>
                    <a:pt x="0" y="378"/>
                  </a:cubicBezTo>
                  <a:cubicBezTo>
                    <a:pt x="0" y="385"/>
                    <a:pt x="5" y="390"/>
                    <a:pt x="11" y="390"/>
                  </a:cubicBezTo>
                  <a:cubicBezTo>
                    <a:pt x="268" y="390"/>
                    <a:pt x="268" y="390"/>
                    <a:pt x="268" y="390"/>
                  </a:cubicBezTo>
                  <a:cubicBezTo>
                    <a:pt x="275" y="390"/>
                    <a:pt x="280" y="385"/>
                    <a:pt x="280" y="378"/>
                  </a:cubicBezTo>
                  <a:cubicBezTo>
                    <a:pt x="280" y="372"/>
                    <a:pt x="275" y="367"/>
                    <a:pt x="268" y="36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576598" y="2784782"/>
            <a:ext cx="311250" cy="200090"/>
            <a:chOff x="6576598" y="2784782"/>
            <a:chExt cx="311250" cy="200090"/>
          </a:xfrm>
          <a:solidFill>
            <a:srgbClr val="02D35F"/>
          </a:solidFill>
        </p:grpSpPr>
        <p:sp>
          <p:nvSpPr>
            <p:cNvPr id="3137" name="Freeform 65"/>
            <p:cNvSpPr>
              <a:spLocks noChangeArrowheads="1"/>
            </p:cNvSpPr>
            <p:nvPr/>
          </p:nvSpPr>
          <p:spPr bwMode="auto">
            <a:xfrm>
              <a:off x="6576598" y="2784782"/>
              <a:ext cx="311250" cy="172300"/>
            </a:xfrm>
            <a:custGeom>
              <a:avLst/>
              <a:gdLst>
                <a:gd name="T0" fmla="*/ 539 w 739"/>
                <a:gd name="T1" fmla="*/ 107 h 412"/>
                <a:gd name="T2" fmla="*/ 539 w 739"/>
                <a:gd name="T3" fmla="*/ 107 h 412"/>
                <a:gd name="T4" fmla="*/ 647 w 739"/>
                <a:gd name="T5" fmla="*/ 107 h 412"/>
                <a:gd name="T6" fmla="*/ 692 w 739"/>
                <a:gd name="T7" fmla="*/ 142 h 412"/>
                <a:gd name="T8" fmla="*/ 738 w 739"/>
                <a:gd name="T9" fmla="*/ 95 h 412"/>
                <a:gd name="T10" fmla="*/ 692 w 739"/>
                <a:gd name="T11" fmla="*/ 49 h 412"/>
                <a:gd name="T12" fmla="*/ 647 w 739"/>
                <a:gd name="T13" fmla="*/ 84 h 412"/>
                <a:gd name="T14" fmla="*/ 478 w 739"/>
                <a:gd name="T15" fmla="*/ 84 h 412"/>
                <a:gd name="T16" fmla="*/ 478 w 739"/>
                <a:gd name="T17" fmla="*/ 11 h 412"/>
                <a:gd name="T18" fmla="*/ 467 w 739"/>
                <a:gd name="T19" fmla="*/ 0 h 412"/>
                <a:gd name="T20" fmla="*/ 299 w 739"/>
                <a:gd name="T21" fmla="*/ 0 h 412"/>
                <a:gd name="T22" fmla="*/ 287 w 739"/>
                <a:gd name="T23" fmla="*/ 11 h 412"/>
                <a:gd name="T24" fmla="*/ 287 w 739"/>
                <a:gd name="T25" fmla="*/ 85 h 412"/>
                <a:gd name="T26" fmla="*/ 285 w 739"/>
                <a:gd name="T27" fmla="*/ 84 h 412"/>
                <a:gd name="T28" fmla="*/ 283 w 739"/>
                <a:gd name="T29" fmla="*/ 84 h 412"/>
                <a:gd name="T30" fmla="*/ 282 w 739"/>
                <a:gd name="T31" fmla="*/ 83 h 412"/>
                <a:gd name="T32" fmla="*/ 279 w 739"/>
                <a:gd name="T33" fmla="*/ 84 h 412"/>
                <a:gd name="T34" fmla="*/ 92 w 739"/>
                <a:gd name="T35" fmla="*/ 84 h 412"/>
                <a:gd name="T36" fmla="*/ 47 w 739"/>
                <a:gd name="T37" fmla="*/ 49 h 412"/>
                <a:gd name="T38" fmla="*/ 0 w 739"/>
                <a:gd name="T39" fmla="*/ 95 h 412"/>
                <a:gd name="T40" fmla="*/ 47 w 739"/>
                <a:gd name="T41" fmla="*/ 142 h 412"/>
                <a:gd name="T42" fmla="*/ 92 w 739"/>
                <a:gd name="T43" fmla="*/ 107 h 412"/>
                <a:gd name="T44" fmla="*/ 205 w 739"/>
                <a:gd name="T45" fmla="*/ 107 h 412"/>
                <a:gd name="T46" fmla="*/ 16 w 739"/>
                <a:gd name="T47" fmla="*/ 399 h 412"/>
                <a:gd name="T48" fmla="*/ 28 w 739"/>
                <a:gd name="T49" fmla="*/ 411 h 412"/>
                <a:gd name="T50" fmla="*/ 39 w 739"/>
                <a:gd name="T51" fmla="*/ 399 h 412"/>
                <a:gd name="T52" fmla="*/ 283 w 739"/>
                <a:gd name="T53" fmla="*/ 107 h 412"/>
                <a:gd name="T54" fmla="*/ 285 w 739"/>
                <a:gd name="T55" fmla="*/ 107 h 412"/>
                <a:gd name="T56" fmla="*/ 287 w 739"/>
                <a:gd name="T57" fmla="*/ 106 h 412"/>
                <a:gd name="T58" fmla="*/ 287 w 739"/>
                <a:gd name="T59" fmla="*/ 180 h 412"/>
                <a:gd name="T60" fmla="*/ 299 w 739"/>
                <a:gd name="T61" fmla="*/ 191 h 412"/>
                <a:gd name="T62" fmla="*/ 467 w 739"/>
                <a:gd name="T63" fmla="*/ 191 h 412"/>
                <a:gd name="T64" fmla="*/ 478 w 739"/>
                <a:gd name="T65" fmla="*/ 180 h 412"/>
                <a:gd name="T66" fmla="*/ 478 w 739"/>
                <a:gd name="T67" fmla="*/ 111 h 412"/>
                <a:gd name="T68" fmla="*/ 704 w 739"/>
                <a:gd name="T69" fmla="*/ 399 h 412"/>
                <a:gd name="T70" fmla="*/ 717 w 739"/>
                <a:gd name="T71" fmla="*/ 411 h 412"/>
                <a:gd name="T72" fmla="*/ 728 w 739"/>
                <a:gd name="T73" fmla="*/ 399 h 412"/>
                <a:gd name="T74" fmla="*/ 539 w 739"/>
                <a:gd name="T75" fmla="*/ 10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9" h="412">
                  <a:moveTo>
                    <a:pt x="539" y="107"/>
                  </a:moveTo>
                  <a:lnTo>
                    <a:pt x="539" y="107"/>
                  </a:lnTo>
                  <a:cubicBezTo>
                    <a:pt x="647" y="107"/>
                    <a:pt x="647" y="107"/>
                    <a:pt x="647" y="107"/>
                  </a:cubicBezTo>
                  <a:cubicBezTo>
                    <a:pt x="652" y="127"/>
                    <a:pt x="670" y="142"/>
                    <a:pt x="692" y="142"/>
                  </a:cubicBezTo>
                  <a:cubicBezTo>
                    <a:pt x="717" y="142"/>
                    <a:pt x="738" y="121"/>
                    <a:pt x="738" y="95"/>
                  </a:cubicBezTo>
                  <a:cubicBezTo>
                    <a:pt x="738" y="69"/>
                    <a:pt x="717" y="49"/>
                    <a:pt x="692" y="49"/>
                  </a:cubicBezTo>
                  <a:cubicBezTo>
                    <a:pt x="670" y="49"/>
                    <a:pt x="652" y="64"/>
                    <a:pt x="647" y="84"/>
                  </a:cubicBezTo>
                  <a:cubicBezTo>
                    <a:pt x="478" y="84"/>
                    <a:pt x="478" y="84"/>
                    <a:pt x="478" y="84"/>
                  </a:cubicBezTo>
                  <a:cubicBezTo>
                    <a:pt x="478" y="11"/>
                    <a:pt x="478" y="11"/>
                    <a:pt x="478" y="11"/>
                  </a:cubicBezTo>
                  <a:cubicBezTo>
                    <a:pt x="478" y="5"/>
                    <a:pt x="473" y="0"/>
                    <a:pt x="467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2" y="0"/>
                    <a:pt x="287" y="5"/>
                    <a:pt x="287" y="11"/>
                  </a:cubicBezTo>
                  <a:cubicBezTo>
                    <a:pt x="287" y="85"/>
                    <a:pt x="287" y="85"/>
                    <a:pt x="287" y="85"/>
                  </a:cubicBezTo>
                  <a:cubicBezTo>
                    <a:pt x="287" y="85"/>
                    <a:pt x="286" y="84"/>
                    <a:pt x="285" y="84"/>
                  </a:cubicBezTo>
                  <a:cubicBezTo>
                    <a:pt x="283" y="84"/>
                    <a:pt x="283" y="84"/>
                    <a:pt x="283" y="84"/>
                  </a:cubicBezTo>
                  <a:cubicBezTo>
                    <a:pt x="282" y="84"/>
                    <a:pt x="282" y="83"/>
                    <a:pt x="282" y="83"/>
                  </a:cubicBezTo>
                  <a:cubicBezTo>
                    <a:pt x="281" y="84"/>
                    <a:pt x="281" y="84"/>
                    <a:pt x="279" y="84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87" y="64"/>
                    <a:pt x="69" y="49"/>
                    <a:pt x="47" y="49"/>
                  </a:cubicBezTo>
                  <a:cubicBezTo>
                    <a:pt x="22" y="49"/>
                    <a:pt x="0" y="69"/>
                    <a:pt x="0" y="95"/>
                  </a:cubicBezTo>
                  <a:cubicBezTo>
                    <a:pt x="0" y="121"/>
                    <a:pt x="22" y="142"/>
                    <a:pt x="47" y="142"/>
                  </a:cubicBezTo>
                  <a:cubicBezTo>
                    <a:pt x="69" y="142"/>
                    <a:pt x="87" y="127"/>
                    <a:pt x="92" y="107"/>
                  </a:cubicBezTo>
                  <a:cubicBezTo>
                    <a:pt x="205" y="107"/>
                    <a:pt x="205" y="107"/>
                    <a:pt x="205" y="107"/>
                  </a:cubicBezTo>
                  <a:cubicBezTo>
                    <a:pt x="92" y="158"/>
                    <a:pt x="16" y="270"/>
                    <a:pt x="16" y="399"/>
                  </a:cubicBezTo>
                  <a:cubicBezTo>
                    <a:pt x="16" y="406"/>
                    <a:pt x="21" y="411"/>
                    <a:pt x="28" y="411"/>
                  </a:cubicBezTo>
                  <a:cubicBezTo>
                    <a:pt x="34" y="411"/>
                    <a:pt x="39" y="406"/>
                    <a:pt x="39" y="399"/>
                  </a:cubicBezTo>
                  <a:cubicBezTo>
                    <a:pt x="39" y="256"/>
                    <a:pt x="141" y="133"/>
                    <a:pt x="283" y="107"/>
                  </a:cubicBezTo>
                  <a:cubicBezTo>
                    <a:pt x="285" y="107"/>
                    <a:pt x="285" y="107"/>
                    <a:pt x="285" y="107"/>
                  </a:cubicBezTo>
                  <a:cubicBezTo>
                    <a:pt x="286" y="107"/>
                    <a:pt x="287" y="106"/>
                    <a:pt x="287" y="106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7" y="186"/>
                    <a:pt x="292" y="191"/>
                    <a:pt x="299" y="191"/>
                  </a:cubicBezTo>
                  <a:cubicBezTo>
                    <a:pt x="467" y="191"/>
                    <a:pt x="467" y="191"/>
                    <a:pt x="467" y="191"/>
                  </a:cubicBezTo>
                  <a:cubicBezTo>
                    <a:pt x="473" y="191"/>
                    <a:pt x="478" y="186"/>
                    <a:pt x="478" y="180"/>
                  </a:cubicBezTo>
                  <a:cubicBezTo>
                    <a:pt x="478" y="111"/>
                    <a:pt x="478" y="111"/>
                    <a:pt x="478" y="111"/>
                  </a:cubicBezTo>
                  <a:cubicBezTo>
                    <a:pt x="610" y="143"/>
                    <a:pt x="704" y="263"/>
                    <a:pt x="704" y="399"/>
                  </a:cubicBezTo>
                  <a:cubicBezTo>
                    <a:pt x="704" y="406"/>
                    <a:pt x="709" y="411"/>
                    <a:pt x="717" y="411"/>
                  </a:cubicBezTo>
                  <a:cubicBezTo>
                    <a:pt x="723" y="411"/>
                    <a:pt x="728" y="406"/>
                    <a:pt x="728" y="399"/>
                  </a:cubicBezTo>
                  <a:cubicBezTo>
                    <a:pt x="728" y="272"/>
                    <a:pt x="651" y="158"/>
                    <a:pt x="539" y="1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Freeform 66"/>
            <p:cNvSpPr>
              <a:spLocks noChangeArrowheads="1"/>
            </p:cNvSpPr>
            <p:nvPr/>
          </p:nvSpPr>
          <p:spPr bwMode="auto">
            <a:xfrm>
              <a:off x="6697023" y="2890386"/>
              <a:ext cx="79665" cy="94486"/>
            </a:xfrm>
            <a:custGeom>
              <a:avLst/>
              <a:gdLst>
                <a:gd name="T0" fmla="*/ 105 w 189"/>
                <a:gd name="T1" fmla="*/ 9 h 223"/>
                <a:gd name="T2" fmla="*/ 105 w 189"/>
                <a:gd name="T3" fmla="*/ 9 h 223"/>
                <a:gd name="T4" fmla="*/ 83 w 189"/>
                <a:gd name="T5" fmla="*/ 9 h 223"/>
                <a:gd name="T6" fmla="*/ 1 w 189"/>
                <a:gd name="T7" fmla="*/ 206 h 223"/>
                <a:gd name="T8" fmla="*/ 4 w 189"/>
                <a:gd name="T9" fmla="*/ 218 h 223"/>
                <a:gd name="T10" fmla="*/ 12 w 189"/>
                <a:gd name="T11" fmla="*/ 221 h 223"/>
                <a:gd name="T12" fmla="*/ 15 w 189"/>
                <a:gd name="T13" fmla="*/ 221 h 223"/>
                <a:gd name="T14" fmla="*/ 94 w 189"/>
                <a:gd name="T15" fmla="*/ 193 h 223"/>
                <a:gd name="T16" fmla="*/ 172 w 189"/>
                <a:gd name="T17" fmla="*/ 221 h 223"/>
                <a:gd name="T18" fmla="*/ 184 w 189"/>
                <a:gd name="T19" fmla="*/ 218 h 223"/>
                <a:gd name="T20" fmla="*/ 186 w 189"/>
                <a:gd name="T21" fmla="*/ 206 h 223"/>
                <a:gd name="T22" fmla="*/ 105 w 189"/>
                <a:gd name="T23" fmla="*/ 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223">
                  <a:moveTo>
                    <a:pt x="105" y="9"/>
                  </a:moveTo>
                  <a:lnTo>
                    <a:pt x="105" y="9"/>
                  </a:lnTo>
                  <a:cubicBezTo>
                    <a:pt x="101" y="0"/>
                    <a:pt x="86" y="0"/>
                    <a:pt x="83" y="9"/>
                  </a:cubicBezTo>
                  <a:cubicBezTo>
                    <a:pt x="1" y="206"/>
                    <a:pt x="1" y="206"/>
                    <a:pt x="1" y="206"/>
                  </a:cubicBezTo>
                  <a:cubicBezTo>
                    <a:pt x="0" y="210"/>
                    <a:pt x="0" y="214"/>
                    <a:pt x="4" y="218"/>
                  </a:cubicBezTo>
                  <a:cubicBezTo>
                    <a:pt x="6" y="220"/>
                    <a:pt x="9" y="221"/>
                    <a:pt x="12" y="221"/>
                  </a:cubicBezTo>
                  <a:cubicBezTo>
                    <a:pt x="13" y="221"/>
                    <a:pt x="14" y="221"/>
                    <a:pt x="15" y="221"/>
                  </a:cubicBezTo>
                  <a:cubicBezTo>
                    <a:pt x="94" y="193"/>
                    <a:pt x="94" y="193"/>
                    <a:pt x="94" y="193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176" y="222"/>
                    <a:pt x="181" y="221"/>
                    <a:pt x="184" y="218"/>
                  </a:cubicBezTo>
                  <a:cubicBezTo>
                    <a:pt x="187" y="214"/>
                    <a:pt x="188" y="210"/>
                    <a:pt x="186" y="206"/>
                  </a:cubicBezTo>
                  <a:lnTo>
                    <a:pt x="105" y="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39" name="Freeform 67"/>
          <p:cNvSpPr>
            <a:spLocks noChangeArrowheads="1"/>
          </p:cNvSpPr>
          <p:nvPr/>
        </p:nvSpPr>
        <p:spPr bwMode="auto">
          <a:xfrm>
            <a:off x="5757714" y="2773666"/>
            <a:ext cx="200089" cy="283460"/>
          </a:xfrm>
          <a:custGeom>
            <a:avLst/>
            <a:gdLst>
              <a:gd name="T0" fmla="*/ 358 w 476"/>
              <a:gd name="T1" fmla="*/ 137 h 675"/>
              <a:gd name="T2" fmla="*/ 358 w 476"/>
              <a:gd name="T3" fmla="*/ 137 h 675"/>
              <a:gd name="T4" fmla="*/ 464 w 476"/>
              <a:gd name="T5" fmla="*/ 137 h 675"/>
              <a:gd name="T6" fmla="*/ 475 w 476"/>
              <a:gd name="T7" fmla="*/ 124 h 675"/>
              <a:gd name="T8" fmla="*/ 475 w 476"/>
              <a:gd name="T9" fmla="*/ 18 h 675"/>
              <a:gd name="T10" fmla="*/ 464 w 476"/>
              <a:gd name="T11" fmla="*/ 7 h 675"/>
              <a:gd name="T12" fmla="*/ 358 w 476"/>
              <a:gd name="T13" fmla="*/ 7 h 675"/>
              <a:gd name="T14" fmla="*/ 346 w 476"/>
              <a:gd name="T15" fmla="*/ 18 h 675"/>
              <a:gd name="T16" fmla="*/ 346 w 476"/>
              <a:gd name="T17" fmla="*/ 66 h 675"/>
              <a:gd name="T18" fmla="*/ 104 w 476"/>
              <a:gd name="T19" fmla="*/ 219 h 675"/>
              <a:gd name="T20" fmla="*/ 104 w 476"/>
              <a:gd name="T21" fmla="*/ 87 h 675"/>
              <a:gd name="T22" fmla="*/ 137 w 476"/>
              <a:gd name="T23" fmla="*/ 44 h 675"/>
              <a:gd name="T24" fmla="*/ 92 w 476"/>
              <a:gd name="T25" fmla="*/ 0 h 675"/>
              <a:gd name="T26" fmla="*/ 47 w 476"/>
              <a:gd name="T27" fmla="*/ 44 h 675"/>
              <a:gd name="T28" fmla="*/ 81 w 476"/>
              <a:gd name="T29" fmla="*/ 87 h 675"/>
              <a:gd name="T30" fmla="*/ 81 w 476"/>
              <a:gd name="T31" fmla="*/ 244 h 675"/>
              <a:gd name="T32" fmla="*/ 82 w 476"/>
              <a:gd name="T33" fmla="*/ 245 h 675"/>
              <a:gd name="T34" fmla="*/ 13 w 476"/>
              <a:gd name="T35" fmla="*/ 245 h 675"/>
              <a:gd name="T36" fmla="*/ 0 w 476"/>
              <a:gd name="T37" fmla="*/ 258 h 675"/>
              <a:gd name="T38" fmla="*/ 0 w 476"/>
              <a:gd name="T39" fmla="*/ 417 h 675"/>
              <a:gd name="T40" fmla="*/ 13 w 476"/>
              <a:gd name="T41" fmla="*/ 428 h 675"/>
              <a:gd name="T42" fmla="*/ 82 w 476"/>
              <a:gd name="T43" fmla="*/ 428 h 675"/>
              <a:gd name="T44" fmla="*/ 81 w 476"/>
              <a:gd name="T45" fmla="*/ 429 h 675"/>
              <a:gd name="T46" fmla="*/ 81 w 476"/>
              <a:gd name="T47" fmla="*/ 587 h 675"/>
              <a:gd name="T48" fmla="*/ 47 w 476"/>
              <a:gd name="T49" fmla="*/ 629 h 675"/>
              <a:gd name="T50" fmla="*/ 92 w 476"/>
              <a:gd name="T51" fmla="*/ 674 h 675"/>
              <a:gd name="T52" fmla="*/ 137 w 476"/>
              <a:gd name="T53" fmla="*/ 629 h 675"/>
              <a:gd name="T54" fmla="*/ 104 w 476"/>
              <a:gd name="T55" fmla="*/ 587 h 675"/>
              <a:gd name="T56" fmla="*/ 104 w 476"/>
              <a:gd name="T57" fmla="*/ 454 h 675"/>
              <a:gd name="T58" fmla="*/ 346 w 476"/>
              <a:gd name="T59" fmla="*/ 607 h 675"/>
              <a:gd name="T60" fmla="*/ 346 w 476"/>
              <a:gd name="T61" fmla="*/ 655 h 675"/>
              <a:gd name="T62" fmla="*/ 358 w 476"/>
              <a:gd name="T63" fmla="*/ 667 h 675"/>
              <a:gd name="T64" fmla="*/ 464 w 476"/>
              <a:gd name="T65" fmla="*/ 667 h 675"/>
              <a:gd name="T66" fmla="*/ 475 w 476"/>
              <a:gd name="T67" fmla="*/ 655 h 675"/>
              <a:gd name="T68" fmla="*/ 475 w 476"/>
              <a:gd name="T69" fmla="*/ 549 h 675"/>
              <a:gd name="T70" fmla="*/ 464 w 476"/>
              <a:gd name="T71" fmla="*/ 538 h 675"/>
              <a:gd name="T72" fmla="*/ 358 w 476"/>
              <a:gd name="T73" fmla="*/ 538 h 675"/>
              <a:gd name="T74" fmla="*/ 346 w 476"/>
              <a:gd name="T75" fmla="*/ 549 h 675"/>
              <a:gd name="T76" fmla="*/ 346 w 476"/>
              <a:gd name="T77" fmla="*/ 584 h 675"/>
              <a:gd name="T78" fmla="*/ 119 w 476"/>
              <a:gd name="T79" fmla="*/ 428 h 675"/>
              <a:gd name="T80" fmla="*/ 172 w 476"/>
              <a:gd name="T81" fmla="*/ 428 h 675"/>
              <a:gd name="T82" fmla="*/ 184 w 476"/>
              <a:gd name="T83" fmla="*/ 417 h 675"/>
              <a:gd name="T84" fmla="*/ 184 w 476"/>
              <a:gd name="T85" fmla="*/ 258 h 675"/>
              <a:gd name="T86" fmla="*/ 172 w 476"/>
              <a:gd name="T87" fmla="*/ 245 h 675"/>
              <a:gd name="T88" fmla="*/ 119 w 476"/>
              <a:gd name="T89" fmla="*/ 245 h 675"/>
              <a:gd name="T90" fmla="*/ 346 w 476"/>
              <a:gd name="T91" fmla="*/ 90 h 675"/>
              <a:gd name="T92" fmla="*/ 346 w 476"/>
              <a:gd name="T93" fmla="*/ 124 h 675"/>
              <a:gd name="T94" fmla="*/ 358 w 476"/>
              <a:gd name="T95" fmla="*/ 137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76" h="675">
                <a:moveTo>
                  <a:pt x="358" y="137"/>
                </a:moveTo>
                <a:lnTo>
                  <a:pt x="358" y="137"/>
                </a:lnTo>
                <a:cubicBezTo>
                  <a:pt x="464" y="137"/>
                  <a:pt x="464" y="137"/>
                  <a:pt x="464" y="137"/>
                </a:cubicBezTo>
                <a:cubicBezTo>
                  <a:pt x="470" y="137"/>
                  <a:pt x="475" y="132"/>
                  <a:pt x="475" y="124"/>
                </a:cubicBezTo>
                <a:cubicBezTo>
                  <a:pt x="475" y="18"/>
                  <a:pt x="475" y="18"/>
                  <a:pt x="475" y="18"/>
                </a:cubicBezTo>
                <a:cubicBezTo>
                  <a:pt x="475" y="12"/>
                  <a:pt x="470" y="7"/>
                  <a:pt x="464" y="7"/>
                </a:cubicBezTo>
                <a:cubicBezTo>
                  <a:pt x="358" y="7"/>
                  <a:pt x="358" y="7"/>
                  <a:pt x="358" y="7"/>
                </a:cubicBezTo>
                <a:cubicBezTo>
                  <a:pt x="351" y="7"/>
                  <a:pt x="346" y="12"/>
                  <a:pt x="346" y="18"/>
                </a:cubicBezTo>
                <a:cubicBezTo>
                  <a:pt x="346" y="66"/>
                  <a:pt x="346" y="66"/>
                  <a:pt x="346" y="66"/>
                </a:cubicBezTo>
                <a:cubicBezTo>
                  <a:pt x="234" y="69"/>
                  <a:pt x="143" y="128"/>
                  <a:pt x="104" y="219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23" y="82"/>
                  <a:pt x="137" y="65"/>
                  <a:pt x="137" y="44"/>
                </a:cubicBezTo>
                <a:cubicBezTo>
                  <a:pt x="137" y="20"/>
                  <a:pt x="117" y="0"/>
                  <a:pt x="92" y="0"/>
                </a:cubicBezTo>
                <a:cubicBezTo>
                  <a:pt x="67" y="0"/>
                  <a:pt x="47" y="20"/>
                  <a:pt x="47" y="44"/>
                </a:cubicBezTo>
                <a:cubicBezTo>
                  <a:pt x="47" y="65"/>
                  <a:pt x="62" y="82"/>
                  <a:pt x="81" y="87"/>
                </a:cubicBezTo>
                <a:cubicBezTo>
                  <a:pt x="81" y="244"/>
                  <a:pt x="81" y="244"/>
                  <a:pt x="81" y="244"/>
                </a:cubicBezTo>
                <a:cubicBezTo>
                  <a:pt x="81" y="245"/>
                  <a:pt x="81" y="245"/>
                  <a:pt x="82" y="245"/>
                </a:cubicBezTo>
                <a:cubicBezTo>
                  <a:pt x="13" y="245"/>
                  <a:pt x="13" y="245"/>
                  <a:pt x="13" y="245"/>
                </a:cubicBezTo>
                <a:cubicBezTo>
                  <a:pt x="6" y="245"/>
                  <a:pt x="0" y="251"/>
                  <a:pt x="0" y="258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423"/>
                  <a:pt x="6" y="428"/>
                  <a:pt x="13" y="428"/>
                </a:cubicBezTo>
                <a:cubicBezTo>
                  <a:pt x="82" y="428"/>
                  <a:pt x="82" y="428"/>
                  <a:pt x="82" y="428"/>
                </a:cubicBezTo>
                <a:cubicBezTo>
                  <a:pt x="81" y="428"/>
                  <a:pt x="81" y="429"/>
                  <a:pt x="81" y="429"/>
                </a:cubicBezTo>
                <a:cubicBezTo>
                  <a:pt x="81" y="587"/>
                  <a:pt x="81" y="587"/>
                  <a:pt x="81" y="587"/>
                </a:cubicBezTo>
                <a:cubicBezTo>
                  <a:pt x="62" y="592"/>
                  <a:pt x="47" y="609"/>
                  <a:pt x="47" y="629"/>
                </a:cubicBezTo>
                <a:cubicBezTo>
                  <a:pt x="47" y="654"/>
                  <a:pt x="67" y="674"/>
                  <a:pt x="92" y="674"/>
                </a:cubicBezTo>
                <a:cubicBezTo>
                  <a:pt x="117" y="674"/>
                  <a:pt x="137" y="654"/>
                  <a:pt x="137" y="629"/>
                </a:cubicBezTo>
                <a:cubicBezTo>
                  <a:pt x="137" y="609"/>
                  <a:pt x="123" y="592"/>
                  <a:pt x="104" y="587"/>
                </a:cubicBezTo>
                <a:cubicBezTo>
                  <a:pt x="104" y="454"/>
                  <a:pt x="104" y="454"/>
                  <a:pt x="104" y="454"/>
                </a:cubicBezTo>
                <a:cubicBezTo>
                  <a:pt x="143" y="546"/>
                  <a:pt x="234" y="604"/>
                  <a:pt x="346" y="607"/>
                </a:cubicBezTo>
                <a:cubicBezTo>
                  <a:pt x="346" y="655"/>
                  <a:pt x="346" y="655"/>
                  <a:pt x="346" y="655"/>
                </a:cubicBezTo>
                <a:cubicBezTo>
                  <a:pt x="346" y="662"/>
                  <a:pt x="351" y="667"/>
                  <a:pt x="358" y="667"/>
                </a:cubicBezTo>
                <a:cubicBezTo>
                  <a:pt x="464" y="667"/>
                  <a:pt x="464" y="667"/>
                  <a:pt x="464" y="667"/>
                </a:cubicBezTo>
                <a:cubicBezTo>
                  <a:pt x="470" y="667"/>
                  <a:pt x="475" y="662"/>
                  <a:pt x="475" y="655"/>
                </a:cubicBezTo>
                <a:cubicBezTo>
                  <a:pt x="475" y="549"/>
                  <a:pt x="475" y="549"/>
                  <a:pt x="475" y="549"/>
                </a:cubicBezTo>
                <a:cubicBezTo>
                  <a:pt x="475" y="543"/>
                  <a:pt x="470" y="538"/>
                  <a:pt x="464" y="538"/>
                </a:cubicBezTo>
                <a:cubicBezTo>
                  <a:pt x="358" y="538"/>
                  <a:pt x="358" y="538"/>
                  <a:pt x="358" y="538"/>
                </a:cubicBezTo>
                <a:cubicBezTo>
                  <a:pt x="351" y="538"/>
                  <a:pt x="346" y="543"/>
                  <a:pt x="346" y="549"/>
                </a:cubicBezTo>
                <a:cubicBezTo>
                  <a:pt x="346" y="584"/>
                  <a:pt x="346" y="584"/>
                  <a:pt x="346" y="584"/>
                </a:cubicBezTo>
                <a:cubicBezTo>
                  <a:pt x="237" y="581"/>
                  <a:pt x="150" y="521"/>
                  <a:pt x="119" y="428"/>
                </a:cubicBezTo>
                <a:cubicBezTo>
                  <a:pt x="172" y="428"/>
                  <a:pt x="172" y="428"/>
                  <a:pt x="172" y="428"/>
                </a:cubicBezTo>
                <a:cubicBezTo>
                  <a:pt x="179" y="428"/>
                  <a:pt x="184" y="423"/>
                  <a:pt x="184" y="417"/>
                </a:cubicBezTo>
                <a:cubicBezTo>
                  <a:pt x="184" y="258"/>
                  <a:pt x="184" y="258"/>
                  <a:pt x="184" y="258"/>
                </a:cubicBezTo>
                <a:cubicBezTo>
                  <a:pt x="184" y="251"/>
                  <a:pt x="179" y="245"/>
                  <a:pt x="172" y="245"/>
                </a:cubicBezTo>
                <a:cubicBezTo>
                  <a:pt x="119" y="245"/>
                  <a:pt x="119" y="245"/>
                  <a:pt x="119" y="245"/>
                </a:cubicBezTo>
                <a:cubicBezTo>
                  <a:pt x="150" y="153"/>
                  <a:pt x="237" y="92"/>
                  <a:pt x="346" y="90"/>
                </a:cubicBezTo>
                <a:cubicBezTo>
                  <a:pt x="346" y="124"/>
                  <a:pt x="346" y="124"/>
                  <a:pt x="346" y="124"/>
                </a:cubicBezTo>
                <a:cubicBezTo>
                  <a:pt x="346" y="132"/>
                  <a:pt x="351" y="137"/>
                  <a:pt x="358" y="137"/>
                </a:cubicBezTo>
              </a:path>
            </a:pathLst>
          </a:custGeom>
          <a:solidFill>
            <a:srgbClr val="02D35F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0" name="Freeform 68"/>
          <p:cNvSpPr>
            <a:spLocks noChangeArrowheads="1"/>
          </p:cNvSpPr>
          <p:nvPr/>
        </p:nvSpPr>
        <p:spPr bwMode="auto">
          <a:xfrm>
            <a:off x="4857312" y="2795898"/>
            <a:ext cx="290871" cy="176005"/>
          </a:xfrm>
          <a:custGeom>
            <a:avLst/>
            <a:gdLst>
              <a:gd name="T0" fmla="*/ 423 w 694"/>
              <a:gd name="T1" fmla="*/ 70 h 420"/>
              <a:gd name="T2" fmla="*/ 423 w 694"/>
              <a:gd name="T3" fmla="*/ 70 h 420"/>
              <a:gd name="T4" fmla="*/ 571 w 694"/>
              <a:gd name="T5" fmla="*/ 70 h 420"/>
              <a:gd name="T6" fmla="*/ 610 w 694"/>
              <a:gd name="T7" fmla="*/ 99 h 420"/>
              <a:gd name="T8" fmla="*/ 651 w 694"/>
              <a:gd name="T9" fmla="*/ 58 h 420"/>
              <a:gd name="T10" fmla="*/ 610 w 694"/>
              <a:gd name="T11" fmla="*/ 17 h 420"/>
              <a:gd name="T12" fmla="*/ 571 w 694"/>
              <a:gd name="T13" fmla="*/ 47 h 420"/>
              <a:gd name="T14" fmla="*/ 408 w 694"/>
              <a:gd name="T15" fmla="*/ 47 h 420"/>
              <a:gd name="T16" fmla="*/ 408 w 694"/>
              <a:gd name="T17" fmla="*/ 47 h 420"/>
              <a:gd name="T18" fmla="*/ 408 w 694"/>
              <a:gd name="T19" fmla="*/ 11 h 420"/>
              <a:gd name="T20" fmla="*/ 397 w 694"/>
              <a:gd name="T21" fmla="*/ 0 h 420"/>
              <a:gd name="T22" fmla="*/ 280 w 694"/>
              <a:gd name="T23" fmla="*/ 0 h 420"/>
              <a:gd name="T24" fmla="*/ 268 w 694"/>
              <a:gd name="T25" fmla="*/ 11 h 420"/>
              <a:gd name="T26" fmla="*/ 268 w 694"/>
              <a:gd name="T27" fmla="*/ 47 h 420"/>
              <a:gd name="T28" fmla="*/ 268 w 694"/>
              <a:gd name="T29" fmla="*/ 47 h 420"/>
              <a:gd name="T30" fmla="*/ 123 w 694"/>
              <a:gd name="T31" fmla="*/ 47 h 420"/>
              <a:gd name="T32" fmla="*/ 84 w 694"/>
              <a:gd name="T33" fmla="*/ 17 h 420"/>
              <a:gd name="T34" fmla="*/ 44 w 694"/>
              <a:gd name="T35" fmla="*/ 58 h 420"/>
              <a:gd name="T36" fmla="*/ 84 w 694"/>
              <a:gd name="T37" fmla="*/ 99 h 420"/>
              <a:gd name="T38" fmla="*/ 123 w 694"/>
              <a:gd name="T39" fmla="*/ 70 h 420"/>
              <a:gd name="T40" fmla="*/ 262 w 694"/>
              <a:gd name="T41" fmla="*/ 70 h 420"/>
              <a:gd name="T42" fmla="*/ 0 w 694"/>
              <a:gd name="T43" fmla="*/ 408 h 420"/>
              <a:gd name="T44" fmla="*/ 11 w 694"/>
              <a:gd name="T45" fmla="*/ 419 h 420"/>
              <a:gd name="T46" fmla="*/ 23 w 694"/>
              <a:gd name="T47" fmla="*/ 408 h 420"/>
              <a:gd name="T48" fmla="*/ 268 w 694"/>
              <a:gd name="T49" fmla="*/ 92 h 420"/>
              <a:gd name="T50" fmla="*/ 268 w 694"/>
              <a:gd name="T51" fmla="*/ 128 h 420"/>
              <a:gd name="T52" fmla="*/ 280 w 694"/>
              <a:gd name="T53" fmla="*/ 139 h 420"/>
              <a:gd name="T54" fmla="*/ 397 w 694"/>
              <a:gd name="T55" fmla="*/ 139 h 420"/>
              <a:gd name="T56" fmla="*/ 408 w 694"/>
              <a:gd name="T57" fmla="*/ 128 h 420"/>
              <a:gd name="T58" fmla="*/ 408 w 694"/>
              <a:gd name="T59" fmla="*/ 90 h 420"/>
              <a:gd name="T60" fmla="*/ 670 w 694"/>
              <a:gd name="T61" fmla="*/ 408 h 420"/>
              <a:gd name="T62" fmla="*/ 682 w 694"/>
              <a:gd name="T63" fmla="*/ 419 h 420"/>
              <a:gd name="T64" fmla="*/ 693 w 694"/>
              <a:gd name="T65" fmla="*/ 408 h 420"/>
              <a:gd name="T66" fmla="*/ 423 w 694"/>
              <a:gd name="T67" fmla="*/ 7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94" h="420">
                <a:moveTo>
                  <a:pt x="423" y="70"/>
                </a:moveTo>
                <a:lnTo>
                  <a:pt x="423" y="70"/>
                </a:lnTo>
                <a:cubicBezTo>
                  <a:pt x="571" y="70"/>
                  <a:pt x="571" y="70"/>
                  <a:pt x="571" y="70"/>
                </a:cubicBezTo>
                <a:cubicBezTo>
                  <a:pt x="577" y="86"/>
                  <a:pt x="591" y="99"/>
                  <a:pt x="610" y="99"/>
                </a:cubicBezTo>
                <a:cubicBezTo>
                  <a:pt x="632" y="99"/>
                  <a:pt x="651" y="81"/>
                  <a:pt x="651" y="58"/>
                </a:cubicBezTo>
                <a:cubicBezTo>
                  <a:pt x="651" y="35"/>
                  <a:pt x="632" y="17"/>
                  <a:pt x="610" y="17"/>
                </a:cubicBezTo>
                <a:cubicBezTo>
                  <a:pt x="591" y="17"/>
                  <a:pt x="577" y="30"/>
                  <a:pt x="571" y="47"/>
                </a:cubicBezTo>
                <a:cubicBezTo>
                  <a:pt x="408" y="47"/>
                  <a:pt x="408" y="47"/>
                  <a:pt x="408" y="47"/>
                </a:cubicBezTo>
                <a:lnTo>
                  <a:pt x="408" y="47"/>
                </a:lnTo>
                <a:cubicBezTo>
                  <a:pt x="408" y="11"/>
                  <a:pt x="408" y="11"/>
                  <a:pt x="408" y="11"/>
                </a:cubicBezTo>
                <a:cubicBezTo>
                  <a:pt x="408" y="5"/>
                  <a:pt x="403" y="0"/>
                  <a:pt x="397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274" y="0"/>
                  <a:pt x="268" y="5"/>
                  <a:pt x="268" y="11"/>
                </a:cubicBezTo>
                <a:cubicBezTo>
                  <a:pt x="268" y="47"/>
                  <a:pt x="268" y="47"/>
                  <a:pt x="268" y="47"/>
                </a:cubicBezTo>
                <a:lnTo>
                  <a:pt x="268" y="47"/>
                </a:lnTo>
                <a:cubicBezTo>
                  <a:pt x="123" y="47"/>
                  <a:pt x="123" y="47"/>
                  <a:pt x="123" y="47"/>
                </a:cubicBezTo>
                <a:cubicBezTo>
                  <a:pt x="118" y="30"/>
                  <a:pt x="103" y="17"/>
                  <a:pt x="84" y="17"/>
                </a:cubicBezTo>
                <a:cubicBezTo>
                  <a:pt x="62" y="17"/>
                  <a:pt x="44" y="35"/>
                  <a:pt x="44" y="58"/>
                </a:cubicBezTo>
                <a:cubicBezTo>
                  <a:pt x="44" y="81"/>
                  <a:pt x="62" y="99"/>
                  <a:pt x="84" y="99"/>
                </a:cubicBezTo>
                <a:cubicBezTo>
                  <a:pt x="103" y="99"/>
                  <a:pt x="118" y="86"/>
                  <a:pt x="123" y="70"/>
                </a:cubicBezTo>
                <a:cubicBezTo>
                  <a:pt x="262" y="70"/>
                  <a:pt x="262" y="70"/>
                  <a:pt x="262" y="70"/>
                </a:cubicBezTo>
                <a:cubicBezTo>
                  <a:pt x="107" y="105"/>
                  <a:pt x="0" y="241"/>
                  <a:pt x="0" y="408"/>
                </a:cubicBezTo>
                <a:cubicBezTo>
                  <a:pt x="0" y="414"/>
                  <a:pt x="5" y="419"/>
                  <a:pt x="11" y="419"/>
                </a:cubicBezTo>
                <a:cubicBezTo>
                  <a:pt x="18" y="419"/>
                  <a:pt x="23" y="414"/>
                  <a:pt x="23" y="408"/>
                </a:cubicBezTo>
                <a:cubicBezTo>
                  <a:pt x="23" y="252"/>
                  <a:pt x="123" y="125"/>
                  <a:pt x="268" y="92"/>
                </a:cubicBezTo>
                <a:cubicBezTo>
                  <a:pt x="268" y="128"/>
                  <a:pt x="268" y="128"/>
                  <a:pt x="268" y="128"/>
                </a:cubicBezTo>
                <a:cubicBezTo>
                  <a:pt x="268" y="134"/>
                  <a:pt x="274" y="139"/>
                  <a:pt x="280" y="139"/>
                </a:cubicBezTo>
                <a:cubicBezTo>
                  <a:pt x="397" y="139"/>
                  <a:pt x="397" y="139"/>
                  <a:pt x="397" y="139"/>
                </a:cubicBezTo>
                <a:cubicBezTo>
                  <a:pt x="403" y="139"/>
                  <a:pt x="408" y="134"/>
                  <a:pt x="408" y="128"/>
                </a:cubicBezTo>
                <a:cubicBezTo>
                  <a:pt x="408" y="90"/>
                  <a:pt x="408" y="90"/>
                  <a:pt x="408" y="90"/>
                </a:cubicBezTo>
                <a:cubicBezTo>
                  <a:pt x="560" y="119"/>
                  <a:pt x="670" y="253"/>
                  <a:pt x="670" y="408"/>
                </a:cubicBezTo>
                <a:cubicBezTo>
                  <a:pt x="670" y="414"/>
                  <a:pt x="676" y="419"/>
                  <a:pt x="682" y="419"/>
                </a:cubicBezTo>
                <a:cubicBezTo>
                  <a:pt x="688" y="419"/>
                  <a:pt x="693" y="414"/>
                  <a:pt x="693" y="408"/>
                </a:cubicBezTo>
                <a:cubicBezTo>
                  <a:pt x="693" y="244"/>
                  <a:pt x="581" y="105"/>
                  <a:pt x="423" y="70"/>
                </a:cubicBezTo>
              </a:path>
            </a:pathLst>
          </a:custGeom>
          <a:solidFill>
            <a:srgbClr val="02D35F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1" name="Freeform 69"/>
          <p:cNvSpPr>
            <a:spLocks noChangeArrowheads="1"/>
          </p:cNvSpPr>
          <p:nvPr/>
        </p:nvSpPr>
        <p:spPr bwMode="auto">
          <a:xfrm>
            <a:off x="3980995" y="2873711"/>
            <a:ext cx="316808" cy="96339"/>
          </a:xfrm>
          <a:custGeom>
            <a:avLst/>
            <a:gdLst>
              <a:gd name="T0" fmla="*/ 706 w 754"/>
              <a:gd name="T1" fmla="*/ 67 h 228"/>
              <a:gd name="T2" fmla="*/ 706 w 754"/>
              <a:gd name="T3" fmla="*/ 67 h 228"/>
              <a:gd name="T4" fmla="*/ 660 w 754"/>
              <a:gd name="T5" fmla="*/ 102 h 228"/>
              <a:gd name="T6" fmla="*/ 486 w 754"/>
              <a:gd name="T7" fmla="*/ 102 h 228"/>
              <a:gd name="T8" fmla="*/ 388 w 754"/>
              <a:gd name="T9" fmla="*/ 4 h 228"/>
              <a:gd name="T10" fmla="*/ 371 w 754"/>
              <a:gd name="T11" fmla="*/ 4 h 228"/>
              <a:gd name="T12" fmla="*/ 273 w 754"/>
              <a:gd name="T13" fmla="*/ 102 h 228"/>
              <a:gd name="T14" fmla="*/ 93 w 754"/>
              <a:gd name="T15" fmla="*/ 102 h 228"/>
              <a:gd name="T16" fmla="*/ 48 w 754"/>
              <a:gd name="T17" fmla="*/ 67 h 228"/>
              <a:gd name="T18" fmla="*/ 0 w 754"/>
              <a:gd name="T19" fmla="*/ 114 h 228"/>
              <a:gd name="T20" fmla="*/ 48 w 754"/>
              <a:gd name="T21" fmla="*/ 161 h 228"/>
              <a:gd name="T22" fmla="*/ 93 w 754"/>
              <a:gd name="T23" fmla="*/ 125 h 228"/>
              <a:gd name="T24" fmla="*/ 273 w 754"/>
              <a:gd name="T25" fmla="*/ 125 h 228"/>
              <a:gd name="T26" fmla="*/ 371 w 754"/>
              <a:gd name="T27" fmla="*/ 223 h 228"/>
              <a:gd name="T28" fmla="*/ 379 w 754"/>
              <a:gd name="T29" fmla="*/ 227 h 228"/>
              <a:gd name="T30" fmla="*/ 388 w 754"/>
              <a:gd name="T31" fmla="*/ 223 h 228"/>
              <a:gd name="T32" fmla="*/ 486 w 754"/>
              <a:gd name="T33" fmla="*/ 125 h 228"/>
              <a:gd name="T34" fmla="*/ 660 w 754"/>
              <a:gd name="T35" fmla="*/ 125 h 228"/>
              <a:gd name="T36" fmla="*/ 706 w 754"/>
              <a:gd name="T37" fmla="*/ 161 h 228"/>
              <a:gd name="T38" fmla="*/ 753 w 754"/>
              <a:gd name="T39" fmla="*/ 114 h 228"/>
              <a:gd name="T40" fmla="*/ 706 w 754"/>
              <a:gd name="T41" fmla="*/ 6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54" h="228">
                <a:moveTo>
                  <a:pt x="706" y="67"/>
                </a:moveTo>
                <a:lnTo>
                  <a:pt x="706" y="67"/>
                </a:lnTo>
                <a:cubicBezTo>
                  <a:pt x="684" y="67"/>
                  <a:pt x="666" y="82"/>
                  <a:pt x="660" y="102"/>
                </a:cubicBezTo>
                <a:cubicBezTo>
                  <a:pt x="486" y="102"/>
                  <a:pt x="486" y="102"/>
                  <a:pt x="486" y="102"/>
                </a:cubicBezTo>
                <a:cubicBezTo>
                  <a:pt x="388" y="4"/>
                  <a:pt x="388" y="4"/>
                  <a:pt x="388" y="4"/>
                </a:cubicBezTo>
                <a:cubicBezTo>
                  <a:pt x="384" y="0"/>
                  <a:pt x="376" y="0"/>
                  <a:pt x="371" y="4"/>
                </a:cubicBezTo>
                <a:cubicBezTo>
                  <a:pt x="273" y="102"/>
                  <a:pt x="273" y="102"/>
                  <a:pt x="273" y="102"/>
                </a:cubicBezTo>
                <a:cubicBezTo>
                  <a:pt x="93" y="102"/>
                  <a:pt x="93" y="102"/>
                  <a:pt x="93" y="102"/>
                </a:cubicBezTo>
                <a:cubicBezTo>
                  <a:pt x="88" y="82"/>
                  <a:pt x="70" y="67"/>
                  <a:pt x="48" y="67"/>
                </a:cubicBezTo>
                <a:cubicBezTo>
                  <a:pt x="22" y="67"/>
                  <a:pt x="0" y="87"/>
                  <a:pt x="0" y="114"/>
                </a:cubicBezTo>
                <a:cubicBezTo>
                  <a:pt x="0" y="140"/>
                  <a:pt x="22" y="161"/>
                  <a:pt x="48" y="161"/>
                </a:cubicBezTo>
                <a:cubicBezTo>
                  <a:pt x="70" y="161"/>
                  <a:pt x="88" y="146"/>
                  <a:pt x="93" y="125"/>
                </a:cubicBezTo>
                <a:cubicBezTo>
                  <a:pt x="273" y="125"/>
                  <a:pt x="273" y="125"/>
                  <a:pt x="273" y="125"/>
                </a:cubicBezTo>
                <a:cubicBezTo>
                  <a:pt x="371" y="223"/>
                  <a:pt x="371" y="223"/>
                  <a:pt x="371" y="223"/>
                </a:cubicBezTo>
                <a:cubicBezTo>
                  <a:pt x="374" y="226"/>
                  <a:pt x="376" y="227"/>
                  <a:pt x="379" y="227"/>
                </a:cubicBezTo>
                <a:cubicBezTo>
                  <a:pt x="383" y="227"/>
                  <a:pt x="386" y="226"/>
                  <a:pt x="388" y="223"/>
                </a:cubicBezTo>
                <a:cubicBezTo>
                  <a:pt x="486" y="125"/>
                  <a:pt x="486" y="125"/>
                  <a:pt x="486" y="125"/>
                </a:cubicBezTo>
                <a:cubicBezTo>
                  <a:pt x="660" y="125"/>
                  <a:pt x="660" y="125"/>
                  <a:pt x="660" y="125"/>
                </a:cubicBezTo>
                <a:cubicBezTo>
                  <a:pt x="666" y="146"/>
                  <a:pt x="684" y="161"/>
                  <a:pt x="706" y="161"/>
                </a:cubicBezTo>
                <a:cubicBezTo>
                  <a:pt x="732" y="161"/>
                  <a:pt x="753" y="140"/>
                  <a:pt x="753" y="114"/>
                </a:cubicBezTo>
                <a:cubicBezTo>
                  <a:pt x="753" y="87"/>
                  <a:pt x="732" y="67"/>
                  <a:pt x="706" y="67"/>
                </a:cubicBezTo>
              </a:path>
            </a:pathLst>
          </a:custGeom>
          <a:solidFill>
            <a:srgbClr val="02D35F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139879" y="2805162"/>
            <a:ext cx="264932" cy="229732"/>
            <a:chOff x="3139879" y="2805162"/>
            <a:chExt cx="264932" cy="229732"/>
          </a:xfrm>
          <a:solidFill>
            <a:srgbClr val="02D35F"/>
          </a:solidFill>
        </p:grpSpPr>
        <p:sp>
          <p:nvSpPr>
            <p:cNvPr id="3142" name="Freeform 70"/>
            <p:cNvSpPr>
              <a:spLocks noChangeArrowheads="1"/>
            </p:cNvSpPr>
            <p:nvPr/>
          </p:nvSpPr>
          <p:spPr bwMode="auto">
            <a:xfrm>
              <a:off x="3278829" y="2805162"/>
              <a:ext cx="125982" cy="150066"/>
            </a:xfrm>
            <a:custGeom>
              <a:avLst/>
              <a:gdLst>
                <a:gd name="T0" fmla="*/ 175 w 299"/>
                <a:gd name="T1" fmla="*/ 349 h 356"/>
                <a:gd name="T2" fmla="*/ 175 w 299"/>
                <a:gd name="T3" fmla="*/ 349 h 356"/>
                <a:gd name="T4" fmla="*/ 175 w 299"/>
                <a:gd name="T5" fmla="*/ 351 h 356"/>
                <a:gd name="T6" fmla="*/ 175 w 299"/>
                <a:gd name="T7" fmla="*/ 355 h 356"/>
                <a:gd name="T8" fmla="*/ 181 w 299"/>
                <a:gd name="T9" fmla="*/ 353 h 356"/>
                <a:gd name="T10" fmla="*/ 298 w 299"/>
                <a:gd name="T11" fmla="*/ 183 h 356"/>
                <a:gd name="T12" fmla="*/ 115 w 299"/>
                <a:gd name="T13" fmla="*/ 0 h 356"/>
                <a:gd name="T14" fmla="*/ 0 w 299"/>
                <a:gd name="T15" fmla="*/ 41 h 356"/>
                <a:gd name="T16" fmla="*/ 3 w 299"/>
                <a:gd name="T17" fmla="*/ 43 h 356"/>
                <a:gd name="T18" fmla="*/ 5 w 299"/>
                <a:gd name="T19" fmla="*/ 45 h 356"/>
                <a:gd name="T20" fmla="*/ 57 w 299"/>
                <a:gd name="T21" fmla="*/ 183 h 356"/>
                <a:gd name="T22" fmla="*/ 57 w 299"/>
                <a:gd name="T23" fmla="*/ 192 h 356"/>
                <a:gd name="T24" fmla="*/ 175 w 299"/>
                <a:gd name="T25" fmla="*/ 34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" h="356">
                  <a:moveTo>
                    <a:pt x="175" y="349"/>
                  </a:moveTo>
                  <a:lnTo>
                    <a:pt x="175" y="349"/>
                  </a:lnTo>
                  <a:cubicBezTo>
                    <a:pt x="175" y="351"/>
                    <a:pt x="175" y="351"/>
                    <a:pt x="175" y="351"/>
                  </a:cubicBezTo>
                  <a:cubicBezTo>
                    <a:pt x="175" y="353"/>
                    <a:pt x="175" y="354"/>
                    <a:pt x="175" y="355"/>
                  </a:cubicBezTo>
                  <a:cubicBezTo>
                    <a:pt x="177" y="354"/>
                    <a:pt x="180" y="354"/>
                    <a:pt x="181" y="353"/>
                  </a:cubicBezTo>
                  <a:cubicBezTo>
                    <a:pt x="252" y="325"/>
                    <a:pt x="298" y="259"/>
                    <a:pt x="298" y="183"/>
                  </a:cubicBezTo>
                  <a:cubicBezTo>
                    <a:pt x="298" y="82"/>
                    <a:pt x="216" y="0"/>
                    <a:pt x="115" y="0"/>
                  </a:cubicBezTo>
                  <a:cubicBezTo>
                    <a:pt x="74" y="0"/>
                    <a:pt x="34" y="14"/>
                    <a:pt x="0" y="41"/>
                  </a:cubicBezTo>
                  <a:cubicBezTo>
                    <a:pt x="1" y="42"/>
                    <a:pt x="1" y="43"/>
                    <a:pt x="3" y="43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38" y="84"/>
                    <a:pt x="57" y="132"/>
                    <a:pt x="57" y="183"/>
                  </a:cubicBezTo>
                  <a:cubicBezTo>
                    <a:pt x="57" y="186"/>
                    <a:pt x="57" y="189"/>
                    <a:pt x="57" y="192"/>
                  </a:cubicBezTo>
                  <a:cubicBezTo>
                    <a:pt x="122" y="218"/>
                    <a:pt x="167" y="279"/>
                    <a:pt x="175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" name="Freeform 71"/>
            <p:cNvSpPr>
              <a:spLocks noChangeArrowheads="1"/>
            </p:cNvSpPr>
            <p:nvPr/>
          </p:nvSpPr>
          <p:spPr bwMode="auto">
            <a:xfrm>
              <a:off x="3201017" y="2949671"/>
              <a:ext cx="142657" cy="85223"/>
            </a:xfrm>
            <a:custGeom>
              <a:avLst/>
              <a:gdLst>
                <a:gd name="T0" fmla="*/ 302 w 341"/>
                <a:gd name="T1" fmla="*/ 48 h 203"/>
                <a:gd name="T2" fmla="*/ 302 w 341"/>
                <a:gd name="T3" fmla="*/ 48 h 203"/>
                <a:gd name="T4" fmla="*/ 171 w 341"/>
                <a:gd name="T5" fmla="*/ 0 h 203"/>
                <a:gd name="T6" fmla="*/ 0 w 341"/>
                <a:gd name="T7" fmla="*/ 44 h 203"/>
                <a:gd name="T8" fmla="*/ 171 w 341"/>
                <a:gd name="T9" fmla="*/ 202 h 203"/>
                <a:gd name="T10" fmla="*/ 340 w 341"/>
                <a:gd name="T11" fmla="*/ 44 h 203"/>
                <a:gd name="T12" fmla="*/ 302 w 341"/>
                <a:gd name="T13" fmla="*/ 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1" h="203">
                  <a:moveTo>
                    <a:pt x="302" y="48"/>
                  </a:moveTo>
                  <a:lnTo>
                    <a:pt x="302" y="48"/>
                  </a:lnTo>
                  <a:cubicBezTo>
                    <a:pt x="254" y="48"/>
                    <a:pt x="207" y="31"/>
                    <a:pt x="171" y="0"/>
                  </a:cubicBezTo>
                  <a:cubicBezTo>
                    <a:pt x="124" y="39"/>
                    <a:pt x="63" y="56"/>
                    <a:pt x="0" y="44"/>
                  </a:cubicBezTo>
                  <a:cubicBezTo>
                    <a:pt x="7" y="133"/>
                    <a:pt x="80" y="202"/>
                    <a:pt x="171" y="202"/>
                  </a:cubicBezTo>
                  <a:cubicBezTo>
                    <a:pt x="260" y="202"/>
                    <a:pt x="334" y="133"/>
                    <a:pt x="340" y="44"/>
                  </a:cubicBezTo>
                  <a:cubicBezTo>
                    <a:pt x="328" y="47"/>
                    <a:pt x="314" y="48"/>
                    <a:pt x="302" y="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" name="Freeform 72"/>
            <p:cNvSpPr>
              <a:spLocks noChangeArrowheads="1"/>
            </p:cNvSpPr>
            <p:nvPr/>
          </p:nvSpPr>
          <p:spPr bwMode="auto">
            <a:xfrm>
              <a:off x="3201017" y="2895943"/>
              <a:ext cx="64844" cy="62991"/>
            </a:xfrm>
            <a:custGeom>
              <a:avLst/>
              <a:gdLst>
                <a:gd name="T0" fmla="*/ 150 w 155"/>
                <a:gd name="T1" fmla="*/ 104 h 151"/>
                <a:gd name="T2" fmla="*/ 150 w 155"/>
                <a:gd name="T3" fmla="*/ 104 h 151"/>
                <a:gd name="T4" fmla="*/ 100 w 155"/>
                <a:gd name="T5" fmla="*/ 0 h 151"/>
                <a:gd name="T6" fmla="*/ 1 w 155"/>
                <a:gd name="T7" fmla="*/ 139 h 151"/>
                <a:gd name="T8" fmla="*/ 0 w 155"/>
                <a:gd name="T9" fmla="*/ 143 h 151"/>
                <a:gd name="T10" fmla="*/ 0 w 155"/>
                <a:gd name="T11" fmla="*/ 146 h 151"/>
                <a:gd name="T12" fmla="*/ 39 w 155"/>
                <a:gd name="T13" fmla="*/ 150 h 151"/>
                <a:gd name="T14" fmla="*/ 154 w 155"/>
                <a:gd name="T15" fmla="*/ 108 h 151"/>
                <a:gd name="T16" fmla="*/ 151 w 155"/>
                <a:gd name="T17" fmla="*/ 106 h 151"/>
                <a:gd name="T18" fmla="*/ 150 w 155"/>
                <a:gd name="T19" fmla="*/ 10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151">
                  <a:moveTo>
                    <a:pt x="150" y="104"/>
                  </a:moveTo>
                  <a:lnTo>
                    <a:pt x="150" y="104"/>
                  </a:lnTo>
                  <a:cubicBezTo>
                    <a:pt x="123" y="75"/>
                    <a:pt x="106" y="39"/>
                    <a:pt x="100" y="0"/>
                  </a:cubicBezTo>
                  <a:cubicBezTo>
                    <a:pt x="45" y="25"/>
                    <a:pt x="7" y="78"/>
                    <a:pt x="1" y="139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4"/>
                    <a:pt x="0" y="145"/>
                    <a:pt x="0" y="146"/>
                  </a:cubicBezTo>
                  <a:cubicBezTo>
                    <a:pt x="14" y="149"/>
                    <a:pt x="27" y="150"/>
                    <a:pt x="39" y="150"/>
                  </a:cubicBezTo>
                  <a:cubicBezTo>
                    <a:pt x="80" y="150"/>
                    <a:pt x="121" y="135"/>
                    <a:pt x="154" y="108"/>
                  </a:cubicBezTo>
                  <a:cubicBezTo>
                    <a:pt x="153" y="108"/>
                    <a:pt x="152" y="107"/>
                    <a:pt x="151" y="106"/>
                  </a:cubicBezTo>
                  <a:lnTo>
                    <a:pt x="150" y="1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5" name="Freeform 73"/>
            <p:cNvSpPr>
              <a:spLocks noChangeArrowheads="1"/>
            </p:cNvSpPr>
            <p:nvPr/>
          </p:nvSpPr>
          <p:spPr bwMode="auto">
            <a:xfrm>
              <a:off x="3278829" y="2895943"/>
              <a:ext cx="64844" cy="62991"/>
            </a:xfrm>
            <a:custGeom>
              <a:avLst/>
              <a:gdLst>
                <a:gd name="T0" fmla="*/ 153 w 154"/>
                <a:gd name="T1" fmla="*/ 139 h 151"/>
                <a:gd name="T2" fmla="*/ 153 w 154"/>
                <a:gd name="T3" fmla="*/ 139 h 151"/>
                <a:gd name="T4" fmla="*/ 55 w 154"/>
                <a:gd name="T5" fmla="*/ 0 h 151"/>
                <a:gd name="T6" fmla="*/ 5 w 154"/>
                <a:gd name="T7" fmla="*/ 104 h 151"/>
                <a:gd name="T8" fmla="*/ 3 w 154"/>
                <a:gd name="T9" fmla="*/ 106 h 151"/>
                <a:gd name="T10" fmla="*/ 0 w 154"/>
                <a:gd name="T11" fmla="*/ 108 h 151"/>
                <a:gd name="T12" fmla="*/ 115 w 154"/>
                <a:gd name="T13" fmla="*/ 150 h 151"/>
                <a:gd name="T14" fmla="*/ 153 w 154"/>
                <a:gd name="T15" fmla="*/ 146 h 151"/>
                <a:gd name="T16" fmla="*/ 153 w 154"/>
                <a:gd name="T17" fmla="*/ 143 h 151"/>
                <a:gd name="T18" fmla="*/ 153 w 154"/>
                <a:gd name="T19" fmla="*/ 13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" h="151">
                  <a:moveTo>
                    <a:pt x="153" y="139"/>
                  </a:moveTo>
                  <a:lnTo>
                    <a:pt x="153" y="139"/>
                  </a:lnTo>
                  <a:cubicBezTo>
                    <a:pt x="147" y="78"/>
                    <a:pt x="110" y="25"/>
                    <a:pt x="55" y="0"/>
                  </a:cubicBezTo>
                  <a:cubicBezTo>
                    <a:pt x="48" y="39"/>
                    <a:pt x="31" y="75"/>
                    <a:pt x="5" y="104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1" y="107"/>
                    <a:pt x="1" y="108"/>
                    <a:pt x="0" y="108"/>
                  </a:cubicBezTo>
                  <a:cubicBezTo>
                    <a:pt x="34" y="136"/>
                    <a:pt x="73" y="150"/>
                    <a:pt x="115" y="150"/>
                  </a:cubicBezTo>
                  <a:cubicBezTo>
                    <a:pt x="127" y="150"/>
                    <a:pt x="140" y="149"/>
                    <a:pt x="153" y="146"/>
                  </a:cubicBezTo>
                  <a:cubicBezTo>
                    <a:pt x="153" y="145"/>
                    <a:pt x="153" y="144"/>
                    <a:pt x="153" y="143"/>
                  </a:cubicBezTo>
                  <a:lnTo>
                    <a:pt x="153" y="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6" name="Freeform 74"/>
            <p:cNvSpPr>
              <a:spLocks noChangeArrowheads="1"/>
            </p:cNvSpPr>
            <p:nvPr/>
          </p:nvSpPr>
          <p:spPr bwMode="auto">
            <a:xfrm>
              <a:off x="3252892" y="2888532"/>
              <a:ext cx="40759" cy="48170"/>
            </a:xfrm>
            <a:custGeom>
              <a:avLst/>
              <a:gdLst>
                <a:gd name="T0" fmla="*/ 7 w 98"/>
                <a:gd name="T1" fmla="*/ 9 h 113"/>
                <a:gd name="T2" fmla="*/ 7 w 98"/>
                <a:gd name="T3" fmla="*/ 9 h 113"/>
                <a:gd name="T4" fmla="*/ 0 w 98"/>
                <a:gd name="T5" fmla="*/ 10 h 113"/>
                <a:gd name="T6" fmla="*/ 45 w 98"/>
                <a:gd name="T7" fmla="*/ 108 h 113"/>
                <a:gd name="T8" fmla="*/ 48 w 98"/>
                <a:gd name="T9" fmla="*/ 111 h 113"/>
                <a:gd name="T10" fmla="*/ 49 w 98"/>
                <a:gd name="T11" fmla="*/ 112 h 113"/>
                <a:gd name="T12" fmla="*/ 49 w 98"/>
                <a:gd name="T13" fmla="*/ 111 h 113"/>
                <a:gd name="T14" fmla="*/ 52 w 98"/>
                <a:gd name="T15" fmla="*/ 108 h 113"/>
                <a:gd name="T16" fmla="*/ 97 w 98"/>
                <a:gd name="T17" fmla="*/ 11 h 113"/>
                <a:gd name="T18" fmla="*/ 90 w 98"/>
                <a:gd name="T19" fmla="*/ 9 h 113"/>
                <a:gd name="T20" fmla="*/ 7 w 98"/>
                <a:gd name="T21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" h="113">
                  <a:moveTo>
                    <a:pt x="7" y="9"/>
                  </a:moveTo>
                  <a:lnTo>
                    <a:pt x="7" y="9"/>
                  </a:lnTo>
                  <a:cubicBezTo>
                    <a:pt x="4" y="9"/>
                    <a:pt x="2" y="10"/>
                    <a:pt x="0" y="10"/>
                  </a:cubicBezTo>
                  <a:cubicBezTo>
                    <a:pt x="5" y="47"/>
                    <a:pt x="21" y="81"/>
                    <a:pt x="45" y="108"/>
                  </a:cubicBezTo>
                  <a:cubicBezTo>
                    <a:pt x="46" y="109"/>
                    <a:pt x="47" y="110"/>
                    <a:pt x="48" y="111"/>
                  </a:cubicBezTo>
                  <a:cubicBezTo>
                    <a:pt x="48" y="112"/>
                    <a:pt x="49" y="112"/>
                    <a:pt x="49" y="112"/>
                  </a:cubicBezTo>
                  <a:lnTo>
                    <a:pt x="49" y="111"/>
                  </a:lnTo>
                  <a:cubicBezTo>
                    <a:pt x="50" y="110"/>
                    <a:pt x="51" y="109"/>
                    <a:pt x="52" y="108"/>
                  </a:cubicBezTo>
                  <a:cubicBezTo>
                    <a:pt x="77" y="81"/>
                    <a:pt x="93" y="47"/>
                    <a:pt x="97" y="11"/>
                  </a:cubicBezTo>
                  <a:cubicBezTo>
                    <a:pt x="95" y="10"/>
                    <a:pt x="93" y="9"/>
                    <a:pt x="90" y="9"/>
                  </a:cubicBezTo>
                  <a:cubicBezTo>
                    <a:pt x="59" y="0"/>
                    <a:pt x="38" y="0"/>
                    <a:pt x="7" y="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Freeform 75"/>
            <p:cNvSpPr>
              <a:spLocks noChangeArrowheads="1"/>
            </p:cNvSpPr>
            <p:nvPr/>
          </p:nvSpPr>
          <p:spPr bwMode="auto">
            <a:xfrm>
              <a:off x="3139879" y="2805162"/>
              <a:ext cx="125982" cy="150066"/>
            </a:xfrm>
            <a:custGeom>
              <a:avLst/>
              <a:gdLst>
                <a:gd name="T0" fmla="*/ 296 w 300"/>
                <a:gd name="T1" fmla="*/ 44 h 356"/>
                <a:gd name="T2" fmla="*/ 296 w 300"/>
                <a:gd name="T3" fmla="*/ 44 h 356"/>
                <a:gd name="T4" fmla="*/ 299 w 300"/>
                <a:gd name="T5" fmla="*/ 41 h 356"/>
                <a:gd name="T6" fmla="*/ 184 w 300"/>
                <a:gd name="T7" fmla="*/ 0 h 356"/>
                <a:gd name="T8" fmla="*/ 0 w 300"/>
                <a:gd name="T9" fmla="*/ 183 h 356"/>
                <a:gd name="T10" fmla="*/ 118 w 300"/>
                <a:gd name="T11" fmla="*/ 353 h 356"/>
                <a:gd name="T12" fmla="*/ 123 w 300"/>
                <a:gd name="T13" fmla="*/ 355 h 356"/>
                <a:gd name="T14" fmla="*/ 123 w 300"/>
                <a:gd name="T15" fmla="*/ 351 h 356"/>
                <a:gd name="T16" fmla="*/ 124 w 300"/>
                <a:gd name="T17" fmla="*/ 349 h 356"/>
                <a:gd name="T18" fmla="*/ 242 w 300"/>
                <a:gd name="T19" fmla="*/ 192 h 356"/>
                <a:gd name="T20" fmla="*/ 242 w 300"/>
                <a:gd name="T21" fmla="*/ 183 h 356"/>
                <a:gd name="T22" fmla="*/ 295 w 300"/>
                <a:gd name="T23" fmla="*/ 45 h 356"/>
                <a:gd name="T24" fmla="*/ 296 w 300"/>
                <a:gd name="T25" fmla="*/ 44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0" h="356">
                  <a:moveTo>
                    <a:pt x="296" y="44"/>
                  </a:moveTo>
                  <a:lnTo>
                    <a:pt x="296" y="44"/>
                  </a:lnTo>
                  <a:cubicBezTo>
                    <a:pt x="297" y="43"/>
                    <a:pt x="298" y="42"/>
                    <a:pt x="299" y="41"/>
                  </a:cubicBezTo>
                  <a:cubicBezTo>
                    <a:pt x="266" y="14"/>
                    <a:pt x="225" y="0"/>
                    <a:pt x="184" y="0"/>
                  </a:cubicBezTo>
                  <a:cubicBezTo>
                    <a:pt x="83" y="0"/>
                    <a:pt x="0" y="82"/>
                    <a:pt x="0" y="183"/>
                  </a:cubicBezTo>
                  <a:cubicBezTo>
                    <a:pt x="0" y="259"/>
                    <a:pt x="47" y="325"/>
                    <a:pt x="118" y="353"/>
                  </a:cubicBezTo>
                  <a:cubicBezTo>
                    <a:pt x="120" y="354"/>
                    <a:pt x="121" y="354"/>
                    <a:pt x="123" y="355"/>
                  </a:cubicBezTo>
                  <a:cubicBezTo>
                    <a:pt x="123" y="354"/>
                    <a:pt x="123" y="353"/>
                    <a:pt x="123" y="351"/>
                  </a:cubicBezTo>
                  <a:cubicBezTo>
                    <a:pt x="124" y="349"/>
                    <a:pt x="124" y="349"/>
                    <a:pt x="124" y="349"/>
                  </a:cubicBezTo>
                  <a:cubicBezTo>
                    <a:pt x="131" y="279"/>
                    <a:pt x="177" y="218"/>
                    <a:pt x="242" y="192"/>
                  </a:cubicBezTo>
                  <a:cubicBezTo>
                    <a:pt x="242" y="189"/>
                    <a:pt x="242" y="186"/>
                    <a:pt x="242" y="183"/>
                  </a:cubicBezTo>
                  <a:cubicBezTo>
                    <a:pt x="242" y="132"/>
                    <a:pt x="261" y="84"/>
                    <a:pt x="295" y="45"/>
                  </a:cubicBezTo>
                  <a:lnTo>
                    <a:pt x="296" y="4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Freeform 76"/>
            <p:cNvSpPr>
              <a:spLocks noChangeArrowheads="1"/>
            </p:cNvSpPr>
            <p:nvPr/>
          </p:nvSpPr>
          <p:spPr bwMode="auto">
            <a:xfrm>
              <a:off x="3251040" y="2829247"/>
              <a:ext cx="42611" cy="53728"/>
            </a:xfrm>
            <a:custGeom>
              <a:avLst/>
              <a:gdLst>
                <a:gd name="T0" fmla="*/ 51 w 103"/>
                <a:gd name="T1" fmla="*/ 1 h 130"/>
                <a:gd name="T2" fmla="*/ 51 w 103"/>
                <a:gd name="T3" fmla="*/ 1 h 130"/>
                <a:gd name="T4" fmla="*/ 51 w 103"/>
                <a:gd name="T5" fmla="*/ 0 h 130"/>
                <a:gd name="T6" fmla="*/ 50 w 103"/>
                <a:gd name="T7" fmla="*/ 1 h 130"/>
                <a:gd name="T8" fmla="*/ 47 w 103"/>
                <a:gd name="T9" fmla="*/ 5 h 130"/>
                <a:gd name="T10" fmla="*/ 0 w 103"/>
                <a:gd name="T11" fmla="*/ 123 h 130"/>
                <a:gd name="T12" fmla="*/ 0 w 103"/>
                <a:gd name="T13" fmla="*/ 126 h 130"/>
                <a:gd name="T14" fmla="*/ 0 w 103"/>
                <a:gd name="T15" fmla="*/ 127 h 130"/>
                <a:gd name="T16" fmla="*/ 0 w 103"/>
                <a:gd name="T17" fmla="*/ 129 h 130"/>
                <a:gd name="T18" fmla="*/ 5 w 103"/>
                <a:gd name="T19" fmla="*/ 127 h 130"/>
                <a:gd name="T20" fmla="*/ 96 w 103"/>
                <a:gd name="T21" fmla="*/ 127 h 130"/>
                <a:gd name="T22" fmla="*/ 102 w 103"/>
                <a:gd name="T23" fmla="*/ 129 h 130"/>
                <a:gd name="T24" fmla="*/ 102 w 103"/>
                <a:gd name="T25" fmla="*/ 127 h 130"/>
                <a:gd name="T26" fmla="*/ 102 w 103"/>
                <a:gd name="T27" fmla="*/ 123 h 130"/>
                <a:gd name="T28" fmla="*/ 54 w 103"/>
                <a:gd name="T29" fmla="*/ 5 h 130"/>
                <a:gd name="T30" fmla="*/ 51 w 103"/>
                <a:gd name="T31" fmla="*/ 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3" h="130">
                  <a:moveTo>
                    <a:pt x="51" y="1"/>
                  </a:moveTo>
                  <a:lnTo>
                    <a:pt x="51" y="1"/>
                  </a:lnTo>
                  <a:cubicBezTo>
                    <a:pt x="51" y="1"/>
                    <a:pt x="51" y="1"/>
                    <a:pt x="51" y="0"/>
                  </a:cubicBezTo>
                  <a:cubicBezTo>
                    <a:pt x="51" y="1"/>
                    <a:pt x="50" y="1"/>
                    <a:pt x="50" y="1"/>
                  </a:cubicBezTo>
                  <a:cubicBezTo>
                    <a:pt x="49" y="2"/>
                    <a:pt x="48" y="3"/>
                    <a:pt x="47" y="5"/>
                  </a:cubicBezTo>
                  <a:cubicBezTo>
                    <a:pt x="17" y="37"/>
                    <a:pt x="1" y="80"/>
                    <a:pt x="0" y="123"/>
                  </a:cubicBezTo>
                  <a:cubicBezTo>
                    <a:pt x="0" y="124"/>
                    <a:pt x="0" y="125"/>
                    <a:pt x="0" y="126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8"/>
                    <a:pt x="0" y="129"/>
                  </a:cubicBezTo>
                  <a:cubicBezTo>
                    <a:pt x="1" y="128"/>
                    <a:pt x="3" y="128"/>
                    <a:pt x="5" y="127"/>
                  </a:cubicBezTo>
                  <a:cubicBezTo>
                    <a:pt x="38" y="120"/>
                    <a:pt x="63" y="120"/>
                    <a:pt x="96" y="127"/>
                  </a:cubicBezTo>
                  <a:cubicBezTo>
                    <a:pt x="98" y="128"/>
                    <a:pt x="100" y="128"/>
                    <a:pt x="102" y="129"/>
                  </a:cubicBezTo>
                  <a:cubicBezTo>
                    <a:pt x="102" y="128"/>
                    <a:pt x="102" y="127"/>
                    <a:pt x="102" y="127"/>
                  </a:cubicBezTo>
                  <a:cubicBezTo>
                    <a:pt x="102" y="125"/>
                    <a:pt x="102" y="124"/>
                    <a:pt x="102" y="123"/>
                  </a:cubicBezTo>
                  <a:cubicBezTo>
                    <a:pt x="101" y="80"/>
                    <a:pt x="84" y="37"/>
                    <a:pt x="54" y="5"/>
                  </a:cubicBezTo>
                  <a:cubicBezTo>
                    <a:pt x="53" y="3"/>
                    <a:pt x="52" y="2"/>
                    <a:pt x="51" y="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49" name="Freeform 77"/>
          <p:cNvSpPr>
            <a:spLocks noChangeArrowheads="1"/>
          </p:cNvSpPr>
          <p:nvPr/>
        </p:nvSpPr>
        <p:spPr bwMode="auto">
          <a:xfrm>
            <a:off x="1428004" y="2799604"/>
            <a:ext cx="222321" cy="233438"/>
          </a:xfrm>
          <a:custGeom>
            <a:avLst/>
            <a:gdLst>
              <a:gd name="T0" fmla="*/ 434 w 531"/>
              <a:gd name="T1" fmla="*/ 361 h 555"/>
              <a:gd name="T2" fmla="*/ 434 w 531"/>
              <a:gd name="T3" fmla="*/ 361 h 555"/>
              <a:gd name="T4" fmla="*/ 395 w 531"/>
              <a:gd name="T5" fmla="*/ 370 h 555"/>
              <a:gd name="T6" fmla="*/ 334 w 531"/>
              <a:gd name="T7" fmla="*/ 310 h 555"/>
              <a:gd name="T8" fmla="*/ 317 w 531"/>
              <a:gd name="T9" fmla="*/ 288 h 555"/>
              <a:gd name="T10" fmla="*/ 458 w 531"/>
              <a:gd name="T11" fmla="*/ 48 h 555"/>
              <a:gd name="T12" fmla="*/ 434 w 531"/>
              <a:gd name="T13" fmla="*/ 0 h 555"/>
              <a:gd name="T14" fmla="*/ 269 w 531"/>
              <a:gd name="T15" fmla="*/ 218 h 555"/>
              <a:gd name="T16" fmla="*/ 266 w 531"/>
              <a:gd name="T17" fmla="*/ 222 h 555"/>
              <a:gd name="T18" fmla="*/ 262 w 531"/>
              <a:gd name="T19" fmla="*/ 218 h 555"/>
              <a:gd name="T20" fmla="*/ 97 w 531"/>
              <a:gd name="T21" fmla="*/ 0 h 555"/>
              <a:gd name="T22" fmla="*/ 73 w 531"/>
              <a:gd name="T23" fmla="*/ 48 h 555"/>
              <a:gd name="T24" fmla="*/ 212 w 531"/>
              <a:gd name="T25" fmla="*/ 290 h 555"/>
              <a:gd name="T26" fmla="*/ 137 w 531"/>
              <a:gd name="T27" fmla="*/ 370 h 555"/>
              <a:gd name="T28" fmla="*/ 97 w 531"/>
              <a:gd name="T29" fmla="*/ 361 h 555"/>
              <a:gd name="T30" fmla="*/ 0 w 531"/>
              <a:gd name="T31" fmla="*/ 458 h 555"/>
              <a:gd name="T32" fmla="*/ 97 w 531"/>
              <a:gd name="T33" fmla="*/ 554 h 555"/>
              <a:gd name="T34" fmla="*/ 193 w 531"/>
              <a:gd name="T35" fmla="*/ 458 h 555"/>
              <a:gd name="T36" fmla="*/ 180 w 531"/>
              <a:gd name="T37" fmla="*/ 411 h 555"/>
              <a:gd name="T38" fmla="*/ 217 w 531"/>
              <a:gd name="T39" fmla="*/ 361 h 555"/>
              <a:gd name="T40" fmla="*/ 230 w 531"/>
              <a:gd name="T41" fmla="*/ 352 h 555"/>
              <a:gd name="T42" fmla="*/ 266 w 531"/>
              <a:gd name="T43" fmla="*/ 361 h 555"/>
              <a:gd name="T44" fmla="*/ 301 w 531"/>
              <a:gd name="T45" fmla="*/ 352 h 555"/>
              <a:gd name="T46" fmla="*/ 314 w 531"/>
              <a:gd name="T47" fmla="*/ 361 h 555"/>
              <a:gd name="T48" fmla="*/ 350 w 531"/>
              <a:gd name="T49" fmla="*/ 411 h 555"/>
              <a:gd name="T50" fmla="*/ 338 w 531"/>
              <a:gd name="T51" fmla="*/ 458 h 555"/>
              <a:gd name="T52" fmla="*/ 434 w 531"/>
              <a:gd name="T53" fmla="*/ 554 h 555"/>
              <a:gd name="T54" fmla="*/ 530 w 531"/>
              <a:gd name="T55" fmla="*/ 458 h 555"/>
              <a:gd name="T56" fmla="*/ 434 w 531"/>
              <a:gd name="T57" fmla="*/ 361 h 555"/>
              <a:gd name="T58" fmla="*/ 101 w 531"/>
              <a:gd name="T59" fmla="*/ 506 h 555"/>
              <a:gd name="T60" fmla="*/ 101 w 531"/>
              <a:gd name="T61" fmla="*/ 506 h 555"/>
              <a:gd name="T62" fmla="*/ 52 w 531"/>
              <a:gd name="T63" fmla="*/ 458 h 555"/>
              <a:gd name="T64" fmla="*/ 101 w 531"/>
              <a:gd name="T65" fmla="*/ 409 h 555"/>
              <a:gd name="T66" fmla="*/ 149 w 531"/>
              <a:gd name="T67" fmla="*/ 458 h 555"/>
              <a:gd name="T68" fmla="*/ 101 w 531"/>
              <a:gd name="T69" fmla="*/ 506 h 555"/>
              <a:gd name="T70" fmla="*/ 439 w 531"/>
              <a:gd name="T71" fmla="*/ 506 h 555"/>
              <a:gd name="T72" fmla="*/ 439 w 531"/>
              <a:gd name="T73" fmla="*/ 506 h 555"/>
              <a:gd name="T74" fmla="*/ 390 w 531"/>
              <a:gd name="T75" fmla="*/ 458 h 555"/>
              <a:gd name="T76" fmla="*/ 439 w 531"/>
              <a:gd name="T77" fmla="*/ 409 h 555"/>
              <a:gd name="T78" fmla="*/ 486 w 531"/>
              <a:gd name="T79" fmla="*/ 458 h 555"/>
              <a:gd name="T80" fmla="*/ 439 w 531"/>
              <a:gd name="T81" fmla="*/ 506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31" h="555">
                <a:moveTo>
                  <a:pt x="434" y="361"/>
                </a:moveTo>
                <a:lnTo>
                  <a:pt x="434" y="361"/>
                </a:lnTo>
                <a:cubicBezTo>
                  <a:pt x="420" y="361"/>
                  <a:pt x="406" y="364"/>
                  <a:pt x="395" y="370"/>
                </a:cubicBezTo>
                <a:cubicBezTo>
                  <a:pt x="334" y="310"/>
                  <a:pt x="334" y="310"/>
                  <a:pt x="334" y="310"/>
                </a:cubicBezTo>
                <a:cubicBezTo>
                  <a:pt x="337" y="303"/>
                  <a:pt x="317" y="288"/>
                  <a:pt x="317" y="288"/>
                </a:cubicBezTo>
                <a:cubicBezTo>
                  <a:pt x="458" y="48"/>
                  <a:pt x="458" y="48"/>
                  <a:pt x="458" y="48"/>
                </a:cubicBezTo>
                <a:cubicBezTo>
                  <a:pt x="458" y="24"/>
                  <a:pt x="434" y="0"/>
                  <a:pt x="434" y="0"/>
                </a:cubicBezTo>
                <a:cubicBezTo>
                  <a:pt x="269" y="218"/>
                  <a:pt x="269" y="218"/>
                  <a:pt x="269" y="218"/>
                </a:cubicBezTo>
                <a:cubicBezTo>
                  <a:pt x="266" y="222"/>
                  <a:pt x="266" y="222"/>
                  <a:pt x="266" y="222"/>
                </a:cubicBezTo>
                <a:cubicBezTo>
                  <a:pt x="262" y="218"/>
                  <a:pt x="262" y="218"/>
                  <a:pt x="262" y="218"/>
                </a:cubicBezTo>
                <a:cubicBezTo>
                  <a:pt x="97" y="0"/>
                  <a:pt x="97" y="0"/>
                  <a:pt x="97" y="0"/>
                </a:cubicBezTo>
                <a:cubicBezTo>
                  <a:pt x="97" y="0"/>
                  <a:pt x="73" y="24"/>
                  <a:pt x="73" y="48"/>
                </a:cubicBezTo>
                <a:cubicBezTo>
                  <a:pt x="212" y="290"/>
                  <a:pt x="212" y="290"/>
                  <a:pt x="212" y="290"/>
                </a:cubicBezTo>
                <a:cubicBezTo>
                  <a:pt x="137" y="370"/>
                  <a:pt x="137" y="370"/>
                  <a:pt x="137" y="370"/>
                </a:cubicBezTo>
                <a:cubicBezTo>
                  <a:pt x="124" y="364"/>
                  <a:pt x="111" y="361"/>
                  <a:pt x="97" y="361"/>
                </a:cubicBezTo>
                <a:cubicBezTo>
                  <a:pt x="44" y="361"/>
                  <a:pt x="0" y="405"/>
                  <a:pt x="0" y="458"/>
                </a:cubicBezTo>
                <a:cubicBezTo>
                  <a:pt x="0" y="511"/>
                  <a:pt x="44" y="554"/>
                  <a:pt x="97" y="554"/>
                </a:cubicBezTo>
                <a:cubicBezTo>
                  <a:pt x="150" y="554"/>
                  <a:pt x="193" y="511"/>
                  <a:pt x="193" y="458"/>
                </a:cubicBezTo>
                <a:cubicBezTo>
                  <a:pt x="193" y="440"/>
                  <a:pt x="189" y="425"/>
                  <a:pt x="180" y="411"/>
                </a:cubicBezTo>
                <a:cubicBezTo>
                  <a:pt x="195" y="389"/>
                  <a:pt x="210" y="370"/>
                  <a:pt x="217" y="361"/>
                </a:cubicBezTo>
                <a:cubicBezTo>
                  <a:pt x="221" y="357"/>
                  <a:pt x="225" y="355"/>
                  <a:pt x="230" y="352"/>
                </a:cubicBezTo>
                <a:cubicBezTo>
                  <a:pt x="241" y="358"/>
                  <a:pt x="252" y="361"/>
                  <a:pt x="266" y="361"/>
                </a:cubicBezTo>
                <a:cubicBezTo>
                  <a:pt x="278" y="361"/>
                  <a:pt x="291" y="358"/>
                  <a:pt x="301" y="352"/>
                </a:cubicBezTo>
                <a:cubicBezTo>
                  <a:pt x="305" y="355"/>
                  <a:pt x="309" y="357"/>
                  <a:pt x="314" y="361"/>
                </a:cubicBezTo>
                <a:cubicBezTo>
                  <a:pt x="322" y="370"/>
                  <a:pt x="335" y="389"/>
                  <a:pt x="350" y="411"/>
                </a:cubicBezTo>
                <a:cubicBezTo>
                  <a:pt x="343" y="425"/>
                  <a:pt x="338" y="440"/>
                  <a:pt x="338" y="458"/>
                </a:cubicBezTo>
                <a:cubicBezTo>
                  <a:pt x="338" y="511"/>
                  <a:pt x="381" y="554"/>
                  <a:pt x="434" y="554"/>
                </a:cubicBezTo>
                <a:cubicBezTo>
                  <a:pt x="488" y="554"/>
                  <a:pt x="530" y="511"/>
                  <a:pt x="530" y="458"/>
                </a:cubicBezTo>
                <a:cubicBezTo>
                  <a:pt x="530" y="405"/>
                  <a:pt x="488" y="361"/>
                  <a:pt x="434" y="361"/>
                </a:cubicBezTo>
                <a:close/>
                <a:moveTo>
                  <a:pt x="101" y="506"/>
                </a:moveTo>
                <a:lnTo>
                  <a:pt x="101" y="506"/>
                </a:lnTo>
                <a:cubicBezTo>
                  <a:pt x="74" y="506"/>
                  <a:pt x="52" y="484"/>
                  <a:pt x="52" y="458"/>
                </a:cubicBezTo>
                <a:cubicBezTo>
                  <a:pt x="52" y="431"/>
                  <a:pt x="74" y="409"/>
                  <a:pt x="101" y="409"/>
                </a:cubicBezTo>
                <a:cubicBezTo>
                  <a:pt x="127" y="409"/>
                  <a:pt x="149" y="431"/>
                  <a:pt x="149" y="458"/>
                </a:cubicBezTo>
                <a:cubicBezTo>
                  <a:pt x="149" y="484"/>
                  <a:pt x="127" y="506"/>
                  <a:pt x="101" y="506"/>
                </a:cubicBezTo>
                <a:close/>
                <a:moveTo>
                  <a:pt x="439" y="506"/>
                </a:moveTo>
                <a:lnTo>
                  <a:pt x="439" y="506"/>
                </a:lnTo>
                <a:cubicBezTo>
                  <a:pt x="412" y="506"/>
                  <a:pt x="390" y="484"/>
                  <a:pt x="390" y="458"/>
                </a:cubicBezTo>
                <a:cubicBezTo>
                  <a:pt x="390" y="431"/>
                  <a:pt x="412" y="409"/>
                  <a:pt x="439" y="409"/>
                </a:cubicBezTo>
                <a:cubicBezTo>
                  <a:pt x="465" y="409"/>
                  <a:pt x="486" y="431"/>
                  <a:pt x="486" y="458"/>
                </a:cubicBezTo>
                <a:cubicBezTo>
                  <a:pt x="486" y="484"/>
                  <a:pt x="465" y="506"/>
                  <a:pt x="439" y="506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94254" y="1886234"/>
            <a:ext cx="357566" cy="290870"/>
            <a:chOff x="494254" y="1886234"/>
            <a:chExt cx="357566" cy="290870"/>
          </a:xfrm>
          <a:solidFill>
            <a:srgbClr val="02D35F"/>
          </a:solidFill>
        </p:grpSpPr>
        <p:sp>
          <p:nvSpPr>
            <p:cNvPr id="3150" name="Freeform 78"/>
            <p:cNvSpPr>
              <a:spLocks noChangeArrowheads="1"/>
            </p:cNvSpPr>
            <p:nvPr/>
          </p:nvSpPr>
          <p:spPr bwMode="auto">
            <a:xfrm>
              <a:off x="559097" y="2165988"/>
              <a:ext cx="226027" cy="11116"/>
            </a:xfrm>
            <a:custGeom>
              <a:avLst/>
              <a:gdLst>
                <a:gd name="T0" fmla="*/ 524 w 538"/>
                <a:gd name="T1" fmla="*/ 0 h 25"/>
                <a:gd name="T2" fmla="*/ 524 w 538"/>
                <a:gd name="T3" fmla="*/ 0 h 25"/>
                <a:gd name="T4" fmla="*/ 11 w 538"/>
                <a:gd name="T5" fmla="*/ 0 h 25"/>
                <a:gd name="T6" fmla="*/ 0 w 538"/>
                <a:gd name="T7" fmla="*/ 11 h 25"/>
                <a:gd name="T8" fmla="*/ 11 w 538"/>
                <a:gd name="T9" fmla="*/ 24 h 25"/>
                <a:gd name="T10" fmla="*/ 524 w 538"/>
                <a:gd name="T11" fmla="*/ 24 h 25"/>
                <a:gd name="T12" fmla="*/ 537 w 538"/>
                <a:gd name="T13" fmla="*/ 11 h 25"/>
                <a:gd name="T14" fmla="*/ 524 w 538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8" h="25">
                  <a:moveTo>
                    <a:pt x="524" y="0"/>
                  </a:moveTo>
                  <a:lnTo>
                    <a:pt x="524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524" y="24"/>
                    <a:pt x="524" y="24"/>
                    <a:pt x="524" y="24"/>
                  </a:cubicBezTo>
                  <a:cubicBezTo>
                    <a:pt x="532" y="24"/>
                    <a:pt x="537" y="18"/>
                    <a:pt x="537" y="11"/>
                  </a:cubicBezTo>
                  <a:cubicBezTo>
                    <a:pt x="537" y="5"/>
                    <a:pt x="532" y="0"/>
                    <a:pt x="524" y="0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Freeform 79"/>
            <p:cNvSpPr>
              <a:spLocks noChangeArrowheads="1"/>
            </p:cNvSpPr>
            <p:nvPr/>
          </p:nvSpPr>
          <p:spPr bwMode="auto">
            <a:xfrm>
              <a:off x="559097" y="2145609"/>
              <a:ext cx="226027" cy="11116"/>
            </a:xfrm>
            <a:custGeom>
              <a:avLst/>
              <a:gdLst>
                <a:gd name="T0" fmla="*/ 524 w 538"/>
                <a:gd name="T1" fmla="*/ 0 h 25"/>
                <a:gd name="T2" fmla="*/ 524 w 538"/>
                <a:gd name="T3" fmla="*/ 0 h 25"/>
                <a:gd name="T4" fmla="*/ 11 w 538"/>
                <a:gd name="T5" fmla="*/ 0 h 25"/>
                <a:gd name="T6" fmla="*/ 0 w 538"/>
                <a:gd name="T7" fmla="*/ 12 h 25"/>
                <a:gd name="T8" fmla="*/ 11 w 538"/>
                <a:gd name="T9" fmla="*/ 24 h 25"/>
                <a:gd name="T10" fmla="*/ 524 w 538"/>
                <a:gd name="T11" fmla="*/ 24 h 25"/>
                <a:gd name="T12" fmla="*/ 537 w 538"/>
                <a:gd name="T13" fmla="*/ 12 h 25"/>
                <a:gd name="T14" fmla="*/ 524 w 538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8" h="25">
                  <a:moveTo>
                    <a:pt x="524" y="0"/>
                  </a:moveTo>
                  <a:lnTo>
                    <a:pt x="524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524" y="24"/>
                    <a:pt x="524" y="24"/>
                    <a:pt x="524" y="24"/>
                  </a:cubicBezTo>
                  <a:cubicBezTo>
                    <a:pt x="532" y="24"/>
                    <a:pt x="537" y="18"/>
                    <a:pt x="537" y="12"/>
                  </a:cubicBezTo>
                  <a:cubicBezTo>
                    <a:pt x="537" y="5"/>
                    <a:pt x="532" y="0"/>
                    <a:pt x="524" y="0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2" name="Freeform 80"/>
            <p:cNvSpPr>
              <a:spLocks noChangeArrowheads="1"/>
            </p:cNvSpPr>
            <p:nvPr/>
          </p:nvSpPr>
          <p:spPr bwMode="auto">
            <a:xfrm>
              <a:off x="633204" y="1886234"/>
              <a:ext cx="81518" cy="98191"/>
            </a:xfrm>
            <a:custGeom>
              <a:avLst/>
              <a:gdLst>
                <a:gd name="T0" fmla="*/ 91 w 192"/>
                <a:gd name="T1" fmla="*/ 233 h 234"/>
                <a:gd name="T2" fmla="*/ 91 w 192"/>
                <a:gd name="T3" fmla="*/ 233 h 234"/>
                <a:gd name="T4" fmla="*/ 129 w 192"/>
                <a:gd name="T5" fmla="*/ 187 h 234"/>
                <a:gd name="T6" fmla="*/ 191 w 192"/>
                <a:gd name="T7" fmla="*/ 153 h 234"/>
                <a:gd name="T8" fmla="*/ 108 w 192"/>
                <a:gd name="T9" fmla="*/ 101 h 234"/>
                <a:gd name="T10" fmla="*/ 108 w 192"/>
                <a:gd name="T11" fmla="*/ 59 h 234"/>
                <a:gd name="T12" fmla="*/ 132 w 192"/>
                <a:gd name="T13" fmla="*/ 59 h 234"/>
                <a:gd name="T14" fmla="*/ 143 w 192"/>
                <a:gd name="T15" fmla="*/ 47 h 234"/>
                <a:gd name="T16" fmla="*/ 132 w 192"/>
                <a:gd name="T17" fmla="*/ 36 h 234"/>
                <a:gd name="T18" fmla="*/ 108 w 192"/>
                <a:gd name="T19" fmla="*/ 36 h 234"/>
                <a:gd name="T20" fmla="*/ 108 w 192"/>
                <a:gd name="T21" fmla="*/ 13 h 234"/>
                <a:gd name="T22" fmla="*/ 96 w 192"/>
                <a:gd name="T23" fmla="*/ 0 h 234"/>
                <a:gd name="T24" fmla="*/ 85 w 192"/>
                <a:gd name="T25" fmla="*/ 13 h 234"/>
                <a:gd name="T26" fmla="*/ 85 w 192"/>
                <a:gd name="T27" fmla="*/ 36 h 234"/>
                <a:gd name="T28" fmla="*/ 61 w 192"/>
                <a:gd name="T29" fmla="*/ 36 h 234"/>
                <a:gd name="T30" fmla="*/ 50 w 192"/>
                <a:gd name="T31" fmla="*/ 47 h 234"/>
                <a:gd name="T32" fmla="*/ 61 w 192"/>
                <a:gd name="T33" fmla="*/ 59 h 234"/>
                <a:gd name="T34" fmla="*/ 85 w 192"/>
                <a:gd name="T35" fmla="*/ 59 h 234"/>
                <a:gd name="T36" fmla="*/ 85 w 192"/>
                <a:gd name="T37" fmla="*/ 101 h 234"/>
                <a:gd name="T38" fmla="*/ 0 w 192"/>
                <a:gd name="T39" fmla="*/ 157 h 234"/>
                <a:gd name="T40" fmla="*/ 91 w 192"/>
                <a:gd name="T41" fmla="*/ 23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234">
                  <a:moveTo>
                    <a:pt x="91" y="233"/>
                  </a:moveTo>
                  <a:lnTo>
                    <a:pt x="91" y="233"/>
                  </a:lnTo>
                  <a:cubicBezTo>
                    <a:pt x="101" y="215"/>
                    <a:pt x="113" y="200"/>
                    <a:pt x="129" y="187"/>
                  </a:cubicBezTo>
                  <a:cubicBezTo>
                    <a:pt x="146" y="172"/>
                    <a:pt x="167" y="161"/>
                    <a:pt x="191" y="153"/>
                  </a:cubicBezTo>
                  <a:cubicBezTo>
                    <a:pt x="172" y="124"/>
                    <a:pt x="142" y="106"/>
                    <a:pt x="108" y="101"/>
                  </a:cubicBezTo>
                  <a:cubicBezTo>
                    <a:pt x="108" y="59"/>
                    <a:pt x="108" y="59"/>
                    <a:pt x="108" y="59"/>
                  </a:cubicBezTo>
                  <a:cubicBezTo>
                    <a:pt x="132" y="59"/>
                    <a:pt x="132" y="59"/>
                    <a:pt x="132" y="59"/>
                  </a:cubicBezTo>
                  <a:cubicBezTo>
                    <a:pt x="138" y="59"/>
                    <a:pt x="143" y="53"/>
                    <a:pt x="143" y="47"/>
                  </a:cubicBezTo>
                  <a:cubicBezTo>
                    <a:pt x="143" y="41"/>
                    <a:pt x="138" y="36"/>
                    <a:pt x="132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6"/>
                    <a:pt x="103" y="0"/>
                    <a:pt x="96" y="0"/>
                  </a:cubicBezTo>
                  <a:cubicBezTo>
                    <a:pt x="90" y="0"/>
                    <a:pt x="85" y="6"/>
                    <a:pt x="85" y="13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55" y="36"/>
                    <a:pt x="50" y="41"/>
                    <a:pt x="50" y="47"/>
                  </a:cubicBezTo>
                  <a:cubicBezTo>
                    <a:pt x="50" y="53"/>
                    <a:pt x="55" y="59"/>
                    <a:pt x="61" y="59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50" y="106"/>
                    <a:pt x="18" y="126"/>
                    <a:pt x="0" y="157"/>
                  </a:cubicBezTo>
                  <a:cubicBezTo>
                    <a:pt x="37" y="170"/>
                    <a:pt x="70" y="195"/>
                    <a:pt x="91" y="233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Freeform 81"/>
            <p:cNvSpPr>
              <a:spLocks noChangeArrowheads="1"/>
            </p:cNvSpPr>
            <p:nvPr/>
          </p:nvSpPr>
          <p:spPr bwMode="auto">
            <a:xfrm>
              <a:off x="494254" y="1914023"/>
              <a:ext cx="357566" cy="216764"/>
            </a:xfrm>
            <a:custGeom>
              <a:avLst/>
              <a:gdLst>
                <a:gd name="T0" fmla="*/ 425 w 851"/>
                <a:gd name="T1" fmla="*/ 263 h 517"/>
                <a:gd name="T2" fmla="*/ 425 w 851"/>
                <a:gd name="T3" fmla="*/ 263 h 517"/>
                <a:gd name="T4" fmla="*/ 132 w 851"/>
                <a:gd name="T5" fmla="*/ 278 h 517"/>
                <a:gd name="T6" fmla="*/ 166 w 851"/>
                <a:gd name="T7" fmla="*/ 516 h 517"/>
                <a:gd name="T8" fmla="*/ 679 w 851"/>
                <a:gd name="T9" fmla="*/ 516 h 517"/>
                <a:gd name="T10" fmla="*/ 719 w 851"/>
                <a:gd name="T11" fmla="*/ 278 h 517"/>
                <a:gd name="T12" fmla="*/ 425 w 851"/>
                <a:gd name="T13" fmla="*/ 263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1" h="517">
                  <a:moveTo>
                    <a:pt x="425" y="263"/>
                  </a:moveTo>
                  <a:lnTo>
                    <a:pt x="425" y="263"/>
                  </a:lnTo>
                  <a:cubicBezTo>
                    <a:pt x="425" y="0"/>
                    <a:pt x="0" y="87"/>
                    <a:pt x="132" y="278"/>
                  </a:cubicBezTo>
                  <a:cubicBezTo>
                    <a:pt x="239" y="434"/>
                    <a:pt x="166" y="516"/>
                    <a:pt x="166" y="516"/>
                  </a:cubicBezTo>
                  <a:cubicBezTo>
                    <a:pt x="679" y="516"/>
                    <a:pt x="679" y="516"/>
                    <a:pt x="679" y="516"/>
                  </a:cubicBezTo>
                  <a:cubicBezTo>
                    <a:pt x="679" y="516"/>
                    <a:pt x="612" y="434"/>
                    <a:pt x="719" y="278"/>
                  </a:cubicBezTo>
                  <a:cubicBezTo>
                    <a:pt x="850" y="87"/>
                    <a:pt x="425" y="0"/>
                    <a:pt x="425" y="263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54" name="Freeform 82"/>
          <p:cNvSpPr>
            <a:spLocks noChangeArrowheads="1"/>
          </p:cNvSpPr>
          <p:nvPr/>
        </p:nvSpPr>
        <p:spPr bwMode="auto">
          <a:xfrm>
            <a:off x="1370570" y="1849180"/>
            <a:ext cx="309398" cy="344598"/>
          </a:xfrm>
          <a:custGeom>
            <a:avLst/>
            <a:gdLst>
              <a:gd name="T0" fmla="*/ 726 w 737"/>
              <a:gd name="T1" fmla="*/ 307 h 821"/>
              <a:gd name="T2" fmla="*/ 726 w 737"/>
              <a:gd name="T3" fmla="*/ 307 h 821"/>
              <a:gd name="T4" fmla="*/ 734 w 737"/>
              <a:gd name="T5" fmla="*/ 322 h 821"/>
              <a:gd name="T6" fmla="*/ 578 w 737"/>
              <a:gd name="T7" fmla="*/ 811 h 821"/>
              <a:gd name="T8" fmla="*/ 563 w 737"/>
              <a:gd name="T9" fmla="*/ 818 h 821"/>
              <a:gd name="T10" fmla="*/ 556 w 737"/>
              <a:gd name="T11" fmla="*/ 803 h 821"/>
              <a:gd name="T12" fmla="*/ 711 w 737"/>
              <a:gd name="T13" fmla="*/ 314 h 821"/>
              <a:gd name="T14" fmla="*/ 726 w 737"/>
              <a:gd name="T15" fmla="*/ 307 h 821"/>
              <a:gd name="T16" fmla="*/ 667 w 737"/>
              <a:gd name="T17" fmla="*/ 301 h 821"/>
              <a:gd name="T18" fmla="*/ 667 w 737"/>
              <a:gd name="T19" fmla="*/ 301 h 821"/>
              <a:gd name="T20" fmla="*/ 511 w 737"/>
              <a:gd name="T21" fmla="*/ 790 h 821"/>
              <a:gd name="T22" fmla="*/ 518 w 737"/>
              <a:gd name="T23" fmla="*/ 805 h 821"/>
              <a:gd name="T24" fmla="*/ 533 w 737"/>
              <a:gd name="T25" fmla="*/ 796 h 821"/>
              <a:gd name="T26" fmla="*/ 689 w 737"/>
              <a:gd name="T27" fmla="*/ 308 h 821"/>
              <a:gd name="T28" fmla="*/ 682 w 737"/>
              <a:gd name="T29" fmla="*/ 292 h 821"/>
              <a:gd name="T30" fmla="*/ 667 w 737"/>
              <a:gd name="T31" fmla="*/ 301 h 821"/>
              <a:gd name="T32" fmla="*/ 221 w 737"/>
              <a:gd name="T33" fmla="*/ 428 h 821"/>
              <a:gd name="T34" fmla="*/ 221 w 737"/>
              <a:gd name="T35" fmla="*/ 428 h 821"/>
              <a:gd name="T36" fmla="*/ 188 w 737"/>
              <a:gd name="T37" fmla="*/ 379 h 821"/>
              <a:gd name="T38" fmla="*/ 176 w 737"/>
              <a:gd name="T39" fmla="*/ 308 h 821"/>
              <a:gd name="T40" fmla="*/ 101 w 737"/>
              <a:gd name="T41" fmla="*/ 371 h 821"/>
              <a:gd name="T42" fmla="*/ 60 w 737"/>
              <a:gd name="T43" fmla="*/ 359 h 821"/>
              <a:gd name="T44" fmla="*/ 68 w 737"/>
              <a:gd name="T45" fmla="*/ 336 h 821"/>
              <a:gd name="T46" fmla="*/ 60 w 737"/>
              <a:gd name="T47" fmla="*/ 322 h 821"/>
              <a:gd name="T48" fmla="*/ 46 w 737"/>
              <a:gd name="T49" fmla="*/ 329 h 821"/>
              <a:gd name="T50" fmla="*/ 38 w 737"/>
              <a:gd name="T51" fmla="*/ 352 h 821"/>
              <a:gd name="T52" fmla="*/ 17 w 737"/>
              <a:gd name="T53" fmla="*/ 344 h 821"/>
              <a:gd name="T54" fmla="*/ 1 w 737"/>
              <a:gd name="T55" fmla="*/ 352 h 821"/>
              <a:gd name="T56" fmla="*/ 9 w 737"/>
              <a:gd name="T57" fmla="*/ 366 h 821"/>
              <a:gd name="T58" fmla="*/ 31 w 737"/>
              <a:gd name="T59" fmla="*/ 374 h 821"/>
              <a:gd name="T60" fmla="*/ 24 w 737"/>
              <a:gd name="T61" fmla="*/ 395 h 821"/>
              <a:gd name="T62" fmla="*/ 32 w 737"/>
              <a:gd name="T63" fmla="*/ 411 h 821"/>
              <a:gd name="T64" fmla="*/ 47 w 737"/>
              <a:gd name="T65" fmla="*/ 403 h 821"/>
              <a:gd name="T66" fmla="*/ 53 w 737"/>
              <a:gd name="T67" fmla="*/ 381 h 821"/>
              <a:gd name="T68" fmla="*/ 95 w 737"/>
              <a:gd name="T69" fmla="*/ 393 h 821"/>
              <a:gd name="T70" fmla="*/ 120 w 737"/>
              <a:gd name="T71" fmla="*/ 491 h 821"/>
              <a:gd name="T72" fmla="*/ 221 w 737"/>
              <a:gd name="T73" fmla="*/ 428 h 821"/>
              <a:gd name="T74" fmla="*/ 314 w 737"/>
              <a:gd name="T75" fmla="*/ 458 h 821"/>
              <a:gd name="T76" fmla="*/ 314 w 737"/>
              <a:gd name="T77" fmla="*/ 458 h 821"/>
              <a:gd name="T78" fmla="*/ 239 w 737"/>
              <a:gd name="T79" fmla="*/ 742 h 821"/>
              <a:gd name="T80" fmla="*/ 477 w 737"/>
              <a:gd name="T81" fmla="*/ 782 h 821"/>
              <a:gd name="T82" fmla="*/ 633 w 737"/>
              <a:gd name="T83" fmla="*/ 292 h 821"/>
              <a:gd name="T84" fmla="*/ 417 w 737"/>
              <a:gd name="T85" fmla="*/ 182 h 821"/>
              <a:gd name="T86" fmla="*/ 314 w 737"/>
              <a:gd name="T87" fmla="*/ 458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37" h="821">
                <a:moveTo>
                  <a:pt x="726" y="307"/>
                </a:moveTo>
                <a:lnTo>
                  <a:pt x="726" y="307"/>
                </a:lnTo>
                <a:cubicBezTo>
                  <a:pt x="732" y="309"/>
                  <a:pt x="736" y="315"/>
                  <a:pt x="734" y="322"/>
                </a:cubicBezTo>
                <a:cubicBezTo>
                  <a:pt x="578" y="811"/>
                  <a:pt x="578" y="811"/>
                  <a:pt x="578" y="811"/>
                </a:cubicBezTo>
                <a:cubicBezTo>
                  <a:pt x="576" y="817"/>
                  <a:pt x="569" y="820"/>
                  <a:pt x="563" y="818"/>
                </a:cubicBezTo>
                <a:cubicBezTo>
                  <a:pt x="557" y="816"/>
                  <a:pt x="554" y="810"/>
                  <a:pt x="556" y="803"/>
                </a:cubicBezTo>
                <a:cubicBezTo>
                  <a:pt x="711" y="314"/>
                  <a:pt x="711" y="314"/>
                  <a:pt x="711" y="314"/>
                </a:cubicBezTo>
                <a:cubicBezTo>
                  <a:pt x="713" y="308"/>
                  <a:pt x="720" y="305"/>
                  <a:pt x="726" y="307"/>
                </a:cubicBezTo>
                <a:close/>
                <a:moveTo>
                  <a:pt x="667" y="301"/>
                </a:moveTo>
                <a:lnTo>
                  <a:pt x="667" y="301"/>
                </a:lnTo>
                <a:cubicBezTo>
                  <a:pt x="511" y="790"/>
                  <a:pt x="511" y="790"/>
                  <a:pt x="511" y="790"/>
                </a:cubicBezTo>
                <a:cubicBezTo>
                  <a:pt x="509" y="796"/>
                  <a:pt x="512" y="802"/>
                  <a:pt x="518" y="805"/>
                </a:cubicBezTo>
                <a:cubicBezTo>
                  <a:pt x="525" y="807"/>
                  <a:pt x="531" y="802"/>
                  <a:pt x="533" y="796"/>
                </a:cubicBezTo>
                <a:cubicBezTo>
                  <a:pt x="689" y="308"/>
                  <a:pt x="689" y="308"/>
                  <a:pt x="689" y="308"/>
                </a:cubicBezTo>
                <a:cubicBezTo>
                  <a:pt x="691" y="302"/>
                  <a:pt x="688" y="294"/>
                  <a:pt x="682" y="292"/>
                </a:cubicBezTo>
                <a:cubicBezTo>
                  <a:pt x="676" y="291"/>
                  <a:pt x="669" y="294"/>
                  <a:pt x="667" y="301"/>
                </a:cubicBezTo>
                <a:close/>
                <a:moveTo>
                  <a:pt x="221" y="428"/>
                </a:moveTo>
                <a:lnTo>
                  <a:pt x="221" y="428"/>
                </a:lnTo>
                <a:cubicBezTo>
                  <a:pt x="207" y="413"/>
                  <a:pt x="197" y="396"/>
                  <a:pt x="188" y="379"/>
                </a:cubicBezTo>
                <a:cubicBezTo>
                  <a:pt x="179" y="357"/>
                  <a:pt x="175" y="333"/>
                  <a:pt x="176" y="308"/>
                </a:cubicBezTo>
                <a:cubicBezTo>
                  <a:pt x="143" y="317"/>
                  <a:pt x="116" y="340"/>
                  <a:pt x="101" y="371"/>
                </a:cubicBezTo>
                <a:cubicBezTo>
                  <a:pt x="60" y="359"/>
                  <a:pt x="60" y="359"/>
                  <a:pt x="60" y="359"/>
                </a:cubicBezTo>
                <a:cubicBezTo>
                  <a:pt x="68" y="336"/>
                  <a:pt x="68" y="336"/>
                  <a:pt x="68" y="336"/>
                </a:cubicBezTo>
                <a:cubicBezTo>
                  <a:pt x="70" y="330"/>
                  <a:pt x="67" y="324"/>
                  <a:pt x="60" y="322"/>
                </a:cubicBezTo>
                <a:cubicBezTo>
                  <a:pt x="54" y="319"/>
                  <a:pt x="48" y="323"/>
                  <a:pt x="46" y="329"/>
                </a:cubicBezTo>
                <a:cubicBezTo>
                  <a:pt x="38" y="352"/>
                  <a:pt x="38" y="352"/>
                  <a:pt x="38" y="352"/>
                </a:cubicBezTo>
                <a:cubicBezTo>
                  <a:pt x="17" y="344"/>
                  <a:pt x="17" y="344"/>
                  <a:pt x="17" y="344"/>
                </a:cubicBezTo>
                <a:cubicBezTo>
                  <a:pt x="10" y="342"/>
                  <a:pt x="3" y="345"/>
                  <a:pt x="1" y="352"/>
                </a:cubicBezTo>
                <a:cubicBezTo>
                  <a:pt x="0" y="358"/>
                  <a:pt x="3" y="364"/>
                  <a:pt x="9" y="366"/>
                </a:cubicBezTo>
                <a:cubicBezTo>
                  <a:pt x="31" y="374"/>
                  <a:pt x="31" y="374"/>
                  <a:pt x="31" y="374"/>
                </a:cubicBezTo>
                <a:cubicBezTo>
                  <a:pt x="24" y="395"/>
                  <a:pt x="24" y="395"/>
                  <a:pt x="24" y="395"/>
                </a:cubicBezTo>
                <a:cubicBezTo>
                  <a:pt x="22" y="402"/>
                  <a:pt x="26" y="409"/>
                  <a:pt x="32" y="411"/>
                </a:cubicBezTo>
                <a:cubicBezTo>
                  <a:pt x="37" y="412"/>
                  <a:pt x="45" y="409"/>
                  <a:pt x="47" y="403"/>
                </a:cubicBezTo>
                <a:cubicBezTo>
                  <a:pt x="53" y="381"/>
                  <a:pt x="53" y="381"/>
                  <a:pt x="53" y="381"/>
                </a:cubicBezTo>
                <a:cubicBezTo>
                  <a:pt x="95" y="393"/>
                  <a:pt x="95" y="393"/>
                  <a:pt x="95" y="393"/>
                </a:cubicBezTo>
                <a:cubicBezTo>
                  <a:pt x="87" y="429"/>
                  <a:pt x="97" y="465"/>
                  <a:pt x="120" y="491"/>
                </a:cubicBezTo>
                <a:cubicBezTo>
                  <a:pt x="145" y="460"/>
                  <a:pt x="179" y="436"/>
                  <a:pt x="221" y="428"/>
                </a:cubicBezTo>
                <a:close/>
                <a:moveTo>
                  <a:pt x="314" y="458"/>
                </a:moveTo>
                <a:lnTo>
                  <a:pt x="314" y="458"/>
                </a:lnTo>
                <a:cubicBezTo>
                  <a:pt x="63" y="378"/>
                  <a:pt x="18" y="809"/>
                  <a:pt x="239" y="742"/>
                </a:cubicBezTo>
                <a:cubicBezTo>
                  <a:pt x="421" y="687"/>
                  <a:pt x="477" y="782"/>
                  <a:pt x="477" y="782"/>
                </a:cubicBezTo>
                <a:cubicBezTo>
                  <a:pt x="633" y="292"/>
                  <a:pt x="633" y="292"/>
                  <a:pt x="633" y="292"/>
                </a:cubicBezTo>
                <a:cubicBezTo>
                  <a:pt x="633" y="292"/>
                  <a:pt x="534" y="332"/>
                  <a:pt x="417" y="182"/>
                </a:cubicBezTo>
                <a:cubicBezTo>
                  <a:pt x="276" y="0"/>
                  <a:pt x="63" y="378"/>
                  <a:pt x="314" y="458"/>
                </a:cubicBezTo>
                <a:close/>
              </a:path>
            </a:pathLst>
          </a:custGeom>
          <a:solidFill>
            <a:srgbClr val="02D35F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289499" y="1925139"/>
            <a:ext cx="233438" cy="259375"/>
            <a:chOff x="2289499" y="1925139"/>
            <a:chExt cx="233438" cy="259375"/>
          </a:xfrm>
          <a:solidFill>
            <a:srgbClr val="02D35F"/>
          </a:solidFill>
        </p:grpSpPr>
        <p:sp>
          <p:nvSpPr>
            <p:cNvPr id="3155" name="Freeform 83"/>
            <p:cNvSpPr>
              <a:spLocks noChangeArrowheads="1"/>
            </p:cNvSpPr>
            <p:nvPr/>
          </p:nvSpPr>
          <p:spPr bwMode="auto">
            <a:xfrm>
              <a:off x="2295058" y="2138198"/>
              <a:ext cx="218616" cy="46316"/>
            </a:xfrm>
            <a:custGeom>
              <a:avLst/>
              <a:gdLst>
                <a:gd name="T0" fmla="*/ 510 w 521"/>
                <a:gd name="T1" fmla="*/ 87 h 110"/>
                <a:gd name="T2" fmla="*/ 510 w 521"/>
                <a:gd name="T3" fmla="*/ 87 h 110"/>
                <a:gd name="T4" fmla="*/ 480 w 521"/>
                <a:gd name="T5" fmla="*/ 87 h 110"/>
                <a:gd name="T6" fmla="*/ 480 w 521"/>
                <a:gd name="T7" fmla="*/ 55 h 110"/>
                <a:gd name="T8" fmla="*/ 477 w 521"/>
                <a:gd name="T9" fmla="*/ 48 h 110"/>
                <a:gd name="T10" fmla="*/ 469 w 521"/>
                <a:gd name="T11" fmla="*/ 44 h 110"/>
                <a:gd name="T12" fmla="*/ 459 w 521"/>
                <a:gd name="T13" fmla="*/ 44 h 110"/>
                <a:gd name="T14" fmla="*/ 459 w 521"/>
                <a:gd name="T15" fmla="*/ 11 h 110"/>
                <a:gd name="T16" fmla="*/ 448 w 521"/>
                <a:gd name="T17" fmla="*/ 0 h 110"/>
                <a:gd name="T18" fmla="*/ 78 w 521"/>
                <a:gd name="T19" fmla="*/ 0 h 110"/>
                <a:gd name="T20" fmla="*/ 66 w 521"/>
                <a:gd name="T21" fmla="*/ 11 h 110"/>
                <a:gd name="T22" fmla="*/ 66 w 521"/>
                <a:gd name="T23" fmla="*/ 44 h 110"/>
                <a:gd name="T24" fmla="*/ 57 w 521"/>
                <a:gd name="T25" fmla="*/ 44 h 110"/>
                <a:gd name="T26" fmla="*/ 49 w 521"/>
                <a:gd name="T27" fmla="*/ 48 h 110"/>
                <a:gd name="T28" fmla="*/ 46 w 521"/>
                <a:gd name="T29" fmla="*/ 55 h 110"/>
                <a:gd name="T30" fmla="*/ 46 w 521"/>
                <a:gd name="T31" fmla="*/ 87 h 110"/>
                <a:gd name="T32" fmla="*/ 11 w 521"/>
                <a:gd name="T33" fmla="*/ 87 h 110"/>
                <a:gd name="T34" fmla="*/ 0 w 521"/>
                <a:gd name="T35" fmla="*/ 99 h 110"/>
                <a:gd name="T36" fmla="*/ 11 w 521"/>
                <a:gd name="T37" fmla="*/ 109 h 110"/>
                <a:gd name="T38" fmla="*/ 510 w 521"/>
                <a:gd name="T39" fmla="*/ 109 h 110"/>
                <a:gd name="T40" fmla="*/ 520 w 521"/>
                <a:gd name="T41" fmla="*/ 99 h 110"/>
                <a:gd name="T42" fmla="*/ 510 w 521"/>
                <a:gd name="T43" fmla="*/ 87 h 110"/>
                <a:gd name="T44" fmla="*/ 88 w 521"/>
                <a:gd name="T45" fmla="*/ 22 h 110"/>
                <a:gd name="T46" fmla="*/ 88 w 521"/>
                <a:gd name="T47" fmla="*/ 22 h 110"/>
                <a:gd name="T48" fmla="*/ 437 w 521"/>
                <a:gd name="T49" fmla="*/ 22 h 110"/>
                <a:gd name="T50" fmla="*/ 437 w 521"/>
                <a:gd name="T51" fmla="*/ 44 h 110"/>
                <a:gd name="T52" fmla="*/ 88 w 521"/>
                <a:gd name="T53" fmla="*/ 44 h 110"/>
                <a:gd name="T54" fmla="*/ 88 w 521"/>
                <a:gd name="T55" fmla="*/ 22 h 110"/>
                <a:gd name="T56" fmla="*/ 67 w 521"/>
                <a:gd name="T57" fmla="*/ 66 h 110"/>
                <a:gd name="T58" fmla="*/ 67 w 521"/>
                <a:gd name="T59" fmla="*/ 66 h 110"/>
                <a:gd name="T60" fmla="*/ 458 w 521"/>
                <a:gd name="T61" fmla="*/ 66 h 110"/>
                <a:gd name="T62" fmla="*/ 458 w 521"/>
                <a:gd name="T63" fmla="*/ 87 h 110"/>
                <a:gd name="T64" fmla="*/ 67 w 521"/>
                <a:gd name="T65" fmla="*/ 87 h 110"/>
                <a:gd name="T66" fmla="*/ 67 w 521"/>
                <a:gd name="T67" fmla="*/ 6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1" h="110">
                  <a:moveTo>
                    <a:pt x="510" y="87"/>
                  </a:moveTo>
                  <a:lnTo>
                    <a:pt x="510" y="87"/>
                  </a:lnTo>
                  <a:cubicBezTo>
                    <a:pt x="480" y="87"/>
                    <a:pt x="480" y="87"/>
                    <a:pt x="480" y="87"/>
                  </a:cubicBezTo>
                  <a:cubicBezTo>
                    <a:pt x="480" y="55"/>
                    <a:pt x="480" y="55"/>
                    <a:pt x="480" y="55"/>
                  </a:cubicBezTo>
                  <a:cubicBezTo>
                    <a:pt x="480" y="52"/>
                    <a:pt x="479" y="50"/>
                    <a:pt x="477" y="48"/>
                  </a:cubicBezTo>
                  <a:cubicBezTo>
                    <a:pt x="475" y="46"/>
                    <a:pt x="471" y="44"/>
                    <a:pt x="469" y="44"/>
                  </a:cubicBezTo>
                  <a:cubicBezTo>
                    <a:pt x="459" y="44"/>
                    <a:pt x="459" y="44"/>
                    <a:pt x="459" y="44"/>
                  </a:cubicBezTo>
                  <a:cubicBezTo>
                    <a:pt x="459" y="11"/>
                    <a:pt x="459" y="11"/>
                    <a:pt x="459" y="11"/>
                  </a:cubicBezTo>
                  <a:cubicBezTo>
                    <a:pt x="459" y="5"/>
                    <a:pt x="454" y="0"/>
                    <a:pt x="44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2" y="0"/>
                    <a:pt x="66" y="5"/>
                    <a:pt x="66" y="11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4" y="44"/>
                    <a:pt x="51" y="46"/>
                    <a:pt x="49" y="48"/>
                  </a:cubicBezTo>
                  <a:cubicBezTo>
                    <a:pt x="47" y="50"/>
                    <a:pt x="46" y="52"/>
                    <a:pt x="46" y="55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5" y="87"/>
                    <a:pt x="0" y="93"/>
                    <a:pt x="0" y="99"/>
                  </a:cubicBezTo>
                  <a:cubicBezTo>
                    <a:pt x="0" y="105"/>
                    <a:pt x="5" y="109"/>
                    <a:pt x="11" y="109"/>
                  </a:cubicBezTo>
                  <a:cubicBezTo>
                    <a:pt x="510" y="109"/>
                    <a:pt x="510" y="109"/>
                    <a:pt x="510" y="109"/>
                  </a:cubicBezTo>
                  <a:cubicBezTo>
                    <a:pt x="515" y="109"/>
                    <a:pt x="520" y="105"/>
                    <a:pt x="520" y="99"/>
                  </a:cubicBezTo>
                  <a:cubicBezTo>
                    <a:pt x="520" y="93"/>
                    <a:pt x="515" y="87"/>
                    <a:pt x="510" y="87"/>
                  </a:cubicBezTo>
                  <a:close/>
                  <a:moveTo>
                    <a:pt x="88" y="22"/>
                  </a:moveTo>
                  <a:lnTo>
                    <a:pt x="88" y="22"/>
                  </a:lnTo>
                  <a:cubicBezTo>
                    <a:pt x="437" y="22"/>
                    <a:pt x="437" y="22"/>
                    <a:pt x="437" y="22"/>
                  </a:cubicBezTo>
                  <a:cubicBezTo>
                    <a:pt x="437" y="44"/>
                    <a:pt x="437" y="44"/>
                    <a:pt x="437" y="44"/>
                  </a:cubicBezTo>
                  <a:cubicBezTo>
                    <a:pt x="88" y="44"/>
                    <a:pt x="88" y="44"/>
                    <a:pt x="88" y="44"/>
                  </a:cubicBezTo>
                  <a:lnTo>
                    <a:pt x="88" y="22"/>
                  </a:lnTo>
                  <a:close/>
                  <a:moveTo>
                    <a:pt x="67" y="66"/>
                  </a:moveTo>
                  <a:lnTo>
                    <a:pt x="67" y="66"/>
                  </a:lnTo>
                  <a:cubicBezTo>
                    <a:pt x="458" y="66"/>
                    <a:pt x="458" y="66"/>
                    <a:pt x="458" y="66"/>
                  </a:cubicBezTo>
                  <a:cubicBezTo>
                    <a:pt x="458" y="87"/>
                    <a:pt x="458" y="87"/>
                    <a:pt x="458" y="87"/>
                  </a:cubicBezTo>
                  <a:cubicBezTo>
                    <a:pt x="67" y="87"/>
                    <a:pt x="67" y="87"/>
                    <a:pt x="67" y="87"/>
                  </a:cubicBezTo>
                  <a:lnTo>
                    <a:pt x="67" y="66"/>
                  </a:ln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Freeform 84"/>
            <p:cNvSpPr>
              <a:spLocks noChangeArrowheads="1"/>
            </p:cNvSpPr>
            <p:nvPr/>
          </p:nvSpPr>
          <p:spPr bwMode="auto">
            <a:xfrm>
              <a:off x="2339522" y="2045564"/>
              <a:ext cx="133393" cy="85223"/>
            </a:xfrm>
            <a:custGeom>
              <a:avLst/>
              <a:gdLst>
                <a:gd name="T0" fmla="*/ 315 w 316"/>
                <a:gd name="T1" fmla="*/ 200 h 201"/>
                <a:gd name="T2" fmla="*/ 315 w 316"/>
                <a:gd name="T3" fmla="*/ 0 h 201"/>
                <a:gd name="T4" fmla="*/ 0 w 316"/>
                <a:gd name="T5" fmla="*/ 0 h 201"/>
                <a:gd name="T6" fmla="*/ 0 w 316"/>
                <a:gd name="T7" fmla="*/ 200 h 201"/>
                <a:gd name="T8" fmla="*/ 315 w 316"/>
                <a:gd name="T9" fmla="*/ 20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201">
                  <a:moveTo>
                    <a:pt x="315" y="200"/>
                  </a:moveTo>
                  <a:lnTo>
                    <a:pt x="315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315" y="200"/>
                  </a:ln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7" name="Freeform 85"/>
            <p:cNvSpPr>
              <a:spLocks noChangeArrowheads="1"/>
            </p:cNvSpPr>
            <p:nvPr/>
          </p:nvSpPr>
          <p:spPr bwMode="auto">
            <a:xfrm>
              <a:off x="2330258" y="2021479"/>
              <a:ext cx="150068" cy="12969"/>
            </a:xfrm>
            <a:custGeom>
              <a:avLst/>
              <a:gdLst>
                <a:gd name="T0" fmla="*/ 355 w 356"/>
                <a:gd name="T1" fmla="*/ 24 h 33"/>
                <a:gd name="T2" fmla="*/ 355 w 356"/>
                <a:gd name="T3" fmla="*/ 24 h 33"/>
                <a:gd name="T4" fmla="*/ 355 w 356"/>
                <a:gd name="T5" fmla="*/ 0 h 33"/>
                <a:gd name="T6" fmla="*/ 0 w 356"/>
                <a:gd name="T7" fmla="*/ 0 h 33"/>
                <a:gd name="T8" fmla="*/ 0 w 356"/>
                <a:gd name="T9" fmla="*/ 24 h 33"/>
                <a:gd name="T10" fmla="*/ 9 w 356"/>
                <a:gd name="T11" fmla="*/ 32 h 33"/>
                <a:gd name="T12" fmla="*/ 347 w 356"/>
                <a:gd name="T13" fmla="*/ 32 h 33"/>
                <a:gd name="T14" fmla="*/ 355 w 356"/>
                <a:gd name="T15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6" h="33">
                  <a:moveTo>
                    <a:pt x="355" y="24"/>
                  </a:moveTo>
                  <a:lnTo>
                    <a:pt x="355" y="24"/>
                  </a:lnTo>
                  <a:cubicBezTo>
                    <a:pt x="355" y="0"/>
                    <a:pt x="355" y="0"/>
                    <a:pt x="3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8"/>
                    <a:pt x="4" y="32"/>
                    <a:pt x="9" y="32"/>
                  </a:cubicBezTo>
                  <a:cubicBezTo>
                    <a:pt x="347" y="32"/>
                    <a:pt x="347" y="32"/>
                    <a:pt x="347" y="32"/>
                  </a:cubicBezTo>
                  <a:cubicBezTo>
                    <a:pt x="352" y="32"/>
                    <a:pt x="355" y="28"/>
                    <a:pt x="355" y="24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8" name="Freeform 86"/>
            <p:cNvSpPr>
              <a:spLocks noChangeArrowheads="1"/>
            </p:cNvSpPr>
            <p:nvPr/>
          </p:nvSpPr>
          <p:spPr bwMode="auto">
            <a:xfrm>
              <a:off x="2289499" y="1925139"/>
              <a:ext cx="233438" cy="87076"/>
            </a:xfrm>
            <a:custGeom>
              <a:avLst/>
              <a:gdLst>
                <a:gd name="T0" fmla="*/ 546 w 555"/>
                <a:gd name="T1" fmla="*/ 0 h 208"/>
                <a:gd name="T2" fmla="*/ 546 w 555"/>
                <a:gd name="T3" fmla="*/ 0 h 208"/>
                <a:gd name="T4" fmla="*/ 426 w 555"/>
                <a:gd name="T5" fmla="*/ 0 h 208"/>
                <a:gd name="T6" fmla="*/ 418 w 555"/>
                <a:gd name="T7" fmla="*/ 8 h 208"/>
                <a:gd name="T8" fmla="*/ 418 w 555"/>
                <a:gd name="T9" fmla="*/ 105 h 208"/>
                <a:gd name="T10" fmla="*/ 355 w 555"/>
                <a:gd name="T11" fmla="*/ 105 h 208"/>
                <a:gd name="T12" fmla="*/ 355 w 555"/>
                <a:gd name="T13" fmla="*/ 8 h 208"/>
                <a:gd name="T14" fmla="*/ 347 w 555"/>
                <a:gd name="T15" fmla="*/ 0 h 208"/>
                <a:gd name="T16" fmla="*/ 207 w 555"/>
                <a:gd name="T17" fmla="*/ 0 h 208"/>
                <a:gd name="T18" fmla="*/ 199 w 555"/>
                <a:gd name="T19" fmla="*/ 8 h 208"/>
                <a:gd name="T20" fmla="*/ 199 w 555"/>
                <a:gd name="T21" fmla="*/ 105 h 208"/>
                <a:gd name="T22" fmla="*/ 136 w 555"/>
                <a:gd name="T23" fmla="*/ 105 h 208"/>
                <a:gd name="T24" fmla="*/ 136 w 555"/>
                <a:gd name="T25" fmla="*/ 8 h 208"/>
                <a:gd name="T26" fmla="*/ 127 w 555"/>
                <a:gd name="T27" fmla="*/ 0 h 208"/>
                <a:gd name="T28" fmla="*/ 9 w 555"/>
                <a:gd name="T29" fmla="*/ 0 h 208"/>
                <a:gd name="T30" fmla="*/ 0 w 555"/>
                <a:gd name="T31" fmla="*/ 8 h 208"/>
                <a:gd name="T32" fmla="*/ 0 w 555"/>
                <a:gd name="T33" fmla="*/ 113 h 208"/>
                <a:gd name="T34" fmla="*/ 9 w 555"/>
                <a:gd name="T35" fmla="*/ 122 h 208"/>
                <a:gd name="T36" fmla="*/ 40 w 555"/>
                <a:gd name="T37" fmla="*/ 122 h 208"/>
                <a:gd name="T38" fmla="*/ 40 w 555"/>
                <a:gd name="T39" fmla="*/ 199 h 208"/>
                <a:gd name="T40" fmla="*/ 48 w 555"/>
                <a:gd name="T41" fmla="*/ 207 h 208"/>
                <a:gd name="T42" fmla="*/ 505 w 555"/>
                <a:gd name="T43" fmla="*/ 207 h 208"/>
                <a:gd name="T44" fmla="*/ 514 w 555"/>
                <a:gd name="T45" fmla="*/ 199 h 208"/>
                <a:gd name="T46" fmla="*/ 514 w 555"/>
                <a:gd name="T47" fmla="*/ 122 h 208"/>
                <a:gd name="T48" fmla="*/ 546 w 555"/>
                <a:gd name="T49" fmla="*/ 122 h 208"/>
                <a:gd name="T50" fmla="*/ 554 w 555"/>
                <a:gd name="T51" fmla="*/ 113 h 208"/>
                <a:gd name="T52" fmla="*/ 554 w 555"/>
                <a:gd name="T53" fmla="*/ 8 h 208"/>
                <a:gd name="T54" fmla="*/ 546 w 555"/>
                <a:gd name="T5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55" h="208">
                  <a:moveTo>
                    <a:pt x="546" y="0"/>
                  </a:moveTo>
                  <a:lnTo>
                    <a:pt x="546" y="0"/>
                  </a:lnTo>
                  <a:cubicBezTo>
                    <a:pt x="426" y="0"/>
                    <a:pt x="426" y="0"/>
                    <a:pt x="426" y="0"/>
                  </a:cubicBezTo>
                  <a:cubicBezTo>
                    <a:pt x="422" y="0"/>
                    <a:pt x="418" y="4"/>
                    <a:pt x="418" y="8"/>
                  </a:cubicBezTo>
                  <a:cubicBezTo>
                    <a:pt x="418" y="105"/>
                    <a:pt x="418" y="105"/>
                    <a:pt x="418" y="105"/>
                  </a:cubicBezTo>
                  <a:cubicBezTo>
                    <a:pt x="355" y="105"/>
                    <a:pt x="355" y="105"/>
                    <a:pt x="355" y="105"/>
                  </a:cubicBezTo>
                  <a:cubicBezTo>
                    <a:pt x="355" y="8"/>
                    <a:pt x="355" y="8"/>
                    <a:pt x="355" y="8"/>
                  </a:cubicBezTo>
                  <a:cubicBezTo>
                    <a:pt x="355" y="4"/>
                    <a:pt x="351" y="0"/>
                    <a:pt x="347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2" y="0"/>
                    <a:pt x="199" y="4"/>
                    <a:pt x="199" y="8"/>
                  </a:cubicBezTo>
                  <a:cubicBezTo>
                    <a:pt x="199" y="105"/>
                    <a:pt x="199" y="105"/>
                    <a:pt x="199" y="105"/>
                  </a:cubicBezTo>
                  <a:cubicBezTo>
                    <a:pt x="136" y="105"/>
                    <a:pt x="136" y="105"/>
                    <a:pt x="136" y="105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36" y="4"/>
                    <a:pt x="133" y="0"/>
                    <a:pt x="12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9"/>
                    <a:pt x="3" y="122"/>
                    <a:pt x="9" y="122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99"/>
                    <a:pt x="40" y="199"/>
                    <a:pt x="40" y="199"/>
                  </a:cubicBezTo>
                  <a:cubicBezTo>
                    <a:pt x="40" y="203"/>
                    <a:pt x="44" y="207"/>
                    <a:pt x="48" y="207"/>
                  </a:cubicBezTo>
                  <a:cubicBezTo>
                    <a:pt x="505" y="207"/>
                    <a:pt x="505" y="207"/>
                    <a:pt x="505" y="207"/>
                  </a:cubicBezTo>
                  <a:cubicBezTo>
                    <a:pt x="510" y="207"/>
                    <a:pt x="514" y="203"/>
                    <a:pt x="514" y="199"/>
                  </a:cubicBezTo>
                  <a:cubicBezTo>
                    <a:pt x="514" y="122"/>
                    <a:pt x="514" y="122"/>
                    <a:pt x="514" y="122"/>
                  </a:cubicBezTo>
                  <a:cubicBezTo>
                    <a:pt x="546" y="122"/>
                    <a:pt x="546" y="122"/>
                    <a:pt x="546" y="122"/>
                  </a:cubicBezTo>
                  <a:cubicBezTo>
                    <a:pt x="550" y="122"/>
                    <a:pt x="554" y="119"/>
                    <a:pt x="554" y="113"/>
                  </a:cubicBezTo>
                  <a:cubicBezTo>
                    <a:pt x="554" y="8"/>
                    <a:pt x="554" y="8"/>
                    <a:pt x="554" y="8"/>
                  </a:cubicBezTo>
                  <a:cubicBezTo>
                    <a:pt x="554" y="4"/>
                    <a:pt x="550" y="0"/>
                    <a:pt x="546" y="0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136174" y="1895496"/>
            <a:ext cx="270491" cy="276050"/>
            <a:chOff x="3136174" y="1895496"/>
            <a:chExt cx="270491" cy="276050"/>
          </a:xfrm>
          <a:solidFill>
            <a:srgbClr val="02D35F"/>
          </a:solidFill>
        </p:grpSpPr>
        <p:sp>
          <p:nvSpPr>
            <p:cNvPr id="3159" name="Freeform 87"/>
            <p:cNvSpPr>
              <a:spLocks noChangeArrowheads="1"/>
            </p:cNvSpPr>
            <p:nvPr/>
          </p:nvSpPr>
          <p:spPr bwMode="auto">
            <a:xfrm>
              <a:off x="3184343" y="1895496"/>
              <a:ext cx="176004" cy="203795"/>
            </a:xfrm>
            <a:custGeom>
              <a:avLst/>
              <a:gdLst>
                <a:gd name="T0" fmla="*/ 210 w 419"/>
                <a:gd name="T1" fmla="*/ 485 h 486"/>
                <a:gd name="T2" fmla="*/ 210 w 419"/>
                <a:gd name="T3" fmla="*/ 485 h 486"/>
                <a:gd name="T4" fmla="*/ 418 w 419"/>
                <a:gd name="T5" fmla="*/ 362 h 486"/>
                <a:gd name="T6" fmla="*/ 219 w 419"/>
                <a:gd name="T7" fmla="*/ 100 h 486"/>
                <a:gd name="T8" fmla="*/ 260 w 419"/>
                <a:gd name="T9" fmla="*/ 51 h 486"/>
                <a:gd name="T10" fmla="*/ 210 w 419"/>
                <a:gd name="T11" fmla="*/ 0 h 486"/>
                <a:gd name="T12" fmla="*/ 159 w 419"/>
                <a:gd name="T13" fmla="*/ 51 h 486"/>
                <a:gd name="T14" fmla="*/ 199 w 419"/>
                <a:gd name="T15" fmla="*/ 100 h 486"/>
                <a:gd name="T16" fmla="*/ 0 w 419"/>
                <a:gd name="T17" fmla="*/ 362 h 486"/>
                <a:gd name="T18" fmla="*/ 210 w 419"/>
                <a:gd name="T19" fmla="*/ 485 h 486"/>
                <a:gd name="T20" fmla="*/ 175 w 419"/>
                <a:gd name="T21" fmla="*/ 231 h 486"/>
                <a:gd name="T22" fmla="*/ 175 w 419"/>
                <a:gd name="T23" fmla="*/ 231 h 486"/>
                <a:gd name="T24" fmla="*/ 198 w 419"/>
                <a:gd name="T25" fmla="*/ 231 h 486"/>
                <a:gd name="T26" fmla="*/ 198 w 419"/>
                <a:gd name="T27" fmla="*/ 208 h 486"/>
                <a:gd name="T28" fmla="*/ 210 w 419"/>
                <a:gd name="T29" fmla="*/ 197 h 486"/>
                <a:gd name="T30" fmla="*/ 220 w 419"/>
                <a:gd name="T31" fmla="*/ 208 h 486"/>
                <a:gd name="T32" fmla="*/ 220 w 419"/>
                <a:gd name="T33" fmla="*/ 231 h 486"/>
                <a:gd name="T34" fmla="*/ 243 w 419"/>
                <a:gd name="T35" fmla="*/ 231 h 486"/>
                <a:gd name="T36" fmla="*/ 254 w 419"/>
                <a:gd name="T37" fmla="*/ 243 h 486"/>
                <a:gd name="T38" fmla="*/ 243 w 419"/>
                <a:gd name="T39" fmla="*/ 254 h 486"/>
                <a:gd name="T40" fmla="*/ 220 w 419"/>
                <a:gd name="T41" fmla="*/ 254 h 486"/>
                <a:gd name="T42" fmla="*/ 220 w 419"/>
                <a:gd name="T43" fmla="*/ 322 h 486"/>
                <a:gd name="T44" fmla="*/ 210 w 419"/>
                <a:gd name="T45" fmla="*/ 332 h 486"/>
                <a:gd name="T46" fmla="*/ 198 w 419"/>
                <a:gd name="T47" fmla="*/ 322 h 486"/>
                <a:gd name="T48" fmla="*/ 198 w 419"/>
                <a:gd name="T49" fmla="*/ 254 h 486"/>
                <a:gd name="T50" fmla="*/ 175 w 419"/>
                <a:gd name="T51" fmla="*/ 254 h 486"/>
                <a:gd name="T52" fmla="*/ 164 w 419"/>
                <a:gd name="T53" fmla="*/ 243 h 486"/>
                <a:gd name="T54" fmla="*/ 175 w 419"/>
                <a:gd name="T55" fmla="*/ 23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9" h="486">
                  <a:moveTo>
                    <a:pt x="210" y="485"/>
                  </a:moveTo>
                  <a:lnTo>
                    <a:pt x="210" y="485"/>
                  </a:lnTo>
                  <a:cubicBezTo>
                    <a:pt x="308" y="485"/>
                    <a:pt x="418" y="485"/>
                    <a:pt x="418" y="362"/>
                  </a:cubicBezTo>
                  <a:cubicBezTo>
                    <a:pt x="418" y="256"/>
                    <a:pt x="359" y="178"/>
                    <a:pt x="219" y="100"/>
                  </a:cubicBezTo>
                  <a:cubicBezTo>
                    <a:pt x="242" y="95"/>
                    <a:pt x="260" y="75"/>
                    <a:pt x="260" y="51"/>
                  </a:cubicBezTo>
                  <a:cubicBezTo>
                    <a:pt x="260" y="23"/>
                    <a:pt x="237" y="0"/>
                    <a:pt x="210" y="0"/>
                  </a:cubicBezTo>
                  <a:cubicBezTo>
                    <a:pt x="182" y="0"/>
                    <a:pt x="159" y="23"/>
                    <a:pt x="159" y="51"/>
                  </a:cubicBezTo>
                  <a:cubicBezTo>
                    <a:pt x="159" y="75"/>
                    <a:pt x="176" y="95"/>
                    <a:pt x="199" y="100"/>
                  </a:cubicBezTo>
                  <a:cubicBezTo>
                    <a:pt x="60" y="178"/>
                    <a:pt x="0" y="256"/>
                    <a:pt x="0" y="362"/>
                  </a:cubicBezTo>
                  <a:cubicBezTo>
                    <a:pt x="0" y="485"/>
                    <a:pt x="112" y="485"/>
                    <a:pt x="210" y="485"/>
                  </a:cubicBezTo>
                  <a:close/>
                  <a:moveTo>
                    <a:pt x="175" y="231"/>
                  </a:moveTo>
                  <a:lnTo>
                    <a:pt x="175" y="231"/>
                  </a:lnTo>
                  <a:cubicBezTo>
                    <a:pt x="198" y="231"/>
                    <a:pt x="198" y="231"/>
                    <a:pt x="198" y="231"/>
                  </a:cubicBezTo>
                  <a:cubicBezTo>
                    <a:pt x="198" y="208"/>
                    <a:pt x="198" y="208"/>
                    <a:pt x="198" y="208"/>
                  </a:cubicBezTo>
                  <a:cubicBezTo>
                    <a:pt x="198" y="202"/>
                    <a:pt x="203" y="197"/>
                    <a:pt x="210" y="197"/>
                  </a:cubicBezTo>
                  <a:cubicBezTo>
                    <a:pt x="216" y="197"/>
                    <a:pt x="220" y="202"/>
                    <a:pt x="220" y="208"/>
                  </a:cubicBezTo>
                  <a:cubicBezTo>
                    <a:pt x="220" y="231"/>
                    <a:pt x="220" y="231"/>
                    <a:pt x="220" y="231"/>
                  </a:cubicBezTo>
                  <a:cubicBezTo>
                    <a:pt x="243" y="231"/>
                    <a:pt x="243" y="231"/>
                    <a:pt x="243" y="231"/>
                  </a:cubicBezTo>
                  <a:cubicBezTo>
                    <a:pt x="249" y="231"/>
                    <a:pt x="254" y="237"/>
                    <a:pt x="254" y="243"/>
                  </a:cubicBezTo>
                  <a:cubicBezTo>
                    <a:pt x="254" y="249"/>
                    <a:pt x="249" y="254"/>
                    <a:pt x="243" y="254"/>
                  </a:cubicBezTo>
                  <a:cubicBezTo>
                    <a:pt x="220" y="254"/>
                    <a:pt x="220" y="254"/>
                    <a:pt x="220" y="254"/>
                  </a:cubicBezTo>
                  <a:cubicBezTo>
                    <a:pt x="220" y="322"/>
                    <a:pt x="220" y="322"/>
                    <a:pt x="220" y="322"/>
                  </a:cubicBezTo>
                  <a:cubicBezTo>
                    <a:pt x="220" y="328"/>
                    <a:pt x="216" y="332"/>
                    <a:pt x="210" y="332"/>
                  </a:cubicBezTo>
                  <a:cubicBezTo>
                    <a:pt x="203" y="332"/>
                    <a:pt x="198" y="328"/>
                    <a:pt x="198" y="322"/>
                  </a:cubicBezTo>
                  <a:cubicBezTo>
                    <a:pt x="198" y="254"/>
                    <a:pt x="198" y="254"/>
                    <a:pt x="198" y="254"/>
                  </a:cubicBezTo>
                  <a:cubicBezTo>
                    <a:pt x="175" y="254"/>
                    <a:pt x="175" y="254"/>
                    <a:pt x="175" y="254"/>
                  </a:cubicBezTo>
                  <a:cubicBezTo>
                    <a:pt x="169" y="254"/>
                    <a:pt x="164" y="249"/>
                    <a:pt x="164" y="243"/>
                  </a:cubicBezTo>
                  <a:cubicBezTo>
                    <a:pt x="164" y="237"/>
                    <a:pt x="169" y="231"/>
                    <a:pt x="175" y="231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0" name="Freeform 88"/>
            <p:cNvSpPr>
              <a:spLocks noChangeArrowheads="1"/>
            </p:cNvSpPr>
            <p:nvPr/>
          </p:nvSpPr>
          <p:spPr bwMode="auto">
            <a:xfrm>
              <a:off x="3136174" y="2106702"/>
              <a:ext cx="270491" cy="64844"/>
            </a:xfrm>
            <a:custGeom>
              <a:avLst/>
              <a:gdLst>
                <a:gd name="T0" fmla="*/ 640 w 646"/>
                <a:gd name="T1" fmla="*/ 133 h 155"/>
                <a:gd name="T2" fmla="*/ 640 w 646"/>
                <a:gd name="T3" fmla="*/ 133 h 155"/>
                <a:gd name="T4" fmla="*/ 576 w 646"/>
                <a:gd name="T5" fmla="*/ 102 h 155"/>
                <a:gd name="T6" fmla="*/ 512 w 646"/>
                <a:gd name="T7" fmla="*/ 116 h 155"/>
                <a:gd name="T8" fmla="*/ 437 w 646"/>
                <a:gd name="T9" fmla="*/ 131 h 155"/>
                <a:gd name="T10" fmla="*/ 337 w 646"/>
                <a:gd name="T11" fmla="*/ 92 h 155"/>
                <a:gd name="T12" fmla="*/ 463 w 646"/>
                <a:gd name="T13" fmla="*/ 92 h 155"/>
                <a:gd name="T14" fmla="*/ 473 w 646"/>
                <a:gd name="T15" fmla="*/ 86 h 155"/>
                <a:gd name="T16" fmla="*/ 474 w 646"/>
                <a:gd name="T17" fmla="*/ 77 h 155"/>
                <a:gd name="T18" fmla="*/ 455 w 646"/>
                <a:gd name="T19" fmla="*/ 0 h 155"/>
                <a:gd name="T20" fmla="*/ 323 w 646"/>
                <a:gd name="T21" fmla="*/ 10 h 155"/>
                <a:gd name="T22" fmla="*/ 189 w 646"/>
                <a:gd name="T23" fmla="*/ 0 h 155"/>
                <a:gd name="T24" fmla="*/ 171 w 646"/>
                <a:gd name="T25" fmla="*/ 77 h 155"/>
                <a:gd name="T26" fmla="*/ 173 w 646"/>
                <a:gd name="T27" fmla="*/ 86 h 155"/>
                <a:gd name="T28" fmla="*/ 181 w 646"/>
                <a:gd name="T29" fmla="*/ 92 h 155"/>
                <a:gd name="T30" fmla="*/ 307 w 646"/>
                <a:gd name="T31" fmla="*/ 92 h 155"/>
                <a:gd name="T32" fmla="*/ 208 w 646"/>
                <a:gd name="T33" fmla="*/ 131 h 155"/>
                <a:gd name="T34" fmla="*/ 132 w 646"/>
                <a:gd name="T35" fmla="*/ 116 h 155"/>
                <a:gd name="T36" fmla="*/ 69 w 646"/>
                <a:gd name="T37" fmla="*/ 102 h 155"/>
                <a:gd name="T38" fmla="*/ 4 w 646"/>
                <a:gd name="T39" fmla="*/ 133 h 155"/>
                <a:gd name="T40" fmla="*/ 4 w 646"/>
                <a:gd name="T41" fmla="*/ 150 h 155"/>
                <a:gd name="T42" fmla="*/ 20 w 646"/>
                <a:gd name="T43" fmla="*/ 150 h 155"/>
                <a:gd name="T44" fmla="*/ 69 w 646"/>
                <a:gd name="T45" fmla="*/ 125 h 155"/>
                <a:gd name="T46" fmla="*/ 125 w 646"/>
                <a:gd name="T47" fmla="*/ 137 h 155"/>
                <a:gd name="T48" fmla="*/ 208 w 646"/>
                <a:gd name="T49" fmla="*/ 153 h 155"/>
                <a:gd name="T50" fmla="*/ 323 w 646"/>
                <a:gd name="T51" fmla="*/ 107 h 155"/>
                <a:gd name="T52" fmla="*/ 437 w 646"/>
                <a:gd name="T53" fmla="*/ 153 h 155"/>
                <a:gd name="T54" fmla="*/ 519 w 646"/>
                <a:gd name="T55" fmla="*/ 137 h 155"/>
                <a:gd name="T56" fmla="*/ 576 w 646"/>
                <a:gd name="T57" fmla="*/ 125 h 155"/>
                <a:gd name="T58" fmla="*/ 625 w 646"/>
                <a:gd name="T59" fmla="*/ 150 h 155"/>
                <a:gd name="T60" fmla="*/ 641 w 646"/>
                <a:gd name="T61" fmla="*/ 150 h 155"/>
                <a:gd name="T62" fmla="*/ 640 w 646"/>
                <a:gd name="T63" fmla="*/ 13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6" h="155">
                  <a:moveTo>
                    <a:pt x="640" y="133"/>
                  </a:moveTo>
                  <a:lnTo>
                    <a:pt x="640" y="133"/>
                  </a:lnTo>
                  <a:cubicBezTo>
                    <a:pt x="636" y="130"/>
                    <a:pt x="604" y="102"/>
                    <a:pt x="576" y="102"/>
                  </a:cubicBezTo>
                  <a:cubicBezTo>
                    <a:pt x="552" y="102"/>
                    <a:pt x="533" y="109"/>
                    <a:pt x="512" y="116"/>
                  </a:cubicBezTo>
                  <a:cubicBezTo>
                    <a:pt x="491" y="123"/>
                    <a:pt x="468" y="131"/>
                    <a:pt x="437" y="131"/>
                  </a:cubicBezTo>
                  <a:cubicBezTo>
                    <a:pt x="400" y="131"/>
                    <a:pt x="354" y="114"/>
                    <a:pt x="337" y="92"/>
                  </a:cubicBezTo>
                  <a:cubicBezTo>
                    <a:pt x="463" y="92"/>
                    <a:pt x="463" y="92"/>
                    <a:pt x="463" y="92"/>
                  </a:cubicBezTo>
                  <a:cubicBezTo>
                    <a:pt x="466" y="92"/>
                    <a:pt x="469" y="90"/>
                    <a:pt x="473" y="86"/>
                  </a:cubicBezTo>
                  <a:cubicBezTo>
                    <a:pt x="475" y="84"/>
                    <a:pt x="475" y="80"/>
                    <a:pt x="474" y="77"/>
                  </a:cubicBezTo>
                  <a:cubicBezTo>
                    <a:pt x="455" y="0"/>
                    <a:pt x="455" y="0"/>
                    <a:pt x="455" y="0"/>
                  </a:cubicBezTo>
                  <a:cubicBezTo>
                    <a:pt x="414" y="9"/>
                    <a:pt x="367" y="10"/>
                    <a:pt x="323" y="10"/>
                  </a:cubicBezTo>
                  <a:cubicBezTo>
                    <a:pt x="277" y="10"/>
                    <a:pt x="230" y="9"/>
                    <a:pt x="189" y="0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0" y="80"/>
                    <a:pt x="171" y="84"/>
                    <a:pt x="173" y="86"/>
                  </a:cubicBezTo>
                  <a:cubicBezTo>
                    <a:pt x="175" y="90"/>
                    <a:pt x="178" y="92"/>
                    <a:pt x="181" y="92"/>
                  </a:cubicBezTo>
                  <a:cubicBezTo>
                    <a:pt x="307" y="92"/>
                    <a:pt x="307" y="92"/>
                    <a:pt x="307" y="92"/>
                  </a:cubicBezTo>
                  <a:cubicBezTo>
                    <a:pt x="290" y="114"/>
                    <a:pt x="245" y="131"/>
                    <a:pt x="208" y="131"/>
                  </a:cubicBezTo>
                  <a:cubicBezTo>
                    <a:pt x="176" y="131"/>
                    <a:pt x="154" y="123"/>
                    <a:pt x="132" y="116"/>
                  </a:cubicBezTo>
                  <a:cubicBezTo>
                    <a:pt x="111" y="109"/>
                    <a:pt x="93" y="102"/>
                    <a:pt x="69" y="102"/>
                  </a:cubicBezTo>
                  <a:cubicBezTo>
                    <a:pt x="41" y="102"/>
                    <a:pt x="8" y="130"/>
                    <a:pt x="4" y="133"/>
                  </a:cubicBezTo>
                  <a:cubicBezTo>
                    <a:pt x="0" y="137"/>
                    <a:pt x="0" y="145"/>
                    <a:pt x="4" y="150"/>
                  </a:cubicBezTo>
                  <a:cubicBezTo>
                    <a:pt x="8" y="154"/>
                    <a:pt x="15" y="154"/>
                    <a:pt x="20" y="150"/>
                  </a:cubicBezTo>
                  <a:cubicBezTo>
                    <a:pt x="27" y="144"/>
                    <a:pt x="52" y="125"/>
                    <a:pt x="69" y="125"/>
                  </a:cubicBezTo>
                  <a:cubicBezTo>
                    <a:pt x="88" y="125"/>
                    <a:pt x="105" y="130"/>
                    <a:pt x="125" y="137"/>
                  </a:cubicBezTo>
                  <a:cubicBezTo>
                    <a:pt x="147" y="145"/>
                    <a:pt x="173" y="153"/>
                    <a:pt x="208" y="153"/>
                  </a:cubicBezTo>
                  <a:cubicBezTo>
                    <a:pt x="250" y="153"/>
                    <a:pt x="299" y="136"/>
                    <a:pt x="323" y="107"/>
                  </a:cubicBezTo>
                  <a:cubicBezTo>
                    <a:pt x="346" y="136"/>
                    <a:pt x="395" y="153"/>
                    <a:pt x="437" y="153"/>
                  </a:cubicBezTo>
                  <a:cubicBezTo>
                    <a:pt x="472" y="153"/>
                    <a:pt x="498" y="145"/>
                    <a:pt x="519" y="137"/>
                  </a:cubicBezTo>
                  <a:cubicBezTo>
                    <a:pt x="539" y="130"/>
                    <a:pt x="556" y="125"/>
                    <a:pt x="576" y="125"/>
                  </a:cubicBezTo>
                  <a:cubicBezTo>
                    <a:pt x="592" y="125"/>
                    <a:pt x="617" y="144"/>
                    <a:pt x="625" y="150"/>
                  </a:cubicBezTo>
                  <a:cubicBezTo>
                    <a:pt x="630" y="154"/>
                    <a:pt x="637" y="154"/>
                    <a:pt x="641" y="150"/>
                  </a:cubicBezTo>
                  <a:cubicBezTo>
                    <a:pt x="645" y="145"/>
                    <a:pt x="644" y="137"/>
                    <a:pt x="640" y="133"/>
                  </a:cubicBezTo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61" name="Freeform 89"/>
          <p:cNvSpPr>
            <a:spLocks noChangeArrowheads="1"/>
          </p:cNvSpPr>
          <p:nvPr/>
        </p:nvSpPr>
        <p:spPr bwMode="auto">
          <a:xfrm>
            <a:off x="4896219" y="1893644"/>
            <a:ext cx="214911" cy="283459"/>
          </a:xfrm>
          <a:custGeom>
            <a:avLst/>
            <a:gdLst>
              <a:gd name="T0" fmla="*/ 497 w 511"/>
              <a:gd name="T1" fmla="*/ 651 h 676"/>
              <a:gd name="T2" fmla="*/ 497 w 511"/>
              <a:gd name="T3" fmla="*/ 651 h 676"/>
              <a:gd name="T4" fmla="*/ 445 w 511"/>
              <a:gd name="T5" fmla="*/ 651 h 676"/>
              <a:gd name="T6" fmla="*/ 445 w 511"/>
              <a:gd name="T7" fmla="*/ 616 h 676"/>
              <a:gd name="T8" fmla="*/ 434 w 511"/>
              <a:gd name="T9" fmla="*/ 604 h 676"/>
              <a:gd name="T10" fmla="*/ 381 w 511"/>
              <a:gd name="T11" fmla="*/ 604 h 676"/>
              <a:gd name="T12" fmla="*/ 331 w 511"/>
              <a:gd name="T13" fmla="*/ 362 h 676"/>
              <a:gd name="T14" fmla="*/ 184 w 511"/>
              <a:gd name="T15" fmla="*/ 362 h 676"/>
              <a:gd name="T16" fmla="*/ 134 w 511"/>
              <a:gd name="T17" fmla="*/ 604 h 676"/>
              <a:gd name="T18" fmla="*/ 76 w 511"/>
              <a:gd name="T19" fmla="*/ 604 h 676"/>
              <a:gd name="T20" fmla="*/ 63 w 511"/>
              <a:gd name="T21" fmla="*/ 616 h 676"/>
              <a:gd name="T22" fmla="*/ 63 w 511"/>
              <a:gd name="T23" fmla="*/ 651 h 676"/>
              <a:gd name="T24" fmla="*/ 12 w 511"/>
              <a:gd name="T25" fmla="*/ 651 h 676"/>
              <a:gd name="T26" fmla="*/ 0 w 511"/>
              <a:gd name="T27" fmla="*/ 662 h 676"/>
              <a:gd name="T28" fmla="*/ 12 w 511"/>
              <a:gd name="T29" fmla="*/ 675 h 676"/>
              <a:gd name="T30" fmla="*/ 497 w 511"/>
              <a:gd name="T31" fmla="*/ 675 h 676"/>
              <a:gd name="T32" fmla="*/ 510 w 511"/>
              <a:gd name="T33" fmla="*/ 662 h 676"/>
              <a:gd name="T34" fmla="*/ 497 w 511"/>
              <a:gd name="T35" fmla="*/ 651 h 676"/>
              <a:gd name="T36" fmla="*/ 87 w 511"/>
              <a:gd name="T37" fmla="*/ 628 h 676"/>
              <a:gd name="T38" fmla="*/ 87 w 511"/>
              <a:gd name="T39" fmla="*/ 628 h 676"/>
              <a:gd name="T40" fmla="*/ 421 w 511"/>
              <a:gd name="T41" fmla="*/ 628 h 676"/>
              <a:gd name="T42" fmla="*/ 421 w 511"/>
              <a:gd name="T43" fmla="*/ 651 h 676"/>
              <a:gd name="T44" fmla="*/ 87 w 511"/>
              <a:gd name="T45" fmla="*/ 651 h 676"/>
              <a:gd name="T46" fmla="*/ 87 w 511"/>
              <a:gd name="T47" fmla="*/ 628 h 676"/>
              <a:gd name="T48" fmla="*/ 94 w 511"/>
              <a:gd name="T49" fmla="*/ 336 h 676"/>
              <a:gd name="T50" fmla="*/ 94 w 511"/>
              <a:gd name="T51" fmla="*/ 336 h 676"/>
              <a:gd name="T52" fmla="*/ 94 w 511"/>
              <a:gd name="T53" fmla="*/ 243 h 676"/>
              <a:gd name="T54" fmla="*/ 103 w 511"/>
              <a:gd name="T55" fmla="*/ 233 h 676"/>
              <a:gd name="T56" fmla="*/ 194 w 511"/>
              <a:gd name="T57" fmla="*/ 233 h 676"/>
              <a:gd name="T58" fmla="*/ 132 w 511"/>
              <a:gd name="T59" fmla="*/ 126 h 676"/>
              <a:gd name="T60" fmla="*/ 258 w 511"/>
              <a:gd name="T61" fmla="*/ 0 h 676"/>
              <a:gd name="T62" fmla="*/ 383 w 511"/>
              <a:gd name="T63" fmla="*/ 126 h 676"/>
              <a:gd name="T64" fmla="*/ 320 w 511"/>
              <a:gd name="T65" fmla="*/ 233 h 676"/>
              <a:gd name="T66" fmla="*/ 407 w 511"/>
              <a:gd name="T67" fmla="*/ 233 h 676"/>
              <a:gd name="T68" fmla="*/ 415 w 511"/>
              <a:gd name="T69" fmla="*/ 243 h 676"/>
              <a:gd name="T70" fmla="*/ 415 w 511"/>
              <a:gd name="T71" fmla="*/ 336 h 676"/>
              <a:gd name="T72" fmla="*/ 407 w 511"/>
              <a:gd name="T73" fmla="*/ 345 h 676"/>
              <a:gd name="T74" fmla="*/ 359 w 511"/>
              <a:gd name="T75" fmla="*/ 345 h 676"/>
              <a:gd name="T76" fmla="*/ 358 w 511"/>
              <a:gd name="T77" fmla="*/ 345 h 676"/>
              <a:gd name="T78" fmla="*/ 150 w 511"/>
              <a:gd name="T79" fmla="*/ 345 h 676"/>
              <a:gd name="T80" fmla="*/ 150 w 511"/>
              <a:gd name="T81" fmla="*/ 345 h 676"/>
              <a:gd name="T82" fmla="*/ 103 w 511"/>
              <a:gd name="T83" fmla="*/ 345 h 676"/>
              <a:gd name="T84" fmla="*/ 94 w 511"/>
              <a:gd name="T85" fmla="*/ 336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1" h="676">
                <a:moveTo>
                  <a:pt x="497" y="651"/>
                </a:moveTo>
                <a:lnTo>
                  <a:pt x="497" y="651"/>
                </a:lnTo>
                <a:cubicBezTo>
                  <a:pt x="445" y="651"/>
                  <a:pt x="445" y="651"/>
                  <a:pt x="445" y="651"/>
                </a:cubicBezTo>
                <a:cubicBezTo>
                  <a:pt x="445" y="616"/>
                  <a:pt x="445" y="616"/>
                  <a:pt x="445" y="616"/>
                </a:cubicBezTo>
                <a:cubicBezTo>
                  <a:pt x="445" y="609"/>
                  <a:pt x="440" y="604"/>
                  <a:pt x="434" y="604"/>
                </a:cubicBezTo>
                <a:cubicBezTo>
                  <a:pt x="381" y="604"/>
                  <a:pt x="381" y="604"/>
                  <a:pt x="381" y="604"/>
                </a:cubicBezTo>
                <a:cubicBezTo>
                  <a:pt x="331" y="362"/>
                  <a:pt x="331" y="362"/>
                  <a:pt x="331" y="362"/>
                </a:cubicBezTo>
                <a:cubicBezTo>
                  <a:pt x="184" y="362"/>
                  <a:pt x="184" y="362"/>
                  <a:pt x="184" y="362"/>
                </a:cubicBezTo>
                <a:cubicBezTo>
                  <a:pt x="134" y="604"/>
                  <a:pt x="134" y="604"/>
                  <a:pt x="134" y="604"/>
                </a:cubicBezTo>
                <a:cubicBezTo>
                  <a:pt x="76" y="604"/>
                  <a:pt x="76" y="604"/>
                  <a:pt x="76" y="604"/>
                </a:cubicBezTo>
                <a:cubicBezTo>
                  <a:pt x="68" y="604"/>
                  <a:pt x="63" y="609"/>
                  <a:pt x="63" y="616"/>
                </a:cubicBezTo>
                <a:cubicBezTo>
                  <a:pt x="63" y="651"/>
                  <a:pt x="63" y="651"/>
                  <a:pt x="63" y="651"/>
                </a:cubicBezTo>
                <a:cubicBezTo>
                  <a:pt x="12" y="651"/>
                  <a:pt x="12" y="651"/>
                  <a:pt x="12" y="651"/>
                </a:cubicBezTo>
                <a:cubicBezTo>
                  <a:pt x="5" y="651"/>
                  <a:pt x="0" y="656"/>
                  <a:pt x="0" y="662"/>
                </a:cubicBezTo>
                <a:cubicBezTo>
                  <a:pt x="0" y="669"/>
                  <a:pt x="5" y="675"/>
                  <a:pt x="12" y="675"/>
                </a:cubicBezTo>
                <a:cubicBezTo>
                  <a:pt x="497" y="675"/>
                  <a:pt x="497" y="675"/>
                  <a:pt x="497" y="675"/>
                </a:cubicBezTo>
                <a:cubicBezTo>
                  <a:pt x="504" y="675"/>
                  <a:pt x="510" y="669"/>
                  <a:pt x="510" y="662"/>
                </a:cubicBezTo>
                <a:cubicBezTo>
                  <a:pt x="510" y="656"/>
                  <a:pt x="504" y="651"/>
                  <a:pt x="497" y="651"/>
                </a:cubicBezTo>
                <a:close/>
                <a:moveTo>
                  <a:pt x="87" y="628"/>
                </a:moveTo>
                <a:lnTo>
                  <a:pt x="87" y="628"/>
                </a:lnTo>
                <a:cubicBezTo>
                  <a:pt x="421" y="628"/>
                  <a:pt x="421" y="628"/>
                  <a:pt x="421" y="628"/>
                </a:cubicBezTo>
                <a:cubicBezTo>
                  <a:pt x="421" y="651"/>
                  <a:pt x="421" y="651"/>
                  <a:pt x="421" y="651"/>
                </a:cubicBezTo>
                <a:cubicBezTo>
                  <a:pt x="87" y="651"/>
                  <a:pt x="87" y="651"/>
                  <a:pt x="87" y="651"/>
                </a:cubicBezTo>
                <a:lnTo>
                  <a:pt x="87" y="628"/>
                </a:lnTo>
                <a:close/>
                <a:moveTo>
                  <a:pt x="94" y="336"/>
                </a:moveTo>
                <a:lnTo>
                  <a:pt x="94" y="336"/>
                </a:lnTo>
                <a:cubicBezTo>
                  <a:pt x="94" y="243"/>
                  <a:pt x="94" y="243"/>
                  <a:pt x="94" y="243"/>
                </a:cubicBezTo>
                <a:cubicBezTo>
                  <a:pt x="94" y="237"/>
                  <a:pt x="98" y="233"/>
                  <a:pt x="103" y="233"/>
                </a:cubicBezTo>
                <a:cubicBezTo>
                  <a:pt x="194" y="233"/>
                  <a:pt x="194" y="233"/>
                  <a:pt x="194" y="233"/>
                </a:cubicBezTo>
                <a:cubicBezTo>
                  <a:pt x="157" y="211"/>
                  <a:pt x="132" y="172"/>
                  <a:pt x="132" y="126"/>
                </a:cubicBezTo>
                <a:cubicBezTo>
                  <a:pt x="132" y="56"/>
                  <a:pt x="188" y="0"/>
                  <a:pt x="258" y="0"/>
                </a:cubicBezTo>
                <a:cubicBezTo>
                  <a:pt x="326" y="0"/>
                  <a:pt x="383" y="56"/>
                  <a:pt x="383" y="126"/>
                </a:cubicBezTo>
                <a:cubicBezTo>
                  <a:pt x="383" y="172"/>
                  <a:pt x="358" y="211"/>
                  <a:pt x="320" y="233"/>
                </a:cubicBezTo>
                <a:cubicBezTo>
                  <a:pt x="407" y="233"/>
                  <a:pt x="407" y="233"/>
                  <a:pt x="407" y="233"/>
                </a:cubicBezTo>
                <a:cubicBezTo>
                  <a:pt x="411" y="233"/>
                  <a:pt x="415" y="237"/>
                  <a:pt x="415" y="243"/>
                </a:cubicBezTo>
                <a:cubicBezTo>
                  <a:pt x="415" y="336"/>
                  <a:pt x="415" y="336"/>
                  <a:pt x="415" y="336"/>
                </a:cubicBezTo>
                <a:cubicBezTo>
                  <a:pt x="415" y="340"/>
                  <a:pt x="411" y="345"/>
                  <a:pt x="407" y="345"/>
                </a:cubicBezTo>
                <a:cubicBezTo>
                  <a:pt x="359" y="345"/>
                  <a:pt x="359" y="345"/>
                  <a:pt x="359" y="345"/>
                </a:cubicBezTo>
                <a:cubicBezTo>
                  <a:pt x="358" y="345"/>
                  <a:pt x="358" y="345"/>
                  <a:pt x="358" y="345"/>
                </a:cubicBezTo>
                <a:cubicBezTo>
                  <a:pt x="150" y="345"/>
                  <a:pt x="150" y="345"/>
                  <a:pt x="150" y="345"/>
                </a:cubicBezTo>
                <a:lnTo>
                  <a:pt x="150" y="345"/>
                </a:lnTo>
                <a:cubicBezTo>
                  <a:pt x="103" y="345"/>
                  <a:pt x="103" y="345"/>
                  <a:pt x="103" y="345"/>
                </a:cubicBezTo>
                <a:cubicBezTo>
                  <a:pt x="98" y="345"/>
                  <a:pt x="94" y="340"/>
                  <a:pt x="94" y="336"/>
                </a:cubicBezTo>
                <a:close/>
              </a:path>
            </a:pathLst>
          </a:custGeom>
          <a:solidFill>
            <a:srgbClr val="02D35F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321822" y="2818130"/>
            <a:ext cx="292723" cy="172301"/>
            <a:chOff x="8321822" y="2818130"/>
            <a:chExt cx="292723" cy="172301"/>
          </a:xfrm>
          <a:solidFill>
            <a:srgbClr val="02D35F"/>
          </a:solidFill>
        </p:grpSpPr>
        <p:sp>
          <p:nvSpPr>
            <p:cNvPr id="3162" name="Freeform 90"/>
            <p:cNvSpPr>
              <a:spLocks noChangeArrowheads="1"/>
            </p:cNvSpPr>
            <p:nvPr/>
          </p:nvSpPr>
          <p:spPr bwMode="auto">
            <a:xfrm>
              <a:off x="8321822" y="2818130"/>
              <a:ext cx="172300" cy="170446"/>
            </a:xfrm>
            <a:custGeom>
              <a:avLst/>
              <a:gdLst>
                <a:gd name="T0" fmla="*/ 409 w 411"/>
                <a:gd name="T1" fmla="*/ 398 h 407"/>
                <a:gd name="T2" fmla="*/ 409 w 411"/>
                <a:gd name="T3" fmla="*/ 398 h 407"/>
                <a:gd name="T4" fmla="*/ 232 w 411"/>
                <a:gd name="T5" fmla="*/ 9 h 407"/>
                <a:gd name="T6" fmla="*/ 219 w 411"/>
                <a:gd name="T7" fmla="*/ 0 h 407"/>
                <a:gd name="T8" fmla="*/ 202 w 411"/>
                <a:gd name="T9" fmla="*/ 0 h 407"/>
                <a:gd name="T10" fmla="*/ 201 w 411"/>
                <a:gd name="T11" fmla="*/ 0 h 407"/>
                <a:gd name="T12" fmla="*/ 179 w 411"/>
                <a:gd name="T13" fmla="*/ 7 h 407"/>
                <a:gd name="T14" fmla="*/ 177 w 411"/>
                <a:gd name="T15" fmla="*/ 11 h 407"/>
                <a:gd name="T16" fmla="*/ 170 w 411"/>
                <a:gd name="T17" fmla="*/ 25 h 407"/>
                <a:gd name="T18" fmla="*/ 155 w 411"/>
                <a:gd name="T19" fmla="*/ 60 h 407"/>
                <a:gd name="T20" fmla="*/ 136 w 411"/>
                <a:gd name="T21" fmla="*/ 101 h 407"/>
                <a:gd name="T22" fmla="*/ 86 w 411"/>
                <a:gd name="T23" fmla="*/ 210 h 407"/>
                <a:gd name="T24" fmla="*/ 0 w 411"/>
                <a:gd name="T25" fmla="*/ 401 h 407"/>
                <a:gd name="T26" fmla="*/ 1 w 411"/>
                <a:gd name="T27" fmla="*/ 405 h 407"/>
                <a:gd name="T28" fmla="*/ 3 w 411"/>
                <a:gd name="T29" fmla="*/ 406 h 407"/>
                <a:gd name="T30" fmla="*/ 46 w 411"/>
                <a:gd name="T31" fmla="*/ 406 h 407"/>
                <a:gd name="T32" fmla="*/ 54 w 411"/>
                <a:gd name="T33" fmla="*/ 402 h 407"/>
                <a:gd name="T34" fmla="*/ 99 w 411"/>
                <a:gd name="T35" fmla="*/ 302 h 407"/>
                <a:gd name="T36" fmla="*/ 99 w 411"/>
                <a:gd name="T37" fmla="*/ 302 h 407"/>
                <a:gd name="T38" fmla="*/ 309 w 411"/>
                <a:gd name="T39" fmla="*/ 302 h 407"/>
                <a:gd name="T40" fmla="*/ 310 w 411"/>
                <a:gd name="T41" fmla="*/ 302 h 407"/>
                <a:gd name="T42" fmla="*/ 354 w 411"/>
                <a:gd name="T43" fmla="*/ 402 h 407"/>
                <a:gd name="T44" fmla="*/ 361 w 411"/>
                <a:gd name="T45" fmla="*/ 406 h 407"/>
                <a:gd name="T46" fmla="*/ 406 w 411"/>
                <a:gd name="T47" fmla="*/ 406 h 407"/>
                <a:gd name="T48" fmla="*/ 410 w 411"/>
                <a:gd name="T49" fmla="*/ 403 h 407"/>
                <a:gd name="T50" fmla="*/ 409 w 411"/>
                <a:gd name="T51" fmla="*/ 401 h 407"/>
                <a:gd name="T52" fmla="*/ 409 w 411"/>
                <a:gd name="T53" fmla="*/ 398 h 407"/>
                <a:gd name="T54" fmla="*/ 288 w 411"/>
                <a:gd name="T55" fmla="*/ 253 h 407"/>
                <a:gd name="T56" fmla="*/ 288 w 411"/>
                <a:gd name="T57" fmla="*/ 253 h 407"/>
                <a:gd name="T58" fmla="*/ 288 w 411"/>
                <a:gd name="T59" fmla="*/ 254 h 407"/>
                <a:gd name="T60" fmla="*/ 287 w 411"/>
                <a:gd name="T61" fmla="*/ 254 h 407"/>
                <a:gd name="T62" fmla="*/ 120 w 411"/>
                <a:gd name="T63" fmla="*/ 254 h 407"/>
                <a:gd name="T64" fmla="*/ 119 w 411"/>
                <a:gd name="T65" fmla="*/ 254 h 407"/>
                <a:gd name="T66" fmla="*/ 119 w 411"/>
                <a:gd name="T67" fmla="*/ 253 h 407"/>
                <a:gd name="T68" fmla="*/ 204 w 411"/>
                <a:gd name="T69" fmla="*/ 66 h 407"/>
                <a:gd name="T70" fmla="*/ 204 w 411"/>
                <a:gd name="T71" fmla="*/ 65 h 407"/>
                <a:gd name="T72" fmla="*/ 205 w 411"/>
                <a:gd name="T73" fmla="*/ 66 h 407"/>
                <a:gd name="T74" fmla="*/ 288 w 411"/>
                <a:gd name="T75" fmla="*/ 25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11" h="407">
                  <a:moveTo>
                    <a:pt x="409" y="398"/>
                  </a:moveTo>
                  <a:lnTo>
                    <a:pt x="409" y="398"/>
                  </a:lnTo>
                  <a:cubicBezTo>
                    <a:pt x="232" y="9"/>
                    <a:pt x="232" y="9"/>
                    <a:pt x="232" y="9"/>
                  </a:cubicBezTo>
                  <a:cubicBezTo>
                    <a:pt x="229" y="2"/>
                    <a:pt x="223" y="0"/>
                    <a:pt x="219" y="0"/>
                  </a:cubicBezTo>
                  <a:cubicBezTo>
                    <a:pt x="202" y="0"/>
                    <a:pt x="202" y="0"/>
                    <a:pt x="202" y="0"/>
                  </a:cubicBezTo>
                  <a:lnTo>
                    <a:pt x="201" y="0"/>
                  </a:lnTo>
                  <a:cubicBezTo>
                    <a:pt x="193" y="0"/>
                    <a:pt x="182" y="0"/>
                    <a:pt x="179" y="7"/>
                  </a:cubicBezTo>
                  <a:cubicBezTo>
                    <a:pt x="178" y="8"/>
                    <a:pt x="177" y="10"/>
                    <a:pt x="177" y="11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168" y="28"/>
                    <a:pt x="161" y="44"/>
                    <a:pt x="155" y="60"/>
                  </a:cubicBezTo>
                  <a:cubicBezTo>
                    <a:pt x="136" y="101"/>
                    <a:pt x="136" y="101"/>
                    <a:pt x="136" y="101"/>
                  </a:cubicBezTo>
                  <a:cubicBezTo>
                    <a:pt x="122" y="130"/>
                    <a:pt x="90" y="202"/>
                    <a:pt x="86" y="210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3"/>
                    <a:pt x="0" y="404"/>
                    <a:pt x="1" y="405"/>
                  </a:cubicBezTo>
                  <a:cubicBezTo>
                    <a:pt x="1" y="406"/>
                    <a:pt x="2" y="406"/>
                    <a:pt x="3" y="406"/>
                  </a:cubicBezTo>
                  <a:cubicBezTo>
                    <a:pt x="46" y="406"/>
                    <a:pt x="46" y="406"/>
                    <a:pt x="46" y="406"/>
                  </a:cubicBezTo>
                  <a:cubicBezTo>
                    <a:pt x="50" y="406"/>
                    <a:pt x="53" y="404"/>
                    <a:pt x="54" y="402"/>
                  </a:cubicBezTo>
                  <a:cubicBezTo>
                    <a:pt x="99" y="302"/>
                    <a:pt x="99" y="302"/>
                    <a:pt x="99" y="302"/>
                  </a:cubicBezTo>
                  <a:lnTo>
                    <a:pt x="99" y="302"/>
                  </a:lnTo>
                  <a:cubicBezTo>
                    <a:pt x="309" y="302"/>
                    <a:pt x="309" y="302"/>
                    <a:pt x="309" y="302"/>
                  </a:cubicBezTo>
                  <a:lnTo>
                    <a:pt x="310" y="302"/>
                  </a:lnTo>
                  <a:cubicBezTo>
                    <a:pt x="354" y="402"/>
                    <a:pt x="354" y="402"/>
                    <a:pt x="354" y="402"/>
                  </a:cubicBezTo>
                  <a:cubicBezTo>
                    <a:pt x="355" y="404"/>
                    <a:pt x="358" y="406"/>
                    <a:pt x="361" y="406"/>
                  </a:cubicBezTo>
                  <a:cubicBezTo>
                    <a:pt x="406" y="406"/>
                    <a:pt x="406" y="406"/>
                    <a:pt x="406" y="406"/>
                  </a:cubicBezTo>
                  <a:cubicBezTo>
                    <a:pt x="408" y="406"/>
                    <a:pt x="410" y="405"/>
                    <a:pt x="410" y="403"/>
                  </a:cubicBezTo>
                  <a:cubicBezTo>
                    <a:pt x="410" y="402"/>
                    <a:pt x="410" y="401"/>
                    <a:pt x="409" y="401"/>
                  </a:cubicBezTo>
                  <a:cubicBezTo>
                    <a:pt x="409" y="401"/>
                    <a:pt x="409" y="399"/>
                    <a:pt x="409" y="398"/>
                  </a:cubicBezTo>
                  <a:close/>
                  <a:moveTo>
                    <a:pt x="288" y="253"/>
                  </a:moveTo>
                  <a:lnTo>
                    <a:pt x="288" y="253"/>
                  </a:lnTo>
                  <a:lnTo>
                    <a:pt x="288" y="254"/>
                  </a:lnTo>
                  <a:cubicBezTo>
                    <a:pt x="288" y="254"/>
                    <a:pt x="288" y="254"/>
                    <a:pt x="287" y="254"/>
                  </a:cubicBezTo>
                  <a:cubicBezTo>
                    <a:pt x="120" y="254"/>
                    <a:pt x="120" y="254"/>
                    <a:pt x="120" y="254"/>
                  </a:cubicBezTo>
                  <a:cubicBezTo>
                    <a:pt x="120" y="254"/>
                    <a:pt x="120" y="254"/>
                    <a:pt x="119" y="254"/>
                  </a:cubicBezTo>
                  <a:lnTo>
                    <a:pt x="119" y="253"/>
                  </a:lnTo>
                  <a:cubicBezTo>
                    <a:pt x="204" y="66"/>
                    <a:pt x="204" y="66"/>
                    <a:pt x="204" y="66"/>
                  </a:cubicBezTo>
                  <a:lnTo>
                    <a:pt x="204" y="65"/>
                  </a:lnTo>
                  <a:cubicBezTo>
                    <a:pt x="205" y="65"/>
                    <a:pt x="205" y="66"/>
                    <a:pt x="205" y="66"/>
                  </a:cubicBezTo>
                  <a:lnTo>
                    <a:pt x="288" y="25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3" name="Freeform 91"/>
            <p:cNvSpPr>
              <a:spLocks noChangeArrowheads="1"/>
            </p:cNvSpPr>
            <p:nvPr/>
          </p:nvSpPr>
          <p:spPr bwMode="auto">
            <a:xfrm>
              <a:off x="8503384" y="2860743"/>
              <a:ext cx="111161" cy="129688"/>
            </a:xfrm>
            <a:custGeom>
              <a:avLst/>
              <a:gdLst>
                <a:gd name="T0" fmla="*/ 135 w 264"/>
                <a:gd name="T1" fmla="*/ 0 h 310"/>
                <a:gd name="T2" fmla="*/ 135 w 264"/>
                <a:gd name="T3" fmla="*/ 0 h 310"/>
                <a:gd name="T4" fmla="*/ 28 w 264"/>
                <a:gd name="T5" fmla="*/ 24 h 310"/>
                <a:gd name="T6" fmla="*/ 26 w 264"/>
                <a:gd name="T7" fmla="*/ 29 h 310"/>
                <a:gd name="T8" fmla="*/ 38 w 264"/>
                <a:gd name="T9" fmla="*/ 64 h 310"/>
                <a:gd name="T10" fmla="*/ 40 w 264"/>
                <a:gd name="T11" fmla="*/ 66 h 310"/>
                <a:gd name="T12" fmla="*/ 43 w 264"/>
                <a:gd name="T13" fmla="*/ 66 h 310"/>
                <a:gd name="T14" fmla="*/ 131 w 264"/>
                <a:gd name="T15" fmla="*/ 45 h 310"/>
                <a:gd name="T16" fmla="*/ 214 w 264"/>
                <a:gd name="T17" fmla="*/ 122 h 310"/>
                <a:gd name="T18" fmla="*/ 214 w 264"/>
                <a:gd name="T19" fmla="*/ 127 h 310"/>
                <a:gd name="T20" fmla="*/ 128 w 264"/>
                <a:gd name="T21" fmla="*/ 115 h 310"/>
                <a:gd name="T22" fmla="*/ 0 w 264"/>
                <a:gd name="T23" fmla="*/ 214 h 310"/>
                <a:gd name="T24" fmla="*/ 112 w 264"/>
                <a:gd name="T25" fmla="*/ 309 h 310"/>
                <a:gd name="T26" fmla="*/ 214 w 264"/>
                <a:gd name="T27" fmla="*/ 265 h 310"/>
                <a:gd name="T28" fmla="*/ 214 w 264"/>
                <a:gd name="T29" fmla="*/ 300 h 310"/>
                <a:gd name="T30" fmla="*/ 218 w 264"/>
                <a:gd name="T31" fmla="*/ 303 h 310"/>
                <a:gd name="T32" fmla="*/ 260 w 264"/>
                <a:gd name="T33" fmla="*/ 303 h 310"/>
                <a:gd name="T34" fmla="*/ 263 w 264"/>
                <a:gd name="T35" fmla="*/ 300 h 310"/>
                <a:gd name="T36" fmla="*/ 263 w 264"/>
                <a:gd name="T37" fmla="*/ 121 h 310"/>
                <a:gd name="T38" fmla="*/ 135 w 264"/>
                <a:gd name="T39" fmla="*/ 0 h 310"/>
                <a:gd name="T40" fmla="*/ 215 w 264"/>
                <a:gd name="T41" fmla="*/ 166 h 310"/>
                <a:gd name="T42" fmla="*/ 215 w 264"/>
                <a:gd name="T43" fmla="*/ 166 h 310"/>
                <a:gd name="T44" fmla="*/ 215 w 264"/>
                <a:gd name="T45" fmla="*/ 192 h 310"/>
                <a:gd name="T46" fmla="*/ 120 w 264"/>
                <a:gd name="T47" fmla="*/ 267 h 310"/>
                <a:gd name="T48" fmla="*/ 51 w 264"/>
                <a:gd name="T49" fmla="*/ 212 h 310"/>
                <a:gd name="T50" fmla="*/ 133 w 264"/>
                <a:gd name="T51" fmla="*/ 155 h 310"/>
                <a:gd name="T52" fmla="*/ 215 w 264"/>
                <a:gd name="T53" fmla="*/ 16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4" h="310">
                  <a:moveTo>
                    <a:pt x="135" y="0"/>
                  </a:moveTo>
                  <a:lnTo>
                    <a:pt x="135" y="0"/>
                  </a:lnTo>
                  <a:cubicBezTo>
                    <a:pt x="88" y="0"/>
                    <a:pt x="54" y="12"/>
                    <a:pt x="28" y="24"/>
                  </a:cubicBezTo>
                  <a:cubicBezTo>
                    <a:pt x="26" y="25"/>
                    <a:pt x="25" y="27"/>
                    <a:pt x="26" y="29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9" y="65"/>
                    <a:pt x="39" y="65"/>
                    <a:pt x="40" y="66"/>
                  </a:cubicBezTo>
                  <a:cubicBezTo>
                    <a:pt x="41" y="66"/>
                    <a:pt x="42" y="66"/>
                    <a:pt x="43" y="66"/>
                  </a:cubicBezTo>
                  <a:cubicBezTo>
                    <a:pt x="67" y="55"/>
                    <a:pt x="94" y="45"/>
                    <a:pt x="131" y="45"/>
                  </a:cubicBezTo>
                  <a:cubicBezTo>
                    <a:pt x="185" y="45"/>
                    <a:pt x="214" y="72"/>
                    <a:pt x="214" y="122"/>
                  </a:cubicBezTo>
                  <a:cubicBezTo>
                    <a:pt x="214" y="127"/>
                    <a:pt x="214" y="127"/>
                    <a:pt x="214" y="127"/>
                  </a:cubicBezTo>
                  <a:cubicBezTo>
                    <a:pt x="192" y="121"/>
                    <a:pt x="166" y="115"/>
                    <a:pt x="128" y="115"/>
                  </a:cubicBezTo>
                  <a:cubicBezTo>
                    <a:pt x="48" y="115"/>
                    <a:pt x="0" y="152"/>
                    <a:pt x="0" y="214"/>
                  </a:cubicBezTo>
                  <a:cubicBezTo>
                    <a:pt x="0" y="260"/>
                    <a:pt x="35" y="309"/>
                    <a:pt x="112" y="309"/>
                  </a:cubicBezTo>
                  <a:cubicBezTo>
                    <a:pt x="163" y="309"/>
                    <a:pt x="195" y="287"/>
                    <a:pt x="214" y="265"/>
                  </a:cubicBezTo>
                  <a:cubicBezTo>
                    <a:pt x="214" y="300"/>
                    <a:pt x="214" y="300"/>
                    <a:pt x="214" y="300"/>
                  </a:cubicBezTo>
                  <a:cubicBezTo>
                    <a:pt x="214" y="302"/>
                    <a:pt x="216" y="303"/>
                    <a:pt x="218" y="303"/>
                  </a:cubicBezTo>
                  <a:cubicBezTo>
                    <a:pt x="260" y="303"/>
                    <a:pt x="260" y="303"/>
                    <a:pt x="260" y="303"/>
                  </a:cubicBezTo>
                  <a:cubicBezTo>
                    <a:pt x="262" y="303"/>
                    <a:pt x="263" y="302"/>
                    <a:pt x="263" y="300"/>
                  </a:cubicBezTo>
                  <a:cubicBezTo>
                    <a:pt x="263" y="121"/>
                    <a:pt x="263" y="121"/>
                    <a:pt x="263" y="121"/>
                  </a:cubicBezTo>
                  <a:cubicBezTo>
                    <a:pt x="263" y="42"/>
                    <a:pt x="218" y="0"/>
                    <a:pt x="135" y="0"/>
                  </a:cubicBezTo>
                  <a:close/>
                  <a:moveTo>
                    <a:pt x="215" y="166"/>
                  </a:moveTo>
                  <a:lnTo>
                    <a:pt x="215" y="166"/>
                  </a:lnTo>
                  <a:cubicBezTo>
                    <a:pt x="215" y="192"/>
                    <a:pt x="215" y="192"/>
                    <a:pt x="215" y="192"/>
                  </a:cubicBezTo>
                  <a:cubicBezTo>
                    <a:pt x="215" y="235"/>
                    <a:pt x="175" y="267"/>
                    <a:pt x="120" y="267"/>
                  </a:cubicBezTo>
                  <a:cubicBezTo>
                    <a:pt x="87" y="267"/>
                    <a:pt x="51" y="251"/>
                    <a:pt x="51" y="212"/>
                  </a:cubicBezTo>
                  <a:cubicBezTo>
                    <a:pt x="51" y="177"/>
                    <a:pt x="81" y="155"/>
                    <a:pt x="133" y="155"/>
                  </a:cubicBezTo>
                  <a:cubicBezTo>
                    <a:pt x="160" y="155"/>
                    <a:pt x="187" y="159"/>
                    <a:pt x="215" y="16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28406" y="3585140"/>
            <a:ext cx="205646" cy="264933"/>
            <a:chOff x="2328406" y="3585140"/>
            <a:chExt cx="205646" cy="264933"/>
          </a:xfrm>
          <a:solidFill>
            <a:srgbClr val="02D35F"/>
          </a:solidFill>
        </p:grpSpPr>
        <p:sp>
          <p:nvSpPr>
            <p:cNvPr id="3164" name="Freeform 92"/>
            <p:cNvSpPr>
              <a:spLocks noChangeArrowheads="1"/>
            </p:cNvSpPr>
            <p:nvPr/>
          </p:nvSpPr>
          <p:spPr bwMode="auto">
            <a:xfrm>
              <a:off x="2365459" y="3605520"/>
              <a:ext cx="40759" cy="40759"/>
            </a:xfrm>
            <a:custGeom>
              <a:avLst/>
              <a:gdLst>
                <a:gd name="T0" fmla="*/ 12 w 95"/>
                <a:gd name="T1" fmla="*/ 94 h 95"/>
                <a:gd name="T2" fmla="*/ 12 w 95"/>
                <a:gd name="T3" fmla="*/ 94 h 95"/>
                <a:gd name="T4" fmla="*/ 83 w 95"/>
                <a:gd name="T5" fmla="*/ 94 h 95"/>
                <a:gd name="T6" fmla="*/ 94 w 95"/>
                <a:gd name="T7" fmla="*/ 83 h 95"/>
                <a:gd name="T8" fmla="*/ 94 w 95"/>
                <a:gd name="T9" fmla="*/ 24 h 95"/>
                <a:gd name="T10" fmla="*/ 61 w 95"/>
                <a:gd name="T11" fmla="*/ 0 h 95"/>
                <a:gd name="T12" fmla="*/ 33 w 95"/>
                <a:gd name="T13" fmla="*/ 0 h 95"/>
                <a:gd name="T14" fmla="*/ 0 w 95"/>
                <a:gd name="T15" fmla="*/ 24 h 95"/>
                <a:gd name="T16" fmla="*/ 0 w 95"/>
                <a:gd name="T17" fmla="*/ 83 h 95"/>
                <a:gd name="T18" fmla="*/ 12 w 95"/>
                <a:gd name="T19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95">
                  <a:moveTo>
                    <a:pt x="12" y="94"/>
                  </a:moveTo>
                  <a:lnTo>
                    <a:pt x="12" y="94"/>
                  </a:lnTo>
                  <a:cubicBezTo>
                    <a:pt x="83" y="94"/>
                    <a:pt x="83" y="94"/>
                    <a:pt x="83" y="94"/>
                  </a:cubicBezTo>
                  <a:cubicBezTo>
                    <a:pt x="89" y="94"/>
                    <a:pt x="94" y="89"/>
                    <a:pt x="94" y="83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10"/>
                    <a:pt x="80" y="0"/>
                    <a:pt x="6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0"/>
                    <a:pt x="0" y="24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9"/>
                    <a:pt x="6" y="94"/>
                    <a:pt x="12" y="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5" name="Freeform 93"/>
            <p:cNvSpPr>
              <a:spLocks noChangeArrowheads="1"/>
            </p:cNvSpPr>
            <p:nvPr/>
          </p:nvSpPr>
          <p:spPr bwMode="auto">
            <a:xfrm>
              <a:off x="2417334" y="3585140"/>
              <a:ext cx="116718" cy="109309"/>
            </a:xfrm>
            <a:custGeom>
              <a:avLst/>
              <a:gdLst>
                <a:gd name="T0" fmla="*/ 270 w 278"/>
                <a:gd name="T1" fmla="*/ 236 h 258"/>
                <a:gd name="T2" fmla="*/ 270 w 278"/>
                <a:gd name="T3" fmla="*/ 236 h 258"/>
                <a:gd name="T4" fmla="*/ 34 w 278"/>
                <a:gd name="T5" fmla="*/ 92 h 258"/>
                <a:gd name="T6" fmla="*/ 133 w 278"/>
                <a:gd name="T7" fmla="*/ 23 h 258"/>
                <a:gd name="T8" fmla="*/ 136 w 278"/>
                <a:gd name="T9" fmla="*/ 7 h 258"/>
                <a:gd name="T10" fmla="*/ 119 w 278"/>
                <a:gd name="T11" fmla="*/ 4 h 258"/>
                <a:gd name="T12" fmla="*/ 6 w 278"/>
                <a:gd name="T13" fmla="*/ 83 h 258"/>
                <a:gd name="T14" fmla="*/ 0 w 278"/>
                <a:gd name="T15" fmla="*/ 93 h 258"/>
                <a:gd name="T16" fmla="*/ 7 w 278"/>
                <a:gd name="T17" fmla="*/ 103 h 258"/>
                <a:gd name="T18" fmla="*/ 258 w 278"/>
                <a:gd name="T19" fmla="*/ 256 h 258"/>
                <a:gd name="T20" fmla="*/ 264 w 278"/>
                <a:gd name="T21" fmla="*/ 257 h 258"/>
                <a:gd name="T22" fmla="*/ 274 w 278"/>
                <a:gd name="T23" fmla="*/ 252 h 258"/>
                <a:gd name="T24" fmla="*/ 270 w 278"/>
                <a:gd name="T25" fmla="*/ 236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258">
                  <a:moveTo>
                    <a:pt x="270" y="236"/>
                  </a:moveTo>
                  <a:lnTo>
                    <a:pt x="270" y="236"/>
                  </a:lnTo>
                  <a:cubicBezTo>
                    <a:pt x="34" y="92"/>
                    <a:pt x="34" y="92"/>
                    <a:pt x="34" y="92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8" y="20"/>
                    <a:pt x="139" y="12"/>
                    <a:pt x="136" y="7"/>
                  </a:cubicBezTo>
                  <a:cubicBezTo>
                    <a:pt x="132" y="2"/>
                    <a:pt x="124" y="0"/>
                    <a:pt x="119" y="4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2" y="86"/>
                    <a:pt x="0" y="89"/>
                    <a:pt x="0" y="93"/>
                  </a:cubicBezTo>
                  <a:cubicBezTo>
                    <a:pt x="0" y="98"/>
                    <a:pt x="2" y="101"/>
                    <a:pt x="7" y="103"/>
                  </a:cubicBezTo>
                  <a:cubicBezTo>
                    <a:pt x="258" y="256"/>
                    <a:pt x="258" y="256"/>
                    <a:pt x="258" y="256"/>
                  </a:cubicBezTo>
                  <a:cubicBezTo>
                    <a:pt x="260" y="257"/>
                    <a:pt x="262" y="257"/>
                    <a:pt x="264" y="257"/>
                  </a:cubicBezTo>
                  <a:cubicBezTo>
                    <a:pt x="268" y="257"/>
                    <a:pt x="271" y="255"/>
                    <a:pt x="274" y="252"/>
                  </a:cubicBezTo>
                  <a:cubicBezTo>
                    <a:pt x="277" y="246"/>
                    <a:pt x="275" y="239"/>
                    <a:pt x="270" y="2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Freeform 94"/>
            <p:cNvSpPr>
              <a:spLocks noChangeArrowheads="1"/>
            </p:cNvSpPr>
            <p:nvPr/>
          </p:nvSpPr>
          <p:spPr bwMode="auto">
            <a:xfrm>
              <a:off x="2482178" y="3599961"/>
              <a:ext cx="12969" cy="12969"/>
            </a:xfrm>
            <a:custGeom>
              <a:avLst/>
              <a:gdLst>
                <a:gd name="T0" fmla="*/ 15 w 31"/>
                <a:gd name="T1" fmla="*/ 29 h 30"/>
                <a:gd name="T2" fmla="*/ 15 w 31"/>
                <a:gd name="T3" fmla="*/ 29 h 30"/>
                <a:gd name="T4" fmla="*/ 30 w 31"/>
                <a:gd name="T5" fmla="*/ 15 h 30"/>
                <a:gd name="T6" fmla="*/ 15 w 31"/>
                <a:gd name="T7" fmla="*/ 0 h 30"/>
                <a:gd name="T8" fmla="*/ 0 w 31"/>
                <a:gd name="T9" fmla="*/ 15 h 30"/>
                <a:gd name="T10" fmla="*/ 15 w 31"/>
                <a:gd name="T11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0">
                  <a:moveTo>
                    <a:pt x="15" y="29"/>
                  </a:moveTo>
                  <a:lnTo>
                    <a:pt x="15" y="29"/>
                  </a:lnTo>
                  <a:cubicBezTo>
                    <a:pt x="23" y="29"/>
                    <a:pt x="30" y="23"/>
                    <a:pt x="30" y="15"/>
                  </a:cubicBezTo>
                  <a:cubicBezTo>
                    <a:pt x="30" y="6"/>
                    <a:pt x="23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3"/>
                    <a:pt x="7" y="29"/>
                    <a:pt x="15" y="2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" name="Freeform 95"/>
            <p:cNvSpPr>
              <a:spLocks noChangeArrowheads="1"/>
            </p:cNvSpPr>
            <p:nvPr/>
          </p:nvSpPr>
          <p:spPr bwMode="auto">
            <a:xfrm>
              <a:off x="2461799" y="3618488"/>
              <a:ext cx="12968" cy="12969"/>
            </a:xfrm>
            <a:custGeom>
              <a:avLst/>
              <a:gdLst>
                <a:gd name="T0" fmla="*/ 15 w 31"/>
                <a:gd name="T1" fmla="*/ 0 h 30"/>
                <a:gd name="T2" fmla="*/ 15 w 31"/>
                <a:gd name="T3" fmla="*/ 0 h 30"/>
                <a:gd name="T4" fmla="*/ 0 w 31"/>
                <a:gd name="T5" fmla="*/ 15 h 30"/>
                <a:gd name="T6" fmla="*/ 15 w 31"/>
                <a:gd name="T7" fmla="*/ 29 h 30"/>
                <a:gd name="T8" fmla="*/ 30 w 31"/>
                <a:gd name="T9" fmla="*/ 15 h 30"/>
                <a:gd name="T10" fmla="*/ 15 w 31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lnTo>
                    <a:pt x="15" y="0"/>
                  </a:lnTo>
                  <a:cubicBezTo>
                    <a:pt x="7" y="0"/>
                    <a:pt x="0" y="6"/>
                    <a:pt x="0" y="15"/>
                  </a:cubicBezTo>
                  <a:cubicBezTo>
                    <a:pt x="0" y="22"/>
                    <a:pt x="7" y="29"/>
                    <a:pt x="15" y="29"/>
                  </a:cubicBezTo>
                  <a:cubicBezTo>
                    <a:pt x="23" y="29"/>
                    <a:pt x="30" y="22"/>
                    <a:pt x="30" y="15"/>
                  </a:cubicBezTo>
                  <a:cubicBezTo>
                    <a:pt x="30" y="6"/>
                    <a:pt x="23" y="0"/>
                    <a:pt x="1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" name="Freeform 96"/>
            <p:cNvSpPr>
              <a:spLocks noChangeArrowheads="1"/>
            </p:cNvSpPr>
            <p:nvPr/>
          </p:nvSpPr>
          <p:spPr bwMode="auto">
            <a:xfrm>
              <a:off x="2482178" y="3631457"/>
              <a:ext cx="12969" cy="12968"/>
            </a:xfrm>
            <a:custGeom>
              <a:avLst/>
              <a:gdLst>
                <a:gd name="T0" fmla="*/ 15 w 31"/>
                <a:gd name="T1" fmla="*/ 29 h 30"/>
                <a:gd name="T2" fmla="*/ 15 w 31"/>
                <a:gd name="T3" fmla="*/ 29 h 30"/>
                <a:gd name="T4" fmla="*/ 30 w 31"/>
                <a:gd name="T5" fmla="*/ 15 h 30"/>
                <a:gd name="T6" fmla="*/ 15 w 31"/>
                <a:gd name="T7" fmla="*/ 0 h 30"/>
                <a:gd name="T8" fmla="*/ 0 w 31"/>
                <a:gd name="T9" fmla="*/ 15 h 30"/>
                <a:gd name="T10" fmla="*/ 15 w 31"/>
                <a:gd name="T11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0">
                  <a:moveTo>
                    <a:pt x="15" y="29"/>
                  </a:moveTo>
                  <a:lnTo>
                    <a:pt x="15" y="29"/>
                  </a:lnTo>
                  <a:cubicBezTo>
                    <a:pt x="23" y="29"/>
                    <a:pt x="30" y="23"/>
                    <a:pt x="30" y="15"/>
                  </a:cubicBezTo>
                  <a:cubicBezTo>
                    <a:pt x="30" y="6"/>
                    <a:pt x="23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3"/>
                    <a:pt x="7" y="29"/>
                    <a:pt x="15" y="2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9" name="Freeform 97"/>
            <p:cNvSpPr>
              <a:spLocks noChangeArrowheads="1"/>
            </p:cNvSpPr>
            <p:nvPr/>
          </p:nvSpPr>
          <p:spPr bwMode="auto">
            <a:xfrm>
              <a:off x="2328406" y="3653689"/>
              <a:ext cx="113013" cy="196384"/>
            </a:xfrm>
            <a:custGeom>
              <a:avLst/>
              <a:gdLst>
                <a:gd name="T0" fmla="*/ 257 w 270"/>
                <a:gd name="T1" fmla="*/ 0 h 468"/>
                <a:gd name="T2" fmla="*/ 257 w 270"/>
                <a:gd name="T3" fmla="*/ 0 h 468"/>
                <a:gd name="T4" fmla="*/ 11 w 270"/>
                <a:gd name="T5" fmla="*/ 0 h 468"/>
                <a:gd name="T6" fmla="*/ 0 w 270"/>
                <a:gd name="T7" fmla="*/ 12 h 468"/>
                <a:gd name="T8" fmla="*/ 0 w 270"/>
                <a:gd name="T9" fmla="*/ 455 h 468"/>
                <a:gd name="T10" fmla="*/ 11 w 270"/>
                <a:gd name="T11" fmla="*/ 467 h 468"/>
                <a:gd name="T12" fmla="*/ 257 w 270"/>
                <a:gd name="T13" fmla="*/ 467 h 468"/>
                <a:gd name="T14" fmla="*/ 269 w 270"/>
                <a:gd name="T15" fmla="*/ 455 h 468"/>
                <a:gd name="T16" fmla="*/ 269 w 270"/>
                <a:gd name="T17" fmla="*/ 12 h 468"/>
                <a:gd name="T18" fmla="*/ 257 w 270"/>
                <a:gd name="T19" fmla="*/ 0 h 468"/>
                <a:gd name="T20" fmla="*/ 247 w 270"/>
                <a:gd name="T21" fmla="*/ 340 h 468"/>
                <a:gd name="T22" fmla="*/ 247 w 270"/>
                <a:gd name="T23" fmla="*/ 340 h 468"/>
                <a:gd name="T24" fmla="*/ 22 w 270"/>
                <a:gd name="T25" fmla="*/ 340 h 468"/>
                <a:gd name="T26" fmla="*/ 22 w 270"/>
                <a:gd name="T27" fmla="*/ 121 h 468"/>
                <a:gd name="T28" fmla="*/ 247 w 270"/>
                <a:gd name="T29" fmla="*/ 121 h 468"/>
                <a:gd name="T30" fmla="*/ 247 w 270"/>
                <a:gd name="T31" fmla="*/ 34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0" h="468">
                  <a:moveTo>
                    <a:pt x="257" y="0"/>
                  </a:moveTo>
                  <a:lnTo>
                    <a:pt x="257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55"/>
                    <a:pt x="0" y="455"/>
                    <a:pt x="0" y="455"/>
                  </a:cubicBezTo>
                  <a:cubicBezTo>
                    <a:pt x="0" y="461"/>
                    <a:pt x="5" y="467"/>
                    <a:pt x="11" y="467"/>
                  </a:cubicBezTo>
                  <a:cubicBezTo>
                    <a:pt x="257" y="467"/>
                    <a:pt x="257" y="467"/>
                    <a:pt x="257" y="467"/>
                  </a:cubicBezTo>
                  <a:cubicBezTo>
                    <a:pt x="263" y="467"/>
                    <a:pt x="269" y="461"/>
                    <a:pt x="269" y="455"/>
                  </a:cubicBezTo>
                  <a:cubicBezTo>
                    <a:pt x="269" y="12"/>
                    <a:pt x="269" y="12"/>
                    <a:pt x="269" y="12"/>
                  </a:cubicBezTo>
                  <a:cubicBezTo>
                    <a:pt x="269" y="5"/>
                    <a:pt x="263" y="0"/>
                    <a:pt x="257" y="0"/>
                  </a:cubicBezTo>
                  <a:close/>
                  <a:moveTo>
                    <a:pt x="247" y="340"/>
                  </a:moveTo>
                  <a:lnTo>
                    <a:pt x="247" y="340"/>
                  </a:lnTo>
                  <a:cubicBezTo>
                    <a:pt x="22" y="340"/>
                    <a:pt x="22" y="340"/>
                    <a:pt x="22" y="340"/>
                  </a:cubicBezTo>
                  <a:cubicBezTo>
                    <a:pt x="22" y="121"/>
                    <a:pt x="22" y="121"/>
                    <a:pt x="22" y="121"/>
                  </a:cubicBezTo>
                  <a:cubicBezTo>
                    <a:pt x="247" y="121"/>
                    <a:pt x="247" y="121"/>
                    <a:pt x="247" y="121"/>
                  </a:cubicBezTo>
                  <a:lnTo>
                    <a:pt x="247" y="3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0" name="Freeform 98"/>
          <p:cNvSpPr>
            <a:spLocks noChangeArrowheads="1"/>
          </p:cNvSpPr>
          <p:nvPr/>
        </p:nvSpPr>
        <p:spPr bwMode="auto">
          <a:xfrm>
            <a:off x="4095862" y="3570318"/>
            <a:ext cx="68549" cy="294577"/>
          </a:xfrm>
          <a:custGeom>
            <a:avLst/>
            <a:gdLst>
              <a:gd name="T0" fmla="*/ 151 w 165"/>
              <a:gd name="T1" fmla="*/ 0 h 702"/>
              <a:gd name="T2" fmla="*/ 0 w 165"/>
              <a:gd name="T3" fmla="*/ 13 h 702"/>
              <a:gd name="T4" fmla="*/ 12 w 165"/>
              <a:gd name="T5" fmla="*/ 701 h 702"/>
              <a:gd name="T6" fmla="*/ 164 w 165"/>
              <a:gd name="T7" fmla="*/ 690 h 702"/>
              <a:gd name="T8" fmla="*/ 151 w 165"/>
              <a:gd name="T9" fmla="*/ 0 h 702"/>
              <a:gd name="T10" fmla="*/ 23 w 165"/>
              <a:gd name="T11" fmla="*/ 141 h 702"/>
              <a:gd name="T12" fmla="*/ 59 w 165"/>
              <a:gd name="T13" fmla="*/ 152 h 702"/>
              <a:gd name="T14" fmla="*/ 23 w 165"/>
              <a:gd name="T15" fmla="*/ 164 h 702"/>
              <a:gd name="T16" fmla="*/ 23 w 165"/>
              <a:gd name="T17" fmla="*/ 235 h 702"/>
              <a:gd name="T18" fmla="*/ 46 w 165"/>
              <a:gd name="T19" fmla="*/ 235 h 702"/>
              <a:gd name="T20" fmla="*/ 46 w 165"/>
              <a:gd name="T21" fmla="*/ 258 h 702"/>
              <a:gd name="T22" fmla="*/ 23 w 165"/>
              <a:gd name="T23" fmla="*/ 235 h 702"/>
              <a:gd name="T24" fmla="*/ 23 w 165"/>
              <a:gd name="T25" fmla="*/ 327 h 702"/>
              <a:gd name="T26" fmla="*/ 59 w 165"/>
              <a:gd name="T27" fmla="*/ 339 h 702"/>
              <a:gd name="T28" fmla="*/ 23 w 165"/>
              <a:gd name="T29" fmla="*/ 351 h 702"/>
              <a:gd name="T30" fmla="*/ 23 w 165"/>
              <a:gd name="T31" fmla="*/ 421 h 702"/>
              <a:gd name="T32" fmla="*/ 46 w 165"/>
              <a:gd name="T33" fmla="*/ 421 h 702"/>
              <a:gd name="T34" fmla="*/ 46 w 165"/>
              <a:gd name="T35" fmla="*/ 444 h 702"/>
              <a:gd name="T36" fmla="*/ 23 w 165"/>
              <a:gd name="T37" fmla="*/ 421 h 702"/>
              <a:gd name="T38" fmla="*/ 23 w 165"/>
              <a:gd name="T39" fmla="*/ 515 h 702"/>
              <a:gd name="T40" fmla="*/ 59 w 165"/>
              <a:gd name="T41" fmla="*/ 526 h 702"/>
              <a:gd name="T42" fmla="*/ 23 w 165"/>
              <a:gd name="T43" fmla="*/ 538 h 702"/>
              <a:gd name="T44" fmla="*/ 46 w 165"/>
              <a:gd name="T45" fmla="*/ 631 h 702"/>
              <a:gd name="T46" fmla="*/ 23 w 165"/>
              <a:gd name="T47" fmla="*/ 631 h 702"/>
              <a:gd name="T48" fmla="*/ 46 w 165"/>
              <a:gd name="T49" fmla="*/ 607 h 702"/>
              <a:gd name="T50" fmla="*/ 46 w 165"/>
              <a:gd name="T51" fmla="*/ 631 h 702"/>
              <a:gd name="T52" fmla="*/ 93 w 165"/>
              <a:gd name="T53" fmla="*/ 584 h 702"/>
              <a:gd name="T54" fmla="*/ 23 w 165"/>
              <a:gd name="T55" fmla="*/ 560 h 702"/>
              <a:gd name="T56" fmla="*/ 104 w 165"/>
              <a:gd name="T57" fmla="*/ 573 h 702"/>
              <a:gd name="T58" fmla="*/ 93 w 165"/>
              <a:gd name="T59" fmla="*/ 491 h 702"/>
              <a:gd name="T60" fmla="*/ 23 w 165"/>
              <a:gd name="T61" fmla="*/ 491 h 702"/>
              <a:gd name="T62" fmla="*/ 93 w 165"/>
              <a:gd name="T63" fmla="*/ 468 h 702"/>
              <a:gd name="T64" fmla="*/ 93 w 165"/>
              <a:gd name="T65" fmla="*/ 491 h 702"/>
              <a:gd name="T66" fmla="*/ 93 w 165"/>
              <a:gd name="T67" fmla="*/ 397 h 702"/>
              <a:gd name="T68" fmla="*/ 23 w 165"/>
              <a:gd name="T69" fmla="*/ 374 h 702"/>
              <a:gd name="T70" fmla="*/ 104 w 165"/>
              <a:gd name="T71" fmla="*/ 386 h 702"/>
              <a:gd name="T72" fmla="*/ 93 w 165"/>
              <a:gd name="T73" fmla="*/ 304 h 702"/>
              <a:gd name="T74" fmla="*/ 23 w 165"/>
              <a:gd name="T75" fmla="*/ 304 h 702"/>
              <a:gd name="T76" fmla="*/ 93 w 165"/>
              <a:gd name="T77" fmla="*/ 280 h 702"/>
              <a:gd name="T78" fmla="*/ 93 w 165"/>
              <a:gd name="T79" fmla="*/ 304 h 702"/>
              <a:gd name="T80" fmla="*/ 93 w 165"/>
              <a:gd name="T81" fmla="*/ 211 h 702"/>
              <a:gd name="T82" fmla="*/ 23 w 165"/>
              <a:gd name="T83" fmla="*/ 188 h 702"/>
              <a:gd name="T84" fmla="*/ 104 w 165"/>
              <a:gd name="T85" fmla="*/ 199 h 702"/>
              <a:gd name="T86" fmla="*/ 93 w 165"/>
              <a:gd name="T87" fmla="*/ 117 h 702"/>
              <a:gd name="T88" fmla="*/ 23 w 165"/>
              <a:gd name="T89" fmla="*/ 117 h 702"/>
              <a:gd name="T90" fmla="*/ 93 w 165"/>
              <a:gd name="T91" fmla="*/ 94 h 702"/>
              <a:gd name="T92" fmla="*/ 93 w 165"/>
              <a:gd name="T93" fmla="*/ 117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5" h="702">
                <a:moveTo>
                  <a:pt x="151" y="0"/>
                </a:moveTo>
                <a:lnTo>
                  <a:pt x="151" y="0"/>
                </a:ln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6"/>
                  <a:pt x="0" y="13"/>
                </a:cubicBezTo>
                <a:cubicBezTo>
                  <a:pt x="0" y="690"/>
                  <a:pt x="0" y="690"/>
                  <a:pt x="0" y="690"/>
                </a:cubicBezTo>
                <a:cubicBezTo>
                  <a:pt x="0" y="696"/>
                  <a:pt x="5" y="701"/>
                  <a:pt x="12" y="701"/>
                </a:cubicBezTo>
                <a:cubicBezTo>
                  <a:pt x="151" y="701"/>
                  <a:pt x="151" y="701"/>
                  <a:pt x="151" y="701"/>
                </a:cubicBezTo>
                <a:cubicBezTo>
                  <a:pt x="157" y="701"/>
                  <a:pt x="164" y="696"/>
                  <a:pt x="164" y="690"/>
                </a:cubicBezTo>
                <a:cubicBezTo>
                  <a:pt x="164" y="13"/>
                  <a:pt x="164" y="13"/>
                  <a:pt x="164" y="13"/>
                </a:cubicBezTo>
                <a:cubicBezTo>
                  <a:pt x="164" y="6"/>
                  <a:pt x="157" y="0"/>
                  <a:pt x="151" y="0"/>
                </a:cubicBezTo>
                <a:close/>
                <a:moveTo>
                  <a:pt x="23" y="141"/>
                </a:moveTo>
                <a:lnTo>
                  <a:pt x="23" y="141"/>
                </a:lnTo>
                <a:cubicBezTo>
                  <a:pt x="46" y="141"/>
                  <a:pt x="46" y="141"/>
                  <a:pt x="46" y="141"/>
                </a:cubicBezTo>
                <a:cubicBezTo>
                  <a:pt x="53" y="141"/>
                  <a:pt x="59" y="146"/>
                  <a:pt x="59" y="152"/>
                </a:cubicBezTo>
                <a:cubicBezTo>
                  <a:pt x="59" y="159"/>
                  <a:pt x="53" y="164"/>
                  <a:pt x="46" y="164"/>
                </a:cubicBezTo>
                <a:cubicBezTo>
                  <a:pt x="23" y="164"/>
                  <a:pt x="23" y="164"/>
                  <a:pt x="23" y="164"/>
                </a:cubicBezTo>
                <a:lnTo>
                  <a:pt x="23" y="141"/>
                </a:lnTo>
                <a:close/>
                <a:moveTo>
                  <a:pt x="23" y="235"/>
                </a:moveTo>
                <a:lnTo>
                  <a:pt x="23" y="235"/>
                </a:lnTo>
                <a:cubicBezTo>
                  <a:pt x="46" y="235"/>
                  <a:pt x="46" y="235"/>
                  <a:pt x="46" y="235"/>
                </a:cubicBezTo>
                <a:cubicBezTo>
                  <a:pt x="53" y="235"/>
                  <a:pt x="59" y="240"/>
                  <a:pt x="59" y="246"/>
                </a:cubicBezTo>
                <a:cubicBezTo>
                  <a:pt x="59" y="252"/>
                  <a:pt x="53" y="258"/>
                  <a:pt x="46" y="258"/>
                </a:cubicBezTo>
                <a:cubicBezTo>
                  <a:pt x="23" y="258"/>
                  <a:pt x="23" y="258"/>
                  <a:pt x="23" y="258"/>
                </a:cubicBezTo>
                <a:lnTo>
                  <a:pt x="23" y="235"/>
                </a:lnTo>
                <a:close/>
                <a:moveTo>
                  <a:pt x="23" y="327"/>
                </a:moveTo>
                <a:lnTo>
                  <a:pt x="23" y="327"/>
                </a:lnTo>
                <a:cubicBezTo>
                  <a:pt x="46" y="327"/>
                  <a:pt x="46" y="327"/>
                  <a:pt x="46" y="327"/>
                </a:cubicBezTo>
                <a:cubicBezTo>
                  <a:pt x="53" y="327"/>
                  <a:pt x="59" y="333"/>
                  <a:pt x="59" y="339"/>
                </a:cubicBezTo>
                <a:cubicBezTo>
                  <a:pt x="59" y="346"/>
                  <a:pt x="53" y="351"/>
                  <a:pt x="46" y="351"/>
                </a:cubicBezTo>
                <a:cubicBezTo>
                  <a:pt x="23" y="351"/>
                  <a:pt x="23" y="351"/>
                  <a:pt x="23" y="351"/>
                </a:cubicBezTo>
                <a:lnTo>
                  <a:pt x="23" y="327"/>
                </a:lnTo>
                <a:close/>
                <a:moveTo>
                  <a:pt x="23" y="421"/>
                </a:moveTo>
                <a:lnTo>
                  <a:pt x="23" y="421"/>
                </a:lnTo>
                <a:cubicBezTo>
                  <a:pt x="46" y="421"/>
                  <a:pt x="46" y="421"/>
                  <a:pt x="46" y="421"/>
                </a:cubicBezTo>
                <a:cubicBezTo>
                  <a:pt x="53" y="421"/>
                  <a:pt x="59" y="426"/>
                  <a:pt x="59" y="432"/>
                </a:cubicBezTo>
                <a:cubicBezTo>
                  <a:pt x="59" y="439"/>
                  <a:pt x="53" y="444"/>
                  <a:pt x="46" y="444"/>
                </a:cubicBezTo>
                <a:cubicBezTo>
                  <a:pt x="23" y="444"/>
                  <a:pt x="23" y="444"/>
                  <a:pt x="23" y="444"/>
                </a:cubicBezTo>
                <a:lnTo>
                  <a:pt x="23" y="421"/>
                </a:lnTo>
                <a:close/>
                <a:moveTo>
                  <a:pt x="23" y="515"/>
                </a:moveTo>
                <a:lnTo>
                  <a:pt x="23" y="515"/>
                </a:lnTo>
                <a:cubicBezTo>
                  <a:pt x="46" y="515"/>
                  <a:pt x="46" y="515"/>
                  <a:pt x="46" y="515"/>
                </a:cubicBezTo>
                <a:cubicBezTo>
                  <a:pt x="53" y="515"/>
                  <a:pt x="59" y="520"/>
                  <a:pt x="59" y="526"/>
                </a:cubicBezTo>
                <a:cubicBezTo>
                  <a:pt x="59" y="532"/>
                  <a:pt x="53" y="538"/>
                  <a:pt x="46" y="538"/>
                </a:cubicBezTo>
                <a:cubicBezTo>
                  <a:pt x="23" y="538"/>
                  <a:pt x="23" y="538"/>
                  <a:pt x="23" y="538"/>
                </a:cubicBezTo>
                <a:lnTo>
                  <a:pt x="23" y="515"/>
                </a:lnTo>
                <a:close/>
                <a:moveTo>
                  <a:pt x="46" y="631"/>
                </a:moveTo>
                <a:lnTo>
                  <a:pt x="46" y="631"/>
                </a:lnTo>
                <a:cubicBezTo>
                  <a:pt x="23" y="631"/>
                  <a:pt x="23" y="631"/>
                  <a:pt x="23" y="631"/>
                </a:cubicBezTo>
                <a:cubicBezTo>
                  <a:pt x="23" y="607"/>
                  <a:pt x="23" y="607"/>
                  <a:pt x="23" y="607"/>
                </a:cubicBezTo>
                <a:cubicBezTo>
                  <a:pt x="46" y="607"/>
                  <a:pt x="46" y="607"/>
                  <a:pt x="46" y="607"/>
                </a:cubicBezTo>
                <a:cubicBezTo>
                  <a:pt x="53" y="607"/>
                  <a:pt x="59" y="613"/>
                  <a:pt x="59" y="619"/>
                </a:cubicBezTo>
                <a:cubicBezTo>
                  <a:pt x="59" y="626"/>
                  <a:pt x="53" y="631"/>
                  <a:pt x="46" y="631"/>
                </a:cubicBezTo>
                <a:close/>
                <a:moveTo>
                  <a:pt x="93" y="584"/>
                </a:moveTo>
                <a:lnTo>
                  <a:pt x="93" y="584"/>
                </a:lnTo>
                <a:cubicBezTo>
                  <a:pt x="23" y="584"/>
                  <a:pt x="23" y="584"/>
                  <a:pt x="23" y="584"/>
                </a:cubicBezTo>
                <a:cubicBezTo>
                  <a:pt x="23" y="560"/>
                  <a:pt x="23" y="560"/>
                  <a:pt x="23" y="560"/>
                </a:cubicBezTo>
                <a:cubicBezTo>
                  <a:pt x="93" y="560"/>
                  <a:pt x="93" y="560"/>
                  <a:pt x="93" y="560"/>
                </a:cubicBezTo>
                <a:cubicBezTo>
                  <a:pt x="99" y="560"/>
                  <a:pt x="104" y="566"/>
                  <a:pt x="104" y="573"/>
                </a:cubicBezTo>
                <a:cubicBezTo>
                  <a:pt x="104" y="579"/>
                  <a:pt x="99" y="584"/>
                  <a:pt x="93" y="584"/>
                </a:cubicBezTo>
                <a:close/>
                <a:moveTo>
                  <a:pt x="93" y="491"/>
                </a:moveTo>
                <a:lnTo>
                  <a:pt x="93" y="491"/>
                </a:lnTo>
                <a:cubicBezTo>
                  <a:pt x="23" y="491"/>
                  <a:pt x="23" y="491"/>
                  <a:pt x="23" y="491"/>
                </a:cubicBezTo>
                <a:cubicBezTo>
                  <a:pt x="23" y="468"/>
                  <a:pt x="23" y="468"/>
                  <a:pt x="23" y="468"/>
                </a:cubicBezTo>
                <a:cubicBezTo>
                  <a:pt x="93" y="468"/>
                  <a:pt x="93" y="468"/>
                  <a:pt x="93" y="468"/>
                </a:cubicBezTo>
                <a:cubicBezTo>
                  <a:pt x="99" y="468"/>
                  <a:pt x="104" y="473"/>
                  <a:pt x="104" y="479"/>
                </a:cubicBezTo>
                <a:cubicBezTo>
                  <a:pt x="104" y="486"/>
                  <a:pt x="99" y="491"/>
                  <a:pt x="93" y="491"/>
                </a:cubicBezTo>
                <a:close/>
                <a:moveTo>
                  <a:pt x="93" y="397"/>
                </a:moveTo>
                <a:lnTo>
                  <a:pt x="93" y="397"/>
                </a:lnTo>
                <a:cubicBezTo>
                  <a:pt x="23" y="397"/>
                  <a:pt x="23" y="397"/>
                  <a:pt x="23" y="397"/>
                </a:cubicBezTo>
                <a:cubicBezTo>
                  <a:pt x="23" y="374"/>
                  <a:pt x="23" y="374"/>
                  <a:pt x="23" y="374"/>
                </a:cubicBezTo>
                <a:cubicBezTo>
                  <a:pt x="93" y="374"/>
                  <a:pt x="93" y="374"/>
                  <a:pt x="93" y="374"/>
                </a:cubicBezTo>
                <a:cubicBezTo>
                  <a:pt x="99" y="374"/>
                  <a:pt x="104" y="379"/>
                  <a:pt x="104" y="386"/>
                </a:cubicBezTo>
                <a:cubicBezTo>
                  <a:pt x="104" y="392"/>
                  <a:pt x="99" y="397"/>
                  <a:pt x="93" y="397"/>
                </a:cubicBezTo>
                <a:close/>
                <a:moveTo>
                  <a:pt x="93" y="304"/>
                </a:moveTo>
                <a:lnTo>
                  <a:pt x="93" y="304"/>
                </a:lnTo>
                <a:cubicBezTo>
                  <a:pt x="23" y="304"/>
                  <a:pt x="23" y="304"/>
                  <a:pt x="23" y="304"/>
                </a:cubicBezTo>
                <a:cubicBezTo>
                  <a:pt x="23" y="280"/>
                  <a:pt x="23" y="280"/>
                  <a:pt x="23" y="280"/>
                </a:cubicBezTo>
                <a:cubicBezTo>
                  <a:pt x="93" y="280"/>
                  <a:pt x="93" y="280"/>
                  <a:pt x="93" y="280"/>
                </a:cubicBezTo>
                <a:cubicBezTo>
                  <a:pt x="99" y="280"/>
                  <a:pt x="104" y="286"/>
                  <a:pt x="104" y="293"/>
                </a:cubicBezTo>
                <a:cubicBezTo>
                  <a:pt x="104" y="299"/>
                  <a:pt x="99" y="304"/>
                  <a:pt x="93" y="304"/>
                </a:cubicBezTo>
                <a:close/>
                <a:moveTo>
                  <a:pt x="93" y="211"/>
                </a:moveTo>
                <a:lnTo>
                  <a:pt x="93" y="211"/>
                </a:lnTo>
                <a:cubicBezTo>
                  <a:pt x="23" y="211"/>
                  <a:pt x="23" y="211"/>
                  <a:pt x="23" y="211"/>
                </a:cubicBezTo>
                <a:cubicBezTo>
                  <a:pt x="23" y="188"/>
                  <a:pt x="23" y="188"/>
                  <a:pt x="23" y="188"/>
                </a:cubicBezTo>
                <a:cubicBezTo>
                  <a:pt x="93" y="188"/>
                  <a:pt x="93" y="188"/>
                  <a:pt x="93" y="188"/>
                </a:cubicBezTo>
                <a:cubicBezTo>
                  <a:pt x="99" y="188"/>
                  <a:pt x="104" y="193"/>
                  <a:pt x="104" y="199"/>
                </a:cubicBezTo>
                <a:cubicBezTo>
                  <a:pt x="104" y="205"/>
                  <a:pt x="99" y="211"/>
                  <a:pt x="93" y="211"/>
                </a:cubicBezTo>
                <a:close/>
                <a:moveTo>
                  <a:pt x="93" y="117"/>
                </a:moveTo>
                <a:lnTo>
                  <a:pt x="93" y="117"/>
                </a:lnTo>
                <a:cubicBezTo>
                  <a:pt x="23" y="117"/>
                  <a:pt x="23" y="117"/>
                  <a:pt x="23" y="117"/>
                </a:cubicBezTo>
                <a:cubicBezTo>
                  <a:pt x="23" y="94"/>
                  <a:pt x="23" y="94"/>
                  <a:pt x="23" y="94"/>
                </a:cubicBezTo>
                <a:cubicBezTo>
                  <a:pt x="93" y="94"/>
                  <a:pt x="93" y="94"/>
                  <a:pt x="93" y="94"/>
                </a:cubicBezTo>
                <a:cubicBezTo>
                  <a:pt x="99" y="94"/>
                  <a:pt x="104" y="99"/>
                  <a:pt x="104" y="106"/>
                </a:cubicBezTo>
                <a:cubicBezTo>
                  <a:pt x="104" y="112"/>
                  <a:pt x="99" y="117"/>
                  <a:pt x="93" y="117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1" name="Freeform 99"/>
          <p:cNvSpPr>
            <a:spLocks noChangeArrowheads="1"/>
          </p:cNvSpPr>
          <p:nvPr/>
        </p:nvSpPr>
        <p:spPr bwMode="auto">
          <a:xfrm>
            <a:off x="4886955" y="3579582"/>
            <a:ext cx="244554" cy="248259"/>
          </a:xfrm>
          <a:custGeom>
            <a:avLst/>
            <a:gdLst>
              <a:gd name="T0" fmla="*/ 579 w 584"/>
              <a:gd name="T1" fmla="*/ 572 h 592"/>
              <a:gd name="T2" fmla="*/ 7 w 584"/>
              <a:gd name="T3" fmla="*/ 2 h 592"/>
              <a:gd name="T4" fmla="*/ 0 w 584"/>
              <a:gd name="T5" fmla="*/ 580 h 592"/>
              <a:gd name="T6" fmla="*/ 570 w 584"/>
              <a:gd name="T7" fmla="*/ 591 h 592"/>
              <a:gd name="T8" fmla="*/ 579 w 584"/>
              <a:gd name="T9" fmla="*/ 572 h 592"/>
              <a:gd name="T10" fmla="*/ 370 w 584"/>
              <a:gd name="T11" fmla="*/ 493 h 592"/>
              <a:gd name="T12" fmla="*/ 99 w 584"/>
              <a:gd name="T13" fmla="*/ 214 h 592"/>
              <a:gd name="T14" fmla="*/ 40 w 584"/>
              <a:gd name="T15" fmla="*/ 532 h 592"/>
              <a:gd name="T16" fmla="*/ 23 w 584"/>
              <a:gd name="T17" fmla="*/ 532 h 592"/>
              <a:gd name="T18" fmla="*/ 40 w 584"/>
              <a:gd name="T19" fmla="*/ 509 h 592"/>
              <a:gd name="T20" fmla="*/ 40 w 584"/>
              <a:gd name="T21" fmla="*/ 532 h 592"/>
              <a:gd name="T22" fmla="*/ 40 w 584"/>
              <a:gd name="T23" fmla="*/ 494 h 592"/>
              <a:gd name="T24" fmla="*/ 23 w 584"/>
              <a:gd name="T25" fmla="*/ 470 h 592"/>
              <a:gd name="T26" fmla="*/ 53 w 584"/>
              <a:gd name="T27" fmla="*/ 482 h 592"/>
              <a:gd name="T28" fmla="*/ 40 w 584"/>
              <a:gd name="T29" fmla="*/ 454 h 592"/>
              <a:gd name="T30" fmla="*/ 23 w 584"/>
              <a:gd name="T31" fmla="*/ 454 h 592"/>
              <a:gd name="T32" fmla="*/ 40 w 584"/>
              <a:gd name="T33" fmla="*/ 431 h 592"/>
              <a:gd name="T34" fmla="*/ 40 w 584"/>
              <a:gd name="T35" fmla="*/ 454 h 592"/>
              <a:gd name="T36" fmla="*/ 40 w 584"/>
              <a:gd name="T37" fmla="*/ 416 h 592"/>
              <a:gd name="T38" fmla="*/ 23 w 584"/>
              <a:gd name="T39" fmla="*/ 392 h 592"/>
              <a:gd name="T40" fmla="*/ 53 w 584"/>
              <a:gd name="T41" fmla="*/ 404 h 592"/>
              <a:gd name="T42" fmla="*/ 40 w 584"/>
              <a:gd name="T43" fmla="*/ 376 h 592"/>
              <a:gd name="T44" fmla="*/ 23 w 584"/>
              <a:gd name="T45" fmla="*/ 376 h 592"/>
              <a:gd name="T46" fmla="*/ 40 w 584"/>
              <a:gd name="T47" fmla="*/ 353 h 592"/>
              <a:gd name="T48" fmla="*/ 40 w 584"/>
              <a:gd name="T49" fmla="*/ 376 h 592"/>
              <a:gd name="T50" fmla="*/ 40 w 584"/>
              <a:gd name="T51" fmla="*/ 337 h 592"/>
              <a:gd name="T52" fmla="*/ 23 w 584"/>
              <a:gd name="T53" fmla="*/ 314 h 592"/>
              <a:gd name="T54" fmla="*/ 53 w 584"/>
              <a:gd name="T55" fmla="*/ 326 h 592"/>
              <a:gd name="T56" fmla="*/ 40 w 584"/>
              <a:gd name="T57" fmla="*/ 298 h 592"/>
              <a:gd name="T58" fmla="*/ 23 w 584"/>
              <a:gd name="T59" fmla="*/ 298 h 592"/>
              <a:gd name="T60" fmla="*/ 40 w 584"/>
              <a:gd name="T61" fmla="*/ 275 h 592"/>
              <a:gd name="T62" fmla="*/ 40 w 584"/>
              <a:gd name="T63" fmla="*/ 298 h 592"/>
              <a:gd name="T64" fmla="*/ 40 w 584"/>
              <a:gd name="T65" fmla="*/ 259 h 592"/>
              <a:gd name="T66" fmla="*/ 23 w 584"/>
              <a:gd name="T67" fmla="*/ 235 h 592"/>
              <a:gd name="T68" fmla="*/ 53 w 584"/>
              <a:gd name="T69" fmla="*/ 248 h 592"/>
              <a:gd name="T70" fmla="*/ 40 w 584"/>
              <a:gd name="T71" fmla="*/ 220 h 592"/>
              <a:gd name="T72" fmla="*/ 23 w 584"/>
              <a:gd name="T73" fmla="*/ 220 h 592"/>
              <a:gd name="T74" fmla="*/ 40 w 584"/>
              <a:gd name="T75" fmla="*/ 197 h 592"/>
              <a:gd name="T76" fmla="*/ 40 w 584"/>
              <a:gd name="T77" fmla="*/ 220 h 592"/>
              <a:gd name="T78" fmla="*/ 40 w 584"/>
              <a:gd name="T79" fmla="*/ 181 h 592"/>
              <a:gd name="T80" fmla="*/ 23 w 584"/>
              <a:gd name="T81" fmla="*/ 157 h 592"/>
              <a:gd name="T82" fmla="*/ 53 w 584"/>
              <a:gd name="T83" fmla="*/ 169 h 592"/>
              <a:gd name="T84" fmla="*/ 40 w 584"/>
              <a:gd name="T85" fmla="*/ 142 h 592"/>
              <a:gd name="T86" fmla="*/ 23 w 584"/>
              <a:gd name="T87" fmla="*/ 142 h 592"/>
              <a:gd name="T88" fmla="*/ 40 w 584"/>
              <a:gd name="T89" fmla="*/ 119 h 592"/>
              <a:gd name="T90" fmla="*/ 40 w 584"/>
              <a:gd name="T91" fmla="*/ 142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84" h="592">
                <a:moveTo>
                  <a:pt x="579" y="572"/>
                </a:moveTo>
                <a:lnTo>
                  <a:pt x="579" y="572"/>
                </a:lnTo>
                <a:cubicBezTo>
                  <a:pt x="19" y="4"/>
                  <a:pt x="19" y="4"/>
                  <a:pt x="19" y="4"/>
                </a:cubicBezTo>
                <a:cubicBezTo>
                  <a:pt x="16" y="1"/>
                  <a:pt x="11" y="0"/>
                  <a:pt x="7" y="2"/>
                </a:cubicBezTo>
                <a:cubicBezTo>
                  <a:pt x="3" y="4"/>
                  <a:pt x="0" y="8"/>
                  <a:pt x="0" y="13"/>
                </a:cubicBezTo>
                <a:cubicBezTo>
                  <a:pt x="0" y="580"/>
                  <a:pt x="0" y="580"/>
                  <a:pt x="0" y="580"/>
                </a:cubicBezTo>
                <a:cubicBezTo>
                  <a:pt x="0" y="586"/>
                  <a:pt x="5" y="591"/>
                  <a:pt x="11" y="591"/>
                </a:cubicBezTo>
                <a:cubicBezTo>
                  <a:pt x="570" y="591"/>
                  <a:pt x="570" y="591"/>
                  <a:pt x="570" y="591"/>
                </a:cubicBezTo>
                <a:cubicBezTo>
                  <a:pt x="575" y="591"/>
                  <a:pt x="580" y="588"/>
                  <a:pt x="582" y="584"/>
                </a:cubicBezTo>
                <a:cubicBezTo>
                  <a:pt x="583" y="580"/>
                  <a:pt x="582" y="575"/>
                  <a:pt x="579" y="572"/>
                </a:cubicBezTo>
                <a:close/>
                <a:moveTo>
                  <a:pt x="370" y="493"/>
                </a:moveTo>
                <a:lnTo>
                  <a:pt x="370" y="493"/>
                </a:lnTo>
                <a:cubicBezTo>
                  <a:pt x="99" y="493"/>
                  <a:pt x="99" y="493"/>
                  <a:pt x="99" y="493"/>
                </a:cubicBezTo>
                <a:cubicBezTo>
                  <a:pt x="99" y="214"/>
                  <a:pt x="99" y="214"/>
                  <a:pt x="99" y="214"/>
                </a:cubicBezTo>
                <a:lnTo>
                  <a:pt x="370" y="493"/>
                </a:lnTo>
                <a:close/>
                <a:moveTo>
                  <a:pt x="40" y="532"/>
                </a:moveTo>
                <a:lnTo>
                  <a:pt x="40" y="532"/>
                </a:lnTo>
                <a:cubicBezTo>
                  <a:pt x="23" y="532"/>
                  <a:pt x="23" y="532"/>
                  <a:pt x="23" y="532"/>
                </a:cubicBezTo>
                <a:cubicBezTo>
                  <a:pt x="23" y="509"/>
                  <a:pt x="23" y="509"/>
                  <a:pt x="23" y="509"/>
                </a:cubicBezTo>
                <a:cubicBezTo>
                  <a:pt x="40" y="509"/>
                  <a:pt x="40" y="509"/>
                  <a:pt x="40" y="509"/>
                </a:cubicBezTo>
                <a:cubicBezTo>
                  <a:pt x="48" y="509"/>
                  <a:pt x="53" y="514"/>
                  <a:pt x="53" y="521"/>
                </a:cubicBezTo>
                <a:cubicBezTo>
                  <a:pt x="53" y="527"/>
                  <a:pt x="48" y="532"/>
                  <a:pt x="40" y="532"/>
                </a:cubicBezTo>
                <a:close/>
                <a:moveTo>
                  <a:pt x="40" y="494"/>
                </a:moveTo>
                <a:lnTo>
                  <a:pt x="40" y="494"/>
                </a:lnTo>
                <a:cubicBezTo>
                  <a:pt x="23" y="494"/>
                  <a:pt x="23" y="494"/>
                  <a:pt x="23" y="494"/>
                </a:cubicBezTo>
                <a:cubicBezTo>
                  <a:pt x="23" y="470"/>
                  <a:pt x="23" y="470"/>
                  <a:pt x="23" y="470"/>
                </a:cubicBezTo>
                <a:cubicBezTo>
                  <a:pt x="40" y="470"/>
                  <a:pt x="40" y="470"/>
                  <a:pt x="40" y="470"/>
                </a:cubicBezTo>
                <a:cubicBezTo>
                  <a:pt x="48" y="470"/>
                  <a:pt x="53" y="475"/>
                  <a:pt x="53" y="482"/>
                </a:cubicBezTo>
                <a:cubicBezTo>
                  <a:pt x="53" y="488"/>
                  <a:pt x="48" y="494"/>
                  <a:pt x="40" y="494"/>
                </a:cubicBezTo>
                <a:close/>
                <a:moveTo>
                  <a:pt x="40" y="454"/>
                </a:moveTo>
                <a:lnTo>
                  <a:pt x="40" y="454"/>
                </a:lnTo>
                <a:cubicBezTo>
                  <a:pt x="23" y="454"/>
                  <a:pt x="23" y="454"/>
                  <a:pt x="23" y="454"/>
                </a:cubicBezTo>
                <a:cubicBezTo>
                  <a:pt x="23" y="431"/>
                  <a:pt x="23" y="431"/>
                  <a:pt x="23" y="431"/>
                </a:cubicBezTo>
                <a:cubicBezTo>
                  <a:pt x="40" y="431"/>
                  <a:pt x="40" y="431"/>
                  <a:pt x="40" y="431"/>
                </a:cubicBezTo>
                <a:cubicBezTo>
                  <a:pt x="48" y="431"/>
                  <a:pt x="53" y="436"/>
                  <a:pt x="53" y="443"/>
                </a:cubicBezTo>
                <a:cubicBezTo>
                  <a:pt x="53" y="449"/>
                  <a:pt x="48" y="454"/>
                  <a:pt x="40" y="454"/>
                </a:cubicBezTo>
                <a:close/>
                <a:moveTo>
                  <a:pt x="40" y="416"/>
                </a:moveTo>
                <a:lnTo>
                  <a:pt x="40" y="416"/>
                </a:lnTo>
                <a:cubicBezTo>
                  <a:pt x="23" y="416"/>
                  <a:pt x="23" y="416"/>
                  <a:pt x="23" y="416"/>
                </a:cubicBezTo>
                <a:cubicBezTo>
                  <a:pt x="23" y="392"/>
                  <a:pt x="23" y="392"/>
                  <a:pt x="23" y="392"/>
                </a:cubicBezTo>
                <a:cubicBezTo>
                  <a:pt x="40" y="392"/>
                  <a:pt x="40" y="392"/>
                  <a:pt x="40" y="392"/>
                </a:cubicBezTo>
                <a:cubicBezTo>
                  <a:pt x="48" y="392"/>
                  <a:pt x="53" y="397"/>
                  <a:pt x="53" y="404"/>
                </a:cubicBezTo>
                <a:cubicBezTo>
                  <a:pt x="53" y="410"/>
                  <a:pt x="48" y="416"/>
                  <a:pt x="40" y="416"/>
                </a:cubicBezTo>
                <a:close/>
                <a:moveTo>
                  <a:pt x="40" y="376"/>
                </a:moveTo>
                <a:lnTo>
                  <a:pt x="40" y="376"/>
                </a:lnTo>
                <a:cubicBezTo>
                  <a:pt x="23" y="376"/>
                  <a:pt x="23" y="376"/>
                  <a:pt x="23" y="376"/>
                </a:cubicBezTo>
                <a:cubicBezTo>
                  <a:pt x="23" y="353"/>
                  <a:pt x="23" y="353"/>
                  <a:pt x="23" y="353"/>
                </a:cubicBezTo>
                <a:cubicBezTo>
                  <a:pt x="40" y="353"/>
                  <a:pt x="40" y="353"/>
                  <a:pt x="40" y="353"/>
                </a:cubicBezTo>
                <a:cubicBezTo>
                  <a:pt x="48" y="353"/>
                  <a:pt x="53" y="358"/>
                  <a:pt x="53" y="365"/>
                </a:cubicBezTo>
                <a:cubicBezTo>
                  <a:pt x="53" y="371"/>
                  <a:pt x="48" y="376"/>
                  <a:pt x="40" y="376"/>
                </a:cubicBezTo>
                <a:close/>
                <a:moveTo>
                  <a:pt x="40" y="337"/>
                </a:moveTo>
                <a:lnTo>
                  <a:pt x="40" y="337"/>
                </a:lnTo>
                <a:cubicBezTo>
                  <a:pt x="23" y="337"/>
                  <a:pt x="23" y="337"/>
                  <a:pt x="23" y="337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40" y="314"/>
                  <a:pt x="40" y="314"/>
                  <a:pt x="40" y="314"/>
                </a:cubicBezTo>
                <a:cubicBezTo>
                  <a:pt x="48" y="314"/>
                  <a:pt x="53" y="319"/>
                  <a:pt x="53" y="326"/>
                </a:cubicBezTo>
                <a:cubicBezTo>
                  <a:pt x="53" y="332"/>
                  <a:pt x="48" y="337"/>
                  <a:pt x="40" y="337"/>
                </a:cubicBezTo>
                <a:close/>
                <a:moveTo>
                  <a:pt x="40" y="298"/>
                </a:moveTo>
                <a:lnTo>
                  <a:pt x="40" y="298"/>
                </a:lnTo>
                <a:cubicBezTo>
                  <a:pt x="23" y="298"/>
                  <a:pt x="23" y="298"/>
                  <a:pt x="23" y="298"/>
                </a:cubicBezTo>
                <a:cubicBezTo>
                  <a:pt x="23" y="275"/>
                  <a:pt x="23" y="275"/>
                  <a:pt x="23" y="275"/>
                </a:cubicBezTo>
                <a:cubicBezTo>
                  <a:pt x="40" y="275"/>
                  <a:pt x="40" y="275"/>
                  <a:pt x="40" y="275"/>
                </a:cubicBezTo>
                <a:cubicBezTo>
                  <a:pt x="48" y="275"/>
                  <a:pt x="53" y="280"/>
                  <a:pt x="53" y="286"/>
                </a:cubicBezTo>
                <a:cubicBezTo>
                  <a:pt x="53" y="293"/>
                  <a:pt x="48" y="298"/>
                  <a:pt x="40" y="298"/>
                </a:cubicBezTo>
                <a:close/>
                <a:moveTo>
                  <a:pt x="40" y="259"/>
                </a:moveTo>
                <a:lnTo>
                  <a:pt x="40" y="259"/>
                </a:lnTo>
                <a:cubicBezTo>
                  <a:pt x="23" y="259"/>
                  <a:pt x="23" y="259"/>
                  <a:pt x="23" y="259"/>
                </a:cubicBezTo>
                <a:cubicBezTo>
                  <a:pt x="23" y="235"/>
                  <a:pt x="23" y="235"/>
                  <a:pt x="23" y="235"/>
                </a:cubicBezTo>
                <a:cubicBezTo>
                  <a:pt x="40" y="235"/>
                  <a:pt x="40" y="235"/>
                  <a:pt x="40" y="235"/>
                </a:cubicBezTo>
                <a:cubicBezTo>
                  <a:pt x="48" y="235"/>
                  <a:pt x="53" y="241"/>
                  <a:pt x="53" y="248"/>
                </a:cubicBezTo>
                <a:cubicBezTo>
                  <a:pt x="53" y="254"/>
                  <a:pt x="48" y="259"/>
                  <a:pt x="40" y="259"/>
                </a:cubicBezTo>
                <a:close/>
                <a:moveTo>
                  <a:pt x="40" y="220"/>
                </a:moveTo>
                <a:lnTo>
                  <a:pt x="40" y="220"/>
                </a:lnTo>
                <a:cubicBezTo>
                  <a:pt x="23" y="220"/>
                  <a:pt x="23" y="220"/>
                  <a:pt x="23" y="220"/>
                </a:cubicBezTo>
                <a:cubicBezTo>
                  <a:pt x="23" y="197"/>
                  <a:pt x="23" y="197"/>
                  <a:pt x="23" y="197"/>
                </a:cubicBezTo>
                <a:cubicBezTo>
                  <a:pt x="40" y="197"/>
                  <a:pt x="40" y="197"/>
                  <a:pt x="40" y="197"/>
                </a:cubicBezTo>
                <a:cubicBezTo>
                  <a:pt x="48" y="197"/>
                  <a:pt x="53" y="202"/>
                  <a:pt x="53" y="208"/>
                </a:cubicBezTo>
                <a:cubicBezTo>
                  <a:pt x="53" y="215"/>
                  <a:pt x="48" y="220"/>
                  <a:pt x="40" y="220"/>
                </a:cubicBezTo>
                <a:close/>
                <a:moveTo>
                  <a:pt x="40" y="181"/>
                </a:moveTo>
                <a:lnTo>
                  <a:pt x="40" y="181"/>
                </a:lnTo>
                <a:cubicBezTo>
                  <a:pt x="23" y="181"/>
                  <a:pt x="23" y="181"/>
                  <a:pt x="23" y="181"/>
                </a:cubicBezTo>
                <a:cubicBezTo>
                  <a:pt x="23" y="157"/>
                  <a:pt x="23" y="157"/>
                  <a:pt x="23" y="157"/>
                </a:cubicBezTo>
                <a:cubicBezTo>
                  <a:pt x="40" y="157"/>
                  <a:pt x="40" y="157"/>
                  <a:pt x="40" y="157"/>
                </a:cubicBezTo>
                <a:cubicBezTo>
                  <a:pt x="48" y="157"/>
                  <a:pt x="53" y="163"/>
                  <a:pt x="53" y="169"/>
                </a:cubicBezTo>
                <a:cubicBezTo>
                  <a:pt x="53" y="176"/>
                  <a:pt x="48" y="181"/>
                  <a:pt x="40" y="181"/>
                </a:cubicBezTo>
                <a:close/>
                <a:moveTo>
                  <a:pt x="40" y="142"/>
                </a:moveTo>
                <a:lnTo>
                  <a:pt x="40" y="142"/>
                </a:lnTo>
                <a:cubicBezTo>
                  <a:pt x="23" y="142"/>
                  <a:pt x="23" y="142"/>
                  <a:pt x="23" y="142"/>
                </a:cubicBezTo>
                <a:cubicBezTo>
                  <a:pt x="23" y="119"/>
                  <a:pt x="23" y="119"/>
                  <a:pt x="23" y="119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48" y="119"/>
                  <a:pt x="53" y="124"/>
                  <a:pt x="53" y="130"/>
                </a:cubicBezTo>
                <a:cubicBezTo>
                  <a:pt x="53" y="137"/>
                  <a:pt x="48" y="142"/>
                  <a:pt x="40" y="142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778094" y="3570318"/>
            <a:ext cx="157478" cy="294577"/>
            <a:chOff x="5778094" y="3570318"/>
            <a:chExt cx="157478" cy="294577"/>
          </a:xfrm>
          <a:solidFill>
            <a:srgbClr val="02D35F"/>
          </a:solidFill>
        </p:grpSpPr>
        <p:sp>
          <p:nvSpPr>
            <p:cNvPr id="3172" name="Freeform 100"/>
            <p:cNvSpPr>
              <a:spLocks noChangeArrowheads="1"/>
            </p:cNvSpPr>
            <p:nvPr/>
          </p:nvSpPr>
          <p:spPr bwMode="auto">
            <a:xfrm>
              <a:off x="5807737" y="3574023"/>
              <a:ext cx="40759" cy="48170"/>
            </a:xfrm>
            <a:custGeom>
              <a:avLst/>
              <a:gdLst>
                <a:gd name="T0" fmla="*/ 47 w 95"/>
                <a:gd name="T1" fmla="*/ 0 h 113"/>
                <a:gd name="T2" fmla="*/ 47 w 95"/>
                <a:gd name="T3" fmla="*/ 0 h 113"/>
                <a:gd name="T4" fmla="*/ 0 w 95"/>
                <a:gd name="T5" fmla="*/ 69 h 113"/>
                <a:gd name="T6" fmla="*/ 0 w 95"/>
                <a:gd name="T7" fmla="*/ 112 h 113"/>
                <a:gd name="T8" fmla="*/ 6 w 95"/>
                <a:gd name="T9" fmla="*/ 111 h 113"/>
                <a:gd name="T10" fmla="*/ 89 w 95"/>
                <a:gd name="T11" fmla="*/ 111 h 113"/>
                <a:gd name="T12" fmla="*/ 94 w 95"/>
                <a:gd name="T13" fmla="*/ 112 h 113"/>
                <a:gd name="T14" fmla="*/ 94 w 95"/>
                <a:gd name="T15" fmla="*/ 69 h 113"/>
                <a:gd name="T16" fmla="*/ 47 w 95"/>
                <a:gd name="T1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113">
                  <a:moveTo>
                    <a:pt x="47" y="0"/>
                  </a:moveTo>
                  <a:lnTo>
                    <a:pt x="47" y="0"/>
                  </a:lnTo>
                  <a:cubicBezTo>
                    <a:pt x="34" y="0"/>
                    <a:pt x="0" y="6"/>
                    <a:pt x="0" y="6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2" y="112"/>
                    <a:pt x="4" y="111"/>
                    <a:pt x="6" y="111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91" y="111"/>
                    <a:pt x="92" y="112"/>
                    <a:pt x="94" y="112"/>
                  </a:cubicBezTo>
                  <a:cubicBezTo>
                    <a:pt x="94" y="69"/>
                    <a:pt x="94" y="69"/>
                    <a:pt x="94" y="69"/>
                  </a:cubicBezTo>
                  <a:cubicBezTo>
                    <a:pt x="94" y="6"/>
                    <a:pt x="62" y="0"/>
                    <a:pt x="4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Freeform 101"/>
            <p:cNvSpPr>
              <a:spLocks noChangeArrowheads="1"/>
            </p:cNvSpPr>
            <p:nvPr/>
          </p:nvSpPr>
          <p:spPr bwMode="auto">
            <a:xfrm>
              <a:off x="5778094" y="3629604"/>
              <a:ext cx="68549" cy="226027"/>
            </a:xfrm>
            <a:custGeom>
              <a:avLst/>
              <a:gdLst>
                <a:gd name="T0" fmla="*/ 76 w 165"/>
                <a:gd name="T1" fmla="*/ 1 h 537"/>
                <a:gd name="T2" fmla="*/ 76 w 165"/>
                <a:gd name="T3" fmla="*/ 1 h 537"/>
                <a:gd name="T4" fmla="*/ 70 w 165"/>
                <a:gd name="T5" fmla="*/ 0 h 537"/>
                <a:gd name="T6" fmla="*/ 70 w 165"/>
                <a:gd name="T7" fmla="*/ 1 h 537"/>
                <a:gd name="T8" fmla="*/ 12 w 165"/>
                <a:gd name="T9" fmla="*/ 1 h 537"/>
                <a:gd name="T10" fmla="*/ 0 w 165"/>
                <a:gd name="T11" fmla="*/ 12 h 537"/>
                <a:gd name="T12" fmla="*/ 0 w 165"/>
                <a:gd name="T13" fmla="*/ 211 h 537"/>
                <a:gd name="T14" fmla="*/ 12 w 165"/>
                <a:gd name="T15" fmla="*/ 223 h 537"/>
                <a:gd name="T16" fmla="*/ 24 w 165"/>
                <a:gd name="T17" fmla="*/ 211 h 537"/>
                <a:gd name="T18" fmla="*/ 24 w 165"/>
                <a:gd name="T19" fmla="*/ 24 h 537"/>
                <a:gd name="T20" fmla="*/ 70 w 165"/>
                <a:gd name="T21" fmla="*/ 24 h 537"/>
                <a:gd name="T22" fmla="*/ 71 w 165"/>
                <a:gd name="T23" fmla="*/ 380 h 537"/>
                <a:gd name="T24" fmla="*/ 106 w 165"/>
                <a:gd name="T25" fmla="*/ 527 h 537"/>
                <a:gd name="T26" fmla="*/ 117 w 165"/>
                <a:gd name="T27" fmla="*/ 536 h 537"/>
                <a:gd name="T28" fmla="*/ 129 w 165"/>
                <a:gd name="T29" fmla="*/ 527 h 537"/>
                <a:gd name="T30" fmla="*/ 164 w 165"/>
                <a:gd name="T31" fmla="*/ 377 h 537"/>
                <a:gd name="T32" fmla="*/ 164 w 165"/>
                <a:gd name="T33" fmla="*/ 0 h 537"/>
                <a:gd name="T34" fmla="*/ 159 w 165"/>
                <a:gd name="T35" fmla="*/ 1 h 537"/>
                <a:gd name="T36" fmla="*/ 76 w 165"/>
                <a:gd name="T37" fmla="*/ 1 h 537"/>
                <a:gd name="T38" fmla="*/ 141 w 165"/>
                <a:gd name="T39" fmla="*/ 375 h 537"/>
                <a:gd name="T40" fmla="*/ 141 w 165"/>
                <a:gd name="T41" fmla="*/ 375 h 537"/>
                <a:gd name="T42" fmla="*/ 117 w 165"/>
                <a:gd name="T43" fmla="*/ 475 h 537"/>
                <a:gd name="T44" fmla="*/ 94 w 165"/>
                <a:gd name="T45" fmla="*/ 377 h 537"/>
                <a:gd name="T46" fmla="*/ 94 w 165"/>
                <a:gd name="T47" fmla="*/ 375 h 537"/>
                <a:gd name="T48" fmla="*/ 141 w 165"/>
                <a:gd name="T49" fmla="*/ 375 h 537"/>
                <a:gd name="T50" fmla="*/ 141 w 165"/>
                <a:gd name="T51" fmla="*/ 374 h 537"/>
                <a:gd name="T52" fmla="*/ 141 w 165"/>
                <a:gd name="T53" fmla="*/ 375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5" h="537">
                  <a:moveTo>
                    <a:pt x="76" y="1"/>
                  </a:moveTo>
                  <a:lnTo>
                    <a:pt x="76" y="1"/>
                  </a:lnTo>
                  <a:cubicBezTo>
                    <a:pt x="74" y="1"/>
                    <a:pt x="72" y="1"/>
                    <a:pt x="70" y="0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6" y="1"/>
                    <a:pt x="0" y="6"/>
                    <a:pt x="0" y="12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8"/>
                    <a:pt x="6" y="223"/>
                    <a:pt x="12" y="223"/>
                  </a:cubicBezTo>
                  <a:cubicBezTo>
                    <a:pt x="19" y="223"/>
                    <a:pt x="24" y="218"/>
                    <a:pt x="24" y="211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1" y="380"/>
                    <a:pt x="71" y="380"/>
                    <a:pt x="71" y="380"/>
                  </a:cubicBezTo>
                  <a:cubicBezTo>
                    <a:pt x="106" y="527"/>
                    <a:pt x="106" y="527"/>
                    <a:pt x="106" y="527"/>
                  </a:cubicBezTo>
                  <a:cubicBezTo>
                    <a:pt x="108" y="532"/>
                    <a:pt x="112" y="536"/>
                    <a:pt x="117" y="536"/>
                  </a:cubicBezTo>
                  <a:cubicBezTo>
                    <a:pt x="122" y="536"/>
                    <a:pt x="128" y="532"/>
                    <a:pt x="129" y="527"/>
                  </a:cubicBezTo>
                  <a:cubicBezTo>
                    <a:pt x="164" y="377"/>
                    <a:pt x="164" y="377"/>
                    <a:pt x="164" y="37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2" y="1"/>
                    <a:pt x="161" y="1"/>
                    <a:pt x="159" y="1"/>
                  </a:cubicBezTo>
                  <a:lnTo>
                    <a:pt x="76" y="1"/>
                  </a:lnTo>
                  <a:close/>
                  <a:moveTo>
                    <a:pt x="141" y="375"/>
                  </a:moveTo>
                  <a:lnTo>
                    <a:pt x="141" y="375"/>
                  </a:lnTo>
                  <a:cubicBezTo>
                    <a:pt x="117" y="475"/>
                    <a:pt x="117" y="475"/>
                    <a:pt x="117" y="475"/>
                  </a:cubicBezTo>
                  <a:cubicBezTo>
                    <a:pt x="94" y="377"/>
                    <a:pt x="94" y="377"/>
                    <a:pt x="94" y="377"/>
                  </a:cubicBezTo>
                  <a:cubicBezTo>
                    <a:pt x="94" y="375"/>
                    <a:pt x="94" y="375"/>
                    <a:pt x="94" y="375"/>
                  </a:cubicBezTo>
                  <a:cubicBezTo>
                    <a:pt x="141" y="375"/>
                    <a:pt x="141" y="375"/>
                    <a:pt x="141" y="375"/>
                  </a:cubicBezTo>
                  <a:lnTo>
                    <a:pt x="141" y="374"/>
                  </a:lnTo>
                  <a:lnTo>
                    <a:pt x="141" y="37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" name="Freeform 102"/>
            <p:cNvSpPr>
              <a:spLocks noChangeArrowheads="1"/>
            </p:cNvSpPr>
            <p:nvPr/>
          </p:nvSpPr>
          <p:spPr bwMode="auto">
            <a:xfrm>
              <a:off x="5867023" y="3570318"/>
              <a:ext cx="68549" cy="294577"/>
            </a:xfrm>
            <a:custGeom>
              <a:avLst/>
              <a:gdLst>
                <a:gd name="T0" fmla="*/ 152 w 164"/>
                <a:gd name="T1" fmla="*/ 0 h 702"/>
                <a:gd name="T2" fmla="*/ 0 w 164"/>
                <a:gd name="T3" fmla="*/ 13 h 702"/>
                <a:gd name="T4" fmla="*/ 11 w 164"/>
                <a:gd name="T5" fmla="*/ 701 h 702"/>
                <a:gd name="T6" fmla="*/ 163 w 164"/>
                <a:gd name="T7" fmla="*/ 690 h 702"/>
                <a:gd name="T8" fmla="*/ 152 w 164"/>
                <a:gd name="T9" fmla="*/ 0 h 702"/>
                <a:gd name="T10" fmla="*/ 23 w 164"/>
                <a:gd name="T11" fmla="*/ 141 h 702"/>
                <a:gd name="T12" fmla="*/ 58 w 164"/>
                <a:gd name="T13" fmla="*/ 152 h 702"/>
                <a:gd name="T14" fmla="*/ 23 w 164"/>
                <a:gd name="T15" fmla="*/ 164 h 702"/>
                <a:gd name="T16" fmla="*/ 23 w 164"/>
                <a:gd name="T17" fmla="*/ 235 h 702"/>
                <a:gd name="T18" fmla="*/ 47 w 164"/>
                <a:gd name="T19" fmla="*/ 235 h 702"/>
                <a:gd name="T20" fmla="*/ 47 w 164"/>
                <a:gd name="T21" fmla="*/ 258 h 702"/>
                <a:gd name="T22" fmla="*/ 23 w 164"/>
                <a:gd name="T23" fmla="*/ 235 h 702"/>
                <a:gd name="T24" fmla="*/ 23 w 164"/>
                <a:gd name="T25" fmla="*/ 327 h 702"/>
                <a:gd name="T26" fmla="*/ 58 w 164"/>
                <a:gd name="T27" fmla="*/ 339 h 702"/>
                <a:gd name="T28" fmla="*/ 23 w 164"/>
                <a:gd name="T29" fmla="*/ 351 h 702"/>
                <a:gd name="T30" fmla="*/ 23 w 164"/>
                <a:gd name="T31" fmla="*/ 421 h 702"/>
                <a:gd name="T32" fmla="*/ 47 w 164"/>
                <a:gd name="T33" fmla="*/ 421 h 702"/>
                <a:gd name="T34" fmla="*/ 47 w 164"/>
                <a:gd name="T35" fmla="*/ 444 h 702"/>
                <a:gd name="T36" fmla="*/ 23 w 164"/>
                <a:gd name="T37" fmla="*/ 421 h 702"/>
                <a:gd name="T38" fmla="*/ 23 w 164"/>
                <a:gd name="T39" fmla="*/ 515 h 702"/>
                <a:gd name="T40" fmla="*/ 58 w 164"/>
                <a:gd name="T41" fmla="*/ 526 h 702"/>
                <a:gd name="T42" fmla="*/ 23 w 164"/>
                <a:gd name="T43" fmla="*/ 538 h 702"/>
                <a:gd name="T44" fmla="*/ 47 w 164"/>
                <a:gd name="T45" fmla="*/ 631 h 702"/>
                <a:gd name="T46" fmla="*/ 23 w 164"/>
                <a:gd name="T47" fmla="*/ 631 h 702"/>
                <a:gd name="T48" fmla="*/ 47 w 164"/>
                <a:gd name="T49" fmla="*/ 607 h 702"/>
                <a:gd name="T50" fmla="*/ 47 w 164"/>
                <a:gd name="T51" fmla="*/ 631 h 702"/>
                <a:gd name="T52" fmla="*/ 93 w 164"/>
                <a:gd name="T53" fmla="*/ 584 h 702"/>
                <a:gd name="T54" fmla="*/ 23 w 164"/>
                <a:gd name="T55" fmla="*/ 560 h 702"/>
                <a:gd name="T56" fmla="*/ 105 w 164"/>
                <a:gd name="T57" fmla="*/ 573 h 702"/>
                <a:gd name="T58" fmla="*/ 93 w 164"/>
                <a:gd name="T59" fmla="*/ 491 h 702"/>
                <a:gd name="T60" fmla="*/ 23 w 164"/>
                <a:gd name="T61" fmla="*/ 491 h 702"/>
                <a:gd name="T62" fmla="*/ 93 w 164"/>
                <a:gd name="T63" fmla="*/ 468 h 702"/>
                <a:gd name="T64" fmla="*/ 93 w 164"/>
                <a:gd name="T65" fmla="*/ 491 h 702"/>
                <a:gd name="T66" fmla="*/ 93 w 164"/>
                <a:gd name="T67" fmla="*/ 397 h 702"/>
                <a:gd name="T68" fmla="*/ 23 w 164"/>
                <a:gd name="T69" fmla="*/ 374 h 702"/>
                <a:gd name="T70" fmla="*/ 105 w 164"/>
                <a:gd name="T71" fmla="*/ 386 h 702"/>
                <a:gd name="T72" fmla="*/ 93 w 164"/>
                <a:gd name="T73" fmla="*/ 304 h 702"/>
                <a:gd name="T74" fmla="*/ 23 w 164"/>
                <a:gd name="T75" fmla="*/ 304 h 702"/>
                <a:gd name="T76" fmla="*/ 93 w 164"/>
                <a:gd name="T77" fmla="*/ 280 h 702"/>
                <a:gd name="T78" fmla="*/ 93 w 164"/>
                <a:gd name="T79" fmla="*/ 304 h 702"/>
                <a:gd name="T80" fmla="*/ 93 w 164"/>
                <a:gd name="T81" fmla="*/ 211 h 702"/>
                <a:gd name="T82" fmla="*/ 23 w 164"/>
                <a:gd name="T83" fmla="*/ 188 h 702"/>
                <a:gd name="T84" fmla="*/ 105 w 164"/>
                <a:gd name="T85" fmla="*/ 199 h 702"/>
                <a:gd name="T86" fmla="*/ 93 w 164"/>
                <a:gd name="T87" fmla="*/ 117 h 702"/>
                <a:gd name="T88" fmla="*/ 23 w 164"/>
                <a:gd name="T89" fmla="*/ 117 h 702"/>
                <a:gd name="T90" fmla="*/ 93 w 164"/>
                <a:gd name="T91" fmla="*/ 94 h 702"/>
                <a:gd name="T92" fmla="*/ 93 w 164"/>
                <a:gd name="T93" fmla="*/ 117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4" h="702">
                  <a:moveTo>
                    <a:pt x="152" y="0"/>
                  </a:moveTo>
                  <a:lnTo>
                    <a:pt x="152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690"/>
                    <a:pt x="0" y="690"/>
                    <a:pt x="0" y="690"/>
                  </a:cubicBezTo>
                  <a:cubicBezTo>
                    <a:pt x="0" y="696"/>
                    <a:pt x="5" y="701"/>
                    <a:pt x="11" y="701"/>
                  </a:cubicBezTo>
                  <a:cubicBezTo>
                    <a:pt x="152" y="701"/>
                    <a:pt x="152" y="701"/>
                    <a:pt x="152" y="701"/>
                  </a:cubicBezTo>
                  <a:cubicBezTo>
                    <a:pt x="158" y="701"/>
                    <a:pt x="163" y="696"/>
                    <a:pt x="163" y="690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3" y="6"/>
                    <a:pt x="158" y="0"/>
                    <a:pt x="152" y="0"/>
                  </a:cubicBezTo>
                  <a:close/>
                  <a:moveTo>
                    <a:pt x="23" y="141"/>
                  </a:moveTo>
                  <a:lnTo>
                    <a:pt x="23" y="141"/>
                  </a:lnTo>
                  <a:cubicBezTo>
                    <a:pt x="47" y="141"/>
                    <a:pt x="47" y="141"/>
                    <a:pt x="47" y="141"/>
                  </a:cubicBezTo>
                  <a:cubicBezTo>
                    <a:pt x="53" y="141"/>
                    <a:pt x="58" y="146"/>
                    <a:pt x="58" y="152"/>
                  </a:cubicBezTo>
                  <a:cubicBezTo>
                    <a:pt x="58" y="159"/>
                    <a:pt x="53" y="164"/>
                    <a:pt x="47" y="164"/>
                  </a:cubicBezTo>
                  <a:cubicBezTo>
                    <a:pt x="23" y="164"/>
                    <a:pt x="23" y="164"/>
                    <a:pt x="23" y="164"/>
                  </a:cubicBezTo>
                  <a:lnTo>
                    <a:pt x="23" y="141"/>
                  </a:lnTo>
                  <a:close/>
                  <a:moveTo>
                    <a:pt x="23" y="235"/>
                  </a:moveTo>
                  <a:lnTo>
                    <a:pt x="23" y="235"/>
                  </a:lnTo>
                  <a:cubicBezTo>
                    <a:pt x="47" y="235"/>
                    <a:pt x="47" y="235"/>
                    <a:pt x="47" y="235"/>
                  </a:cubicBezTo>
                  <a:cubicBezTo>
                    <a:pt x="53" y="235"/>
                    <a:pt x="58" y="240"/>
                    <a:pt x="58" y="246"/>
                  </a:cubicBezTo>
                  <a:cubicBezTo>
                    <a:pt x="58" y="252"/>
                    <a:pt x="53" y="258"/>
                    <a:pt x="47" y="258"/>
                  </a:cubicBezTo>
                  <a:cubicBezTo>
                    <a:pt x="23" y="258"/>
                    <a:pt x="23" y="258"/>
                    <a:pt x="23" y="258"/>
                  </a:cubicBezTo>
                  <a:lnTo>
                    <a:pt x="23" y="235"/>
                  </a:lnTo>
                  <a:close/>
                  <a:moveTo>
                    <a:pt x="23" y="327"/>
                  </a:moveTo>
                  <a:lnTo>
                    <a:pt x="23" y="327"/>
                  </a:lnTo>
                  <a:cubicBezTo>
                    <a:pt x="47" y="327"/>
                    <a:pt x="47" y="327"/>
                    <a:pt x="47" y="327"/>
                  </a:cubicBezTo>
                  <a:cubicBezTo>
                    <a:pt x="53" y="327"/>
                    <a:pt x="58" y="333"/>
                    <a:pt x="58" y="339"/>
                  </a:cubicBezTo>
                  <a:cubicBezTo>
                    <a:pt x="58" y="346"/>
                    <a:pt x="53" y="351"/>
                    <a:pt x="47" y="351"/>
                  </a:cubicBezTo>
                  <a:cubicBezTo>
                    <a:pt x="23" y="351"/>
                    <a:pt x="23" y="351"/>
                    <a:pt x="23" y="351"/>
                  </a:cubicBezTo>
                  <a:lnTo>
                    <a:pt x="23" y="327"/>
                  </a:lnTo>
                  <a:close/>
                  <a:moveTo>
                    <a:pt x="23" y="421"/>
                  </a:moveTo>
                  <a:lnTo>
                    <a:pt x="23" y="421"/>
                  </a:lnTo>
                  <a:cubicBezTo>
                    <a:pt x="47" y="421"/>
                    <a:pt x="47" y="421"/>
                    <a:pt x="47" y="421"/>
                  </a:cubicBezTo>
                  <a:cubicBezTo>
                    <a:pt x="53" y="421"/>
                    <a:pt x="58" y="426"/>
                    <a:pt x="58" y="432"/>
                  </a:cubicBezTo>
                  <a:cubicBezTo>
                    <a:pt x="58" y="439"/>
                    <a:pt x="53" y="444"/>
                    <a:pt x="47" y="444"/>
                  </a:cubicBezTo>
                  <a:cubicBezTo>
                    <a:pt x="23" y="444"/>
                    <a:pt x="23" y="444"/>
                    <a:pt x="23" y="444"/>
                  </a:cubicBezTo>
                  <a:lnTo>
                    <a:pt x="23" y="421"/>
                  </a:lnTo>
                  <a:close/>
                  <a:moveTo>
                    <a:pt x="23" y="515"/>
                  </a:moveTo>
                  <a:lnTo>
                    <a:pt x="23" y="515"/>
                  </a:lnTo>
                  <a:cubicBezTo>
                    <a:pt x="47" y="515"/>
                    <a:pt x="47" y="515"/>
                    <a:pt x="47" y="515"/>
                  </a:cubicBezTo>
                  <a:cubicBezTo>
                    <a:pt x="53" y="515"/>
                    <a:pt x="58" y="520"/>
                    <a:pt x="58" y="526"/>
                  </a:cubicBezTo>
                  <a:cubicBezTo>
                    <a:pt x="58" y="532"/>
                    <a:pt x="53" y="538"/>
                    <a:pt x="47" y="538"/>
                  </a:cubicBezTo>
                  <a:cubicBezTo>
                    <a:pt x="23" y="538"/>
                    <a:pt x="23" y="538"/>
                    <a:pt x="23" y="538"/>
                  </a:cubicBezTo>
                  <a:lnTo>
                    <a:pt x="23" y="515"/>
                  </a:lnTo>
                  <a:close/>
                  <a:moveTo>
                    <a:pt x="47" y="631"/>
                  </a:moveTo>
                  <a:lnTo>
                    <a:pt x="47" y="631"/>
                  </a:lnTo>
                  <a:cubicBezTo>
                    <a:pt x="23" y="631"/>
                    <a:pt x="23" y="631"/>
                    <a:pt x="23" y="631"/>
                  </a:cubicBezTo>
                  <a:cubicBezTo>
                    <a:pt x="23" y="607"/>
                    <a:pt x="23" y="607"/>
                    <a:pt x="23" y="607"/>
                  </a:cubicBezTo>
                  <a:cubicBezTo>
                    <a:pt x="47" y="607"/>
                    <a:pt x="47" y="607"/>
                    <a:pt x="47" y="607"/>
                  </a:cubicBezTo>
                  <a:cubicBezTo>
                    <a:pt x="53" y="607"/>
                    <a:pt x="58" y="613"/>
                    <a:pt x="58" y="619"/>
                  </a:cubicBezTo>
                  <a:cubicBezTo>
                    <a:pt x="58" y="626"/>
                    <a:pt x="53" y="631"/>
                    <a:pt x="47" y="631"/>
                  </a:cubicBezTo>
                  <a:close/>
                  <a:moveTo>
                    <a:pt x="93" y="584"/>
                  </a:moveTo>
                  <a:lnTo>
                    <a:pt x="93" y="584"/>
                  </a:lnTo>
                  <a:cubicBezTo>
                    <a:pt x="23" y="584"/>
                    <a:pt x="23" y="584"/>
                    <a:pt x="23" y="584"/>
                  </a:cubicBezTo>
                  <a:cubicBezTo>
                    <a:pt x="23" y="560"/>
                    <a:pt x="23" y="560"/>
                    <a:pt x="23" y="560"/>
                  </a:cubicBezTo>
                  <a:cubicBezTo>
                    <a:pt x="93" y="560"/>
                    <a:pt x="93" y="560"/>
                    <a:pt x="93" y="560"/>
                  </a:cubicBezTo>
                  <a:cubicBezTo>
                    <a:pt x="100" y="560"/>
                    <a:pt x="105" y="566"/>
                    <a:pt x="105" y="573"/>
                  </a:cubicBezTo>
                  <a:cubicBezTo>
                    <a:pt x="105" y="579"/>
                    <a:pt x="100" y="584"/>
                    <a:pt x="93" y="584"/>
                  </a:cubicBezTo>
                  <a:close/>
                  <a:moveTo>
                    <a:pt x="93" y="491"/>
                  </a:moveTo>
                  <a:lnTo>
                    <a:pt x="93" y="491"/>
                  </a:lnTo>
                  <a:cubicBezTo>
                    <a:pt x="23" y="491"/>
                    <a:pt x="23" y="491"/>
                    <a:pt x="23" y="491"/>
                  </a:cubicBezTo>
                  <a:cubicBezTo>
                    <a:pt x="23" y="468"/>
                    <a:pt x="23" y="468"/>
                    <a:pt x="23" y="468"/>
                  </a:cubicBezTo>
                  <a:cubicBezTo>
                    <a:pt x="93" y="468"/>
                    <a:pt x="93" y="468"/>
                    <a:pt x="93" y="468"/>
                  </a:cubicBezTo>
                  <a:cubicBezTo>
                    <a:pt x="100" y="468"/>
                    <a:pt x="105" y="473"/>
                    <a:pt x="105" y="479"/>
                  </a:cubicBezTo>
                  <a:cubicBezTo>
                    <a:pt x="105" y="486"/>
                    <a:pt x="100" y="491"/>
                    <a:pt x="93" y="491"/>
                  </a:cubicBezTo>
                  <a:close/>
                  <a:moveTo>
                    <a:pt x="93" y="397"/>
                  </a:moveTo>
                  <a:lnTo>
                    <a:pt x="93" y="397"/>
                  </a:lnTo>
                  <a:cubicBezTo>
                    <a:pt x="23" y="397"/>
                    <a:pt x="23" y="397"/>
                    <a:pt x="23" y="397"/>
                  </a:cubicBezTo>
                  <a:cubicBezTo>
                    <a:pt x="23" y="374"/>
                    <a:pt x="23" y="374"/>
                    <a:pt x="23" y="374"/>
                  </a:cubicBezTo>
                  <a:cubicBezTo>
                    <a:pt x="93" y="374"/>
                    <a:pt x="93" y="374"/>
                    <a:pt x="93" y="374"/>
                  </a:cubicBezTo>
                  <a:cubicBezTo>
                    <a:pt x="100" y="374"/>
                    <a:pt x="105" y="379"/>
                    <a:pt x="105" y="386"/>
                  </a:cubicBezTo>
                  <a:cubicBezTo>
                    <a:pt x="105" y="392"/>
                    <a:pt x="100" y="397"/>
                    <a:pt x="93" y="397"/>
                  </a:cubicBezTo>
                  <a:close/>
                  <a:moveTo>
                    <a:pt x="93" y="304"/>
                  </a:moveTo>
                  <a:lnTo>
                    <a:pt x="93" y="304"/>
                  </a:lnTo>
                  <a:cubicBezTo>
                    <a:pt x="23" y="304"/>
                    <a:pt x="23" y="304"/>
                    <a:pt x="23" y="304"/>
                  </a:cubicBezTo>
                  <a:cubicBezTo>
                    <a:pt x="23" y="280"/>
                    <a:pt x="23" y="280"/>
                    <a:pt x="23" y="280"/>
                  </a:cubicBezTo>
                  <a:cubicBezTo>
                    <a:pt x="93" y="280"/>
                    <a:pt x="93" y="280"/>
                    <a:pt x="93" y="280"/>
                  </a:cubicBezTo>
                  <a:cubicBezTo>
                    <a:pt x="100" y="280"/>
                    <a:pt x="105" y="286"/>
                    <a:pt x="105" y="293"/>
                  </a:cubicBezTo>
                  <a:cubicBezTo>
                    <a:pt x="105" y="299"/>
                    <a:pt x="100" y="304"/>
                    <a:pt x="93" y="304"/>
                  </a:cubicBezTo>
                  <a:close/>
                  <a:moveTo>
                    <a:pt x="93" y="211"/>
                  </a:moveTo>
                  <a:lnTo>
                    <a:pt x="93" y="211"/>
                  </a:lnTo>
                  <a:cubicBezTo>
                    <a:pt x="23" y="211"/>
                    <a:pt x="23" y="211"/>
                    <a:pt x="23" y="211"/>
                  </a:cubicBezTo>
                  <a:cubicBezTo>
                    <a:pt x="23" y="188"/>
                    <a:pt x="23" y="188"/>
                    <a:pt x="23" y="188"/>
                  </a:cubicBezTo>
                  <a:cubicBezTo>
                    <a:pt x="93" y="188"/>
                    <a:pt x="93" y="188"/>
                    <a:pt x="93" y="188"/>
                  </a:cubicBezTo>
                  <a:cubicBezTo>
                    <a:pt x="100" y="188"/>
                    <a:pt x="105" y="193"/>
                    <a:pt x="105" y="199"/>
                  </a:cubicBezTo>
                  <a:cubicBezTo>
                    <a:pt x="105" y="205"/>
                    <a:pt x="100" y="211"/>
                    <a:pt x="93" y="211"/>
                  </a:cubicBezTo>
                  <a:close/>
                  <a:moveTo>
                    <a:pt x="93" y="117"/>
                  </a:moveTo>
                  <a:lnTo>
                    <a:pt x="93" y="117"/>
                  </a:lnTo>
                  <a:cubicBezTo>
                    <a:pt x="23" y="117"/>
                    <a:pt x="23" y="117"/>
                    <a:pt x="23" y="117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93" y="94"/>
                    <a:pt x="93" y="94"/>
                    <a:pt x="93" y="94"/>
                  </a:cubicBezTo>
                  <a:cubicBezTo>
                    <a:pt x="100" y="94"/>
                    <a:pt x="105" y="99"/>
                    <a:pt x="105" y="106"/>
                  </a:cubicBezTo>
                  <a:cubicBezTo>
                    <a:pt x="105" y="112"/>
                    <a:pt x="100" y="117"/>
                    <a:pt x="93" y="11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9477" y="2334582"/>
            <a:ext cx="170446" cy="85223"/>
            <a:chOff x="579477" y="2334582"/>
            <a:chExt cx="170446" cy="85223"/>
          </a:xfrm>
        </p:grpSpPr>
        <p:sp>
          <p:nvSpPr>
            <p:cNvPr id="3175" name="Freeform 103"/>
            <p:cNvSpPr>
              <a:spLocks noChangeArrowheads="1"/>
            </p:cNvSpPr>
            <p:nvPr/>
          </p:nvSpPr>
          <p:spPr bwMode="auto">
            <a:xfrm>
              <a:off x="579477" y="2334582"/>
              <a:ext cx="51875" cy="64843"/>
            </a:xfrm>
            <a:custGeom>
              <a:avLst/>
              <a:gdLst>
                <a:gd name="T0" fmla="*/ 0 w 124"/>
                <a:gd name="T1" fmla="*/ 0 h 155"/>
                <a:gd name="T2" fmla="*/ 20 w 124"/>
                <a:gd name="T3" fmla="*/ 0 h 155"/>
                <a:gd name="T4" fmla="*/ 20 w 124"/>
                <a:gd name="T5" fmla="*/ 74 h 155"/>
                <a:gd name="T6" fmla="*/ 94 w 124"/>
                <a:gd name="T7" fmla="*/ 0 h 155"/>
                <a:gd name="T8" fmla="*/ 121 w 124"/>
                <a:gd name="T9" fmla="*/ 0 h 155"/>
                <a:gd name="T10" fmla="*/ 59 w 124"/>
                <a:gd name="T11" fmla="*/ 62 h 155"/>
                <a:gd name="T12" fmla="*/ 123 w 124"/>
                <a:gd name="T13" fmla="*/ 154 h 155"/>
                <a:gd name="T14" fmla="*/ 97 w 124"/>
                <a:gd name="T15" fmla="*/ 154 h 155"/>
                <a:gd name="T16" fmla="*/ 43 w 124"/>
                <a:gd name="T17" fmla="*/ 76 h 155"/>
                <a:gd name="T18" fmla="*/ 20 w 124"/>
                <a:gd name="T19" fmla="*/ 99 h 155"/>
                <a:gd name="T20" fmla="*/ 20 w 124"/>
                <a:gd name="T21" fmla="*/ 154 h 155"/>
                <a:gd name="T22" fmla="*/ 0 w 124"/>
                <a:gd name="T23" fmla="*/ 154 h 155"/>
                <a:gd name="T24" fmla="*/ 0 w 124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5">
                  <a:moveTo>
                    <a:pt x="0" y="0"/>
                  </a:moveTo>
                  <a:lnTo>
                    <a:pt x="20" y="0"/>
                  </a:lnTo>
                  <a:lnTo>
                    <a:pt x="20" y="74"/>
                  </a:lnTo>
                  <a:lnTo>
                    <a:pt x="94" y="0"/>
                  </a:lnTo>
                  <a:lnTo>
                    <a:pt x="121" y="0"/>
                  </a:lnTo>
                  <a:lnTo>
                    <a:pt x="59" y="62"/>
                  </a:lnTo>
                  <a:lnTo>
                    <a:pt x="123" y="154"/>
                  </a:lnTo>
                  <a:lnTo>
                    <a:pt x="97" y="154"/>
                  </a:lnTo>
                  <a:lnTo>
                    <a:pt x="43" y="76"/>
                  </a:lnTo>
                  <a:lnTo>
                    <a:pt x="20" y="99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Freeform 104"/>
            <p:cNvSpPr>
              <a:spLocks noChangeArrowheads="1"/>
            </p:cNvSpPr>
            <p:nvPr/>
          </p:nvSpPr>
          <p:spPr bwMode="auto">
            <a:xfrm>
              <a:off x="636909" y="2334582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1 h 155"/>
                <a:gd name="T6" fmla="*/ 0 w 20"/>
                <a:gd name="T7" fmla="*/ 21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Freeform 105"/>
            <p:cNvSpPr>
              <a:spLocks noChangeArrowheads="1"/>
            </p:cNvSpPr>
            <p:nvPr/>
          </p:nvSpPr>
          <p:spPr bwMode="auto">
            <a:xfrm>
              <a:off x="655436" y="2351255"/>
              <a:ext cx="38907" cy="48170"/>
            </a:xfrm>
            <a:custGeom>
              <a:avLst/>
              <a:gdLst>
                <a:gd name="T0" fmla="*/ 75 w 94"/>
                <a:gd name="T1" fmla="*/ 46 h 116"/>
                <a:gd name="T2" fmla="*/ 75 w 94"/>
                <a:gd name="T3" fmla="*/ 46 h 116"/>
                <a:gd name="T4" fmla="*/ 52 w 94"/>
                <a:gd name="T5" fmla="*/ 17 h 116"/>
                <a:gd name="T6" fmla="*/ 18 w 94"/>
                <a:gd name="T7" fmla="*/ 51 h 116"/>
                <a:gd name="T8" fmla="*/ 18 w 94"/>
                <a:gd name="T9" fmla="*/ 115 h 116"/>
                <a:gd name="T10" fmla="*/ 0 w 94"/>
                <a:gd name="T11" fmla="*/ 115 h 116"/>
                <a:gd name="T12" fmla="*/ 0 w 94"/>
                <a:gd name="T13" fmla="*/ 3 h 116"/>
                <a:gd name="T14" fmla="*/ 17 w 94"/>
                <a:gd name="T15" fmla="*/ 3 h 116"/>
                <a:gd name="T16" fmla="*/ 17 w 94"/>
                <a:gd name="T17" fmla="*/ 20 h 116"/>
                <a:gd name="T18" fmla="*/ 54 w 94"/>
                <a:gd name="T19" fmla="*/ 0 h 116"/>
                <a:gd name="T20" fmla="*/ 88 w 94"/>
                <a:gd name="T21" fmla="*/ 16 h 116"/>
                <a:gd name="T22" fmla="*/ 93 w 94"/>
                <a:gd name="T23" fmla="*/ 43 h 116"/>
                <a:gd name="T24" fmla="*/ 93 w 94"/>
                <a:gd name="T25" fmla="*/ 48 h 116"/>
                <a:gd name="T26" fmla="*/ 93 w 94"/>
                <a:gd name="T27" fmla="*/ 115 h 116"/>
                <a:gd name="T28" fmla="*/ 75 w 94"/>
                <a:gd name="T29" fmla="*/ 115 h 116"/>
                <a:gd name="T30" fmla="*/ 75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69" y="17"/>
                    <a:pt x="52" y="17"/>
                  </a:cubicBezTo>
                  <a:cubicBezTo>
                    <a:pt x="31" y="17"/>
                    <a:pt x="18" y="29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6"/>
                  </a:cubicBezTo>
                  <a:cubicBezTo>
                    <a:pt x="93" y="23"/>
                    <a:pt x="93" y="31"/>
                    <a:pt x="93" y="43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Freeform 106"/>
            <p:cNvSpPr>
              <a:spLocks noChangeArrowheads="1"/>
            </p:cNvSpPr>
            <p:nvPr/>
          </p:nvSpPr>
          <p:spPr bwMode="auto">
            <a:xfrm>
              <a:off x="705459" y="2351255"/>
              <a:ext cx="44464" cy="68550"/>
            </a:xfrm>
            <a:custGeom>
              <a:avLst/>
              <a:gdLst>
                <a:gd name="T0" fmla="*/ 50 w 105"/>
                <a:gd name="T1" fmla="*/ 120 h 163"/>
                <a:gd name="T2" fmla="*/ 50 w 105"/>
                <a:gd name="T3" fmla="*/ 120 h 163"/>
                <a:gd name="T4" fmla="*/ 0 w 105"/>
                <a:gd name="T5" fmla="*/ 59 h 163"/>
                <a:gd name="T6" fmla="*/ 50 w 105"/>
                <a:gd name="T7" fmla="*/ 0 h 163"/>
                <a:gd name="T8" fmla="*/ 86 w 105"/>
                <a:gd name="T9" fmla="*/ 18 h 163"/>
                <a:gd name="T10" fmla="*/ 86 w 105"/>
                <a:gd name="T11" fmla="*/ 4 h 163"/>
                <a:gd name="T12" fmla="*/ 104 w 105"/>
                <a:gd name="T13" fmla="*/ 4 h 163"/>
                <a:gd name="T14" fmla="*/ 104 w 105"/>
                <a:gd name="T15" fmla="*/ 113 h 163"/>
                <a:gd name="T16" fmla="*/ 51 w 105"/>
                <a:gd name="T17" fmla="*/ 162 h 163"/>
                <a:gd name="T18" fmla="*/ 4 w 105"/>
                <a:gd name="T19" fmla="*/ 130 h 163"/>
                <a:gd name="T20" fmla="*/ 4 w 105"/>
                <a:gd name="T21" fmla="*/ 129 h 163"/>
                <a:gd name="T22" fmla="*/ 23 w 105"/>
                <a:gd name="T23" fmla="*/ 129 h 163"/>
                <a:gd name="T24" fmla="*/ 23 w 105"/>
                <a:gd name="T25" fmla="*/ 129 h 163"/>
                <a:gd name="T26" fmla="*/ 52 w 105"/>
                <a:gd name="T27" fmla="*/ 147 h 163"/>
                <a:gd name="T28" fmla="*/ 86 w 105"/>
                <a:gd name="T29" fmla="*/ 118 h 163"/>
                <a:gd name="T30" fmla="*/ 86 w 105"/>
                <a:gd name="T31" fmla="*/ 102 h 163"/>
                <a:gd name="T32" fmla="*/ 50 w 105"/>
                <a:gd name="T33" fmla="*/ 120 h 163"/>
                <a:gd name="T34" fmla="*/ 20 w 105"/>
                <a:gd name="T35" fmla="*/ 60 h 163"/>
                <a:gd name="T36" fmla="*/ 20 w 105"/>
                <a:gd name="T37" fmla="*/ 60 h 163"/>
                <a:gd name="T38" fmla="*/ 52 w 105"/>
                <a:gd name="T39" fmla="*/ 102 h 163"/>
                <a:gd name="T40" fmla="*/ 87 w 105"/>
                <a:gd name="T41" fmla="*/ 60 h 163"/>
                <a:gd name="T42" fmla="*/ 52 w 105"/>
                <a:gd name="T43" fmla="*/ 18 h 163"/>
                <a:gd name="T44" fmla="*/ 20 w 105"/>
                <a:gd name="T45" fmla="*/ 6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3">
                  <a:moveTo>
                    <a:pt x="50" y="120"/>
                  </a:moveTo>
                  <a:lnTo>
                    <a:pt x="50" y="120"/>
                  </a:lnTo>
                  <a:cubicBezTo>
                    <a:pt x="20" y="120"/>
                    <a:pt x="0" y="96"/>
                    <a:pt x="0" y="59"/>
                  </a:cubicBezTo>
                  <a:cubicBezTo>
                    <a:pt x="0" y="24"/>
                    <a:pt x="20" y="0"/>
                    <a:pt x="50" y="0"/>
                  </a:cubicBezTo>
                  <a:cubicBezTo>
                    <a:pt x="67" y="0"/>
                    <a:pt x="77" y="7"/>
                    <a:pt x="86" y="18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4" y="148"/>
                    <a:pt x="89" y="162"/>
                    <a:pt x="51" y="162"/>
                  </a:cubicBezTo>
                  <a:cubicBezTo>
                    <a:pt x="22" y="162"/>
                    <a:pt x="4" y="150"/>
                    <a:pt x="4" y="13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3" y="129"/>
                    <a:pt x="23" y="129"/>
                    <a:pt x="23" y="129"/>
                  </a:cubicBezTo>
                  <a:lnTo>
                    <a:pt x="23" y="129"/>
                  </a:lnTo>
                  <a:cubicBezTo>
                    <a:pt x="23" y="140"/>
                    <a:pt x="33" y="147"/>
                    <a:pt x="52" y="147"/>
                  </a:cubicBezTo>
                  <a:cubicBezTo>
                    <a:pt x="76" y="147"/>
                    <a:pt x="86" y="137"/>
                    <a:pt x="86" y="118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77" y="113"/>
                    <a:pt x="65" y="120"/>
                    <a:pt x="50" y="120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87"/>
                    <a:pt x="33" y="102"/>
                    <a:pt x="52" y="102"/>
                  </a:cubicBezTo>
                  <a:cubicBezTo>
                    <a:pt x="75" y="102"/>
                    <a:pt x="87" y="89"/>
                    <a:pt x="87" y="60"/>
                  </a:cubicBezTo>
                  <a:cubicBezTo>
                    <a:pt x="87" y="32"/>
                    <a:pt x="75" y="18"/>
                    <a:pt x="52" y="18"/>
                  </a:cubicBezTo>
                  <a:cubicBezTo>
                    <a:pt x="32" y="18"/>
                    <a:pt x="20" y="32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39120" y="2334582"/>
            <a:ext cx="188973" cy="66696"/>
            <a:chOff x="1439120" y="2334582"/>
            <a:chExt cx="188973" cy="66696"/>
          </a:xfrm>
        </p:grpSpPr>
        <p:sp>
          <p:nvSpPr>
            <p:cNvPr id="3179" name="Freeform 107"/>
            <p:cNvSpPr>
              <a:spLocks noChangeArrowheads="1"/>
            </p:cNvSpPr>
            <p:nvPr/>
          </p:nvSpPr>
          <p:spPr bwMode="auto">
            <a:xfrm>
              <a:off x="1439120" y="2334582"/>
              <a:ext cx="61138" cy="64843"/>
            </a:xfrm>
            <a:custGeom>
              <a:avLst/>
              <a:gdLst>
                <a:gd name="T0" fmla="*/ 19 w 145"/>
                <a:gd name="T1" fmla="*/ 154 h 155"/>
                <a:gd name="T2" fmla="*/ 19 w 145"/>
                <a:gd name="T3" fmla="*/ 154 h 155"/>
                <a:gd name="T4" fmla="*/ 0 w 145"/>
                <a:gd name="T5" fmla="*/ 154 h 155"/>
                <a:gd name="T6" fmla="*/ 0 w 145"/>
                <a:gd name="T7" fmla="*/ 0 h 155"/>
                <a:gd name="T8" fmla="*/ 30 w 145"/>
                <a:gd name="T9" fmla="*/ 0 h 155"/>
                <a:gd name="T10" fmla="*/ 68 w 145"/>
                <a:gd name="T11" fmla="*/ 118 h 155"/>
                <a:gd name="T12" fmla="*/ 71 w 145"/>
                <a:gd name="T13" fmla="*/ 131 h 155"/>
                <a:gd name="T14" fmla="*/ 75 w 145"/>
                <a:gd name="T15" fmla="*/ 118 h 155"/>
                <a:gd name="T16" fmla="*/ 115 w 145"/>
                <a:gd name="T17" fmla="*/ 0 h 155"/>
                <a:gd name="T18" fmla="*/ 144 w 145"/>
                <a:gd name="T19" fmla="*/ 0 h 155"/>
                <a:gd name="T20" fmla="*/ 144 w 145"/>
                <a:gd name="T21" fmla="*/ 154 h 155"/>
                <a:gd name="T22" fmla="*/ 124 w 145"/>
                <a:gd name="T23" fmla="*/ 154 h 155"/>
                <a:gd name="T24" fmla="*/ 124 w 145"/>
                <a:gd name="T25" fmla="*/ 22 h 155"/>
                <a:gd name="T26" fmla="*/ 120 w 145"/>
                <a:gd name="T27" fmla="*/ 36 h 155"/>
                <a:gd name="T28" fmla="*/ 81 w 145"/>
                <a:gd name="T29" fmla="*/ 154 h 155"/>
                <a:gd name="T30" fmla="*/ 62 w 145"/>
                <a:gd name="T31" fmla="*/ 154 h 155"/>
                <a:gd name="T32" fmla="*/ 22 w 145"/>
                <a:gd name="T33" fmla="*/ 36 h 155"/>
                <a:gd name="T34" fmla="*/ 19 w 145"/>
                <a:gd name="T35" fmla="*/ 22 h 155"/>
                <a:gd name="T36" fmla="*/ 19 w 145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5">
                  <a:moveTo>
                    <a:pt x="19" y="154"/>
                  </a:moveTo>
                  <a:lnTo>
                    <a:pt x="19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70" y="122"/>
                    <a:pt x="71" y="126"/>
                    <a:pt x="71" y="131"/>
                  </a:cubicBezTo>
                  <a:cubicBezTo>
                    <a:pt x="72" y="125"/>
                    <a:pt x="73" y="121"/>
                    <a:pt x="75" y="118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4"/>
                    <a:pt x="144" y="154"/>
                    <a:pt x="144" y="154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8"/>
                    <a:pt x="122" y="33"/>
                    <a:pt x="120" y="36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62" y="154"/>
                    <a:pt x="62" y="154"/>
                    <a:pt x="62" y="154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1" y="32"/>
                    <a:pt x="20" y="28"/>
                    <a:pt x="19" y="22"/>
                  </a:cubicBezTo>
                  <a:lnTo>
                    <a:pt x="19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" name="Freeform 108"/>
            <p:cNvSpPr>
              <a:spLocks noChangeArrowheads="1"/>
            </p:cNvSpPr>
            <p:nvPr/>
          </p:nvSpPr>
          <p:spPr bwMode="auto">
            <a:xfrm>
              <a:off x="1509522" y="2351255"/>
              <a:ext cx="44464" cy="50023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5 h 120"/>
                <a:gd name="T6" fmla="*/ 39 w 107"/>
                <a:gd name="T7" fmla="*/ 51 h 120"/>
                <a:gd name="T8" fmla="*/ 70 w 107"/>
                <a:gd name="T9" fmla="*/ 47 h 120"/>
                <a:gd name="T10" fmla="*/ 75 w 107"/>
                <a:gd name="T11" fmla="*/ 34 h 120"/>
                <a:gd name="T12" fmla="*/ 50 w 107"/>
                <a:gd name="T13" fmla="*/ 17 h 120"/>
                <a:gd name="T14" fmla="*/ 23 w 107"/>
                <a:gd name="T15" fmla="*/ 37 h 120"/>
                <a:gd name="T16" fmla="*/ 5 w 107"/>
                <a:gd name="T17" fmla="*/ 37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2 h 120"/>
                <a:gd name="T30" fmla="*/ 106 w 107"/>
                <a:gd name="T31" fmla="*/ 117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6 w 107"/>
                <a:gd name="T39" fmla="*/ 119 h 120"/>
                <a:gd name="T40" fmla="*/ 40 w 107"/>
                <a:gd name="T41" fmla="*/ 67 h 120"/>
                <a:gd name="T42" fmla="*/ 40 w 107"/>
                <a:gd name="T43" fmla="*/ 67 h 120"/>
                <a:gd name="T44" fmla="*/ 20 w 107"/>
                <a:gd name="T45" fmla="*/ 85 h 120"/>
                <a:gd name="T46" fmla="*/ 40 w 107"/>
                <a:gd name="T47" fmla="*/ 103 h 120"/>
                <a:gd name="T48" fmla="*/ 75 w 107"/>
                <a:gd name="T49" fmla="*/ 76 h 120"/>
                <a:gd name="T50" fmla="*/ 75 w 107"/>
                <a:gd name="T51" fmla="*/ 59 h 120"/>
                <a:gd name="T52" fmla="*/ 40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4" y="119"/>
                    <a:pt x="0" y="106"/>
                    <a:pt x="0" y="85"/>
                  </a:cubicBezTo>
                  <a:cubicBezTo>
                    <a:pt x="0" y="66"/>
                    <a:pt x="14" y="54"/>
                    <a:pt x="39" y="51"/>
                  </a:cubicBezTo>
                  <a:cubicBezTo>
                    <a:pt x="54" y="49"/>
                    <a:pt x="65" y="48"/>
                    <a:pt x="70" y="47"/>
                  </a:cubicBezTo>
                  <a:cubicBezTo>
                    <a:pt x="75" y="44"/>
                    <a:pt x="75" y="42"/>
                    <a:pt x="75" y="34"/>
                  </a:cubicBezTo>
                  <a:cubicBezTo>
                    <a:pt x="75" y="23"/>
                    <a:pt x="67" y="17"/>
                    <a:pt x="50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2" y="118"/>
                    <a:pt x="99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2" y="119"/>
                    <a:pt x="36" y="119"/>
                  </a:cubicBezTo>
                  <a:close/>
                  <a:moveTo>
                    <a:pt x="40" y="67"/>
                  </a:moveTo>
                  <a:lnTo>
                    <a:pt x="40" y="67"/>
                  </a:lnTo>
                  <a:cubicBezTo>
                    <a:pt x="26" y="69"/>
                    <a:pt x="20" y="74"/>
                    <a:pt x="20" y="85"/>
                  </a:cubicBezTo>
                  <a:cubicBezTo>
                    <a:pt x="20" y="97"/>
                    <a:pt x="27" y="103"/>
                    <a:pt x="40" y="103"/>
                  </a:cubicBezTo>
                  <a:cubicBezTo>
                    <a:pt x="60" y="103"/>
                    <a:pt x="75" y="92"/>
                    <a:pt x="75" y="76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65" y="65"/>
                    <a:pt x="52" y="65"/>
                    <a:pt x="40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Freeform 109"/>
            <p:cNvSpPr>
              <a:spLocks noChangeArrowheads="1"/>
            </p:cNvSpPr>
            <p:nvPr/>
          </p:nvSpPr>
          <p:spPr bwMode="auto">
            <a:xfrm>
              <a:off x="1555838" y="2340139"/>
              <a:ext cx="24085" cy="61139"/>
            </a:xfrm>
            <a:custGeom>
              <a:avLst/>
              <a:gdLst>
                <a:gd name="T0" fmla="*/ 45 w 57"/>
                <a:gd name="T1" fmla="*/ 127 h 146"/>
                <a:gd name="T2" fmla="*/ 45 w 57"/>
                <a:gd name="T3" fmla="*/ 127 h 146"/>
                <a:gd name="T4" fmla="*/ 56 w 57"/>
                <a:gd name="T5" fmla="*/ 127 h 146"/>
                <a:gd name="T6" fmla="*/ 56 w 57"/>
                <a:gd name="T7" fmla="*/ 143 h 146"/>
                <a:gd name="T8" fmla="*/ 41 w 57"/>
                <a:gd name="T9" fmla="*/ 145 h 146"/>
                <a:gd name="T10" fmla="*/ 17 w 57"/>
                <a:gd name="T11" fmla="*/ 121 h 146"/>
                <a:gd name="T12" fmla="*/ 17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6 w 57"/>
                <a:gd name="T23" fmla="*/ 0 h 146"/>
                <a:gd name="T24" fmla="*/ 36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6 w 57"/>
                <a:gd name="T31" fmla="*/ 46 h 146"/>
                <a:gd name="T32" fmla="*/ 36 w 57"/>
                <a:gd name="T33" fmla="*/ 114 h 146"/>
                <a:gd name="T34" fmla="*/ 45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49" y="144"/>
                    <a:pt x="44" y="145"/>
                    <a:pt x="41" y="145"/>
                  </a:cubicBezTo>
                  <a:cubicBezTo>
                    <a:pt x="22" y="145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2" name="Freeform 110"/>
            <p:cNvSpPr>
              <a:spLocks noChangeArrowheads="1"/>
            </p:cNvSpPr>
            <p:nvPr/>
          </p:nvSpPr>
          <p:spPr bwMode="auto">
            <a:xfrm>
              <a:off x="1585481" y="2351255"/>
              <a:ext cx="42612" cy="50023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1 h 121"/>
                <a:gd name="T8" fmla="*/ 50 w 102"/>
                <a:gd name="T9" fmla="*/ 0 h 121"/>
                <a:gd name="T10" fmla="*/ 101 w 102"/>
                <a:gd name="T11" fmla="*/ 57 h 121"/>
                <a:gd name="T12" fmla="*/ 100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0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300615" y="2334582"/>
            <a:ext cx="201943" cy="66696"/>
            <a:chOff x="2300615" y="2334582"/>
            <a:chExt cx="201943" cy="66696"/>
          </a:xfrm>
        </p:grpSpPr>
        <p:sp>
          <p:nvSpPr>
            <p:cNvPr id="3183" name="Freeform 111"/>
            <p:cNvSpPr>
              <a:spLocks noChangeArrowheads="1"/>
            </p:cNvSpPr>
            <p:nvPr/>
          </p:nvSpPr>
          <p:spPr bwMode="auto">
            <a:xfrm>
              <a:off x="2300615" y="2334582"/>
              <a:ext cx="50023" cy="64843"/>
            </a:xfrm>
            <a:custGeom>
              <a:avLst/>
              <a:gdLst>
                <a:gd name="T0" fmla="*/ 61 w 120"/>
                <a:gd name="T1" fmla="*/ 0 h 155"/>
                <a:gd name="T2" fmla="*/ 61 w 120"/>
                <a:gd name="T3" fmla="*/ 0 h 155"/>
                <a:gd name="T4" fmla="*/ 94 w 120"/>
                <a:gd name="T5" fmla="*/ 6 h 155"/>
                <a:gd name="T6" fmla="*/ 114 w 120"/>
                <a:gd name="T7" fmla="*/ 43 h 155"/>
                <a:gd name="T8" fmla="*/ 93 w 120"/>
                <a:gd name="T9" fmla="*/ 78 h 155"/>
                <a:gd name="T10" fmla="*/ 110 w 120"/>
                <a:gd name="T11" fmla="*/ 107 h 155"/>
                <a:gd name="T12" fmla="*/ 112 w 120"/>
                <a:gd name="T13" fmla="*/ 132 h 155"/>
                <a:gd name="T14" fmla="*/ 119 w 120"/>
                <a:gd name="T15" fmla="*/ 149 h 155"/>
                <a:gd name="T16" fmla="*/ 119 w 120"/>
                <a:gd name="T17" fmla="*/ 154 h 155"/>
                <a:gd name="T18" fmla="*/ 95 w 120"/>
                <a:gd name="T19" fmla="*/ 154 h 155"/>
                <a:gd name="T20" fmla="*/ 91 w 120"/>
                <a:gd name="T21" fmla="*/ 133 h 155"/>
                <a:gd name="T22" fmla="*/ 89 w 120"/>
                <a:gd name="T23" fmla="*/ 113 h 155"/>
                <a:gd name="T24" fmla="*/ 56 w 120"/>
                <a:gd name="T25" fmla="*/ 88 h 155"/>
                <a:gd name="T26" fmla="*/ 21 w 120"/>
                <a:gd name="T27" fmla="*/ 88 h 155"/>
                <a:gd name="T28" fmla="*/ 21 w 120"/>
                <a:gd name="T29" fmla="*/ 154 h 155"/>
                <a:gd name="T30" fmla="*/ 0 w 120"/>
                <a:gd name="T31" fmla="*/ 154 h 155"/>
                <a:gd name="T32" fmla="*/ 0 w 120"/>
                <a:gd name="T33" fmla="*/ 0 h 155"/>
                <a:gd name="T34" fmla="*/ 61 w 120"/>
                <a:gd name="T35" fmla="*/ 0 h 155"/>
                <a:gd name="T36" fmla="*/ 21 w 120"/>
                <a:gd name="T37" fmla="*/ 70 h 155"/>
                <a:gd name="T38" fmla="*/ 21 w 120"/>
                <a:gd name="T39" fmla="*/ 70 h 155"/>
                <a:gd name="T40" fmla="*/ 57 w 120"/>
                <a:gd name="T41" fmla="*/ 70 h 155"/>
                <a:gd name="T42" fmla="*/ 92 w 120"/>
                <a:gd name="T43" fmla="*/ 43 h 155"/>
                <a:gd name="T44" fmla="*/ 57 w 120"/>
                <a:gd name="T45" fmla="*/ 18 h 155"/>
                <a:gd name="T46" fmla="*/ 21 w 120"/>
                <a:gd name="T47" fmla="*/ 18 h 155"/>
                <a:gd name="T48" fmla="*/ 21 w 120"/>
                <a:gd name="T49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55">
                  <a:moveTo>
                    <a:pt x="61" y="0"/>
                  </a:moveTo>
                  <a:lnTo>
                    <a:pt x="61" y="0"/>
                  </a:lnTo>
                  <a:cubicBezTo>
                    <a:pt x="73" y="0"/>
                    <a:pt x="85" y="0"/>
                    <a:pt x="94" y="6"/>
                  </a:cubicBezTo>
                  <a:cubicBezTo>
                    <a:pt x="107" y="13"/>
                    <a:pt x="114" y="25"/>
                    <a:pt x="114" y="43"/>
                  </a:cubicBezTo>
                  <a:cubicBezTo>
                    <a:pt x="114" y="60"/>
                    <a:pt x="107" y="71"/>
                    <a:pt x="93" y="78"/>
                  </a:cubicBezTo>
                  <a:cubicBezTo>
                    <a:pt x="105" y="82"/>
                    <a:pt x="109" y="90"/>
                    <a:pt x="110" y="107"/>
                  </a:cubicBezTo>
                  <a:cubicBezTo>
                    <a:pt x="112" y="132"/>
                    <a:pt x="112" y="132"/>
                    <a:pt x="112" y="132"/>
                  </a:cubicBezTo>
                  <a:cubicBezTo>
                    <a:pt x="113" y="141"/>
                    <a:pt x="114" y="147"/>
                    <a:pt x="119" y="149"/>
                  </a:cubicBezTo>
                  <a:cubicBezTo>
                    <a:pt x="119" y="154"/>
                    <a:pt x="119" y="154"/>
                    <a:pt x="119" y="154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2" y="148"/>
                    <a:pt x="91" y="142"/>
                    <a:pt x="91" y="133"/>
                  </a:cubicBezTo>
                  <a:cubicBezTo>
                    <a:pt x="89" y="113"/>
                    <a:pt x="89" y="113"/>
                    <a:pt x="89" y="113"/>
                  </a:cubicBezTo>
                  <a:cubicBezTo>
                    <a:pt x="88" y="90"/>
                    <a:pt x="82" y="88"/>
                    <a:pt x="56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1" y="0"/>
                  </a:lnTo>
                  <a:close/>
                  <a:moveTo>
                    <a:pt x="21" y="70"/>
                  </a:moveTo>
                  <a:lnTo>
                    <a:pt x="21" y="70"/>
                  </a:lnTo>
                  <a:cubicBezTo>
                    <a:pt x="57" y="70"/>
                    <a:pt x="57" y="70"/>
                    <a:pt x="57" y="70"/>
                  </a:cubicBezTo>
                  <a:cubicBezTo>
                    <a:pt x="81" y="70"/>
                    <a:pt x="92" y="64"/>
                    <a:pt x="92" y="43"/>
                  </a:cubicBezTo>
                  <a:cubicBezTo>
                    <a:pt x="92" y="22"/>
                    <a:pt x="81" y="18"/>
                    <a:pt x="57" y="18"/>
                  </a:cubicBezTo>
                  <a:cubicBezTo>
                    <a:pt x="21" y="18"/>
                    <a:pt x="21" y="18"/>
                    <a:pt x="21" y="18"/>
                  </a:cubicBezTo>
                  <a:lnTo>
                    <a:pt x="21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Freeform 112"/>
            <p:cNvSpPr>
              <a:spLocks noChangeArrowheads="1"/>
            </p:cNvSpPr>
            <p:nvPr/>
          </p:nvSpPr>
          <p:spPr bwMode="auto">
            <a:xfrm>
              <a:off x="2356195" y="2351255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3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59 h 120"/>
                <a:gd name="T18" fmla="*/ 53 w 108"/>
                <a:gd name="T19" fmla="*/ 17 h 120"/>
                <a:gd name="T20" fmla="*/ 18 w 108"/>
                <a:gd name="T21" fmla="*/ 59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8"/>
                    <a:pt x="87" y="119"/>
                    <a:pt x="53" y="119"/>
                  </a:cubicBezTo>
                  <a:cubicBezTo>
                    <a:pt x="19" y="119"/>
                    <a:pt x="0" y="98"/>
                    <a:pt x="0" y="59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18" y="32"/>
                    <a:pt x="18" y="59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Freeform 113"/>
            <p:cNvSpPr>
              <a:spLocks noChangeArrowheads="1"/>
            </p:cNvSpPr>
            <p:nvPr/>
          </p:nvSpPr>
          <p:spPr bwMode="auto">
            <a:xfrm>
              <a:off x="2409924" y="2351255"/>
              <a:ext cx="44464" cy="50023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59 h 120"/>
                <a:gd name="T18" fmla="*/ 54 w 108"/>
                <a:gd name="T19" fmla="*/ 17 h 120"/>
                <a:gd name="T20" fmla="*/ 19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8"/>
                    <a:pt x="87" y="119"/>
                    <a:pt x="54" y="119"/>
                  </a:cubicBezTo>
                  <a:cubicBezTo>
                    <a:pt x="19" y="119"/>
                    <a:pt x="0" y="98"/>
                    <a:pt x="0" y="59"/>
                  </a:cubicBezTo>
                  <a:cubicBezTo>
                    <a:pt x="0" y="22"/>
                    <a:pt x="19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2"/>
                    <a:pt x="76" y="17"/>
                    <a:pt x="54" y="17"/>
                  </a:cubicBezTo>
                  <a:cubicBezTo>
                    <a:pt x="31" y="17"/>
                    <a:pt x="19" y="32"/>
                    <a:pt x="19" y="59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Freeform 114"/>
            <p:cNvSpPr>
              <a:spLocks noChangeArrowheads="1"/>
            </p:cNvSpPr>
            <p:nvPr/>
          </p:nvSpPr>
          <p:spPr bwMode="auto">
            <a:xfrm>
              <a:off x="2463651" y="2334582"/>
              <a:ext cx="38907" cy="64843"/>
            </a:xfrm>
            <a:custGeom>
              <a:avLst/>
              <a:gdLst>
                <a:gd name="T0" fmla="*/ 0 w 93"/>
                <a:gd name="T1" fmla="*/ 0 h 155"/>
                <a:gd name="T2" fmla="*/ 18 w 93"/>
                <a:gd name="T3" fmla="*/ 0 h 155"/>
                <a:gd name="T4" fmla="*/ 18 w 93"/>
                <a:gd name="T5" fmla="*/ 92 h 155"/>
                <a:gd name="T6" fmla="*/ 68 w 93"/>
                <a:gd name="T7" fmla="*/ 42 h 155"/>
                <a:gd name="T8" fmla="*/ 92 w 93"/>
                <a:gd name="T9" fmla="*/ 42 h 155"/>
                <a:gd name="T10" fmla="*/ 51 w 93"/>
                <a:gd name="T11" fmla="*/ 83 h 155"/>
                <a:gd name="T12" fmla="*/ 92 w 93"/>
                <a:gd name="T13" fmla="*/ 154 h 155"/>
                <a:gd name="T14" fmla="*/ 70 w 93"/>
                <a:gd name="T15" fmla="*/ 154 h 155"/>
                <a:gd name="T16" fmla="*/ 38 w 93"/>
                <a:gd name="T17" fmla="*/ 96 h 155"/>
                <a:gd name="T18" fmla="*/ 18 w 93"/>
                <a:gd name="T19" fmla="*/ 115 h 155"/>
                <a:gd name="T20" fmla="*/ 18 w 93"/>
                <a:gd name="T21" fmla="*/ 154 h 155"/>
                <a:gd name="T22" fmla="*/ 0 w 93"/>
                <a:gd name="T23" fmla="*/ 154 h 155"/>
                <a:gd name="T24" fmla="*/ 0 w 9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5">
                  <a:moveTo>
                    <a:pt x="0" y="0"/>
                  </a:moveTo>
                  <a:lnTo>
                    <a:pt x="18" y="0"/>
                  </a:lnTo>
                  <a:lnTo>
                    <a:pt x="18" y="92"/>
                  </a:lnTo>
                  <a:lnTo>
                    <a:pt x="68" y="42"/>
                  </a:lnTo>
                  <a:lnTo>
                    <a:pt x="92" y="42"/>
                  </a:lnTo>
                  <a:lnTo>
                    <a:pt x="51" y="83"/>
                  </a:lnTo>
                  <a:lnTo>
                    <a:pt x="92" y="154"/>
                  </a:lnTo>
                  <a:lnTo>
                    <a:pt x="70" y="154"/>
                  </a:lnTo>
                  <a:lnTo>
                    <a:pt x="38" y="96"/>
                  </a:lnTo>
                  <a:lnTo>
                    <a:pt x="18" y="115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67669" y="2334582"/>
            <a:ext cx="201943" cy="66696"/>
            <a:chOff x="3167669" y="2334582"/>
            <a:chExt cx="201943" cy="66696"/>
          </a:xfrm>
        </p:grpSpPr>
        <p:sp>
          <p:nvSpPr>
            <p:cNvPr id="3187" name="Freeform 115"/>
            <p:cNvSpPr>
              <a:spLocks noChangeArrowheads="1"/>
            </p:cNvSpPr>
            <p:nvPr/>
          </p:nvSpPr>
          <p:spPr bwMode="auto">
            <a:xfrm>
              <a:off x="3167669" y="2334582"/>
              <a:ext cx="50023" cy="64843"/>
            </a:xfrm>
            <a:custGeom>
              <a:avLst/>
              <a:gdLst>
                <a:gd name="T0" fmla="*/ 60 w 120"/>
                <a:gd name="T1" fmla="*/ 0 h 155"/>
                <a:gd name="T2" fmla="*/ 60 w 120"/>
                <a:gd name="T3" fmla="*/ 0 h 155"/>
                <a:gd name="T4" fmla="*/ 94 w 120"/>
                <a:gd name="T5" fmla="*/ 6 h 155"/>
                <a:gd name="T6" fmla="*/ 113 w 120"/>
                <a:gd name="T7" fmla="*/ 43 h 155"/>
                <a:gd name="T8" fmla="*/ 93 w 120"/>
                <a:gd name="T9" fmla="*/ 78 h 155"/>
                <a:gd name="T10" fmla="*/ 109 w 120"/>
                <a:gd name="T11" fmla="*/ 107 h 155"/>
                <a:gd name="T12" fmla="*/ 111 w 120"/>
                <a:gd name="T13" fmla="*/ 132 h 155"/>
                <a:gd name="T14" fmla="*/ 119 w 120"/>
                <a:gd name="T15" fmla="*/ 149 h 155"/>
                <a:gd name="T16" fmla="*/ 119 w 120"/>
                <a:gd name="T17" fmla="*/ 154 h 155"/>
                <a:gd name="T18" fmla="*/ 95 w 120"/>
                <a:gd name="T19" fmla="*/ 154 h 155"/>
                <a:gd name="T20" fmla="*/ 90 w 120"/>
                <a:gd name="T21" fmla="*/ 133 h 155"/>
                <a:gd name="T22" fmla="*/ 89 w 120"/>
                <a:gd name="T23" fmla="*/ 113 h 155"/>
                <a:gd name="T24" fmla="*/ 55 w 120"/>
                <a:gd name="T25" fmla="*/ 88 h 155"/>
                <a:gd name="T26" fmla="*/ 21 w 120"/>
                <a:gd name="T27" fmla="*/ 88 h 155"/>
                <a:gd name="T28" fmla="*/ 21 w 120"/>
                <a:gd name="T29" fmla="*/ 154 h 155"/>
                <a:gd name="T30" fmla="*/ 0 w 120"/>
                <a:gd name="T31" fmla="*/ 154 h 155"/>
                <a:gd name="T32" fmla="*/ 0 w 120"/>
                <a:gd name="T33" fmla="*/ 0 h 155"/>
                <a:gd name="T34" fmla="*/ 60 w 120"/>
                <a:gd name="T35" fmla="*/ 0 h 155"/>
                <a:gd name="T36" fmla="*/ 21 w 120"/>
                <a:gd name="T37" fmla="*/ 70 h 155"/>
                <a:gd name="T38" fmla="*/ 21 w 120"/>
                <a:gd name="T39" fmla="*/ 70 h 155"/>
                <a:gd name="T40" fmla="*/ 56 w 120"/>
                <a:gd name="T41" fmla="*/ 70 h 155"/>
                <a:gd name="T42" fmla="*/ 92 w 120"/>
                <a:gd name="T43" fmla="*/ 43 h 155"/>
                <a:gd name="T44" fmla="*/ 56 w 120"/>
                <a:gd name="T45" fmla="*/ 18 h 155"/>
                <a:gd name="T46" fmla="*/ 21 w 120"/>
                <a:gd name="T47" fmla="*/ 18 h 155"/>
                <a:gd name="T48" fmla="*/ 21 w 120"/>
                <a:gd name="T49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55">
                  <a:moveTo>
                    <a:pt x="60" y="0"/>
                  </a:moveTo>
                  <a:lnTo>
                    <a:pt x="60" y="0"/>
                  </a:lnTo>
                  <a:cubicBezTo>
                    <a:pt x="73" y="0"/>
                    <a:pt x="84" y="0"/>
                    <a:pt x="94" y="6"/>
                  </a:cubicBezTo>
                  <a:cubicBezTo>
                    <a:pt x="106" y="13"/>
                    <a:pt x="113" y="25"/>
                    <a:pt x="113" y="43"/>
                  </a:cubicBezTo>
                  <a:cubicBezTo>
                    <a:pt x="113" y="60"/>
                    <a:pt x="106" y="71"/>
                    <a:pt x="93" y="78"/>
                  </a:cubicBezTo>
                  <a:cubicBezTo>
                    <a:pt x="106" y="82"/>
                    <a:pt x="108" y="90"/>
                    <a:pt x="109" y="107"/>
                  </a:cubicBezTo>
                  <a:cubicBezTo>
                    <a:pt x="111" y="132"/>
                    <a:pt x="111" y="132"/>
                    <a:pt x="111" y="132"/>
                  </a:cubicBezTo>
                  <a:cubicBezTo>
                    <a:pt x="112" y="141"/>
                    <a:pt x="113" y="147"/>
                    <a:pt x="119" y="149"/>
                  </a:cubicBezTo>
                  <a:cubicBezTo>
                    <a:pt x="119" y="154"/>
                    <a:pt x="119" y="154"/>
                    <a:pt x="119" y="154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2" y="148"/>
                    <a:pt x="90" y="142"/>
                    <a:pt x="90" y="133"/>
                  </a:cubicBezTo>
                  <a:cubicBezTo>
                    <a:pt x="89" y="113"/>
                    <a:pt x="89" y="113"/>
                    <a:pt x="89" y="113"/>
                  </a:cubicBezTo>
                  <a:cubicBezTo>
                    <a:pt x="87" y="90"/>
                    <a:pt x="81" y="88"/>
                    <a:pt x="55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0" y="0"/>
                  </a:lnTo>
                  <a:close/>
                  <a:moveTo>
                    <a:pt x="21" y="70"/>
                  </a:moveTo>
                  <a:lnTo>
                    <a:pt x="21" y="70"/>
                  </a:lnTo>
                  <a:cubicBezTo>
                    <a:pt x="56" y="70"/>
                    <a:pt x="56" y="70"/>
                    <a:pt x="56" y="70"/>
                  </a:cubicBezTo>
                  <a:cubicBezTo>
                    <a:pt x="80" y="70"/>
                    <a:pt x="92" y="64"/>
                    <a:pt x="92" y="43"/>
                  </a:cubicBezTo>
                  <a:cubicBezTo>
                    <a:pt x="92" y="22"/>
                    <a:pt x="80" y="18"/>
                    <a:pt x="56" y="18"/>
                  </a:cubicBezTo>
                  <a:cubicBezTo>
                    <a:pt x="21" y="18"/>
                    <a:pt x="21" y="18"/>
                    <a:pt x="21" y="18"/>
                  </a:cubicBezTo>
                  <a:lnTo>
                    <a:pt x="21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Freeform 116"/>
            <p:cNvSpPr>
              <a:spLocks noChangeArrowheads="1"/>
            </p:cNvSpPr>
            <p:nvPr/>
          </p:nvSpPr>
          <p:spPr bwMode="auto">
            <a:xfrm>
              <a:off x="3225102" y="2351255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8"/>
                    <a:pt x="88" y="119"/>
                    <a:pt x="54" y="119"/>
                  </a:cubicBezTo>
                  <a:cubicBezTo>
                    <a:pt x="20" y="119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1" y="17"/>
                    <a:pt x="20" y="32"/>
                    <a:pt x="20" y="59"/>
                  </a:cubicBezTo>
                  <a:cubicBezTo>
                    <a:pt x="20" y="87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Freeform 117"/>
            <p:cNvSpPr>
              <a:spLocks noChangeArrowheads="1"/>
            </p:cNvSpPr>
            <p:nvPr/>
          </p:nvSpPr>
          <p:spPr bwMode="auto">
            <a:xfrm>
              <a:off x="3276977" y="2351255"/>
              <a:ext cx="44464" cy="50023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8"/>
                    <a:pt x="88" y="119"/>
                    <a:pt x="54" y="119"/>
                  </a:cubicBezTo>
                  <a:cubicBezTo>
                    <a:pt x="20" y="119"/>
                    <a:pt x="0" y="98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2" y="17"/>
                    <a:pt x="20" y="32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0" name="Freeform 118"/>
            <p:cNvSpPr>
              <a:spLocks noChangeArrowheads="1"/>
            </p:cNvSpPr>
            <p:nvPr/>
          </p:nvSpPr>
          <p:spPr bwMode="auto">
            <a:xfrm>
              <a:off x="3330705" y="2334582"/>
              <a:ext cx="38907" cy="64843"/>
            </a:xfrm>
            <a:custGeom>
              <a:avLst/>
              <a:gdLst>
                <a:gd name="T0" fmla="*/ 0 w 94"/>
                <a:gd name="T1" fmla="*/ 0 h 155"/>
                <a:gd name="T2" fmla="*/ 19 w 94"/>
                <a:gd name="T3" fmla="*/ 0 h 155"/>
                <a:gd name="T4" fmla="*/ 19 w 94"/>
                <a:gd name="T5" fmla="*/ 92 h 155"/>
                <a:gd name="T6" fmla="*/ 70 w 94"/>
                <a:gd name="T7" fmla="*/ 42 h 155"/>
                <a:gd name="T8" fmla="*/ 93 w 94"/>
                <a:gd name="T9" fmla="*/ 42 h 155"/>
                <a:gd name="T10" fmla="*/ 51 w 94"/>
                <a:gd name="T11" fmla="*/ 83 h 155"/>
                <a:gd name="T12" fmla="*/ 93 w 94"/>
                <a:gd name="T13" fmla="*/ 154 h 155"/>
                <a:gd name="T14" fmla="*/ 71 w 94"/>
                <a:gd name="T15" fmla="*/ 154 h 155"/>
                <a:gd name="T16" fmla="*/ 39 w 94"/>
                <a:gd name="T17" fmla="*/ 96 h 155"/>
                <a:gd name="T18" fmla="*/ 19 w 94"/>
                <a:gd name="T19" fmla="*/ 115 h 155"/>
                <a:gd name="T20" fmla="*/ 19 w 94"/>
                <a:gd name="T21" fmla="*/ 154 h 155"/>
                <a:gd name="T22" fmla="*/ 0 w 94"/>
                <a:gd name="T23" fmla="*/ 154 h 155"/>
                <a:gd name="T24" fmla="*/ 0 w 94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70" y="42"/>
                  </a:lnTo>
                  <a:lnTo>
                    <a:pt x="93" y="42"/>
                  </a:lnTo>
                  <a:lnTo>
                    <a:pt x="51" y="83"/>
                  </a:lnTo>
                  <a:lnTo>
                    <a:pt x="93" y="154"/>
                  </a:lnTo>
                  <a:lnTo>
                    <a:pt x="71" y="154"/>
                  </a:lnTo>
                  <a:lnTo>
                    <a:pt x="39" y="96"/>
                  </a:lnTo>
                  <a:lnTo>
                    <a:pt x="19" y="115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010638" y="2334582"/>
            <a:ext cx="251964" cy="85223"/>
            <a:chOff x="4010638" y="2334582"/>
            <a:chExt cx="251964" cy="85223"/>
          </a:xfrm>
        </p:grpSpPr>
        <p:sp>
          <p:nvSpPr>
            <p:cNvPr id="3191" name="Freeform 119"/>
            <p:cNvSpPr>
              <a:spLocks noChangeArrowheads="1"/>
            </p:cNvSpPr>
            <p:nvPr/>
          </p:nvSpPr>
          <p:spPr bwMode="auto">
            <a:xfrm>
              <a:off x="4010638" y="2334582"/>
              <a:ext cx="51875" cy="64843"/>
            </a:xfrm>
            <a:custGeom>
              <a:avLst/>
              <a:gdLst>
                <a:gd name="T0" fmla="*/ 0 w 125"/>
                <a:gd name="T1" fmla="*/ 0 h 155"/>
                <a:gd name="T2" fmla="*/ 21 w 125"/>
                <a:gd name="T3" fmla="*/ 0 h 155"/>
                <a:gd name="T4" fmla="*/ 21 w 125"/>
                <a:gd name="T5" fmla="*/ 74 h 155"/>
                <a:gd name="T6" fmla="*/ 95 w 125"/>
                <a:gd name="T7" fmla="*/ 0 h 155"/>
                <a:gd name="T8" fmla="*/ 123 w 125"/>
                <a:gd name="T9" fmla="*/ 0 h 155"/>
                <a:gd name="T10" fmla="*/ 60 w 125"/>
                <a:gd name="T11" fmla="*/ 62 h 155"/>
                <a:gd name="T12" fmla="*/ 124 w 125"/>
                <a:gd name="T13" fmla="*/ 154 h 155"/>
                <a:gd name="T14" fmla="*/ 99 w 125"/>
                <a:gd name="T15" fmla="*/ 154 h 155"/>
                <a:gd name="T16" fmla="*/ 45 w 125"/>
                <a:gd name="T17" fmla="*/ 76 h 155"/>
                <a:gd name="T18" fmla="*/ 21 w 125"/>
                <a:gd name="T19" fmla="*/ 99 h 155"/>
                <a:gd name="T20" fmla="*/ 21 w 125"/>
                <a:gd name="T21" fmla="*/ 154 h 155"/>
                <a:gd name="T22" fmla="*/ 0 w 125"/>
                <a:gd name="T23" fmla="*/ 154 h 155"/>
                <a:gd name="T24" fmla="*/ 0 w 125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155">
                  <a:moveTo>
                    <a:pt x="0" y="0"/>
                  </a:moveTo>
                  <a:lnTo>
                    <a:pt x="21" y="0"/>
                  </a:lnTo>
                  <a:lnTo>
                    <a:pt x="21" y="74"/>
                  </a:lnTo>
                  <a:lnTo>
                    <a:pt x="95" y="0"/>
                  </a:lnTo>
                  <a:lnTo>
                    <a:pt x="123" y="0"/>
                  </a:lnTo>
                  <a:lnTo>
                    <a:pt x="60" y="62"/>
                  </a:lnTo>
                  <a:lnTo>
                    <a:pt x="124" y="154"/>
                  </a:lnTo>
                  <a:lnTo>
                    <a:pt x="99" y="154"/>
                  </a:lnTo>
                  <a:lnTo>
                    <a:pt x="45" y="76"/>
                  </a:lnTo>
                  <a:lnTo>
                    <a:pt x="21" y="99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2" name="Freeform 120"/>
            <p:cNvSpPr>
              <a:spLocks noChangeArrowheads="1"/>
            </p:cNvSpPr>
            <p:nvPr/>
          </p:nvSpPr>
          <p:spPr bwMode="auto">
            <a:xfrm>
              <a:off x="4068071" y="2351255"/>
              <a:ext cx="38907" cy="48170"/>
            </a:xfrm>
            <a:custGeom>
              <a:avLst/>
              <a:gdLst>
                <a:gd name="T0" fmla="*/ 73 w 94"/>
                <a:gd name="T1" fmla="*/ 46 h 116"/>
                <a:gd name="T2" fmla="*/ 73 w 94"/>
                <a:gd name="T3" fmla="*/ 46 h 116"/>
                <a:gd name="T4" fmla="*/ 52 w 94"/>
                <a:gd name="T5" fmla="*/ 17 h 116"/>
                <a:gd name="T6" fmla="*/ 18 w 94"/>
                <a:gd name="T7" fmla="*/ 51 h 116"/>
                <a:gd name="T8" fmla="*/ 18 w 94"/>
                <a:gd name="T9" fmla="*/ 115 h 116"/>
                <a:gd name="T10" fmla="*/ 0 w 94"/>
                <a:gd name="T11" fmla="*/ 115 h 116"/>
                <a:gd name="T12" fmla="*/ 0 w 94"/>
                <a:gd name="T13" fmla="*/ 3 h 116"/>
                <a:gd name="T14" fmla="*/ 17 w 94"/>
                <a:gd name="T15" fmla="*/ 3 h 116"/>
                <a:gd name="T16" fmla="*/ 17 w 94"/>
                <a:gd name="T17" fmla="*/ 20 h 116"/>
                <a:gd name="T18" fmla="*/ 54 w 94"/>
                <a:gd name="T19" fmla="*/ 0 h 116"/>
                <a:gd name="T20" fmla="*/ 88 w 94"/>
                <a:gd name="T21" fmla="*/ 16 h 116"/>
                <a:gd name="T22" fmla="*/ 93 w 94"/>
                <a:gd name="T23" fmla="*/ 43 h 116"/>
                <a:gd name="T24" fmla="*/ 93 w 94"/>
                <a:gd name="T25" fmla="*/ 48 h 116"/>
                <a:gd name="T26" fmla="*/ 93 w 94"/>
                <a:gd name="T27" fmla="*/ 115 h 116"/>
                <a:gd name="T28" fmla="*/ 73 w 94"/>
                <a:gd name="T29" fmla="*/ 115 h 116"/>
                <a:gd name="T30" fmla="*/ 73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3" y="46"/>
                  </a:moveTo>
                  <a:lnTo>
                    <a:pt x="73" y="46"/>
                  </a:lnTo>
                  <a:cubicBezTo>
                    <a:pt x="73" y="26"/>
                    <a:pt x="69" y="17"/>
                    <a:pt x="52" y="17"/>
                  </a:cubicBezTo>
                  <a:cubicBezTo>
                    <a:pt x="31" y="17"/>
                    <a:pt x="18" y="29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0" y="0"/>
                    <a:pt x="82" y="5"/>
                    <a:pt x="88" y="16"/>
                  </a:cubicBezTo>
                  <a:cubicBezTo>
                    <a:pt x="92" y="23"/>
                    <a:pt x="93" y="31"/>
                    <a:pt x="93" y="43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3" y="115"/>
                    <a:pt x="73" y="115"/>
                    <a:pt x="73" y="115"/>
                  </a:cubicBezTo>
                  <a:lnTo>
                    <a:pt x="73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Freeform 121"/>
            <p:cNvSpPr>
              <a:spLocks noChangeArrowheads="1"/>
            </p:cNvSpPr>
            <p:nvPr/>
          </p:nvSpPr>
          <p:spPr bwMode="auto">
            <a:xfrm>
              <a:off x="4119946" y="2334582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1 h 155"/>
                <a:gd name="T6" fmla="*/ 0 w 20"/>
                <a:gd name="T7" fmla="*/ 21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Freeform 122"/>
            <p:cNvSpPr>
              <a:spLocks noChangeArrowheads="1"/>
            </p:cNvSpPr>
            <p:nvPr/>
          </p:nvSpPr>
          <p:spPr bwMode="auto">
            <a:xfrm>
              <a:off x="4136620" y="2351255"/>
              <a:ext cx="44464" cy="68550"/>
            </a:xfrm>
            <a:custGeom>
              <a:avLst/>
              <a:gdLst>
                <a:gd name="T0" fmla="*/ 50 w 105"/>
                <a:gd name="T1" fmla="*/ 120 h 163"/>
                <a:gd name="T2" fmla="*/ 50 w 105"/>
                <a:gd name="T3" fmla="*/ 120 h 163"/>
                <a:gd name="T4" fmla="*/ 0 w 105"/>
                <a:gd name="T5" fmla="*/ 59 h 163"/>
                <a:gd name="T6" fmla="*/ 51 w 105"/>
                <a:gd name="T7" fmla="*/ 0 h 163"/>
                <a:gd name="T8" fmla="*/ 86 w 105"/>
                <a:gd name="T9" fmla="*/ 18 h 163"/>
                <a:gd name="T10" fmla="*/ 86 w 105"/>
                <a:gd name="T11" fmla="*/ 4 h 163"/>
                <a:gd name="T12" fmla="*/ 104 w 105"/>
                <a:gd name="T13" fmla="*/ 4 h 163"/>
                <a:gd name="T14" fmla="*/ 104 w 105"/>
                <a:gd name="T15" fmla="*/ 113 h 163"/>
                <a:gd name="T16" fmla="*/ 52 w 105"/>
                <a:gd name="T17" fmla="*/ 162 h 163"/>
                <a:gd name="T18" fmla="*/ 5 w 105"/>
                <a:gd name="T19" fmla="*/ 130 h 163"/>
                <a:gd name="T20" fmla="*/ 5 w 105"/>
                <a:gd name="T21" fmla="*/ 129 h 163"/>
                <a:gd name="T22" fmla="*/ 23 w 105"/>
                <a:gd name="T23" fmla="*/ 129 h 163"/>
                <a:gd name="T24" fmla="*/ 23 w 105"/>
                <a:gd name="T25" fmla="*/ 129 h 163"/>
                <a:gd name="T26" fmla="*/ 53 w 105"/>
                <a:gd name="T27" fmla="*/ 147 h 163"/>
                <a:gd name="T28" fmla="*/ 86 w 105"/>
                <a:gd name="T29" fmla="*/ 118 h 163"/>
                <a:gd name="T30" fmla="*/ 86 w 105"/>
                <a:gd name="T31" fmla="*/ 102 h 163"/>
                <a:gd name="T32" fmla="*/ 50 w 105"/>
                <a:gd name="T33" fmla="*/ 120 h 163"/>
                <a:gd name="T34" fmla="*/ 20 w 105"/>
                <a:gd name="T35" fmla="*/ 60 h 163"/>
                <a:gd name="T36" fmla="*/ 20 w 105"/>
                <a:gd name="T37" fmla="*/ 60 h 163"/>
                <a:gd name="T38" fmla="*/ 53 w 105"/>
                <a:gd name="T39" fmla="*/ 102 h 163"/>
                <a:gd name="T40" fmla="*/ 86 w 105"/>
                <a:gd name="T41" fmla="*/ 60 h 163"/>
                <a:gd name="T42" fmla="*/ 53 w 105"/>
                <a:gd name="T43" fmla="*/ 18 h 163"/>
                <a:gd name="T44" fmla="*/ 20 w 105"/>
                <a:gd name="T45" fmla="*/ 6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3">
                  <a:moveTo>
                    <a:pt x="50" y="120"/>
                  </a:moveTo>
                  <a:lnTo>
                    <a:pt x="50" y="120"/>
                  </a:lnTo>
                  <a:cubicBezTo>
                    <a:pt x="21" y="120"/>
                    <a:pt x="0" y="96"/>
                    <a:pt x="0" y="59"/>
                  </a:cubicBezTo>
                  <a:cubicBezTo>
                    <a:pt x="0" y="24"/>
                    <a:pt x="21" y="0"/>
                    <a:pt x="51" y="0"/>
                  </a:cubicBezTo>
                  <a:cubicBezTo>
                    <a:pt x="68" y="0"/>
                    <a:pt x="78" y="7"/>
                    <a:pt x="86" y="18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4" y="148"/>
                    <a:pt x="90" y="162"/>
                    <a:pt x="52" y="162"/>
                  </a:cubicBezTo>
                  <a:cubicBezTo>
                    <a:pt x="22" y="162"/>
                    <a:pt x="5" y="150"/>
                    <a:pt x="5" y="130"/>
                  </a:cubicBezTo>
                  <a:cubicBezTo>
                    <a:pt x="5" y="129"/>
                    <a:pt x="5" y="129"/>
                    <a:pt x="5" y="129"/>
                  </a:cubicBezTo>
                  <a:cubicBezTo>
                    <a:pt x="23" y="129"/>
                    <a:pt x="23" y="129"/>
                    <a:pt x="23" y="129"/>
                  </a:cubicBezTo>
                  <a:lnTo>
                    <a:pt x="23" y="129"/>
                  </a:lnTo>
                  <a:cubicBezTo>
                    <a:pt x="23" y="140"/>
                    <a:pt x="33" y="147"/>
                    <a:pt x="53" y="147"/>
                  </a:cubicBezTo>
                  <a:cubicBezTo>
                    <a:pt x="77" y="147"/>
                    <a:pt x="86" y="137"/>
                    <a:pt x="86" y="118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77" y="113"/>
                    <a:pt x="66" y="120"/>
                    <a:pt x="50" y="120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87"/>
                    <a:pt x="32" y="102"/>
                    <a:pt x="53" y="102"/>
                  </a:cubicBezTo>
                  <a:cubicBezTo>
                    <a:pt x="76" y="102"/>
                    <a:pt x="86" y="89"/>
                    <a:pt x="86" y="60"/>
                  </a:cubicBezTo>
                  <a:cubicBezTo>
                    <a:pt x="86" y="32"/>
                    <a:pt x="75" y="18"/>
                    <a:pt x="53" y="18"/>
                  </a:cubicBezTo>
                  <a:cubicBezTo>
                    <a:pt x="32" y="18"/>
                    <a:pt x="20" y="32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Freeform 123"/>
            <p:cNvSpPr>
              <a:spLocks noChangeArrowheads="1"/>
            </p:cNvSpPr>
            <p:nvPr/>
          </p:nvSpPr>
          <p:spPr bwMode="auto">
            <a:xfrm>
              <a:off x="4192201" y="2334582"/>
              <a:ext cx="40759" cy="64843"/>
            </a:xfrm>
            <a:custGeom>
              <a:avLst/>
              <a:gdLst>
                <a:gd name="T0" fmla="*/ 75 w 95"/>
                <a:gd name="T1" fmla="*/ 85 h 155"/>
                <a:gd name="T2" fmla="*/ 75 w 95"/>
                <a:gd name="T3" fmla="*/ 85 h 155"/>
                <a:gd name="T4" fmla="*/ 52 w 95"/>
                <a:gd name="T5" fmla="*/ 56 h 155"/>
                <a:gd name="T6" fmla="*/ 20 w 95"/>
                <a:gd name="T7" fmla="*/ 88 h 155"/>
                <a:gd name="T8" fmla="*/ 20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20 w 95"/>
                <a:gd name="T15" fmla="*/ 0 h 155"/>
                <a:gd name="T16" fmla="*/ 20 w 95"/>
                <a:gd name="T17" fmla="*/ 58 h 155"/>
                <a:gd name="T18" fmla="*/ 54 w 95"/>
                <a:gd name="T19" fmla="*/ 39 h 155"/>
                <a:gd name="T20" fmla="*/ 89 w 95"/>
                <a:gd name="T21" fmla="*/ 55 h 155"/>
                <a:gd name="T22" fmla="*/ 94 w 95"/>
                <a:gd name="T23" fmla="*/ 82 h 155"/>
                <a:gd name="T24" fmla="*/ 94 w 95"/>
                <a:gd name="T25" fmla="*/ 87 h 155"/>
                <a:gd name="T26" fmla="*/ 94 w 95"/>
                <a:gd name="T27" fmla="*/ 154 h 155"/>
                <a:gd name="T28" fmla="*/ 75 w 95"/>
                <a:gd name="T29" fmla="*/ 154 h 155"/>
                <a:gd name="T30" fmla="*/ 75 w 95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5" y="85"/>
                  </a:moveTo>
                  <a:lnTo>
                    <a:pt x="75" y="85"/>
                  </a:lnTo>
                  <a:cubicBezTo>
                    <a:pt x="75" y="65"/>
                    <a:pt x="71" y="56"/>
                    <a:pt x="52" y="56"/>
                  </a:cubicBezTo>
                  <a:cubicBezTo>
                    <a:pt x="33" y="56"/>
                    <a:pt x="20" y="68"/>
                    <a:pt x="20" y="88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6" y="45"/>
                    <a:pt x="39" y="39"/>
                    <a:pt x="54" y="39"/>
                  </a:cubicBezTo>
                  <a:cubicBezTo>
                    <a:pt x="71" y="39"/>
                    <a:pt x="83" y="44"/>
                    <a:pt x="89" y="55"/>
                  </a:cubicBezTo>
                  <a:cubicBezTo>
                    <a:pt x="94" y="62"/>
                    <a:pt x="94" y="70"/>
                    <a:pt x="94" y="82"/>
                  </a:cubicBezTo>
                  <a:cubicBezTo>
                    <a:pt x="94" y="83"/>
                    <a:pt x="94" y="85"/>
                    <a:pt x="94" y="87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Freeform 124"/>
            <p:cNvSpPr>
              <a:spLocks noChangeArrowheads="1"/>
            </p:cNvSpPr>
            <p:nvPr/>
          </p:nvSpPr>
          <p:spPr bwMode="auto">
            <a:xfrm>
              <a:off x="4238517" y="2340139"/>
              <a:ext cx="24085" cy="61139"/>
            </a:xfrm>
            <a:custGeom>
              <a:avLst/>
              <a:gdLst>
                <a:gd name="T0" fmla="*/ 45 w 57"/>
                <a:gd name="T1" fmla="*/ 127 h 146"/>
                <a:gd name="T2" fmla="*/ 45 w 57"/>
                <a:gd name="T3" fmla="*/ 127 h 146"/>
                <a:gd name="T4" fmla="*/ 56 w 57"/>
                <a:gd name="T5" fmla="*/ 127 h 146"/>
                <a:gd name="T6" fmla="*/ 56 w 57"/>
                <a:gd name="T7" fmla="*/ 143 h 146"/>
                <a:gd name="T8" fmla="*/ 40 w 57"/>
                <a:gd name="T9" fmla="*/ 145 h 146"/>
                <a:gd name="T10" fmla="*/ 16 w 57"/>
                <a:gd name="T11" fmla="*/ 121 h 146"/>
                <a:gd name="T12" fmla="*/ 16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6 w 57"/>
                <a:gd name="T19" fmla="*/ 31 h 146"/>
                <a:gd name="T20" fmla="*/ 16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5 w 57"/>
                <a:gd name="T31" fmla="*/ 46 h 146"/>
                <a:gd name="T32" fmla="*/ 35 w 57"/>
                <a:gd name="T33" fmla="*/ 114 h 146"/>
                <a:gd name="T34" fmla="*/ 45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1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49" y="144"/>
                    <a:pt x="44" y="145"/>
                    <a:pt x="40" y="145"/>
                  </a:cubicBezTo>
                  <a:cubicBezTo>
                    <a:pt x="22" y="145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98071" y="2334582"/>
            <a:ext cx="207500" cy="66697"/>
            <a:chOff x="4898071" y="2334582"/>
            <a:chExt cx="207500" cy="66697"/>
          </a:xfrm>
        </p:grpSpPr>
        <p:sp>
          <p:nvSpPr>
            <p:cNvPr id="3197" name="Freeform 125"/>
            <p:cNvSpPr>
              <a:spLocks noChangeArrowheads="1"/>
            </p:cNvSpPr>
            <p:nvPr/>
          </p:nvSpPr>
          <p:spPr bwMode="auto">
            <a:xfrm>
              <a:off x="4898071" y="2334582"/>
              <a:ext cx="46318" cy="64843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89 w 110"/>
                <a:gd name="T9" fmla="*/ 6 h 155"/>
                <a:gd name="T10" fmla="*/ 109 w 110"/>
                <a:gd name="T11" fmla="*/ 44 h 155"/>
                <a:gd name="T12" fmla="*/ 89 w 110"/>
                <a:gd name="T13" fmla="*/ 83 h 155"/>
                <a:gd name="T14" fmla="*/ 52 w 110"/>
                <a:gd name="T15" fmla="*/ 89 h 155"/>
                <a:gd name="T16" fmla="*/ 21 w 110"/>
                <a:gd name="T17" fmla="*/ 89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5 w 110"/>
                <a:gd name="T25" fmla="*/ 70 h 155"/>
                <a:gd name="T26" fmla="*/ 55 w 110"/>
                <a:gd name="T27" fmla="*/ 70 h 155"/>
                <a:gd name="T28" fmla="*/ 88 w 110"/>
                <a:gd name="T29" fmla="*/ 44 h 155"/>
                <a:gd name="T30" fmla="*/ 57 w 110"/>
                <a:gd name="T31" fmla="*/ 19 h 155"/>
                <a:gd name="T32" fmla="*/ 21 w 110"/>
                <a:gd name="T33" fmla="*/ 19 h 155"/>
                <a:gd name="T34" fmla="*/ 21 w 110"/>
                <a:gd name="T35" fmla="*/ 70 h 155"/>
                <a:gd name="T36" fmla="*/ 55 w 110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4" y="0"/>
                    <a:pt x="56" y="0"/>
                  </a:cubicBezTo>
                  <a:cubicBezTo>
                    <a:pt x="68" y="0"/>
                    <a:pt x="80" y="0"/>
                    <a:pt x="89" y="6"/>
                  </a:cubicBezTo>
                  <a:cubicBezTo>
                    <a:pt x="102" y="13"/>
                    <a:pt x="109" y="26"/>
                    <a:pt x="109" y="44"/>
                  </a:cubicBezTo>
                  <a:cubicBezTo>
                    <a:pt x="109" y="62"/>
                    <a:pt x="102" y="75"/>
                    <a:pt x="89" y="83"/>
                  </a:cubicBezTo>
                  <a:cubicBezTo>
                    <a:pt x="80" y="89"/>
                    <a:pt x="67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5" y="70"/>
                  </a:moveTo>
                  <a:lnTo>
                    <a:pt x="55" y="70"/>
                  </a:lnTo>
                  <a:cubicBezTo>
                    <a:pt x="78" y="70"/>
                    <a:pt x="88" y="65"/>
                    <a:pt x="88" y="44"/>
                  </a:cubicBezTo>
                  <a:cubicBezTo>
                    <a:pt x="88" y="25"/>
                    <a:pt x="78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5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Freeform 126"/>
            <p:cNvSpPr>
              <a:spLocks noChangeArrowheads="1"/>
            </p:cNvSpPr>
            <p:nvPr/>
          </p:nvSpPr>
          <p:spPr bwMode="auto">
            <a:xfrm>
              <a:off x="4948094" y="2351255"/>
              <a:ext cx="44464" cy="50023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5 h 120"/>
                <a:gd name="T6" fmla="*/ 38 w 107"/>
                <a:gd name="T7" fmla="*/ 51 h 120"/>
                <a:gd name="T8" fmla="*/ 69 w 107"/>
                <a:gd name="T9" fmla="*/ 47 h 120"/>
                <a:gd name="T10" fmla="*/ 74 w 107"/>
                <a:gd name="T11" fmla="*/ 34 h 120"/>
                <a:gd name="T12" fmla="*/ 49 w 107"/>
                <a:gd name="T13" fmla="*/ 17 h 120"/>
                <a:gd name="T14" fmla="*/ 23 w 107"/>
                <a:gd name="T15" fmla="*/ 37 h 120"/>
                <a:gd name="T16" fmla="*/ 5 w 107"/>
                <a:gd name="T17" fmla="*/ 37 h 120"/>
                <a:gd name="T18" fmla="*/ 5 w 107"/>
                <a:gd name="T19" fmla="*/ 37 h 120"/>
                <a:gd name="T20" fmla="*/ 49 w 107"/>
                <a:gd name="T21" fmla="*/ 0 h 120"/>
                <a:gd name="T22" fmla="*/ 93 w 107"/>
                <a:gd name="T23" fmla="*/ 35 h 120"/>
                <a:gd name="T24" fmla="*/ 93 w 107"/>
                <a:gd name="T25" fmla="*/ 91 h 120"/>
                <a:gd name="T26" fmla="*/ 100 w 107"/>
                <a:gd name="T27" fmla="*/ 102 h 120"/>
                <a:gd name="T28" fmla="*/ 106 w 107"/>
                <a:gd name="T29" fmla="*/ 102 h 120"/>
                <a:gd name="T30" fmla="*/ 106 w 107"/>
                <a:gd name="T31" fmla="*/ 117 h 120"/>
                <a:gd name="T32" fmla="*/ 94 w 107"/>
                <a:gd name="T33" fmla="*/ 118 h 120"/>
                <a:gd name="T34" fmla="*/ 75 w 107"/>
                <a:gd name="T35" fmla="*/ 101 h 120"/>
                <a:gd name="T36" fmla="*/ 75 w 107"/>
                <a:gd name="T37" fmla="*/ 101 h 120"/>
                <a:gd name="T38" fmla="*/ 36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19 w 107"/>
                <a:gd name="T45" fmla="*/ 85 h 120"/>
                <a:gd name="T46" fmla="*/ 40 w 107"/>
                <a:gd name="T47" fmla="*/ 103 h 120"/>
                <a:gd name="T48" fmla="*/ 74 w 107"/>
                <a:gd name="T49" fmla="*/ 76 h 120"/>
                <a:gd name="T50" fmla="*/ 74 w 107"/>
                <a:gd name="T51" fmla="*/ 59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5"/>
                  </a:cubicBezTo>
                  <a:cubicBezTo>
                    <a:pt x="0" y="66"/>
                    <a:pt x="13" y="54"/>
                    <a:pt x="38" y="51"/>
                  </a:cubicBezTo>
                  <a:cubicBezTo>
                    <a:pt x="53" y="49"/>
                    <a:pt x="64" y="48"/>
                    <a:pt x="69" y="47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1" y="0"/>
                    <a:pt x="49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1" y="102"/>
                    <a:pt x="103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1" y="118"/>
                    <a:pt x="98" y="118"/>
                    <a:pt x="94" y="118"/>
                  </a:cubicBezTo>
                  <a:cubicBezTo>
                    <a:pt x="82" y="118"/>
                    <a:pt x="75" y="112"/>
                    <a:pt x="75" y="101"/>
                  </a:cubicBezTo>
                  <a:lnTo>
                    <a:pt x="75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7"/>
                    <a:pt x="26" y="103"/>
                    <a:pt x="40" y="103"/>
                  </a:cubicBezTo>
                  <a:cubicBezTo>
                    <a:pt x="60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5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Freeform 127"/>
            <p:cNvSpPr>
              <a:spLocks noChangeArrowheads="1"/>
            </p:cNvSpPr>
            <p:nvPr/>
          </p:nvSpPr>
          <p:spPr bwMode="auto">
            <a:xfrm>
              <a:off x="4994410" y="2353109"/>
              <a:ext cx="64844" cy="48170"/>
            </a:xfrm>
            <a:custGeom>
              <a:avLst/>
              <a:gdLst>
                <a:gd name="T0" fmla="*/ 0 w 154"/>
                <a:gd name="T1" fmla="*/ 0 h 113"/>
                <a:gd name="T2" fmla="*/ 20 w 154"/>
                <a:gd name="T3" fmla="*/ 0 h 113"/>
                <a:gd name="T4" fmla="*/ 43 w 154"/>
                <a:gd name="T5" fmla="*/ 85 h 113"/>
                <a:gd name="T6" fmla="*/ 65 w 154"/>
                <a:gd name="T7" fmla="*/ 0 h 113"/>
                <a:gd name="T8" fmla="*/ 87 w 154"/>
                <a:gd name="T9" fmla="*/ 0 h 113"/>
                <a:gd name="T10" fmla="*/ 109 w 154"/>
                <a:gd name="T11" fmla="*/ 85 h 113"/>
                <a:gd name="T12" fmla="*/ 133 w 154"/>
                <a:gd name="T13" fmla="*/ 0 h 113"/>
                <a:gd name="T14" fmla="*/ 153 w 154"/>
                <a:gd name="T15" fmla="*/ 0 h 113"/>
                <a:gd name="T16" fmla="*/ 118 w 154"/>
                <a:gd name="T17" fmla="*/ 112 h 113"/>
                <a:gd name="T18" fmla="*/ 100 w 154"/>
                <a:gd name="T19" fmla="*/ 112 h 113"/>
                <a:gd name="T20" fmla="*/ 76 w 154"/>
                <a:gd name="T21" fmla="*/ 26 h 113"/>
                <a:gd name="T22" fmla="*/ 52 w 154"/>
                <a:gd name="T23" fmla="*/ 112 h 113"/>
                <a:gd name="T24" fmla="*/ 33 w 154"/>
                <a:gd name="T25" fmla="*/ 112 h 113"/>
                <a:gd name="T26" fmla="*/ 0 w 154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4" h="113">
                  <a:moveTo>
                    <a:pt x="0" y="0"/>
                  </a:moveTo>
                  <a:lnTo>
                    <a:pt x="20" y="0"/>
                  </a:lnTo>
                  <a:lnTo>
                    <a:pt x="43" y="85"/>
                  </a:lnTo>
                  <a:lnTo>
                    <a:pt x="65" y="0"/>
                  </a:lnTo>
                  <a:lnTo>
                    <a:pt x="87" y="0"/>
                  </a:lnTo>
                  <a:lnTo>
                    <a:pt x="109" y="85"/>
                  </a:lnTo>
                  <a:lnTo>
                    <a:pt x="133" y="0"/>
                  </a:lnTo>
                  <a:lnTo>
                    <a:pt x="153" y="0"/>
                  </a:lnTo>
                  <a:lnTo>
                    <a:pt x="118" y="112"/>
                  </a:lnTo>
                  <a:lnTo>
                    <a:pt x="100" y="112"/>
                  </a:lnTo>
                  <a:lnTo>
                    <a:pt x="76" y="26"/>
                  </a:lnTo>
                  <a:lnTo>
                    <a:pt x="52" y="112"/>
                  </a:lnTo>
                  <a:lnTo>
                    <a:pt x="33" y="112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0" name="Freeform 128"/>
            <p:cNvSpPr>
              <a:spLocks noChangeArrowheads="1"/>
            </p:cNvSpPr>
            <p:nvPr/>
          </p:nvSpPr>
          <p:spPr bwMode="auto">
            <a:xfrm>
              <a:off x="5064812" y="2351255"/>
              <a:ext cx="40759" cy="48170"/>
            </a:xfrm>
            <a:custGeom>
              <a:avLst/>
              <a:gdLst>
                <a:gd name="T0" fmla="*/ 74 w 95"/>
                <a:gd name="T1" fmla="*/ 46 h 116"/>
                <a:gd name="T2" fmla="*/ 74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8 w 95"/>
                <a:gd name="T15" fmla="*/ 3 h 116"/>
                <a:gd name="T16" fmla="*/ 18 w 95"/>
                <a:gd name="T17" fmla="*/ 20 h 116"/>
                <a:gd name="T18" fmla="*/ 55 w 95"/>
                <a:gd name="T19" fmla="*/ 0 h 116"/>
                <a:gd name="T20" fmla="*/ 89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4 w 95"/>
                <a:gd name="T29" fmla="*/ 115 h 116"/>
                <a:gd name="T30" fmla="*/ 74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6" y="6"/>
                    <a:pt x="39" y="0"/>
                    <a:pt x="55" y="0"/>
                  </a:cubicBezTo>
                  <a:cubicBezTo>
                    <a:pt x="71" y="0"/>
                    <a:pt x="83" y="5"/>
                    <a:pt x="89" y="16"/>
                  </a:cubicBezTo>
                  <a:cubicBezTo>
                    <a:pt x="93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5862" y="2334582"/>
            <a:ext cx="224173" cy="66696"/>
            <a:chOff x="5755862" y="2334582"/>
            <a:chExt cx="224173" cy="66696"/>
          </a:xfrm>
        </p:grpSpPr>
        <p:sp>
          <p:nvSpPr>
            <p:cNvPr id="3201" name="Freeform 129"/>
            <p:cNvSpPr>
              <a:spLocks noChangeArrowheads="1"/>
            </p:cNvSpPr>
            <p:nvPr/>
          </p:nvSpPr>
          <p:spPr bwMode="auto">
            <a:xfrm>
              <a:off x="5755862" y="2334582"/>
              <a:ext cx="50022" cy="64843"/>
            </a:xfrm>
            <a:custGeom>
              <a:avLst/>
              <a:gdLst>
                <a:gd name="T0" fmla="*/ 49 w 119"/>
                <a:gd name="T1" fmla="*/ 19 h 155"/>
                <a:gd name="T2" fmla="*/ 0 w 119"/>
                <a:gd name="T3" fmla="*/ 19 h 155"/>
                <a:gd name="T4" fmla="*/ 0 w 119"/>
                <a:gd name="T5" fmla="*/ 0 h 155"/>
                <a:gd name="T6" fmla="*/ 118 w 119"/>
                <a:gd name="T7" fmla="*/ 0 h 155"/>
                <a:gd name="T8" fmla="*/ 118 w 119"/>
                <a:gd name="T9" fmla="*/ 19 h 155"/>
                <a:gd name="T10" fmla="*/ 70 w 119"/>
                <a:gd name="T11" fmla="*/ 19 h 155"/>
                <a:gd name="T12" fmla="*/ 70 w 119"/>
                <a:gd name="T13" fmla="*/ 154 h 155"/>
                <a:gd name="T14" fmla="*/ 49 w 119"/>
                <a:gd name="T15" fmla="*/ 154 h 155"/>
                <a:gd name="T16" fmla="*/ 49 w 119"/>
                <a:gd name="T17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55">
                  <a:moveTo>
                    <a:pt x="4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9"/>
                  </a:lnTo>
                  <a:lnTo>
                    <a:pt x="70" y="19"/>
                  </a:lnTo>
                  <a:lnTo>
                    <a:pt x="70" y="154"/>
                  </a:lnTo>
                  <a:lnTo>
                    <a:pt x="49" y="154"/>
                  </a:lnTo>
                  <a:lnTo>
                    <a:pt x="49" y="1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2" name="Freeform 130"/>
            <p:cNvSpPr>
              <a:spLocks noChangeArrowheads="1"/>
            </p:cNvSpPr>
            <p:nvPr/>
          </p:nvSpPr>
          <p:spPr bwMode="auto">
            <a:xfrm>
              <a:off x="5811442" y="2334582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1 h 155"/>
                <a:gd name="T6" fmla="*/ 0 w 20"/>
                <a:gd name="T7" fmla="*/ 21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3" name="Freeform 131"/>
            <p:cNvSpPr>
              <a:spLocks noChangeArrowheads="1"/>
            </p:cNvSpPr>
            <p:nvPr/>
          </p:nvSpPr>
          <p:spPr bwMode="auto">
            <a:xfrm>
              <a:off x="5831821" y="2351255"/>
              <a:ext cx="66696" cy="48170"/>
            </a:xfrm>
            <a:custGeom>
              <a:avLst/>
              <a:gdLst>
                <a:gd name="T0" fmla="*/ 137 w 157"/>
                <a:gd name="T1" fmla="*/ 46 h 116"/>
                <a:gd name="T2" fmla="*/ 137 w 157"/>
                <a:gd name="T3" fmla="*/ 46 h 116"/>
                <a:gd name="T4" fmla="*/ 116 w 157"/>
                <a:gd name="T5" fmla="*/ 17 h 116"/>
                <a:gd name="T6" fmla="*/ 88 w 157"/>
                <a:gd name="T7" fmla="*/ 49 h 116"/>
                <a:gd name="T8" fmla="*/ 88 w 157"/>
                <a:gd name="T9" fmla="*/ 115 h 116"/>
                <a:gd name="T10" fmla="*/ 68 w 157"/>
                <a:gd name="T11" fmla="*/ 115 h 116"/>
                <a:gd name="T12" fmla="*/ 68 w 157"/>
                <a:gd name="T13" fmla="*/ 46 h 116"/>
                <a:gd name="T14" fmla="*/ 48 w 157"/>
                <a:gd name="T15" fmla="*/ 17 h 116"/>
                <a:gd name="T16" fmla="*/ 19 w 157"/>
                <a:gd name="T17" fmla="*/ 49 h 116"/>
                <a:gd name="T18" fmla="*/ 19 w 157"/>
                <a:gd name="T19" fmla="*/ 115 h 116"/>
                <a:gd name="T20" fmla="*/ 0 w 157"/>
                <a:gd name="T21" fmla="*/ 115 h 116"/>
                <a:gd name="T22" fmla="*/ 0 w 157"/>
                <a:gd name="T23" fmla="*/ 3 h 116"/>
                <a:gd name="T24" fmla="*/ 18 w 157"/>
                <a:gd name="T25" fmla="*/ 3 h 116"/>
                <a:gd name="T26" fmla="*/ 18 w 157"/>
                <a:gd name="T27" fmla="*/ 19 h 116"/>
                <a:gd name="T28" fmla="*/ 54 w 157"/>
                <a:gd name="T29" fmla="*/ 0 h 116"/>
                <a:gd name="T30" fmla="*/ 84 w 157"/>
                <a:gd name="T31" fmla="*/ 18 h 116"/>
                <a:gd name="T32" fmla="*/ 119 w 157"/>
                <a:gd name="T33" fmla="*/ 0 h 116"/>
                <a:gd name="T34" fmla="*/ 150 w 157"/>
                <a:gd name="T35" fmla="*/ 16 h 116"/>
                <a:gd name="T36" fmla="*/ 156 w 157"/>
                <a:gd name="T37" fmla="*/ 45 h 116"/>
                <a:gd name="T38" fmla="*/ 156 w 157"/>
                <a:gd name="T39" fmla="*/ 48 h 116"/>
                <a:gd name="T40" fmla="*/ 156 w 157"/>
                <a:gd name="T41" fmla="*/ 115 h 116"/>
                <a:gd name="T42" fmla="*/ 137 w 157"/>
                <a:gd name="T43" fmla="*/ 115 h 116"/>
                <a:gd name="T44" fmla="*/ 137 w 157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16">
                  <a:moveTo>
                    <a:pt x="137" y="46"/>
                  </a:moveTo>
                  <a:lnTo>
                    <a:pt x="137" y="46"/>
                  </a:lnTo>
                  <a:cubicBezTo>
                    <a:pt x="137" y="26"/>
                    <a:pt x="133" y="17"/>
                    <a:pt x="116" y="17"/>
                  </a:cubicBezTo>
                  <a:cubicBezTo>
                    <a:pt x="98" y="17"/>
                    <a:pt x="88" y="28"/>
                    <a:pt x="88" y="49"/>
                  </a:cubicBezTo>
                  <a:cubicBezTo>
                    <a:pt x="88" y="115"/>
                    <a:pt x="88" y="115"/>
                    <a:pt x="88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5" y="17"/>
                    <a:pt x="48" y="17"/>
                  </a:cubicBezTo>
                  <a:cubicBezTo>
                    <a:pt x="31" y="17"/>
                    <a:pt x="19" y="28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67" y="0"/>
                    <a:pt x="76" y="6"/>
                    <a:pt x="84" y="18"/>
                  </a:cubicBezTo>
                  <a:cubicBezTo>
                    <a:pt x="93" y="6"/>
                    <a:pt x="105" y="0"/>
                    <a:pt x="119" y="0"/>
                  </a:cubicBezTo>
                  <a:cubicBezTo>
                    <a:pt x="135" y="0"/>
                    <a:pt x="145" y="6"/>
                    <a:pt x="150" y="16"/>
                  </a:cubicBezTo>
                  <a:cubicBezTo>
                    <a:pt x="156" y="23"/>
                    <a:pt x="156" y="32"/>
                    <a:pt x="156" y="45"/>
                  </a:cubicBezTo>
                  <a:cubicBezTo>
                    <a:pt x="156" y="46"/>
                    <a:pt x="156" y="47"/>
                    <a:pt x="156" y="48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37" y="115"/>
                    <a:pt x="137" y="115"/>
                    <a:pt x="137" y="115"/>
                  </a:cubicBezTo>
                  <a:lnTo>
                    <a:pt x="137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4" name="Freeform 132"/>
            <p:cNvSpPr>
              <a:spLocks noChangeArrowheads="1"/>
            </p:cNvSpPr>
            <p:nvPr/>
          </p:nvSpPr>
          <p:spPr bwMode="auto">
            <a:xfrm>
              <a:off x="5905928" y="2351255"/>
              <a:ext cx="42612" cy="50023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1 h 121"/>
                <a:gd name="T8" fmla="*/ 50 w 102"/>
                <a:gd name="T9" fmla="*/ 0 h 121"/>
                <a:gd name="T10" fmla="*/ 101 w 102"/>
                <a:gd name="T11" fmla="*/ 57 h 121"/>
                <a:gd name="T12" fmla="*/ 100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1 w 102"/>
                <a:gd name="T19" fmla="*/ 80 h 121"/>
                <a:gd name="T20" fmla="*/ 99 w 102"/>
                <a:gd name="T21" fmla="*/ 80 h 121"/>
                <a:gd name="T22" fmla="*/ 82 w 102"/>
                <a:gd name="T23" fmla="*/ 50 h 121"/>
                <a:gd name="T24" fmla="*/ 82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2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83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3" y="102"/>
                    <a:pt x="52" y="102"/>
                  </a:cubicBezTo>
                  <a:cubicBezTo>
                    <a:pt x="68" y="102"/>
                    <a:pt x="77" y="94"/>
                    <a:pt x="81" y="80"/>
                  </a:cubicBezTo>
                  <a:lnTo>
                    <a:pt x="99" y="80"/>
                  </a:lnTo>
                  <a:close/>
                  <a:moveTo>
                    <a:pt x="82" y="50"/>
                  </a:moveTo>
                  <a:lnTo>
                    <a:pt x="82" y="50"/>
                  </a:lnTo>
                  <a:cubicBezTo>
                    <a:pt x="82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50"/>
                  </a:cubicBezTo>
                  <a:lnTo>
                    <a:pt x="82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" name="Freeform 133"/>
            <p:cNvSpPr>
              <a:spLocks noChangeArrowheads="1"/>
            </p:cNvSpPr>
            <p:nvPr/>
          </p:nvSpPr>
          <p:spPr bwMode="auto">
            <a:xfrm>
              <a:off x="5957803" y="2351255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2 h 115"/>
                <a:gd name="T8" fmla="*/ 50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5" y="7"/>
                    <a:pt x="35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0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1062" y="2334582"/>
            <a:ext cx="231586" cy="66696"/>
            <a:chOff x="6621062" y="2334582"/>
            <a:chExt cx="231586" cy="66696"/>
          </a:xfrm>
        </p:grpSpPr>
        <p:sp>
          <p:nvSpPr>
            <p:cNvPr id="3206" name="Freeform 134"/>
            <p:cNvSpPr>
              <a:spLocks noChangeArrowheads="1"/>
            </p:cNvSpPr>
            <p:nvPr/>
          </p:nvSpPr>
          <p:spPr bwMode="auto">
            <a:xfrm>
              <a:off x="6621062" y="2334582"/>
              <a:ext cx="50023" cy="64843"/>
            </a:xfrm>
            <a:custGeom>
              <a:avLst/>
              <a:gdLst>
                <a:gd name="T0" fmla="*/ 0 w 118"/>
                <a:gd name="T1" fmla="*/ 0 h 155"/>
                <a:gd name="T2" fmla="*/ 0 w 118"/>
                <a:gd name="T3" fmla="*/ 0 h 155"/>
                <a:gd name="T4" fmla="*/ 62 w 118"/>
                <a:gd name="T5" fmla="*/ 0 h 155"/>
                <a:gd name="T6" fmla="*/ 110 w 118"/>
                <a:gd name="T7" fmla="*/ 38 h 155"/>
                <a:gd name="T8" fmla="*/ 88 w 118"/>
                <a:gd name="T9" fmla="*/ 71 h 155"/>
                <a:gd name="T10" fmla="*/ 117 w 118"/>
                <a:gd name="T11" fmla="*/ 108 h 155"/>
                <a:gd name="T12" fmla="*/ 65 w 118"/>
                <a:gd name="T13" fmla="*/ 154 h 155"/>
                <a:gd name="T14" fmla="*/ 0 w 118"/>
                <a:gd name="T15" fmla="*/ 154 h 155"/>
                <a:gd name="T16" fmla="*/ 0 w 118"/>
                <a:gd name="T17" fmla="*/ 0 h 155"/>
                <a:gd name="T18" fmla="*/ 57 w 118"/>
                <a:gd name="T19" fmla="*/ 65 h 155"/>
                <a:gd name="T20" fmla="*/ 57 w 118"/>
                <a:gd name="T21" fmla="*/ 65 h 155"/>
                <a:gd name="T22" fmla="*/ 89 w 118"/>
                <a:gd name="T23" fmla="*/ 40 h 155"/>
                <a:gd name="T24" fmla="*/ 59 w 118"/>
                <a:gd name="T25" fmla="*/ 18 h 155"/>
                <a:gd name="T26" fmla="*/ 20 w 118"/>
                <a:gd name="T27" fmla="*/ 18 h 155"/>
                <a:gd name="T28" fmla="*/ 20 w 118"/>
                <a:gd name="T29" fmla="*/ 65 h 155"/>
                <a:gd name="T30" fmla="*/ 57 w 118"/>
                <a:gd name="T31" fmla="*/ 65 h 155"/>
                <a:gd name="T32" fmla="*/ 63 w 118"/>
                <a:gd name="T33" fmla="*/ 135 h 155"/>
                <a:gd name="T34" fmla="*/ 63 w 118"/>
                <a:gd name="T35" fmla="*/ 135 h 155"/>
                <a:gd name="T36" fmla="*/ 95 w 118"/>
                <a:gd name="T37" fmla="*/ 108 h 155"/>
                <a:gd name="T38" fmla="*/ 61 w 118"/>
                <a:gd name="T39" fmla="*/ 82 h 155"/>
                <a:gd name="T40" fmla="*/ 20 w 118"/>
                <a:gd name="T41" fmla="*/ 82 h 155"/>
                <a:gd name="T42" fmla="*/ 20 w 118"/>
                <a:gd name="T43" fmla="*/ 135 h 155"/>
                <a:gd name="T44" fmla="*/ 63 w 118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5">
                  <a:moveTo>
                    <a:pt x="0" y="0"/>
                  </a:moveTo>
                  <a:lnTo>
                    <a:pt x="0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93" y="0"/>
                    <a:pt x="110" y="13"/>
                    <a:pt x="110" y="38"/>
                  </a:cubicBezTo>
                  <a:cubicBezTo>
                    <a:pt x="110" y="54"/>
                    <a:pt x="102" y="65"/>
                    <a:pt x="88" y="71"/>
                  </a:cubicBezTo>
                  <a:cubicBezTo>
                    <a:pt x="106" y="74"/>
                    <a:pt x="117" y="88"/>
                    <a:pt x="117" y="108"/>
                  </a:cubicBezTo>
                  <a:cubicBezTo>
                    <a:pt x="117" y="136"/>
                    <a:pt x="98" y="154"/>
                    <a:pt x="65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9" y="65"/>
                    <a:pt x="89" y="58"/>
                    <a:pt x="89" y="40"/>
                  </a:cubicBezTo>
                  <a:cubicBezTo>
                    <a:pt x="89" y="25"/>
                    <a:pt x="79" y="18"/>
                    <a:pt x="59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65"/>
                    <a:pt x="20" y="65"/>
                    <a:pt x="20" y="65"/>
                  </a:cubicBezTo>
                  <a:lnTo>
                    <a:pt x="57" y="65"/>
                  </a:lnTo>
                  <a:close/>
                  <a:moveTo>
                    <a:pt x="63" y="135"/>
                  </a:moveTo>
                  <a:lnTo>
                    <a:pt x="63" y="135"/>
                  </a:lnTo>
                  <a:cubicBezTo>
                    <a:pt x="84" y="135"/>
                    <a:pt x="95" y="125"/>
                    <a:pt x="95" y="108"/>
                  </a:cubicBezTo>
                  <a:cubicBezTo>
                    <a:pt x="95" y="89"/>
                    <a:pt x="84" y="82"/>
                    <a:pt x="61" y="8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0" y="135"/>
                    <a:pt x="20" y="135"/>
                    <a:pt x="20" y="135"/>
                  </a:cubicBezTo>
                  <a:lnTo>
                    <a:pt x="63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7" name="Freeform 135"/>
            <p:cNvSpPr>
              <a:spLocks noChangeArrowheads="1"/>
            </p:cNvSpPr>
            <p:nvPr/>
          </p:nvSpPr>
          <p:spPr bwMode="auto">
            <a:xfrm>
              <a:off x="6676643" y="2351255"/>
              <a:ext cx="44464" cy="50023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8"/>
                    <a:pt x="87" y="119"/>
                    <a:pt x="54" y="119"/>
                  </a:cubicBezTo>
                  <a:cubicBezTo>
                    <a:pt x="21" y="119"/>
                    <a:pt x="0" y="98"/>
                    <a:pt x="0" y="59"/>
                  </a:cubicBezTo>
                  <a:cubicBezTo>
                    <a:pt x="0" y="22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2" y="17"/>
                    <a:pt x="20" y="32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8" name="Freeform 136"/>
            <p:cNvSpPr>
              <a:spLocks noChangeArrowheads="1"/>
            </p:cNvSpPr>
            <p:nvPr/>
          </p:nvSpPr>
          <p:spPr bwMode="auto">
            <a:xfrm>
              <a:off x="6728518" y="2351255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5 h 120"/>
                <a:gd name="T6" fmla="*/ 37 w 106"/>
                <a:gd name="T7" fmla="*/ 51 h 120"/>
                <a:gd name="T8" fmla="*/ 69 w 106"/>
                <a:gd name="T9" fmla="*/ 47 h 120"/>
                <a:gd name="T10" fmla="*/ 74 w 106"/>
                <a:gd name="T11" fmla="*/ 34 h 120"/>
                <a:gd name="T12" fmla="*/ 49 w 106"/>
                <a:gd name="T13" fmla="*/ 17 h 120"/>
                <a:gd name="T14" fmla="*/ 23 w 106"/>
                <a:gd name="T15" fmla="*/ 37 h 120"/>
                <a:gd name="T16" fmla="*/ 5 w 106"/>
                <a:gd name="T17" fmla="*/ 37 h 120"/>
                <a:gd name="T18" fmla="*/ 5 w 106"/>
                <a:gd name="T19" fmla="*/ 37 h 120"/>
                <a:gd name="T20" fmla="*/ 49 w 106"/>
                <a:gd name="T21" fmla="*/ 0 h 120"/>
                <a:gd name="T22" fmla="*/ 92 w 106"/>
                <a:gd name="T23" fmla="*/ 35 h 120"/>
                <a:gd name="T24" fmla="*/ 92 w 106"/>
                <a:gd name="T25" fmla="*/ 91 h 120"/>
                <a:gd name="T26" fmla="*/ 100 w 106"/>
                <a:gd name="T27" fmla="*/ 102 h 120"/>
                <a:gd name="T28" fmla="*/ 105 w 106"/>
                <a:gd name="T29" fmla="*/ 102 h 120"/>
                <a:gd name="T30" fmla="*/ 105 w 106"/>
                <a:gd name="T31" fmla="*/ 117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19 w 106"/>
                <a:gd name="T45" fmla="*/ 85 h 120"/>
                <a:gd name="T46" fmla="*/ 39 w 106"/>
                <a:gd name="T47" fmla="*/ 103 h 120"/>
                <a:gd name="T48" fmla="*/ 74 w 106"/>
                <a:gd name="T49" fmla="*/ 76 h 120"/>
                <a:gd name="T50" fmla="*/ 74 w 106"/>
                <a:gd name="T51" fmla="*/ 59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2" y="119"/>
                    <a:pt x="0" y="106"/>
                    <a:pt x="0" y="85"/>
                  </a:cubicBezTo>
                  <a:cubicBezTo>
                    <a:pt x="0" y="66"/>
                    <a:pt x="12" y="54"/>
                    <a:pt x="37" y="51"/>
                  </a:cubicBezTo>
                  <a:cubicBezTo>
                    <a:pt x="53" y="49"/>
                    <a:pt x="63" y="48"/>
                    <a:pt x="69" y="47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5" y="17"/>
                    <a:pt x="49" y="17"/>
                  </a:cubicBezTo>
                  <a:cubicBezTo>
                    <a:pt x="31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2" y="0"/>
                    <a:pt x="49" y="0"/>
                  </a:cubicBezTo>
                  <a:cubicBezTo>
                    <a:pt x="79" y="0"/>
                    <a:pt x="92" y="11"/>
                    <a:pt x="92" y="35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9"/>
                    <a:pt x="94" y="102"/>
                    <a:pt x="100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1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3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7"/>
                    <a:pt x="26" y="103"/>
                    <a:pt x="39" y="103"/>
                  </a:cubicBezTo>
                  <a:cubicBezTo>
                    <a:pt x="59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3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9" name="Freeform 137"/>
            <p:cNvSpPr>
              <a:spLocks noChangeArrowheads="1"/>
            </p:cNvSpPr>
            <p:nvPr/>
          </p:nvSpPr>
          <p:spPr bwMode="auto">
            <a:xfrm>
              <a:off x="6780393" y="2351255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7 w 55"/>
                <a:gd name="T5" fmla="*/ 2 h 115"/>
                <a:gd name="T6" fmla="*/ 17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0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0" name="Freeform 138"/>
            <p:cNvSpPr>
              <a:spLocks noChangeArrowheads="1"/>
            </p:cNvSpPr>
            <p:nvPr/>
          </p:nvSpPr>
          <p:spPr bwMode="auto">
            <a:xfrm>
              <a:off x="6808184" y="2334582"/>
              <a:ext cx="44464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6 w 105"/>
                <a:gd name="T5" fmla="*/ 154 h 158"/>
                <a:gd name="T6" fmla="*/ 86 w 105"/>
                <a:gd name="T7" fmla="*/ 140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8 h 158"/>
                <a:gd name="T14" fmla="*/ 86 w 105"/>
                <a:gd name="T15" fmla="*/ 56 h 158"/>
                <a:gd name="T16" fmla="*/ 86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3 w 105"/>
                <a:gd name="T23" fmla="*/ 56 h 158"/>
                <a:gd name="T24" fmla="*/ 53 w 105"/>
                <a:gd name="T25" fmla="*/ 56 h 158"/>
                <a:gd name="T26" fmla="*/ 20 w 105"/>
                <a:gd name="T27" fmla="*/ 99 h 158"/>
                <a:gd name="T28" fmla="*/ 53 w 105"/>
                <a:gd name="T29" fmla="*/ 140 h 158"/>
                <a:gd name="T30" fmla="*/ 87 w 105"/>
                <a:gd name="T31" fmla="*/ 97 h 158"/>
                <a:gd name="T32" fmla="*/ 53 w 105"/>
                <a:gd name="T33" fmla="*/ 5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3" y="56"/>
                  </a:moveTo>
                  <a:lnTo>
                    <a:pt x="53" y="56"/>
                  </a:lnTo>
                  <a:cubicBezTo>
                    <a:pt x="33" y="56"/>
                    <a:pt x="20" y="70"/>
                    <a:pt x="20" y="99"/>
                  </a:cubicBezTo>
                  <a:cubicBezTo>
                    <a:pt x="20" y="125"/>
                    <a:pt x="33" y="140"/>
                    <a:pt x="53" y="140"/>
                  </a:cubicBezTo>
                  <a:cubicBezTo>
                    <a:pt x="74" y="140"/>
                    <a:pt x="87" y="125"/>
                    <a:pt x="87" y="97"/>
                  </a:cubicBezTo>
                  <a:cubicBezTo>
                    <a:pt x="87" y="69"/>
                    <a:pt x="75" y="56"/>
                    <a:pt x="53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525170" y="2334582"/>
            <a:ext cx="163035" cy="85223"/>
            <a:chOff x="7525170" y="2334582"/>
            <a:chExt cx="163035" cy="85223"/>
          </a:xfrm>
        </p:grpSpPr>
        <p:sp>
          <p:nvSpPr>
            <p:cNvPr id="3211" name="Freeform 139"/>
            <p:cNvSpPr>
              <a:spLocks noChangeArrowheads="1"/>
            </p:cNvSpPr>
            <p:nvPr/>
          </p:nvSpPr>
          <p:spPr bwMode="auto">
            <a:xfrm>
              <a:off x="7525170" y="2334582"/>
              <a:ext cx="46318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6 w 111"/>
                <a:gd name="T7" fmla="*/ 0 h 155"/>
                <a:gd name="T8" fmla="*/ 90 w 111"/>
                <a:gd name="T9" fmla="*/ 6 h 155"/>
                <a:gd name="T10" fmla="*/ 110 w 111"/>
                <a:gd name="T11" fmla="*/ 44 h 155"/>
                <a:gd name="T12" fmla="*/ 90 w 111"/>
                <a:gd name="T13" fmla="*/ 83 h 155"/>
                <a:gd name="T14" fmla="*/ 53 w 111"/>
                <a:gd name="T15" fmla="*/ 89 h 155"/>
                <a:gd name="T16" fmla="*/ 20 w 111"/>
                <a:gd name="T17" fmla="*/ 89 h 155"/>
                <a:gd name="T18" fmla="*/ 20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0 h 155"/>
                <a:gd name="T26" fmla="*/ 56 w 111"/>
                <a:gd name="T27" fmla="*/ 70 h 155"/>
                <a:gd name="T28" fmla="*/ 88 w 111"/>
                <a:gd name="T29" fmla="*/ 44 h 155"/>
                <a:gd name="T30" fmla="*/ 57 w 111"/>
                <a:gd name="T31" fmla="*/ 19 h 155"/>
                <a:gd name="T32" fmla="*/ 20 w 111"/>
                <a:gd name="T33" fmla="*/ 19 h 155"/>
                <a:gd name="T34" fmla="*/ 20 w 111"/>
                <a:gd name="T35" fmla="*/ 70 h 155"/>
                <a:gd name="T36" fmla="*/ 56 w 111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6" y="0"/>
                  </a:cubicBezTo>
                  <a:cubicBezTo>
                    <a:pt x="69" y="0"/>
                    <a:pt x="80" y="0"/>
                    <a:pt x="90" y="6"/>
                  </a:cubicBezTo>
                  <a:cubicBezTo>
                    <a:pt x="103" y="13"/>
                    <a:pt x="110" y="26"/>
                    <a:pt x="110" y="44"/>
                  </a:cubicBezTo>
                  <a:cubicBezTo>
                    <a:pt x="110" y="62"/>
                    <a:pt x="103" y="75"/>
                    <a:pt x="90" y="83"/>
                  </a:cubicBezTo>
                  <a:cubicBezTo>
                    <a:pt x="80" y="89"/>
                    <a:pt x="68" y="89"/>
                    <a:pt x="53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8" y="65"/>
                    <a:pt x="88" y="44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70"/>
                    <a:pt x="20" y="70"/>
                    <a:pt x="20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2" name="Freeform 140"/>
            <p:cNvSpPr>
              <a:spLocks noChangeArrowheads="1"/>
            </p:cNvSpPr>
            <p:nvPr/>
          </p:nvSpPr>
          <p:spPr bwMode="auto">
            <a:xfrm>
              <a:off x="7580750" y="2334582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3" name="Freeform 141"/>
            <p:cNvSpPr>
              <a:spLocks noChangeArrowheads="1"/>
            </p:cNvSpPr>
            <p:nvPr/>
          </p:nvSpPr>
          <p:spPr bwMode="auto">
            <a:xfrm>
              <a:off x="7597425" y="2351255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5 h 120"/>
                <a:gd name="T6" fmla="*/ 38 w 106"/>
                <a:gd name="T7" fmla="*/ 51 h 120"/>
                <a:gd name="T8" fmla="*/ 68 w 106"/>
                <a:gd name="T9" fmla="*/ 47 h 120"/>
                <a:gd name="T10" fmla="*/ 74 w 106"/>
                <a:gd name="T11" fmla="*/ 34 h 120"/>
                <a:gd name="T12" fmla="*/ 48 w 106"/>
                <a:gd name="T13" fmla="*/ 17 h 120"/>
                <a:gd name="T14" fmla="*/ 22 w 106"/>
                <a:gd name="T15" fmla="*/ 37 h 120"/>
                <a:gd name="T16" fmla="*/ 5 w 106"/>
                <a:gd name="T17" fmla="*/ 37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7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19 w 106"/>
                <a:gd name="T45" fmla="*/ 85 h 120"/>
                <a:gd name="T46" fmla="*/ 39 w 106"/>
                <a:gd name="T47" fmla="*/ 103 h 120"/>
                <a:gd name="T48" fmla="*/ 73 w 106"/>
                <a:gd name="T49" fmla="*/ 76 h 120"/>
                <a:gd name="T50" fmla="*/ 73 w 106"/>
                <a:gd name="T51" fmla="*/ 59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5"/>
                  </a:cubicBezTo>
                  <a:cubicBezTo>
                    <a:pt x="0" y="66"/>
                    <a:pt x="12" y="54"/>
                    <a:pt x="38" y="51"/>
                  </a:cubicBezTo>
                  <a:cubicBezTo>
                    <a:pt x="54" y="49"/>
                    <a:pt x="64" y="48"/>
                    <a:pt x="68" y="47"/>
                  </a:cubicBezTo>
                  <a:cubicBezTo>
                    <a:pt x="73" y="44"/>
                    <a:pt x="74" y="42"/>
                    <a:pt x="74" y="34"/>
                  </a:cubicBezTo>
                  <a:cubicBezTo>
                    <a:pt x="74" y="23"/>
                    <a:pt x="66" y="17"/>
                    <a:pt x="48" y="17"/>
                  </a:cubicBezTo>
                  <a:cubicBezTo>
                    <a:pt x="32" y="17"/>
                    <a:pt x="22" y="24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1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3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2" y="118"/>
                    <a:pt x="97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7"/>
                    <a:pt x="27" y="103"/>
                    <a:pt x="39" y="103"/>
                  </a:cubicBezTo>
                  <a:cubicBezTo>
                    <a:pt x="60" y="103"/>
                    <a:pt x="73" y="92"/>
                    <a:pt x="73" y="76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64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4" name="Freeform 142"/>
            <p:cNvSpPr>
              <a:spLocks noChangeArrowheads="1"/>
            </p:cNvSpPr>
            <p:nvPr/>
          </p:nvSpPr>
          <p:spPr bwMode="auto">
            <a:xfrm>
              <a:off x="7643741" y="2353109"/>
              <a:ext cx="44464" cy="66696"/>
            </a:xfrm>
            <a:custGeom>
              <a:avLst/>
              <a:gdLst>
                <a:gd name="T0" fmla="*/ 104 w 105"/>
                <a:gd name="T1" fmla="*/ 0 h 159"/>
                <a:gd name="T2" fmla="*/ 104 w 105"/>
                <a:gd name="T3" fmla="*/ 0 h 159"/>
                <a:gd name="T4" fmla="*/ 57 w 105"/>
                <a:gd name="T5" fmla="*/ 129 h 159"/>
                <a:gd name="T6" fmla="*/ 24 w 105"/>
                <a:gd name="T7" fmla="*/ 158 h 159"/>
                <a:gd name="T8" fmla="*/ 13 w 105"/>
                <a:gd name="T9" fmla="*/ 156 h 159"/>
                <a:gd name="T10" fmla="*/ 13 w 105"/>
                <a:gd name="T11" fmla="*/ 139 h 159"/>
                <a:gd name="T12" fmla="*/ 24 w 105"/>
                <a:gd name="T13" fmla="*/ 141 h 159"/>
                <a:gd name="T14" fmla="*/ 37 w 105"/>
                <a:gd name="T15" fmla="*/ 131 h 159"/>
                <a:gd name="T16" fmla="*/ 43 w 105"/>
                <a:gd name="T17" fmla="*/ 118 h 159"/>
                <a:gd name="T18" fmla="*/ 0 w 105"/>
                <a:gd name="T19" fmla="*/ 0 h 159"/>
                <a:gd name="T20" fmla="*/ 22 w 105"/>
                <a:gd name="T21" fmla="*/ 0 h 159"/>
                <a:gd name="T22" fmla="*/ 52 w 105"/>
                <a:gd name="T23" fmla="*/ 91 h 159"/>
                <a:gd name="T24" fmla="*/ 83 w 105"/>
                <a:gd name="T25" fmla="*/ 0 h 159"/>
                <a:gd name="T26" fmla="*/ 104 w 105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59">
                  <a:moveTo>
                    <a:pt x="104" y="0"/>
                  </a:moveTo>
                  <a:lnTo>
                    <a:pt x="104" y="0"/>
                  </a:lnTo>
                  <a:cubicBezTo>
                    <a:pt x="57" y="129"/>
                    <a:pt x="57" y="129"/>
                    <a:pt x="57" y="129"/>
                  </a:cubicBezTo>
                  <a:cubicBezTo>
                    <a:pt x="50" y="150"/>
                    <a:pt x="44" y="158"/>
                    <a:pt x="24" y="158"/>
                  </a:cubicBezTo>
                  <a:cubicBezTo>
                    <a:pt x="20" y="158"/>
                    <a:pt x="17" y="157"/>
                    <a:pt x="13" y="156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7" y="140"/>
                    <a:pt x="20" y="141"/>
                    <a:pt x="24" y="141"/>
                  </a:cubicBezTo>
                  <a:cubicBezTo>
                    <a:pt x="31" y="141"/>
                    <a:pt x="35" y="138"/>
                    <a:pt x="37" y="131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10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0371" y="2334582"/>
            <a:ext cx="166741" cy="66696"/>
            <a:chOff x="8390371" y="2334582"/>
            <a:chExt cx="166741" cy="66696"/>
          </a:xfrm>
        </p:grpSpPr>
        <p:sp>
          <p:nvSpPr>
            <p:cNvPr id="3215" name="Freeform 143"/>
            <p:cNvSpPr>
              <a:spLocks noChangeArrowheads="1"/>
            </p:cNvSpPr>
            <p:nvPr/>
          </p:nvSpPr>
          <p:spPr bwMode="auto">
            <a:xfrm>
              <a:off x="8390371" y="2334582"/>
              <a:ext cx="9263" cy="64843"/>
            </a:xfrm>
            <a:custGeom>
              <a:avLst/>
              <a:gdLst>
                <a:gd name="T0" fmla="*/ 0 w 22"/>
                <a:gd name="T1" fmla="*/ 0 h 155"/>
                <a:gd name="T2" fmla="*/ 21 w 22"/>
                <a:gd name="T3" fmla="*/ 0 h 155"/>
                <a:gd name="T4" fmla="*/ 21 w 22"/>
                <a:gd name="T5" fmla="*/ 154 h 155"/>
                <a:gd name="T6" fmla="*/ 0 w 22"/>
                <a:gd name="T7" fmla="*/ 154 h 155"/>
                <a:gd name="T8" fmla="*/ 0 w 22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5">
                  <a:moveTo>
                    <a:pt x="0" y="0"/>
                  </a:moveTo>
                  <a:lnTo>
                    <a:pt x="21" y="0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6" name="Freeform 144"/>
            <p:cNvSpPr>
              <a:spLocks noChangeArrowheads="1"/>
            </p:cNvSpPr>
            <p:nvPr/>
          </p:nvSpPr>
          <p:spPr bwMode="auto">
            <a:xfrm>
              <a:off x="8410750" y="2334582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6 h 158"/>
                <a:gd name="T24" fmla="*/ 52 w 104"/>
                <a:gd name="T25" fmla="*/ 56 h 158"/>
                <a:gd name="T26" fmla="*/ 19 w 104"/>
                <a:gd name="T27" fmla="*/ 99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1" y="56"/>
                    <a:pt x="19" y="70"/>
                    <a:pt x="19" y="99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9"/>
                    <a:pt x="74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7" name="Freeform 145"/>
            <p:cNvSpPr>
              <a:spLocks noChangeArrowheads="1"/>
            </p:cNvSpPr>
            <p:nvPr/>
          </p:nvSpPr>
          <p:spPr bwMode="auto">
            <a:xfrm>
              <a:off x="8464479" y="2351255"/>
              <a:ext cx="42611" cy="50023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1 h 121"/>
                <a:gd name="T8" fmla="*/ 50 w 102"/>
                <a:gd name="T9" fmla="*/ 0 h 121"/>
                <a:gd name="T10" fmla="*/ 101 w 102"/>
                <a:gd name="T11" fmla="*/ 57 h 121"/>
                <a:gd name="T12" fmla="*/ 101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0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7" y="120"/>
                    <a:pt x="50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8" y="94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8" name="Freeform 146"/>
            <p:cNvSpPr>
              <a:spLocks noChangeArrowheads="1"/>
            </p:cNvSpPr>
            <p:nvPr/>
          </p:nvSpPr>
          <p:spPr bwMode="auto">
            <a:xfrm>
              <a:off x="8512648" y="2351255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5 h 120"/>
                <a:gd name="T6" fmla="*/ 38 w 106"/>
                <a:gd name="T7" fmla="*/ 51 h 120"/>
                <a:gd name="T8" fmla="*/ 68 w 106"/>
                <a:gd name="T9" fmla="*/ 47 h 120"/>
                <a:gd name="T10" fmla="*/ 73 w 106"/>
                <a:gd name="T11" fmla="*/ 34 h 120"/>
                <a:gd name="T12" fmla="*/ 48 w 106"/>
                <a:gd name="T13" fmla="*/ 17 h 120"/>
                <a:gd name="T14" fmla="*/ 22 w 106"/>
                <a:gd name="T15" fmla="*/ 37 h 120"/>
                <a:gd name="T16" fmla="*/ 5 w 106"/>
                <a:gd name="T17" fmla="*/ 37 h 120"/>
                <a:gd name="T18" fmla="*/ 5 w 106"/>
                <a:gd name="T19" fmla="*/ 37 h 120"/>
                <a:gd name="T20" fmla="*/ 49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7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19 w 106"/>
                <a:gd name="T45" fmla="*/ 85 h 120"/>
                <a:gd name="T46" fmla="*/ 39 w 106"/>
                <a:gd name="T47" fmla="*/ 103 h 120"/>
                <a:gd name="T48" fmla="*/ 73 w 106"/>
                <a:gd name="T49" fmla="*/ 76 h 120"/>
                <a:gd name="T50" fmla="*/ 73 w 106"/>
                <a:gd name="T51" fmla="*/ 59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5"/>
                  </a:cubicBezTo>
                  <a:cubicBezTo>
                    <a:pt x="0" y="66"/>
                    <a:pt x="12" y="54"/>
                    <a:pt x="38" y="51"/>
                  </a:cubicBezTo>
                  <a:cubicBezTo>
                    <a:pt x="54" y="49"/>
                    <a:pt x="64" y="48"/>
                    <a:pt x="68" y="47"/>
                  </a:cubicBezTo>
                  <a:cubicBezTo>
                    <a:pt x="73" y="44"/>
                    <a:pt x="73" y="42"/>
                    <a:pt x="73" y="34"/>
                  </a:cubicBezTo>
                  <a:cubicBezTo>
                    <a:pt x="73" y="23"/>
                    <a:pt x="65" y="17"/>
                    <a:pt x="48" y="17"/>
                  </a:cubicBezTo>
                  <a:cubicBezTo>
                    <a:pt x="31" y="17"/>
                    <a:pt x="22" y="24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1" y="0"/>
                    <a:pt x="49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3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7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7"/>
                    <a:pt x="26" y="103"/>
                    <a:pt x="39" y="103"/>
                  </a:cubicBezTo>
                  <a:cubicBezTo>
                    <a:pt x="60" y="103"/>
                    <a:pt x="73" y="92"/>
                    <a:pt x="73" y="76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63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553539" y="3207193"/>
            <a:ext cx="224174" cy="64845"/>
            <a:chOff x="553539" y="3207193"/>
            <a:chExt cx="224174" cy="64845"/>
          </a:xfrm>
        </p:grpSpPr>
        <p:sp>
          <p:nvSpPr>
            <p:cNvPr id="3219" name="Freeform 147"/>
            <p:cNvSpPr>
              <a:spLocks noChangeArrowheads="1"/>
            </p:cNvSpPr>
            <p:nvPr/>
          </p:nvSpPr>
          <p:spPr bwMode="auto">
            <a:xfrm>
              <a:off x="553539" y="3207193"/>
              <a:ext cx="50022" cy="64844"/>
            </a:xfrm>
            <a:custGeom>
              <a:avLst/>
              <a:gdLst>
                <a:gd name="T0" fmla="*/ 0 w 118"/>
                <a:gd name="T1" fmla="*/ 0 h 154"/>
                <a:gd name="T2" fmla="*/ 0 w 118"/>
                <a:gd name="T3" fmla="*/ 0 h 154"/>
                <a:gd name="T4" fmla="*/ 61 w 118"/>
                <a:gd name="T5" fmla="*/ 0 h 154"/>
                <a:gd name="T6" fmla="*/ 109 w 118"/>
                <a:gd name="T7" fmla="*/ 38 h 154"/>
                <a:gd name="T8" fmla="*/ 87 w 118"/>
                <a:gd name="T9" fmla="*/ 71 h 154"/>
                <a:gd name="T10" fmla="*/ 117 w 118"/>
                <a:gd name="T11" fmla="*/ 107 h 154"/>
                <a:gd name="T12" fmla="*/ 65 w 118"/>
                <a:gd name="T13" fmla="*/ 153 h 154"/>
                <a:gd name="T14" fmla="*/ 0 w 118"/>
                <a:gd name="T15" fmla="*/ 153 h 154"/>
                <a:gd name="T16" fmla="*/ 0 w 118"/>
                <a:gd name="T17" fmla="*/ 0 h 154"/>
                <a:gd name="T18" fmla="*/ 57 w 118"/>
                <a:gd name="T19" fmla="*/ 65 h 154"/>
                <a:gd name="T20" fmla="*/ 57 w 118"/>
                <a:gd name="T21" fmla="*/ 65 h 154"/>
                <a:gd name="T22" fmla="*/ 89 w 118"/>
                <a:gd name="T23" fmla="*/ 41 h 154"/>
                <a:gd name="T24" fmla="*/ 59 w 118"/>
                <a:gd name="T25" fmla="*/ 18 h 154"/>
                <a:gd name="T26" fmla="*/ 21 w 118"/>
                <a:gd name="T27" fmla="*/ 18 h 154"/>
                <a:gd name="T28" fmla="*/ 21 w 118"/>
                <a:gd name="T29" fmla="*/ 65 h 154"/>
                <a:gd name="T30" fmla="*/ 57 w 118"/>
                <a:gd name="T31" fmla="*/ 65 h 154"/>
                <a:gd name="T32" fmla="*/ 62 w 118"/>
                <a:gd name="T33" fmla="*/ 136 h 154"/>
                <a:gd name="T34" fmla="*/ 62 w 118"/>
                <a:gd name="T35" fmla="*/ 136 h 154"/>
                <a:gd name="T36" fmla="*/ 96 w 118"/>
                <a:gd name="T37" fmla="*/ 107 h 154"/>
                <a:gd name="T38" fmla="*/ 60 w 118"/>
                <a:gd name="T39" fmla="*/ 81 h 154"/>
                <a:gd name="T40" fmla="*/ 21 w 118"/>
                <a:gd name="T41" fmla="*/ 81 h 154"/>
                <a:gd name="T42" fmla="*/ 21 w 118"/>
                <a:gd name="T43" fmla="*/ 136 h 154"/>
                <a:gd name="T44" fmla="*/ 62 w 118"/>
                <a:gd name="T45" fmla="*/ 1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4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4" y="0"/>
                    <a:pt x="109" y="13"/>
                    <a:pt x="109" y="38"/>
                  </a:cubicBezTo>
                  <a:cubicBezTo>
                    <a:pt x="109" y="53"/>
                    <a:pt x="102" y="65"/>
                    <a:pt x="87" y="71"/>
                  </a:cubicBezTo>
                  <a:cubicBezTo>
                    <a:pt x="106" y="74"/>
                    <a:pt x="117" y="88"/>
                    <a:pt x="117" y="107"/>
                  </a:cubicBezTo>
                  <a:cubicBezTo>
                    <a:pt x="117" y="136"/>
                    <a:pt x="98" y="153"/>
                    <a:pt x="65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8" y="65"/>
                    <a:pt x="89" y="57"/>
                    <a:pt x="89" y="41"/>
                  </a:cubicBezTo>
                  <a:cubicBezTo>
                    <a:pt x="89" y="25"/>
                    <a:pt x="79" y="18"/>
                    <a:pt x="59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7" y="65"/>
                  </a:lnTo>
                  <a:close/>
                  <a:moveTo>
                    <a:pt x="62" y="136"/>
                  </a:moveTo>
                  <a:lnTo>
                    <a:pt x="62" y="136"/>
                  </a:lnTo>
                  <a:cubicBezTo>
                    <a:pt x="84" y="136"/>
                    <a:pt x="96" y="125"/>
                    <a:pt x="96" y="107"/>
                  </a:cubicBezTo>
                  <a:cubicBezTo>
                    <a:pt x="96" y="90"/>
                    <a:pt x="84" y="81"/>
                    <a:pt x="60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136"/>
                    <a:pt x="21" y="136"/>
                    <a:pt x="21" y="136"/>
                  </a:cubicBezTo>
                  <a:lnTo>
                    <a:pt x="62" y="136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0" name="Freeform 148"/>
            <p:cNvSpPr>
              <a:spLocks noChangeArrowheads="1"/>
            </p:cNvSpPr>
            <p:nvPr/>
          </p:nvSpPr>
          <p:spPr bwMode="auto">
            <a:xfrm>
              <a:off x="610972" y="3223868"/>
              <a:ext cx="22232" cy="48170"/>
            </a:xfrm>
            <a:custGeom>
              <a:avLst/>
              <a:gdLst>
                <a:gd name="T0" fmla="*/ 0 w 54"/>
                <a:gd name="T1" fmla="*/ 2 h 114"/>
                <a:gd name="T2" fmla="*/ 0 w 54"/>
                <a:gd name="T3" fmla="*/ 2 h 114"/>
                <a:gd name="T4" fmla="*/ 17 w 54"/>
                <a:gd name="T5" fmla="*/ 2 h 114"/>
                <a:gd name="T6" fmla="*/ 17 w 54"/>
                <a:gd name="T7" fmla="*/ 22 h 114"/>
                <a:gd name="T8" fmla="*/ 48 w 54"/>
                <a:gd name="T9" fmla="*/ 0 h 114"/>
                <a:gd name="T10" fmla="*/ 53 w 54"/>
                <a:gd name="T11" fmla="*/ 0 h 114"/>
                <a:gd name="T12" fmla="*/ 53 w 54"/>
                <a:gd name="T13" fmla="*/ 20 h 114"/>
                <a:gd name="T14" fmla="*/ 48 w 54"/>
                <a:gd name="T15" fmla="*/ 20 h 114"/>
                <a:gd name="T16" fmla="*/ 18 w 54"/>
                <a:gd name="T17" fmla="*/ 52 h 114"/>
                <a:gd name="T18" fmla="*/ 18 w 54"/>
                <a:gd name="T19" fmla="*/ 113 h 114"/>
                <a:gd name="T20" fmla="*/ 0 w 54"/>
                <a:gd name="T21" fmla="*/ 113 h 114"/>
                <a:gd name="T22" fmla="*/ 0 w 54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3" y="7"/>
                    <a:pt x="34" y="0"/>
                    <a:pt x="48" y="0"/>
                  </a:cubicBezTo>
                  <a:cubicBezTo>
                    <a:pt x="49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8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1" name="Freeform 149"/>
            <p:cNvSpPr>
              <a:spLocks noChangeArrowheads="1"/>
            </p:cNvSpPr>
            <p:nvPr/>
          </p:nvSpPr>
          <p:spPr bwMode="auto">
            <a:xfrm>
              <a:off x="640615" y="3223868"/>
              <a:ext cx="40759" cy="48170"/>
            </a:xfrm>
            <a:custGeom>
              <a:avLst/>
              <a:gdLst>
                <a:gd name="T0" fmla="*/ 20 w 95"/>
                <a:gd name="T1" fmla="*/ 69 h 115"/>
                <a:gd name="T2" fmla="*/ 20 w 95"/>
                <a:gd name="T3" fmla="*/ 69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5 h 115"/>
                <a:gd name="T18" fmla="*/ 39 w 95"/>
                <a:gd name="T19" fmla="*/ 114 h 115"/>
                <a:gd name="T20" fmla="*/ 6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20 w 95"/>
                <a:gd name="T29" fmla="*/ 0 h 115"/>
                <a:gd name="T30" fmla="*/ 20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20" y="69"/>
                  </a:moveTo>
                  <a:lnTo>
                    <a:pt x="20" y="69"/>
                  </a:lnTo>
                  <a:cubicBezTo>
                    <a:pt x="20" y="88"/>
                    <a:pt x="24" y="98"/>
                    <a:pt x="42" y="98"/>
                  </a:cubicBezTo>
                  <a:cubicBezTo>
                    <a:pt x="64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8"/>
                    <a:pt x="55" y="114"/>
                    <a:pt x="39" y="114"/>
                  </a:cubicBezTo>
                  <a:cubicBezTo>
                    <a:pt x="23" y="114"/>
                    <a:pt x="12" y="109"/>
                    <a:pt x="6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2" name="Freeform 150"/>
            <p:cNvSpPr>
              <a:spLocks noChangeArrowheads="1"/>
            </p:cNvSpPr>
            <p:nvPr/>
          </p:nvSpPr>
          <p:spPr bwMode="auto">
            <a:xfrm>
              <a:off x="688784" y="3222014"/>
              <a:ext cx="38907" cy="50023"/>
            </a:xfrm>
            <a:custGeom>
              <a:avLst/>
              <a:gdLst>
                <a:gd name="T0" fmla="*/ 19 w 92"/>
                <a:gd name="T1" fmla="*/ 79 h 119"/>
                <a:gd name="T2" fmla="*/ 19 w 92"/>
                <a:gd name="T3" fmla="*/ 79 h 119"/>
                <a:gd name="T4" fmla="*/ 47 w 92"/>
                <a:gd name="T5" fmla="*/ 102 h 119"/>
                <a:gd name="T6" fmla="*/ 73 w 92"/>
                <a:gd name="T7" fmla="*/ 84 h 119"/>
                <a:gd name="T8" fmla="*/ 55 w 92"/>
                <a:gd name="T9" fmla="*/ 68 h 119"/>
                <a:gd name="T10" fmla="*/ 34 w 92"/>
                <a:gd name="T11" fmla="*/ 63 h 119"/>
                <a:gd name="T12" fmla="*/ 3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2 w 92"/>
                <a:gd name="T25" fmla="*/ 31 h 119"/>
                <a:gd name="T26" fmla="*/ 39 w 92"/>
                <a:gd name="T27" fmla="*/ 45 h 119"/>
                <a:gd name="T28" fmla="*/ 57 w 92"/>
                <a:gd name="T29" fmla="*/ 50 h 119"/>
                <a:gd name="T30" fmla="*/ 91 w 92"/>
                <a:gd name="T31" fmla="*/ 81 h 119"/>
                <a:gd name="T32" fmla="*/ 45 w 92"/>
                <a:gd name="T33" fmla="*/ 118 h 119"/>
                <a:gd name="T34" fmla="*/ 0 w 92"/>
                <a:gd name="T35" fmla="*/ 79 h 119"/>
                <a:gd name="T36" fmla="*/ 19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9" y="79"/>
                  </a:moveTo>
                  <a:lnTo>
                    <a:pt x="19" y="79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3" y="102"/>
                    <a:pt x="73" y="94"/>
                    <a:pt x="73" y="84"/>
                  </a:cubicBezTo>
                  <a:cubicBezTo>
                    <a:pt x="73" y="75"/>
                    <a:pt x="66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2"/>
                    <a:pt x="19" y="0"/>
                    <a:pt x="45" y="0"/>
                  </a:cubicBezTo>
                  <a:cubicBezTo>
                    <a:pt x="72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0" y="15"/>
                    <a:pt x="45" y="15"/>
                  </a:cubicBezTo>
                  <a:cubicBezTo>
                    <a:pt x="30" y="15"/>
                    <a:pt x="22" y="22"/>
                    <a:pt x="22" y="31"/>
                  </a:cubicBezTo>
                  <a:cubicBezTo>
                    <a:pt x="22" y="39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1"/>
                  </a:cubicBezTo>
                  <a:cubicBezTo>
                    <a:pt x="91" y="104"/>
                    <a:pt x="75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3" name="Freeform 151"/>
            <p:cNvSpPr>
              <a:spLocks noChangeArrowheads="1"/>
            </p:cNvSpPr>
            <p:nvPr/>
          </p:nvSpPr>
          <p:spPr bwMode="auto">
            <a:xfrm>
              <a:off x="736954" y="3207193"/>
              <a:ext cx="40759" cy="64844"/>
            </a:xfrm>
            <a:custGeom>
              <a:avLst/>
              <a:gdLst>
                <a:gd name="T0" fmla="*/ 75 w 95"/>
                <a:gd name="T1" fmla="*/ 84 h 154"/>
                <a:gd name="T2" fmla="*/ 75 w 95"/>
                <a:gd name="T3" fmla="*/ 84 h 154"/>
                <a:gd name="T4" fmla="*/ 52 w 95"/>
                <a:gd name="T5" fmla="*/ 56 h 154"/>
                <a:gd name="T6" fmla="*/ 19 w 95"/>
                <a:gd name="T7" fmla="*/ 88 h 154"/>
                <a:gd name="T8" fmla="*/ 19 w 95"/>
                <a:gd name="T9" fmla="*/ 153 h 154"/>
                <a:gd name="T10" fmla="*/ 0 w 95"/>
                <a:gd name="T11" fmla="*/ 153 h 154"/>
                <a:gd name="T12" fmla="*/ 0 w 95"/>
                <a:gd name="T13" fmla="*/ 0 h 154"/>
                <a:gd name="T14" fmla="*/ 19 w 95"/>
                <a:gd name="T15" fmla="*/ 0 h 154"/>
                <a:gd name="T16" fmla="*/ 19 w 95"/>
                <a:gd name="T17" fmla="*/ 57 h 154"/>
                <a:gd name="T18" fmla="*/ 54 w 95"/>
                <a:gd name="T19" fmla="*/ 40 h 154"/>
                <a:gd name="T20" fmla="*/ 89 w 95"/>
                <a:gd name="T21" fmla="*/ 54 h 154"/>
                <a:gd name="T22" fmla="*/ 94 w 95"/>
                <a:gd name="T23" fmla="*/ 81 h 154"/>
                <a:gd name="T24" fmla="*/ 94 w 95"/>
                <a:gd name="T25" fmla="*/ 87 h 154"/>
                <a:gd name="T26" fmla="*/ 94 w 95"/>
                <a:gd name="T27" fmla="*/ 153 h 154"/>
                <a:gd name="T28" fmla="*/ 75 w 95"/>
                <a:gd name="T29" fmla="*/ 153 h 154"/>
                <a:gd name="T30" fmla="*/ 75 w 95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4">
                  <a:moveTo>
                    <a:pt x="75" y="84"/>
                  </a:moveTo>
                  <a:lnTo>
                    <a:pt x="75" y="84"/>
                  </a:lnTo>
                  <a:cubicBezTo>
                    <a:pt x="75" y="66"/>
                    <a:pt x="71" y="56"/>
                    <a:pt x="52" y="56"/>
                  </a:cubicBezTo>
                  <a:cubicBezTo>
                    <a:pt x="33" y="56"/>
                    <a:pt x="19" y="68"/>
                    <a:pt x="19" y="88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6"/>
                    <a:pt x="39" y="40"/>
                    <a:pt x="54" y="40"/>
                  </a:cubicBezTo>
                  <a:cubicBezTo>
                    <a:pt x="71" y="40"/>
                    <a:pt x="83" y="44"/>
                    <a:pt x="89" y="54"/>
                  </a:cubicBezTo>
                  <a:cubicBezTo>
                    <a:pt x="94" y="62"/>
                    <a:pt x="94" y="70"/>
                    <a:pt x="94" y="81"/>
                  </a:cubicBezTo>
                  <a:cubicBezTo>
                    <a:pt x="94" y="83"/>
                    <a:pt x="94" y="84"/>
                    <a:pt x="94" y="87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1365013" y="3205341"/>
            <a:ext cx="333482" cy="68549"/>
            <a:chOff x="1365013" y="3205341"/>
            <a:chExt cx="333482" cy="68549"/>
          </a:xfrm>
        </p:grpSpPr>
        <p:sp>
          <p:nvSpPr>
            <p:cNvPr id="3224" name="Freeform 152"/>
            <p:cNvSpPr>
              <a:spLocks noChangeArrowheads="1"/>
            </p:cNvSpPr>
            <p:nvPr/>
          </p:nvSpPr>
          <p:spPr bwMode="auto">
            <a:xfrm>
              <a:off x="1365013" y="3205341"/>
              <a:ext cx="50022" cy="68549"/>
            </a:xfrm>
            <a:custGeom>
              <a:avLst/>
              <a:gdLst>
                <a:gd name="T0" fmla="*/ 21 w 121"/>
                <a:gd name="T1" fmla="*/ 107 h 162"/>
                <a:gd name="T2" fmla="*/ 21 w 121"/>
                <a:gd name="T3" fmla="*/ 107 h 162"/>
                <a:gd name="T4" fmla="*/ 61 w 121"/>
                <a:gd name="T5" fmla="*/ 144 h 162"/>
                <a:gd name="T6" fmla="*/ 99 w 121"/>
                <a:gd name="T7" fmla="*/ 116 h 162"/>
                <a:gd name="T8" fmla="*/ 58 w 121"/>
                <a:gd name="T9" fmla="*/ 88 h 162"/>
                <a:gd name="T10" fmla="*/ 6 w 121"/>
                <a:gd name="T11" fmla="*/ 46 h 162"/>
                <a:gd name="T12" fmla="*/ 61 w 121"/>
                <a:gd name="T13" fmla="*/ 0 h 162"/>
                <a:gd name="T14" fmla="*/ 116 w 121"/>
                <a:gd name="T15" fmla="*/ 49 h 162"/>
                <a:gd name="T16" fmla="*/ 96 w 121"/>
                <a:gd name="T17" fmla="*/ 49 h 162"/>
                <a:gd name="T18" fmla="*/ 60 w 121"/>
                <a:gd name="T19" fmla="*/ 18 h 162"/>
                <a:gd name="T20" fmla="*/ 25 w 121"/>
                <a:gd name="T21" fmla="*/ 42 h 162"/>
                <a:gd name="T22" fmla="*/ 72 w 121"/>
                <a:gd name="T23" fmla="*/ 71 h 162"/>
                <a:gd name="T24" fmla="*/ 108 w 121"/>
                <a:gd name="T25" fmla="*/ 84 h 162"/>
                <a:gd name="T26" fmla="*/ 120 w 121"/>
                <a:gd name="T27" fmla="*/ 113 h 162"/>
                <a:gd name="T28" fmla="*/ 61 w 121"/>
                <a:gd name="T29" fmla="*/ 161 h 162"/>
                <a:gd name="T30" fmla="*/ 0 w 121"/>
                <a:gd name="T31" fmla="*/ 107 h 162"/>
                <a:gd name="T32" fmla="*/ 21 w 121"/>
                <a:gd name="T33" fmla="*/ 10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1" h="162">
                  <a:moveTo>
                    <a:pt x="21" y="107"/>
                  </a:moveTo>
                  <a:lnTo>
                    <a:pt x="21" y="107"/>
                  </a:lnTo>
                  <a:cubicBezTo>
                    <a:pt x="21" y="129"/>
                    <a:pt x="37" y="144"/>
                    <a:pt x="61" y="144"/>
                  </a:cubicBezTo>
                  <a:cubicBezTo>
                    <a:pt x="86" y="144"/>
                    <a:pt x="99" y="132"/>
                    <a:pt x="99" y="116"/>
                  </a:cubicBezTo>
                  <a:cubicBezTo>
                    <a:pt x="99" y="97"/>
                    <a:pt x="85" y="95"/>
                    <a:pt x="58" y="88"/>
                  </a:cubicBezTo>
                  <a:cubicBezTo>
                    <a:pt x="23" y="80"/>
                    <a:pt x="6" y="73"/>
                    <a:pt x="6" y="46"/>
                  </a:cubicBezTo>
                  <a:cubicBezTo>
                    <a:pt x="6" y="19"/>
                    <a:pt x="27" y="0"/>
                    <a:pt x="61" y="0"/>
                  </a:cubicBezTo>
                  <a:cubicBezTo>
                    <a:pt x="95" y="0"/>
                    <a:pt x="115" y="19"/>
                    <a:pt x="11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4" y="29"/>
                    <a:pt x="82" y="18"/>
                    <a:pt x="60" y="18"/>
                  </a:cubicBezTo>
                  <a:cubicBezTo>
                    <a:pt x="39" y="18"/>
                    <a:pt x="25" y="27"/>
                    <a:pt x="25" y="42"/>
                  </a:cubicBezTo>
                  <a:cubicBezTo>
                    <a:pt x="25" y="61"/>
                    <a:pt x="40" y="62"/>
                    <a:pt x="72" y="71"/>
                  </a:cubicBezTo>
                  <a:cubicBezTo>
                    <a:pt x="87" y="74"/>
                    <a:pt x="99" y="77"/>
                    <a:pt x="108" y="84"/>
                  </a:cubicBezTo>
                  <a:cubicBezTo>
                    <a:pt x="116" y="91"/>
                    <a:pt x="120" y="101"/>
                    <a:pt x="120" y="113"/>
                  </a:cubicBezTo>
                  <a:cubicBezTo>
                    <a:pt x="120" y="143"/>
                    <a:pt x="98" y="161"/>
                    <a:pt x="61" y="161"/>
                  </a:cubicBezTo>
                  <a:cubicBezTo>
                    <a:pt x="24" y="161"/>
                    <a:pt x="2" y="143"/>
                    <a:pt x="0" y="107"/>
                  </a:cubicBezTo>
                  <a:lnTo>
                    <a:pt x="21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" name="Freeform 153"/>
            <p:cNvSpPr>
              <a:spLocks noChangeArrowheads="1"/>
            </p:cNvSpPr>
            <p:nvPr/>
          </p:nvSpPr>
          <p:spPr bwMode="auto">
            <a:xfrm>
              <a:off x="1422445" y="3222014"/>
              <a:ext cx="42612" cy="50023"/>
            </a:xfrm>
            <a:custGeom>
              <a:avLst/>
              <a:gdLst>
                <a:gd name="T0" fmla="*/ 51 w 100"/>
                <a:gd name="T1" fmla="*/ 16 h 119"/>
                <a:gd name="T2" fmla="*/ 51 w 100"/>
                <a:gd name="T3" fmla="*/ 16 h 119"/>
                <a:gd name="T4" fmla="*/ 20 w 100"/>
                <a:gd name="T5" fmla="*/ 59 h 119"/>
                <a:gd name="T6" fmla="*/ 50 w 100"/>
                <a:gd name="T7" fmla="*/ 101 h 119"/>
                <a:gd name="T8" fmla="*/ 81 w 100"/>
                <a:gd name="T9" fmla="*/ 75 h 119"/>
                <a:gd name="T10" fmla="*/ 99 w 100"/>
                <a:gd name="T11" fmla="*/ 75 h 119"/>
                <a:gd name="T12" fmla="*/ 49 w 100"/>
                <a:gd name="T13" fmla="*/ 118 h 119"/>
                <a:gd name="T14" fmla="*/ 0 w 100"/>
                <a:gd name="T15" fmla="*/ 59 h 119"/>
                <a:gd name="T16" fmla="*/ 51 w 100"/>
                <a:gd name="T17" fmla="*/ 0 h 119"/>
                <a:gd name="T18" fmla="*/ 99 w 100"/>
                <a:gd name="T19" fmla="*/ 40 h 119"/>
                <a:gd name="T20" fmla="*/ 80 w 100"/>
                <a:gd name="T21" fmla="*/ 40 h 119"/>
                <a:gd name="T22" fmla="*/ 51 w 100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1" y="16"/>
                  </a:moveTo>
                  <a:lnTo>
                    <a:pt x="51" y="16"/>
                  </a:lnTo>
                  <a:cubicBezTo>
                    <a:pt x="31" y="16"/>
                    <a:pt x="20" y="31"/>
                    <a:pt x="20" y="59"/>
                  </a:cubicBezTo>
                  <a:cubicBezTo>
                    <a:pt x="20" y="86"/>
                    <a:pt x="31" y="101"/>
                    <a:pt x="50" y="101"/>
                  </a:cubicBezTo>
                  <a:cubicBezTo>
                    <a:pt x="67" y="101"/>
                    <a:pt x="78" y="92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8"/>
                    <a:pt x="49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0" y="0"/>
                    <a:pt x="98" y="15"/>
                    <a:pt x="99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9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" name="Freeform 154"/>
            <p:cNvSpPr>
              <a:spLocks noChangeArrowheads="1"/>
            </p:cNvSpPr>
            <p:nvPr/>
          </p:nvSpPr>
          <p:spPr bwMode="auto">
            <a:xfrm>
              <a:off x="1472468" y="3207193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2 h 154"/>
                <a:gd name="T6" fmla="*/ 0 w 20"/>
                <a:gd name="T7" fmla="*/ 22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7" name="Freeform 155"/>
            <p:cNvSpPr>
              <a:spLocks noChangeArrowheads="1"/>
            </p:cNvSpPr>
            <p:nvPr/>
          </p:nvSpPr>
          <p:spPr bwMode="auto">
            <a:xfrm>
              <a:off x="1489142" y="3222014"/>
              <a:ext cx="38907" cy="50023"/>
            </a:xfrm>
            <a:custGeom>
              <a:avLst/>
              <a:gdLst>
                <a:gd name="T0" fmla="*/ 18 w 93"/>
                <a:gd name="T1" fmla="*/ 79 h 119"/>
                <a:gd name="T2" fmla="*/ 18 w 93"/>
                <a:gd name="T3" fmla="*/ 79 h 119"/>
                <a:gd name="T4" fmla="*/ 46 w 93"/>
                <a:gd name="T5" fmla="*/ 102 h 119"/>
                <a:gd name="T6" fmla="*/ 72 w 93"/>
                <a:gd name="T7" fmla="*/ 84 h 119"/>
                <a:gd name="T8" fmla="*/ 55 w 93"/>
                <a:gd name="T9" fmla="*/ 68 h 119"/>
                <a:gd name="T10" fmla="*/ 34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4 h 119"/>
                <a:gd name="T20" fmla="*/ 70 w 93"/>
                <a:gd name="T21" fmla="*/ 34 h 119"/>
                <a:gd name="T22" fmla="*/ 45 w 93"/>
                <a:gd name="T23" fmla="*/ 15 h 119"/>
                <a:gd name="T24" fmla="*/ 22 w 93"/>
                <a:gd name="T25" fmla="*/ 31 h 119"/>
                <a:gd name="T26" fmla="*/ 39 w 93"/>
                <a:gd name="T27" fmla="*/ 45 h 119"/>
                <a:gd name="T28" fmla="*/ 57 w 93"/>
                <a:gd name="T29" fmla="*/ 50 h 119"/>
                <a:gd name="T30" fmla="*/ 92 w 93"/>
                <a:gd name="T31" fmla="*/ 81 h 119"/>
                <a:gd name="T32" fmla="*/ 45 w 93"/>
                <a:gd name="T33" fmla="*/ 118 h 119"/>
                <a:gd name="T34" fmla="*/ 0 w 93"/>
                <a:gd name="T35" fmla="*/ 79 h 119"/>
                <a:gd name="T36" fmla="*/ 18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9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2"/>
                    <a:pt x="18" y="0"/>
                    <a:pt x="45" y="0"/>
                  </a:cubicBezTo>
                  <a:cubicBezTo>
                    <a:pt x="71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59" y="15"/>
                    <a:pt x="45" y="15"/>
                  </a:cubicBezTo>
                  <a:cubicBezTo>
                    <a:pt x="29" y="15"/>
                    <a:pt x="22" y="22"/>
                    <a:pt x="22" y="31"/>
                  </a:cubicBezTo>
                  <a:cubicBezTo>
                    <a:pt x="22" y="39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2"/>
                    <a:pt x="92" y="81"/>
                  </a:cubicBezTo>
                  <a:cubicBezTo>
                    <a:pt x="92" y="104"/>
                    <a:pt x="75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8" name="Freeform 156"/>
            <p:cNvSpPr>
              <a:spLocks noChangeArrowheads="1"/>
            </p:cNvSpPr>
            <p:nvPr/>
          </p:nvSpPr>
          <p:spPr bwMode="auto">
            <a:xfrm>
              <a:off x="1533606" y="3222014"/>
              <a:ext cx="38907" cy="50023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8 h 119"/>
                <a:gd name="T10" fmla="*/ 35 w 92"/>
                <a:gd name="T11" fmla="*/ 63 h 119"/>
                <a:gd name="T12" fmla="*/ 2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1 w 92"/>
                <a:gd name="T25" fmla="*/ 31 h 119"/>
                <a:gd name="T26" fmla="*/ 39 w 92"/>
                <a:gd name="T27" fmla="*/ 45 h 119"/>
                <a:gd name="T28" fmla="*/ 57 w 92"/>
                <a:gd name="T29" fmla="*/ 50 h 119"/>
                <a:gd name="T30" fmla="*/ 91 w 92"/>
                <a:gd name="T31" fmla="*/ 81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8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2"/>
                    <a:pt x="55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2" y="51"/>
                    <a:pt x="2" y="32"/>
                  </a:cubicBezTo>
                  <a:cubicBezTo>
                    <a:pt x="2" y="12"/>
                    <a:pt x="18" y="0"/>
                    <a:pt x="45" y="0"/>
                  </a:cubicBezTo>
                  <a:cubicBezTo>
                    <a:pt x="71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60" y="15"/>
                    <a:pt x="45" y="15"/>
                  </a:cubicBezTo>
                  <a:cubicBezTo>
                    <a:pt x="29" y="15"/>
                    <a:pt x="21" y="22"/>
                    <a:pt x="21" y="31"/>
                  </a:cubicBezTo>
                  <a:cubicBezTo>
                    <a:pt x="21" y="39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1"/>
                  </a:cubicBezTo>
                  <a:cubicBezTo>
                    <a:pt x="91" y="104"/>
                    <a:pt x="74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9" name="Freeform 157"/>
            <p:cNvSpPr>
              <a:spLocks noChangeArrowheads="1"/>
            </p:cNvSpPr>
            <p:nvPr/>
          </p:nvSpPr>
          <p:spPr bwMode="auto">
            <a:xfrm>
              <a:off x="1578070" y="3222014"/>
              <a:ext cx="46318" cy="50023"/>
            </a:xfrm>
            <a:custGeom>
              <a:avLst/>
              <a:gdLst>
                <a:gd name="T0" fmla="*/ 54 w 109"/>
                <a:gd name="T1" fmla="*/ 0 h 119"/>
                <a:gd name="T2" fmla="*/ 54 w 109"/>
                <a:gd name="T3" fmla="*/ 0 h 119"/>
                <a:gd name="T4" fmla="*/ 108 w 109"/>
                <a:gd name="T5" fmla="*/ 59 h 119"/>
                <a:gd name="T6" fmla="*/ 55 w 109"/>
                <a:gd name="T7" fmla="*/ 118 h 119"/>
                <a:gd name="T8" fmla="*/ 0 w 109"/>
                <a:gd name="T9" fmla="*/ 59 h 119"/>
                <a:gd name="T10" fmla="*/ 54 w 109"/>
                <a:gd name="T11" fmla="*/ 0 h 119"/>
                <a:gd name="T12" fmla="*/ 55 w 109"/>
                <a:gd name="T13" fmla="*/ 102 h 119"/>
                <a:gd name="T14" fmla="*/ 55 w 109"/>
                <a:gd name="T15" fmla="*/ 102 h 119"/>
                <a:gd name="T16" fmla="*/ 88 w 109"/>
                <a:gd name="T17" fmla="*/ 59 h 119"/>
                <a:gd name="T18" fmla="*/ 55 w 109"/>
                <a:gd name="T19" fmla="*/ 16 h 119"/>
                <a:gd name="T20" fmla="*/ 20 w 109"/>
                <a:gd name="T21" fmla="*/ 59 h 119"/>
                <a:gd name="T22" fmla="*/ 55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8"/>
                    <a:pt x="55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6"/>
                    <a:pt x="55" y="16"/>
                  </a:cubicBezTo>
                  <a:cubicBezTo>
                    <a:pt x="32" y="16"/>
                    <a:pt x="20" y="31"/>
                    <a:pt x="20" y="59"/>
                  </a:cubicBezTo>
                  <a:cubicBezTo>
                    <a:pt x="20" y="86"/>
                    <a:pt x="33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0" name="Freeform 158"/>
            <p:cNvSpPr>
              <a:spLocks noChangeArrowheads="1"/>
            </p:cNvSpPr>
            <p:nvPr/>
          </p:nvSpPr>
          <p:spPr bwMode="auto">
            <a:xfrm>
              <a:off x="1633651" y="3223868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7 w 55"/>
                <a:gd name="T5" fmla="*/ 2 h 114"/>
                <a:gd name="T6" fmla="*/ 17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8 w 55"/>
                <a:gd name="T17" fmla="*/ 52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1" name="Freeform 159"/>
            <p:cNvSpPr>
              <a:spLocks noChangeArrowheads="1"/>
            </p:cNvSpPr>
            <p:nvPr/>
          </p:nvSpPr>
          <p:spPr bwMode="auto">
            <a:xfrm>
              <a:off x="1659588" y="3222014"/>
              <a:ext cx="38907" cy="50023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8 h 119"/>
                <a:gd name="T10" fmla="*/ 34 w 92"/>
                <a:gd name="T11" fmla="*/ 63 h 119"/>
                <a:gd name="T12" fmla="*/ 3 w 92"/>
                <a:gd name="T13" fmla="*/ 32 h 119"/>
                <a:gd name="T14" fmla="*/ 45 w 92"/>
                <a:gd name="T15" fmla="*/ 0 h 119"/>
                <a:gd name="T16" fmla="*/ 89 w 92"/>
                <a:gd name="T17" fmla="*/ 34 h 119"/>
                <a:gd name="T18" fmla="*/ 89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2 w 92"/>
                <a:gd name="T25" fmla="*/ 31 h 119"/>
                <a:gd name="T26" fmla="*/ 39 w 92"/>
                <a:gd name="T27" fmla="*/ 45 h 119"/>
                <a:gd name="T28" fmla="*/ 57 w 92"/>
                <a:gd name="T29" fmla="*/ 50 h 119"/>
                <a:gd name="T30" fmla="*/ 91 w 92"/>
                <a:gd name="T31" fmla="*/ 81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9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2"/>
                    <a:pt x="18" y="0"/>
                    <a:pt x="45" y="0"/>
                  </a:cubicBezTo>
                  <a:cubicBezTo>
                    <a:pt x="71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59" y="15"/>
                    <a:pt x="45" y="15"/>
                  </a:cubicBezTo>
                  <a:cubicBezTo>
                    <a:pt x="29" y="15"/>
                    <a:pt x="22" y="22"/>
                    <a:pt x="22" y="31"/>
                  </a:cubicBezTo>
                  <a:cubicBezTo>
                    <a:pt x="22" y="39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1"/>
                  </a:cubicBezTo>
                  <a:cubicBezTo>
                    <a:pt x="91" y="104"/>
                    <a:pt x="74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2259856" y="3207193"/>
            <a:ext cx="281607" cy="64844"/>
            <a:chOff x="2259856" y="3207193"/>
            <a:chExt cx="281607" cy="64844"/>
          </a:xfrm>
        </p:grpSpPr>
        <p:sp>
          <p:nvSpPr>
            <p:cNvPr id="3232" name="Freeform 160"/>
            <p:cNvSpPr>
              <a:spLocks noChangeArrowheads="1"/>
            </p:cNvSpPr>
            <p:nvPr/>
          </p:nvSpPr>
          <p:spPr bwMode="auto">
            <a:xfrm>
              <a:off x="2259856" y="3207193"/>
              <a:ext cx="46318" cy="64844"/>
            </a:xfrm>
            <a:custGeom>
              <a:avLst/>
              <a:gdLst>
                <a:gd name="T0" fmla="*/ 0 w 110"/>
                <a:gd name="T1" fmla="*/ 0 h 154"/>
                <a:gd name="T2" fmla="*/ 0 w 110"/>
                <a:gd name="T3" fmla="*/ 0 h 154"/>
                <a:gd name="T4" fmla="*/ 51 w 110"/>
                <a:gd name="T5" fmla="*/ 0 h 154"/>
                <a:gd name="T6" fmla="*/ 56 w 110"/>
                <a:gd name="T7" fmla="*/ 0 h 154"/>
                <a:gd name="T8" fmla="*/ 90 w 110"/>
                <a:gd name="T9" fmla="*/ 6 h 154"/>
                <a:gd name="T10" fmla="*/ 109 w 110"/>
                <a:gd name="T11" fmla="*/ 45 h 154"/>
                <a:gd name="T12" fmla="*/ 89 w 110"/>
                <a:gd name="T13" fmla="*/ 82 h 154"/>
                <a:gd name="T14" fmla="*/ 52 w 110"/>
                <a:gd name="T15" fmla="*/ 89 h 154"/>
                <a:gd name="T16" fmla="*/ 20 w 110"/>
                <a:gd name="T17" fmla="*/ 89 h 154"/>
                <a:gd name="T18" fmla="*/ 20 w 110"/>
                <a:gd name="T19" fmla="*/ 153 h 154"/>
                <a:gd name="T20" fmla="*/ 0 w 110"/>
                <a:gd name="T21" fmla="*/ 153 h 154"/>
                <a:gd name="T22" fmla="*/ 0 w 110"/>
                <a:gd name="T23" fmla="*/ 0 h 154"/>
                <a:gd name="T24" fmla="*/ 56 w 110"/>
                <a:gd name="T25" fmla="*/ 70 h 154"/>
                <a:gd name="T26" fmla="*/ 56 w 110"/>
                <a:gd name="T27" fmla="*/ 70 h 154"/>
                <a:gd name="T28" fmla="*/ 88 w 110"/>
                <a:gd name="T29" fmla="*/ 45 h 154"/>
                <a:gd name="T30" fmla="*/ 57 w 110"/>
                <a:gd name="T31" fmla="*/ 19 h 154"/>
                <a:gd name="T32" fmla="*/ 20 w 110"/>
                <a:gd name="T33" fmla="*/ 19 h 154"/>
                <a:gd name="T34" fmla="*/ 20 w 110"/>
                <a:gd name="T35" fmla="*/ 70 h 154"/>
                <a:gd name="T36" fmla="*/ 56 w 110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69" y="0"/>
                    <a:pt x="80" y="0"/>
                    <a:pt x="90" y="6"/>
                  </a:cubicBezTo>
                  <a:cubicBezTo>
                    <a:pt x="103" y="13"/>
                    <a:pt x="109" y="26"/>
                    <a:pt x="109" y="45"/>
                  </a:cubicBezTo>
                  <a:cubicBezTo>
                    <a:pt x="109" y="62"/>
                    <a:pt x="103" y="75"/>
                    <a:pt x="89" y="82"/>
                  </a:cubicBezTo>
                  <a:cubicBezTo>
                    <a:pt x="80" y="89"/>
                    <a:pt x="68" y="89"/>
                    <a:pt x="52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8" y="70"/>
                    <a:pt x="88" y="65"/>
                    <a:pt x="88" y="45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70"/>
                    <a:pt x="20" y="70"/>
                    <a:pt x="20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3" name="Freeform 161"/>
            <p:cNvSpPr>
              <a:spLocks noChangeArrowheads="1"/>
            </p:cNvSpPr>
            <p:nvPr/>
          </p:nvSpPr>
          <p:spPr bwMode="auto">
            <a:xfrm>
              <a:off x="2309879" y="3222014"/>
              <a:ext cx="44464" cy="50023"/>
            </a:xfrm>
            <a:custGeom>
              <a:avLst/>
              <a:gdLst>
                <a:gd name="T0" fmla="*/ 37 w 106"/>
                <a:gd name="T1" fmla="*/ 118 h 119"/>
                <a:gd name="T2" fmla="*/ 37 w 106"/>
                <a:gd name="T3" fmla="*/ 118 h 119"/>
                <a:gd name="T4" fmla="*/ 0 w 106"/>
                <a:gd name="T5" fmla="*/ 85 h 119"/>
                <a:gd name="T6" fmla="*/ 39 w 106"/>
                <a:gd name="T7" fmla="*/ 50 h 119"/>
                <a:gd name="T8" fmla="*/ 69 w 106"/>
                <a:gd name="T9" fmla="*/ 45 h 119"/>
                <a:gd name="T10" fmla="*/ 74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50 w 106"/>
                <a:gd name="T21" fmla="*/ 0 h 119"/>
                <a:gd name="T22" fmla="*/ 94 w 106"/>
                <a:gd name="T23" fmla="*/ 34 h 119"/>
                <a:gd name="T24" fmla="*/ 94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5 w 106"/>
                <a:gd name="T33" fmla="*/ 117 h 119"/>
                <a:gd name="T34" fmla="*/ 76 w 106"/>
                <a:gd name="T35" fmla="*/ 101 h 119"/>
                <a:gd name="T36" fmla="*/ 76 w 106"/>
                <a:gd name="T37" fmla="*/ 100 h 119"/>
                <a:gd name="T38" fmla="*/ 37 w 106"/>
                <a:gd name="T39" fmla="*/ 118 h 119"/>
                <a:gd name="T40" fmla="*/ 39 w 106"/>
                <a:gd name="T41" fmla="*/ 65 h 119"/>
                <a:gd name="T42" fmla="*/ 39 w 106"/>
                <a:gd name="T43" fmla="*/ 65 h 119"/>
                <a:gd name="T44" fmla="*/ 20 w 106"/>
                <a:gd name="T45" fmla="*/ 84 h 119"/>
                <a:gd name="T46" fmla="*/ 40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9 w 106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7" y="118"/>
                  </a:moveTo>
                  <a:lnTo>
                    <a:pt x="37" y="118"/>
                  </a:lnTo>
                  <a:cubicBezTo>
                    <a:pt x="14" y="118"/>
                    <a:pt x="0" y="105"/>
                    <a:pt x="0" y="85"/>
                  </a:cubicBezTo>
                  <a:cubicBezTo>
                    <a:pt x="0" y="64"/>
                    <a:pt x="13" y="53"/>
                    <a:pt x="39" y="50"/>
                  </a:cubicBezTo>
                  <a:cubicBezTo>
                    <a:pt x="54" y="48"/>
                    <a:pt x="65" y="48"/>
                    <a:pt x="69" y="45"/>
                  </a:cubicBezTo>
                  <a:cubicBezTo>
                    <a:pt x="74" y="43"/>
                    <a:pt x="74" y="40"/>
                    <a:pt x="74" y="33"/>
                  </a:cubicBezTo>
                  <a:cubicBezTo>
                    <a:pt x="74" y="22"/>
                    <a:pt x="66" y="16"/>
                    <a:pt x="49" y="16"/>
                  </a:cubicBezTo>
                  <a:cubicBezTo>
                    <a:pt x="31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3"/>
                    <a:pt x="22" y="0"/>
                    <a:pt x="50" y="0"/>
                  </a:cubicBezTo>
                  <a:cubicBezTo>
                    <a:pt x="79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4" y="102"/>
                    <a:pt x="100" y="102"/>
                  </a:cubicBezTo>
                  <a:cubicBezTo>
                    <a:pt x="102" y="102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lnTo>
                    <a:pt x="76" y="100"/>
                  </a:lnTo>
                  <a:cubicBezTo>
                    <a:pt x="65" y="112"/>
                    <a:pt x="51" y="118"/>
                    <a:pt x="37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7"/>
                    <a:pt x="20" y="73"/>
                    <a:pt x="20" y="84"/>
                  </a:cubicBezTo>
                  <a:cubicBezTo>
                    <a:pt x="20" y="95"/>
                    <a:pt x="26" y="102"/>
                    <a:pt x="40" y="102"/>
                  </a:cubicBezTo>
                  <a:cubicBezTo>
                    <a:pt x="61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4" name="Freeform 162"/>
            <p:cNvSpPr>
              <a:spLocks noChangeArrowheads="1"/>
            </p:cNvSpPr>
            <p:nvPr/>
          </p:nvSpPr>
          <p:spPr bwMode="auto">
            <a:xfrm>
              <a:off x="2361754" y="3207193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" name="Freeform 163"/>
            <p:cNvSpPr>
              <a:spLocks noChangeArrowheads="1"/>
            </p:cNvSpPr>
            <p:nvPr/>
          </p:nvSpPr>
          <p:spPr bwMode="auto">
            <a:xfrm>
              <a:off x="2382133" y="3207193"/>
              <a:ext cx="9264" cy="64844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" name="Freeform 164"/>
            <p:cNvSpPr>
              <a:spLocks noChangeArrowheads="1"/>
            </p:cNvSpPr>
            <p:nvPr/>
          </p:nvSpPr>
          <p:spPr bwMode="auto">
            <a:xfrm>
              <a:off x="2400660" y="3222014"/>
              <a:ext cx="42612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8 w 101"/>
                <a:gd name="T15" fmla="*/ 64 h 119"/>
                <a:gd name="T16" fmla="*/ 51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18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7"/>
                    <a:pt x="0" y="60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20" y="88"/>
                    <a:pt x="31" y="102"/>
                    <a:pt x="51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6"/>
                    <a:pt x="50" y="16"/>
                  </a:cubicBezTo>
                  <a:cubicBezTo>
                    <a:pt x="31" y="16"/>
                    <a:pt x="21" y="28"/>
                    <a:pt x="18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7" name="Freeform 165"/>
            <p:cNvSpPr>
              <a:spLocks noChangeArrowheads="1"/>
            </p:cNvSpPr>
            <p:nvPr/>
          </p:nvSpPr>
          <p:spPr bwMode="auto">
            <a:xfrm>
              <a:off x="2445124" y="3210898"/>
              <a:ext cx="24085" cy="61139"/>
            </a:xfrm>
            <a:custGeom>
              <a:avLst/>
              <a:gdLst>
                <a:gd name="T0" fmla="*/ 46 w 56"/>
                <a:gd name="T1" fmla="*/ 128 h 145"/>
                <a:gd name="T2" fmla="*/ 46 w 56"/>
                <a:gd name="T3" fmla="*/ 128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4 h 145"/>
                <a:gd name="T34" fmla="*/ 46 w 56"/>
                <a:gd name="T35" fmla="*/ 12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3"/>
                    <a:pt x="37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8" name="Freeform 166"/>
            <p:cNvSpPr>
              <a:spLocks noChangeArrowheads="1"/>
            </p:cNvSpPr>
            <p:nvPr/>
          </p:nvSpPr>
          <p:spPr bwMode="auto">
            <a:xfrm>
              <a:off x="2471061" y="3210898"/>
              <a:ext cx="24085" cy="61139"/>
            </a:xfrm>
            <a:custGeom>
              <a:avLst/>
              <a:gdLst>
                <a:gd name="T0" fmla="*/ 45 w 57"/>
                <a:gd name="T1" fmla="*/ 128 h 145"/>
                <a:gd name="T2" fmla="*/ 45 w 57"/>
                <a:gd name="T3" fmla="*/ 128 h 145"/>
                <a:gd name="T4" fmla="*/ 56 w 57"/>
                <a:gd name="T5" fmla="*/ 127 h 145"/>
                <a:gd name="T6" fmla="*/ 56 w 57"/>
                <a:gd name="T7" fmla="*/ 142 h 145"/>
                <a:gd name="T8" fmla="*/ 41 w 57"/>
                <a:gd name="T9" fmla="*/ 144 h 145"/>
                <a:gd name="T10" fmla="*/ 17 w 57"/>
                <a:gd name="T11" fmla="*/ 121 h 145"/>
                <a:gd name="T12" fmla="*/ 17 w 57"/>
                <a:gd name="T13" fmla="*/ 46 h 145"/>
                <a:gd name="T14" fmla="*/ 0 w 57"/>
                <a:gd name="T15" fmla="*/ 46 h 145"/>
                <a:gd name="T16" fmla="*/ 0 w 57"/>
                <a:gd name="T17" fmla="*/ 31 h 145"/>
                <a:gd name="T18" fmla="*/ 17 w 57"/>
                <a:gd name="T19" fmla="*/ 31 h 145"/>
                <a:gd name="T20" fmla="*/ 17 w 57"/>
                <a:gd name="T21" fmla="*/ 0 h 145"/>
                <a:gd name="T22" fmla="*/ 36 w 57"/>
                <a:gd name="T23" fmla="*/ 0 h 145"/>
                <a:gd name="T24" fmla="*/ 36 w 57"/>
                <a:gd name="T25" fmla="*/ 31 h 145"/>
                <a:gd name="T26" fmla="*/ 56 w 57"/>
                <a:gd name="T27" fmla="*/ 31 h 145"/>
                <a:gd name="T28" fmla="*/ 56 w 57"/>
                <a:gd name="T29" fmla="*/ 46 h 145"/>
                <a:gd name="T30" fmla="*/ 36 w 57"/>
                <a:gd name="T31" fmla="*/ 46 h 145"/>
                <a:gd name="T32" fmla="*/ 36 w 57"/>
                <a:gd name="T33" fmla="*/ 114 h 145"/>
                <a:gd name="T34" fmla="*/ 45 w 57"/>
                <a:gd name="T35" fmla="*/ 12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5" y="128"/>
                  </a:moveTo>
                  <a:lnTo>
                    <a:pt x="45" y="128"/>
                  </a:lnTo>
                  <a:cubicBezTo>
                    <a:pt x="47" y="128"/>
                    <a:pt x="50" y="127"/>
                    <a:pt x="56" y="127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49" y="143"/>
                    <a:pt x="45" y="144"/>
                    <a:pt x="41" y="144"/>
                  </a:cubicBezTo>
                  <a:cubicBezTo>
                    <a:pt x="22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3"/>
                    <a:pt x="37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9" name="Freeform 167"/>
            <p:cNvSpPr>
              <a:spLocks noChangeArrowheads="1"/>
            </p:cNvSpPr>
            <p:nvPr/>
          </p:nvSpPr>
          <p:spPr bwMode="auto">
            <a:xfrm>
              <a:off x="2498852" y="3222014"/>
              <a:ext cx="42611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8" y="102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" name="Group 3071"/>
          <p:cNvGrpSpPr/>
          <p:nvPr/>
        </p:nvGrpSpPr>
        <p:grpSpPr>
          <a:xfrm>
            <a:off x="3165817" y="3207193"/>
            <a:ext cx="196384" cy="64845"/>
            <a:chOff x="3165817" y="3207193"/>
            <a:chExt cx="196384" cy="64845"/>
          </a:xfrm>
        </p:grpSpPr>
        <p:sp>
          <p:nvSpPr>
            <p:cNvPr id="3240" name="Freeform 168"/>
            <p:cNvSpPr>
              <a:spLocks noChangeArrowheads="1"/>
            </p:cNvSpPr>
            <p:nvPr/>
          </p:nvSpPr>
          <p:spPr bwMode="auto">
            <a:xfrm>
              <a:off x="3165817" y="3207193"/>
              <a:ext cx="55580" cy="64844"/>
            </a:xfrm>
            <a:custGeom>
              <a:avLst/>
              <a:gdLst>
                <a:gd name="T0" fmla="*/ 0 w 131"/>
                <a:gd name="T1" fmla="*/ 0 h 154"/>
                <a:gd name="T2" fmla="*/ 20 w 131"/>
                <a:gd name="T3" fmla="*/ 0 h 154"/>
                <a:gd name="T4" fmla="*/ 65 w 131"/>
                <a:gd name="T5" fmla="*/ 128 h 154"/>
                <a:gd name="T6" fmla="*/ 108 w 131"/>
                <a:gd name="T7" fmla="*/ 0 h 154"/>
                <a:gd name="T8" fmla="*/ 130 w 131"/>
                <a:gd name="T9" fmla="*/ 0 h 154"/>
                <a:gd name="T10" fmla="*/ 76 w 131"/>
                <a:gd name="T11" fmla="*/ 153 h 154"/>
                <a:gd name="T12" fmla="*/ 54 w 131"/>
                <a:gd name="T13" fmla="*/ 153 h 154"/>
                <a:gd name="T14" fmla="*/ 0 w 131"/>
                <a:gd name="T1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54">
                  <a:moveTo>
                    <a:pt x="0" y="0"/>
                  </a:moveTo>
                  <a:lnTo>
                    <a:pt x="20" y="0"/>
                  </a:lnTo>
                  <a:lnTo>
                    <a:pt x="65" y="128"/>
                  </a:lnTo>
                  <a:lnTo>
                    <a:pt x="108" y="0"/>
                  </a:lnTo>
                  <a:lnTo>
                    <a:pt x="130" y="0"/>
                  </a:lnTo>
                  <a:lnTo>
                    <a:pt x="76" y="153"/>
                  </a:lnTo>
                  <a:lnTo>
                    <a:pt x="54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1" name="Freeform 169"/>
            <p:cNvSpPr>
              <a:spLocks noChangeArrowheads="1"/>
            </p:cNvSpPr>
            <p:nvPr/>
          </p:nvSpPr>
          <p:spPr bwMode="auto">
            <a:xfrm>
              <a:off x="3219544" y="3222014"/>
              <a:ext cx="42612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2" name="Freeform 170"/>
            <p:cNvSpPr>
              <a:spLocks noChangeArrowheads="1"/>
            </p:cNvSpPr>
            <p:nvPr/>
          </p:nvSpPr>
          <p:spPr bwMode="auto">
            <a:xfrm>
              <a:off x="3271419" y="3223868"/>
              <a:ext cx="38907" cy="48170"/>
            </a:xfrm>
            <a:custGeom>
              <a:avLst/>
              <a:gdLst>
                <a:gd name="T0" fmla="*/ 74 w 93"/>
                <a:gd name="T1" fmla="*/ 44 h 114"/>
                <a:gd name="T2" fmla="*/ 74 w 93"/>
                <a:gd name="T3" fmla="*/ 44 h 114"/>
                <a:gd name="T4" fmla="*/ 51 w 93"/>
                <a:gd name="T5" fmla="*/ 16 h 114"/>
                <a:gd name="T6" fmla="*/ 18 w 93"/>
                <a:gd name="T7" fmla="*/ 50 h 114"/>
                <a:gd name="T8" fmla="*/ 18 w 93"/>
                <a:gd name="T9" fmla="*/ 113 h 114"/>
                <a:gd name="T10" fmla="*/ 0 w 93"/>
                <a:gd name="T11" fmla="*/ 113 h 114"/>
                <a:gd name="T12" fmla="*/ 0 w 93"/>
                <a:gd name="T13" fmla="*/ 2 h 114"/>
                <a:gd name="T14" fmla="*/ 17 w 93"/>
                <a:gd name="T15" fmla="*/ 2 h 114"/>
                <a:gd name="T16" fmla="*/ 17 w 93"/>
                <a:gd name="T17" fmla="*/ 18 h 114"/>
                <a:gd name="T18" fmla="*/ 53 w 93"/>
                <a:gd name="T19" fmla="*/ 0 h 114"/>
                <a:gd name="T20" fmla="*/ 88 w 93"/>
                <a:gd name="T21" fmla="*/ 14 h 114"/>
                <a:gd name="T22" fmla="*/ 92 w 93"/>
                <a:gd name="T23" fmla="*/ 41 h 114"/>
                <a:gd name="T24" fmla="*/ 92 w 93"/>
                <a:gd name="T25" fmla="*/ 47 h 114"/>
                <a:gd name="T26" fmla="*/ 92 w 93"/>
                <a:gd name="T27" fmla="*/ 113 h 114"/>
                <a:gd name="T28" fmla="*/ 74 w 93"/>
                <a:gd name="T29" fmla="*/ 113 h 114"/>
                <a:gd name="T30" fmla="*/ 74 w 93"/>
                <a:gd name="T31" fmla="*/ 4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4">
                  <a:moveTo>
                    <a:pt x="74" y="44"/>
                  </a:moveTo>
                  <a:lnTo>
                    <a:pt x="74" y="44"/>
                  </a:lnTo>
                  <a:cubicBezTo>
                    <a:pt x="74" y="25"/>
                    <a:pt x="69" y="16"/>
                    <a:pt x="51" y="16"/>
                  </a:cubicBezTo>
                  <a:cubicBezTo>
                    <a:pt x="31" y="16"/>
                    <a:pt x="18" y="28"/>
                    <a:pt x="18" y="50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6" y="5"/>
                    <a:pt x="37" y="0"/>
                    <a:pt x="53" y="0"/>
                  </a:cubicBezTo>
                  <a:cubicBezTo>
                    <a:pt x="69" y="0"/>
                    <a:pt x="82" y="4"/>
                    <a:pt x="88" y="14"/>
                  </a:cubicBezTo>
                  <a:cubicBezTo>
                    <a:pt x="92" y="22"/>
                    <a:pt x="92" y="30"/>
                    <a:pt x="92" y="41"/>
                  </a:cubicBezTo>
                  <a:cubicBezTo>
                    <a:pt x="92" y="43"/>
                    <a:pt x="92" y="44"/>
                    <a:pt x="92" y="47"/>
                  </a:cubicBezTo>
                  <a:cubicBezTo>
                    <a:pt x="92" y="113"/>
                    <a:pt x="92" y="113"/>
                    <a:pt x="92" y="113"/>
                  </a:cubicBezTo>
                  <a:cubicBezTo>
                    <a:pt x="74" y="113"/>
                    <a:pt x="74" y="113"/>
                    <a:pt x="74" y="113"/>
                  </a:cubicBezTo>
                  <a:lnTo>
                    <a:pt x="7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3" name="Freeform 171"/>
            <p:cNvSpPr>
              <a:spLocks noChangeArrowheads="1"/>
            </p:cNvSpPr>
            <p:nvPr/>
          </p:nvSpPr>
          <p:spPr bwMode="auto">
            <a:xfrm>
              <a:off x="3321442" y="3223868"/>
              <a:ext cx="40759" cy="48170"/>
            </a:xfrm>
            <a:custGeom>
              <a:avLst/>
              <a:gdLst>
                <a:gd name="T0" fmla="*/ 75 w 95"/>
                <a:gd name="T1" fmla="*/ 44 h 114"/>
                <a:gd name="T2" fmla="*/ 75 w 95"/>
                <a:gd name="T3" fmla="*/ 44 h 114"/>
                <a:gd name="T4" fmla="*/ 52 w 95"/>
                <a:gd name="T5" fmla="*/ 16 h 114"/>
                <a:gd name="T6" fmla="*/ 19 w 95"/>
                <a:gd name="T7" fmla="*/ 50 h 114"/>
                <a:gd name="T8" fmla="*/ 19 w 95"/>
                <a:gd name="T9" fmla="*/ 113 h 114"/>
                <a:gd name="T10" fmla="*/ 0 w 95"/>
                <a:gd name="T11" fmla="*/ 113 h 114"/>
                <a:gd name="T12" fmla="*/ 0 w 95"/>
                <a:gd name="T13" fmla="*/ 2 h 114"/>
                <a:gd name="T14" fmla="*/ 19 w 95"/>
                <a:gd name="T15" fmla="*/ 2 h 114"/>
                <a:gd name="T16" fmla="*/ 19 w 95"/>
                <a:gd name="T17" fmla="*/ 18 h 114"/>
                <a:gd name="T18" fmla="*/ 55 w 95"/>
                <a:gd name="T19" fmla="*/ 0 h 114"/>
                <a:gd name="T20" fmla="*/ 89 w 95"/>
                <a:gd name="T21" fmla="*/ 14 h 114"/>
                <a:gd name="T22" fmla="*/ 94 w 95"/>
                <a:gd name="T23" fmla="*/ 41 h 114"/>
                <a:gd name="T24" fmla="*/ 94 w 95"/>
                <a:gd name="T25" fmla="*/ 47 h 114"/>
                <a:gd name="T26" fmla="*/ 94 w 95"/>
                <a:gd name="T27" fmla="*/ 113 h 114"/>
                <a:gd name="T28" fmla="*/ 75 w 95"/>
                <a:gd name="T29" fmla="*/ 113 h 114"/>
                <a:gd name="T30" fmla="*/ 75 w 95"/>
                <a:gd name="T31" fmla="*/ 4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4">
                  <a:moveTo>
                    <a:pt x="75" y="44"/>
                  </a:moveTo>
                  <a:lnTo>
                    <a:pt x="75" y="44"/>
                  </a:lnTo>
                  <a:cubicBezTo>
                    <a:pt x="75" y="25"/>
                    <a:pt x="70" y="16"/>
                    <a:pt x="52" y="16"/>
                  </a:cubicBezTo>
                  <a:cubicBezTo>
                    <a:pt x="32" y="16"/>
                    <a:pt x="19" y="28"/>
                    <a:pt x="19" y="50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7" y="5"/>
                    <a:pt x="39" y="0"/>
                    <a:pt x="55" y="0"/>
                  </a:cubicBezTo>
                  <a:cubicBezTo>
                    <a:pt x="71" y="0"/>
                    <a:pt x="83" y="4"/>
                    <a:pt x="89" y="14"/>
                  </a:cubicBezTo>
                  <a:cubicBezTo>
                    <a:pt x="94" y="22"/>
                    <a:pt x="94" y="30"/>
                    <a:pt x="94" y="41"/>
                  </a:cubicBezTo>
                  <a:cubicBezTo>
                    <a:pt x="94" y="43"/>
                    <a:pt x="94" y="44"/>
                    <a:pt x="94" y="47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75" y="113"/>
                    <a:pt x="75" y="113"/>
                    <a:pt x="75" y="113"/>
                  </a:cubicBezTo>
                  <a:lnTo>
                    <a:pt x="75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975437" y="3207193"/>
            <a:ext cx="322366" cy="81517"/>
            <a:chOff x="3975437" y="3207193"/>
            <a:chExt cx="322366" cy="81517"/>
          </a:xfrm>
        </p:grpSpPr>
        <p:sp>
          <p:nvSpPr>
            <p:cNvPr id="3244" name="Freeform 172"/>
            <p:cNvSpPr>
              <a:spLocks noChangeArrowheads="1"/>
            </p:cNvSpPr>
            <p:nvPr/>
          </p:nvSpPr>
          <p:spPr bwMode="auto">
            <a:xfrm>
              <a:off x="3975437" y="3207193"/>
              <a:ext cx="46318" cy="64844"/>
            </a:xfrm>
            <a:custGeom>
              <a:avLst/>
              <a:gdLst>
                <a:gd name="T0" fmla="*/ 0 w 110"/>
                <a:gd name="T1" fmla="*/ 0 h 154"/>
                <a:gd name="T2" fmla="*/ 0 w 110"/>
                <a:gd name="T3" fmla="*/ 0 h 154"/>
                <a:gd name="T4" fmla="*/ 51 w 110"/>
                <a:gd name="T5" fmla="*/ 0 h 154"/>
                <a:gd name="T6" fmla="*/ 56 w 110"/>
                <a:gd name="T7" fmla="*/ 0 h 154"/>
                <a:gd name="T8" fmla="*/ 89 w 110"/>
                <a:gd name="T9" fmla="*/ 6 h 154"/>
                <a:gd name="T10" fmla="*/ 109 w 110"/>
                <a:gd name="T11" fmla="*/ 45 h 154"/>
                <a:gd name="T12" fmla="*/ 89 w 110"/>
                <a:gd name="T13" fmla="*/ 82 h 154"/>
                <a:gd name="T14" fmla="*/ 52 w 110"/>
                <a:gd name="T15" fmla="*/ 89 h 154"/>
                <a:gd name="T16" fmla="*/ 21 w 110"/>
                <a:gd name="T17" fmla="*/ 89 h 154"/>
                <a:gd name="T18" fmla="*/ 21 w 110"/>
                <a:gd name="T19" fmla="*/ 153 h 154"/>
                <a:gd name="T20" fmla="*/ 0 w 110"/>
                <a:gd name="T21" fmla="*/ 153 h 154"/>
                <a:gd name="T22" fmla="*/ 0 w 110"/>
                <a:gd name="T23" fmla="*/ 0 h 154"/>
                <a:gd name="T24" fmla="*/ 55 w 110"/>
                <a:gd name="T25" fmla="*/ 70 h 154"/>
                <a:gd name="T26" fmla="*/ 55 w 110"/>
                <a:gd name="T27" fmla="*/ 70 h 154"/>
                <a:gd name="T28" fmla="*/ 88 w 110"/>
                <a:gd name="T29" fmla="*/ 45 h 154"/>
                <a:gd name="T30" fmla="*/ 57 w 110"/>
                <a:gd name="T31" fmla="*/ 19 h 154"/>
                <a:gd name="T32" fmla="*/ 21 w 110"/>
                <a:gd name="T33" fmla="*/ 19 h 154"/>
                <a:gd name="T34" fmla="*/ 21 w 110"/>
                <a:gd name="T35" fmla="*/ 70 h 154"/>
                <a:gd name="T36" fmla="*/ 55 w 110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70" y="0"/>
                    <a:pt x="80" y="0"/>
                    <a:pt x="89" y="6"/>
                  </a:cubicBezTo>
                  <a:cubicBezTo>
                    <a:pt x="102" y="13"/>
                    <a:pt x="109" y="26"/>
                    <a:pt x="109" y="45"/>
                  </a:cubicBezTo>
                  <a:cubicBezTo>
                    <a:pt x="109" y="62"/>
                    <a:pt x="102" y="75"/>
                    <a:pt x="89" y="82"/>
                  </a:cubicBezTo>
                  <a:cubicBezTo>
                    <a:pt x="80" y="89"/>
                    <a:pt x="68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5" y="70"/>
                  </a:moveTo>
                  <a:lnTo>
                    <a:pt x="55" y="70"/>
                  </a:lnTo>
                  <a:cubicBezTo>
                    <a:pt x="78" y="70"/>
                    <a:pt x="88" y="65"/>
                    <a:pt x="88" y="45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5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5" name="Freeform 173"/>
            <p:cNvSpPr>
              <a:spLocks noChangeArrowheads="1"/>
            </p:cNvSpPr>
            <p:nvPr/>
          </p:nvSpPr>
          <p:spPr bwMode="auto">
            <a:xfrm>
              <a:off x="4031017" y="3207193"/>
              <a:ext cx="9264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2 h 154"/>
                <a:gd name="T6" fmla="*/ 0 w 20"/>
                <a:gd name="T7" fmla="*/ 22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" name="Freeform 174"/>
            <p:cNvSpPr>
              <a:spLocks noChangeArrowheads="1"/>
            </p:cNvSpPr>
            <p:nvPr/>
          </p:nvSpPr>
          <p:spPr bwMode="auto">
            <a:xfrm>
              <a:off x="4051397" y="3223868"/>
              <a:ext cx="40759" cy="48170"/>
            </a:xfrm>
            <a:custGeom>
              <a:avLst/>
              <a:gdLst>
                <a:gd name="T0" fmla="*/ 75 w 95"/>
                <a:gd name="T1" fmla="*/ 44 h 114"/>
                <a:gd name="T2" fmla="*/ 75 w 95"/>
                <a:gd name="T3" fmla="*/ 44 h 114"/>
                <a:gd name="T4" fmla="*/ 52 w 95"/>
                <a:gd name="T5" fmla="*/ 16 h 114"/>
                <a:gd name="T6" fmla="*/ 20 w 95"/>
                <a:gd name="T7" fmla="*/ 50 h 114"/>
                <a:gd name="T8" fmla="*/ 20 w 95"/>
                <a:gd name="T9" fmla="*/ 113 h 114"/>
                <a:gd name="T10" fmla="*/ 0 w 95"/>
                <a:gd name="T11" fmla="*/ 113 h 114"/>
                <a:gd name="T12" fmla="*/ 0 w 95"/>
                <a:gd name="T13" fmla="*/ 2 h 114"/>
                <a:gd name="T14" fmla="*/ 19 w 95"/>
                <a:gd name="T15" fmla="*/ 2 h 114"/>
                <a:gd name="T16" fmla="*/ 19 w 95"/>
                <a:gd name="T17" fmla="*/ 18 h 114"/>
                <a:gd name="T18" fmla="*/ 54 w 95"/>
                <a:gd name="T19" fmla="*/ 0 h 114"/>
                <a:gd name="T20" fmla="*/ 89 w 95"/>
                <a:gd name="T21" fmla="*/ 14 h 114"/>
                <a:gd name="T22" fmla="*/ 94 w 95"/>
                <a:gd name="T23" fmla="*/ 41 h 114"/>
                <a:gd name="T24" fmla="*/ 94 w 95"/>
                <a:gd name="T25" fmla="*/ 47 h 114"/>
                <a:gd name="T26" fmla="*/ 94 w 95"/>
                <a:gd name="T27" fmla="*/ 113 h 114"/>
                <a:gd name="T28" fmla="*/ 75 w 95"/>
                <a:gd name="T29" fmla="*/ 113 h 114"/>
                <a:gd name="T30" fmla="*/ 75 w 95"/>
                <a:gd name="T31" fmla="*/ 4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4">
                  <a:moveTo>
                    <a:pt x="75" y="44"/>
                  </a:moveTo>
                  <a:lnTo>
                    <a:pt x="75" y="44"/>
                  </a:lnTo>
                  <a:cubicBezTo>
                    <a:pt x="75" y="25"/>
                    <a:pt x="71" y="16"/>
                    <a:pt x="52" y="16"/>
                  </a:cubicBezTo>
                  <a:cubicBezTo>
                    <a:pt x="31" y="16"/>
                    <a:pt x="20" y="28"/>
                    <a:pt x="20" y="50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7" y="5"/>
                    <a:pt x="39" y="0"/>
                    <a:pt x="54" y="0"/>
                  </a:cubicBezTo>
                  <a:cubicBezTo>
                    <a:pt x="71" y="0"/>
                    <a:pt x="82" y="4"/>
                    <a:pt x="89" y="14"/>
                  </a:cubicBezTo>
                  <a:cubicBezTo>
                    <a:pt x="94" y="22"/>
                    <a:pt x="94" y="30"/>
                    <a:pt x="94" y="41"/>
                  </a:cubicBezTo>
                  <a:cubicBezTo>
                    <a:pt x="94" y="43"/>
                    <a:pt x="94" y="44"/>
                    <a:pt x="94" y="47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75" y="113"/>
                    <a:pt x="75" y="113"/>
                    <a:pt x="75" y="113"/>
                  </a:cubicBezTo>
                  <a:lnTo>
                    <a:pt x="75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7" name="Freeform 175"/>
            <p:cNvSpPr>
              <a:spLocks noChangeArrowheads="1"/>
            </p:cNvSpPr>
            <p:nvPr/>
          </p:nvSpPr>
          <p:spPr bwMode="auto">
            <a:xfrm>
              <a:off x="4103272" y="3222014"/>
              <a:ext cx="44464" cy="66696"/>
            </a:xfrm>
            <a:custGeom>
              <a:avLst/>
              <a:gdLst>
                <a:gd name="T0" fmla="*/ 0 w 104"/>
                <a:gd name="T1" fmla="*/ 3 h 160"/>
                <a:gd name="T2" fmla="*/ 0 w 104"/>
                <a:gd name="T3" fmla="*/ 3 h 160"/>
                <a:gd name="T4" fmla="*/ 18 w 104"/>
                <a:gd name="T5" fmla="*/ 3 h 160"/>
                <a:gd name="T6" fmla="*/ 18 w 104"/>
                <a:gd name="T7" fmla="*/ 18 h 160"/>
                <a:gd name="T8" fmla="*/ 54 w 104"/>
                <a:gd name="T9" fmla="*/ 0 h 160"/>
                <a:gd name="T10" fmla="*/ 103 w 104"/>
                <a:gd name="T11" fmla="*/ 59 h 160"/>
                <a:gd name="T12" fmla="*/ 54 w 104"/>
                <a:gd name="T13" fmla="*/ 118 h 160"/>
                <a:gd name="T14" fmla="*/ 18 w 104"/>
                <a:gd name="T15" fmla="*/ 101 h 160"/>
                <a:gd name="T16" fmla="*/ 18 w 104"/>
                <a:gd name="T17" fmla="*/ 159 h 160"/>
                <a:gd name="T18" fmla="*/ 0 w 104"/>
                <a:gd name="T19" fmla="*/ 159 h 160"/>
                <a:gd name="T20" fmla="*/ 0 w 104"/>
                <a:gd name="T21" fmla="*/ 3 h 160"/>
                <a:gd name="T22" fmla="*/ 50 w 104"/>
                <a:gd name="T23" fmla="*/ 102 h 160"/>
                <a:gd name="T24" fmla="*/ 50 w 104"/>
                <a:gd name="T25" fmla="*/ 102 h 160"/>
                <a:gd name="T26" fmla="*/ 83 w 104"/>
                <a:gd name="T27" fmla="*/ 57 h 160"/>
                <a:gd name="T28" fmla="*/ 50 w 104"/>
                <a:gd name="T29" fmla="*/ 16 h 160"/>
                <a:gd name="T30" fmla="*/ 18 w 104"/>
                <a:gd name="T31" fmla="*/ 60 h 160"/>
                <a:gd name="T32" fmla="*/ 50 w 104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0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5"/>
                    <a:pt x="38" y="0"/>
                    <a:pt x="54" y="0"/>
                  </a:cubicBezTo>
                  <a:cubicBezTo>
                    <a:pt x="83" y="0"/>
                    <a:pt x="103" y="22"/>
                    <a:pt x="103" y="59"/>
                  </a:cubicBezTo>
                  <a:cubicBezTo>
                    <a:pt x="103" y="95"/>
                    <a:pt x="83" y="118"/>
                    <a:pt x="54" y="118"/>
                  </a:cubicBezTo>
                  <a:cubicBezTo>
                    <a:pt x="38" y="118"/>
                    <a:pt x="27" y="112"/>
                    <a:pt x="18" y="10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0" y="102"/>
                  </a:moveTo>
                  <a:lnTo>
                    <a:pt x="50" y="102"/>
                  </a:lnTo>
                  <a:cubicBezTo>
                    <a:pt x="71" y="102"/>
                    <a:pt x="83" y="86"/>
                    <a:pt x="83" y="57"/>
                  </a:cubicBezTo>
                  <a:cubicBezTo>
                    <a:pt x="83" y="32"/>
                    <a:pt x="71" y="16"/>
                    <a:pt x="50" y="16"/>
                  </a:cubicBezTo>
                  <a:cubicBezTo>
                    <a:pt x="29" y="16"/>
                    <a:pt x="18" y="31"/>
                    <a:pt x="18" y="60"/>
                  </a:cubicBezTo>
                  <a:cubicBezTo>
                    <a:pt x="18" y="87"/>
                    <a:pt x="28" y="102"/>
                    <a:pt x="50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8" name="Freeform 176"/>
            <p:cNvSpPr>
              <a:spLocks noChangeArrowheads="1"/>
            </p:cNvSpPr>
            <p:nvPr/>
          </p:nvSpPr>
          <p:spPr bwMode="auto">
            <a:xfrm>
              <a:off x="4153294" y="3222014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8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7"/>
                    <a:pt x="86" y="118"/>
                    <a:pt x="53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8" y="31"/>
                    <a:pt x="18" y="59"/>
                  </a:cubicBezTo>
                  <a:cubicBezTo>
                    <a:pt x="18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9" name="Freeform 177"/>
            <p:cNvSpPr>
              <a:spLocks noChangeArrowheads="1"/>
            </p:cNvSpPr>
            <p:nvPr/>
          </p:nvSpPr>
          <p:spPr bwMode="auto">
            <a:xfrm>
              <a:off x="4208874" y="3207193"/>
              <a:ext cx="7411" cy="64844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22 h 154"/>
                <a:gd name="T6" fmla="*/ 0 w 19"/>
                <a:gd name="T7" fmla="*/ 22 h 154"/>
                <a:gd name="T8" fmla="*/ 0 w 19"/>
                <a:gd name="T9" fmla="*/ 0 h 154"/>
                <a:gd name="T10" fmla="*/ 0 w 19"/>
                <a:gd name="T11" fmla="*/ 42 h 154"/>
                <a:gd name="T12" fmla="*/ 18 w 19"/>
                <a:gd name="T13" fmla="*/ 42 h 154"/>
                <a:gd name="T14" fmla="*/ 18 w 19"/>
                <a:gd name="T15" fmla="*/ 153 h 154"/>
                <a:gd name="T16" fmla="*/ 0 w 19"/>
                <a:gd name="T17" fmla="*/ 153 h 154"/>
                <a:gd name="T18" fmla="*/ 0 w 19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0" name="Freeform 178"/>
            <p:cNvSpPr>
              <a:spLocks noChangeArrowheads="1"/>
            </p:cNvSpPr>
            <p:nvPr/>
          </p:nvSpPr>
          <p:spPr bwMode="auto">
            <a:xfrm>
              <a:off x="4229254" y="3223868"/>
              <a:ext cx="38906" cy="48170"/>
            </a:xfrm>
            <a:custGeom>
              <a:avLst/>
              <a:gdLst>
                <a:gd name="T0" fmla="*/ 74 w 94"/>
                <a:gd name="T1" fmla="*/ 44 h 114"/>
                <a:gd name="T2" fmla="*/ 74 w 94"/>
                <a:gd name="T3" fmla="*/ 44 h 114"/>
                <a:gd name="T4" fmla="*/ 52 w 94"/>
                <a:gd name="T5" fmla="*/ 16 h 114"/>
                <a:gd name="T6" fmla="*/ 18 w 94"/>
                <a:gd name="T7" fmla="*/ 50 h 114"/>
                <a:gd name="T8" fmla="*/ 18 w 94"/>
                <a:gd name="T9" fmla="*/ 113 h 114"/>
                <a:gd name="T10" fmla="*/ 0 w 94"/>
                <a:gd name="T11" fmla="*/ 113 h 114"/>
                <a:gd name="T12" fmla="*/ 0 w 94"/>
                <a:gd name="T13" fmla="*/ 2 h 114"/>
                <a:gd name="T14" fmla="*/ 17 w 94"/>
                <a:gd name="T15" fmla="*/ 2 h 114"/>
                <a:gd name="T16" fmla="*/ 17 w 94"/>
                <a:gd name="T17" fmla="*/ 18 h 114"/>
                <a:gd name="T18" fmla="*/ 54 w 94"/>
                <a:gd name="T19" fmla="*/ 0 h 114"/>
                <a:gd name="T20" fmla="*/ 88 w 94"/>
                <a:gd name="T21" fmla="*/ 14 h 114"/>
                <a:gd name="T22" fmla="*/ 93 w 94"/>
                <a:gd name="T23" fmla="*/ 41 h 114"/>
                <a:gd name="T24" fmla="*/ 93 w 94"/>
                <a:gd name="T25" fmla="*/ 47 h 114"/>
                <a:gd name="T26" fmla="*/ 93 w 94"/>
                <a:gd name="T27" fmla="*/ 113 h 114"/>
                <a:gd name="T28" fmla="*/ 74 w 94"/>
                <a:gd name="T29" fmla="*/ 113 h 114"/>
                <a:gd name="T30" fmla="*/ 74 w 94"/>
                <a:gd name="T31" fmla="*/ 4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4">
                  <a:moveTo>
                    <a:pt x="74" y="44"/>
                  </a:moveTo>
                  <a:lnTo>
                    <a:pt x="74" y="44"/>
                  </a:lnTo>
                  <a:cubicBezTo>
                    <a:pt x="74" y="25"/>
                    <a:pt x="69" y="16"/>
                    <a:pt x="52" y="16"/>
                  </a:cubicBezTo>
                  <a:cubicBezTo>
                    <a:pt x="31" y="16"/>
                    <a:pt x="18" y="28"/>
                    <a:pt x="18" y="50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6" y="5"/>
                    <a:pt x="38" y="0"/>
                    <a:pt x="54" y="0"/>
                  </a:cubicBezTo>
                  <a:cubicBezTo>
                    <a:pt x="70" y="0"/>
                    <a:pt x="82" y="4"/>
                    <a:pt x="88" y="14"/>
                  </a:cubicBezTo>
                  <a:cubicBezTo>
                    <a:pt x="92" y="22"/>
                    <a:pt x="93" y="30"/>
                    <a:pt x="93" y="41"/>
                  </a:cubicBezTo>
                  <a:cubicBezTo>
                    <a:pt x="93" y="43"/>
                    <a:pt x="93" y="44"/>
                    <a:pt x="93" y="47"/>
                  </a:cubicBezTo>
                  <a:cubicBezTo>
                    <a:pt x="93" y="113"/>
                    <a:pt x="93" y="113"/>
                    <a:pt x="93" y="113"/>
                  </a:cubicBezTo>
                  <a:cubicBezTo>
                    <a:pt x="74" y="113"/>
                    <a:pt x="74" y="113"/>
                    <a:pt x="74" y="113"/>
                  </a:cubicBezTo>
                  <a:lnTo>
                    <a:pt x="7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1" name="Freeform 179"/>
            <p:cNvSpPr>
              <a:spLocks noChangeArrowheads="1"/>
            </p:cNvSpPr>
            <p:nvPr/>
          </p:nvSpPr>
          <p:spPr bwMode="auto">
            <a:xfrm>
              <a:off x="4273719" y="3210898"/>
              <a:ext cx="24084" cy="61139"/>
            </a:xfrm>
            <a:custGeom>
              <a:avLst/>
              <a:gdLst>
                <a:gd name="T0" fmla="*/ 46 w 56"/>
                <a:gd name="T1" fmla="*/ 128 h 145"/>
                <a:gd name="T2" fmla="*/ 46 w 56"/>
                <a:gd name="T3" fmla="*/ 128 h 145"/>
                <a:gd name="T4" fmla="*/ 55 w 56"/>
                <a:gd name="T5" fmla="*/ 127 h 145"/>
                <a:gd name="T6" fmla="*/ 55 w 56"/>
                <a:gd name="T7" fmla="*/ 142 h 145"/>
                <a:gd name="T8" fmla="*/ 40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4 h 145"/>
                <a:gd name="T34" fmla="*/ 46 w 56"/>
                <a:gd name="T35" fmla="*/ 12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0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3"/>
                    <a:pt x="37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86955" y="3205341"/>
            <a:ext cx="229732" cy="68549"/>
            <a:chOff x="4886955" y="3205341"/>
            <a:chExt cx="229732" cy="68549"/>
          </a:xfrm>
        </p:grpSpPr>
        <p:sp>
          <p:nvSpPr>
            <p:cNvPr id="3252" name="Freeform 180"/>
            <p:cNvSpPr>
              <a:spLocks noChangeArrowheads="1"/>
            </p:cNvSpPr>
            <p:nvPr/>
          </p:nvSpPr>
          <p:spPr bwMode="auto">
            <a:xfrm>
              <a:off x="4886955" y="3205341"/>
              <a:ext cx="57434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9 h 163"/>
                <a:gd name="T8" fmla="*/ 70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69 w 135"/>
                <a:gd name="T15" fmla="*/ 19 h 163"/>
                <a:gd name="T16" fmla="*/ 20 w 135"/>
                <a:gd name="T17" fmla="*/ 81 h 163"/>
                <a:gd name="T18" fmla="*/ 69 w 135"/>
                <a:gd name="T19" fmla="*/ 144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7" y="0"/>
                    <a:pt x="70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0"/>
                    <a:pt x="93" y="19"/>
                    <a:pt x="69" y="19"/>
                  </a:cubicBezTo>
                  <a:cubicBezTo>
                    <a:pt x="39" y="19"/>
                    <a:pt x="20" y="42"/>
                    <a:pt x="20" y="81"/>
                  </a:cubicBezTo>
                  <a:cubicBezTo>
                    <a:pt x="20" y="120"/>
                    <a:pt x="40" y="144"/>
                    <a:pt x="69" y="144"/>
                  </a:cubicBezTo>
                  <a:cubicBezTo>
                    <a:pt x="94" y="144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3" name="Freeform 181"/>
            <p:cNvSpPr>
              <a:spLocks noChangeArrowheads="1"/>
            </p:cNvSpPr>
            <p:nvPr/>
          </p:nvSpPr>
          <p:spPr bwMode="auto">
            <a:xfrm>
              <a:off x="4951799" y="3223868"/>
              <a:ext cx="38906" cy="48170"/>
            </a:xfrm>
            <a:custGeom>
              <a:avLst/>
              <a:gdLst>
                <a:gd name="T0" fmla="*/ 18 w 94"/>
                <a:gd name="T1" fmla="*/ 69 h 115"/>
                <a:gd name="T2" fmla="*/ 18 w 94"/>
                <a:gd name="T3" fmla="*/ 69 h 115"/>
                <a:gd name="T4" fmla="*/ 41 w 94"/>
                <a:gd name="T5" fmla="*/ 98 h 115"/>
                <a:gd name="T6" fmla="*/ 75 w 94"/>
                <a:gd name="T7" fmla="*/ 60 h 115"/>
                <a:gd name="T8" fmla="*/ 75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5 w 94"/>
                <a:gd name="T15" fmla="*/ 111 h 115"/>
                <a:gd name="T16" fmla="*/ 75 w 94"/>
                <a:gd name="T17" fmla="*/ 95 h 115"/>
                <a:gd name="T18" fmla="*/ 38 w 94"/>
                <a:gd name="T19" fmla="*/ 114 h 115"/>
                <a:gd name="T20" fmla="*/ 5 w 94"/>
                <a:gd name="T21" fmla="*/ 100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8 w 94"/>
                <a:gd name="T29" fmla="*/ 0 h 115"/>
                <a:gd name="T30" fmla="*/ 18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8" y="69"/>
                  </a:moveTo>
                  <a:lnTo>
                    <a:pt x="18" y="69"/>
                  </a:lnTo>
                  <a:cubicBezTo>
                    <a:pt x="18" y="88"/>
                    <a:pt x="24" y="98"/>
                    <a:pt x="41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7" y="108"/>
                    <a:pt x="55" y="114"/>
                    <a:pt x="38" y="114"/>
                  </a:cubicBezTo>
                  <a:cubicBezTo>
                    <a:pt x="23" y="114"/>
                    <a:pt x="10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4" name="Freeform 182"/>
            <p:cNvSpPr>
              <a:spLocks noChangeArrowheads="1"/>
            </p:cNvSpPr>
            <p:nvPr/>
          </p:nvSpPr>
          <p:spPr bwMode="auto">
            <a:xfrm>
              <a:off x="5003674" y="3223868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8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8 w 55"/>
                <a:gd name="T17" fmla="*/ 52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8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5" name="Freeform 183"/>
            <p:cNvSpPr>
              <a:spLocks noChangeArrowheads="1"/>
            </p:cNvSpPr>
            <p:nvPr/>
          </p:nvSpPr>
          <p:spPr bwMode="auto">
            <a:xfrm>
              <a:off x="5027758" y="3223868"/>
              <a:ext cx="42612" cy="46316"/>
            </a:xfrm>
            <a:custGeom>
              <a:avLst/>
              <a:gdLst>
                <a:gd name="T0" fmla="*/ 0 w 103"/>
                <a:gd name="T1" fmla="*/ 0 h 112"/>
                <a:gd name="T2" fmla="*/ 20 w 103"/>
                <a:gd name="T3" fmla="*/ 0 h 112"/>
                <a:gd name="T4" fmla="*/ 51 w 103"/>
                <a:gd name="T5" fmla="*/ 89 h 112"/>
                <a:gd name="T6" fmla="*/ 81 w 103"/>
                <a:gd name="T7" fmla="*/ 0 h 112"/>
                <a:gd name="T8" fmla="*/ 102 w 103"/>
                <a:gd name="T9" fmla="*/ 0 h 112"/>
                <a:gd name="T10" fmla="*/ 60 w 103"/>
                <a:gd name="T11" fmla="*/ 111 h 112"/>
                <a:gd name="T12" fmla="*/ 40 w 103"/>
                <a:gd name="T13" fmla="*/ 111 h 112"/>
                <a:gd name="T14" fmla="*/ 0 w 103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2">
                  <a:moveTo>
                    <a:pt x="0" y="0"/>
                  </a:moveTo>
                  <a:lnTo>
                    <a:pt x="20" y="0"/>
                  </a:lnTo>
                  <a:lnTo>
                    <a:pt x="51" y="89"/>
                  </a:lnTo>
                  <a:lnTo>
                    <a:pt x="81" y="0"/>
                  </a:lnTo>
                  <a:lnTo>
                    <a:pt x="102" y="0"/>
                  </a:lnTo>
                  <a:lnTo>
                    <a:pt x="60" y="111"/>
                  </a:lnTo>
                  <a:lnTo>
                    <a:pt x="40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" name="Freeform 184"/>
            <p:cNvSpPr>
              <a:spLocks noChangeArrowheads="1"/>
            </p:cNvSpPr>
            <p:nvPr/>
          </p:nvSpPr>
          <p:spPr bwMode="auto">
            <a:xfrm>
              <a:off x="5074076" y="3222014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716955" y="3205341"/>
            <a:ext cx="289018" cy="68549"/>
            <a:chOff x="5716955" y="3205341"/>
            <a:chExt cx="289018" cy="68549"/>
          </a:xfrm>
        </p:grpSpPr>
        <p:sp>
          <p:nvSpPr>
            <p:cNvPr id="3257" name="Freeform 185"/>
            <p:cNvSpPr>
              <a:spLocks noChangeArrowheads="1"/>
            </p:cNvSpPr>
            <p:nvPr/>
          </p:nvSpPr>
          <p:spPr bwMode="auto">
            <a:xfrm>
              <a:off x="5716955" y="3205341"/>
              <a:ext cx="57434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9 h 163"/>
                <a:gd name="T8" fmla="*/ 70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9 h 163"/>
                <a:gd name="T16" fmla="*/ 20 w 135"/>
                <a:gd name="T17" fmla="*/ 81 h 163"/>
                <a:gd name="T18" fmla="*/ 69 w 135"/>
                <a:gd name="T19" fmla="*/ 144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7" y="0"/>
                    <a:pt x="70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0"/>
                    <a:pt x="93" y="19"/>
                    <a:pt x="70" y="19"/>
                  </a:cubicBezTo>
                  <a:cubicBezTo>
                    <a:pt x="39" y="19"/>
                    <a:pt x="20" y="42"/>
                    <a:pt x="20" y="81"/>
                  </a:cubicBezTo>
                  <a:cubicBezTo>
                    <a:pt x="20" y="120"/>
                    <a:pt x="40" y="144"/>
                    <a:pt x="69" y="144"/>
                  </a:cubicBezTo>
                  <a:cubicBezTo>
                    <a:pt x="94" y="144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8" name="Freeform 186"/>
            <p:cNvSpPr>
              <a:spLocks noChangeArrowheads="1"/>
            </p:cNvSpPr>
            <p:nvPr/>
          </p:nvSpPr>
          <p:spPr bwMode="auto">
            <a:xfrm>
              <a:off x="5781799" y="3223868"/>
              <a:ext cx="40759" cy="48170"/>
            </a:xfrm>
            <a:custGeom>
              <a:avLst/>
              <a:gdLst>
                <a:gd name="T0" fmla="*/ 19 w 95"/>
                <a:gd name="T1" fmla="*/ 69 h 115"/>
                <a:gd name="T2" fmla="*/ 19 w 95"/>
                <a:gd name="T3" fmla="*/ 69 h 115"/>
                <a:gd name="T4" fmla="*/ 41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5 h 115"/>
                <a:gd name="T18" fmla="*/ 38 w 95"/>
                <a:gd name="T19" fmla="*/ 114 h 115"/>
                <a:gd name="T20" fmla="*/ 5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1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7" y="108"/>
                    <a:pt x="55" y="114"/>
                    <a:pt x="38" y="114"/>
                  </a:cubicBezTo>
                  <a:cubicBezTo>
                    <a:pt x="23" y="114"/>
                    <a:pt x="11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9" name="Freeform 187"/>
            <p:cNvSpPr>
              <a:spLocks noChangeArrowheads="1"/>
            </p:cNvSpPr>
            <p:nvPr/>
          </p:nvSpPr>
          <p:spPr bwMode="auto">
            <a:xfrm>
              <a:off x="5833674" y="3223868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8 w 55"/>
                <a:gd name="T17" fmla="*/ 52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1"/>
                    <a:pt x="18" y="52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0" name="Freeform 188"/>
            <p:cNvSpPr>
              <a:spLocks noChangeArrowheads="1"/>
            </p:cNvSpPr>
            <p:nvPr/>
          </p:nvSpPr>
          <p:spPr bwMode="auto">
            <a:xfrm>
              <a:off x="5857759" y="3223868"/>
              <a:ext cx="42612" cy="46316"/>
            </a:xfrm>
            <a:custGeom>
              <a:avLst/>
              <a:gdLst>
                <a:gd name="T0" fmla="*/ 0 w 103"/>
                <a:gd name="T1" fmla="*/ 0 h 112"/>
                <a:gd name="T2" fmla="*/ 20 w 103"/>
                <a:gd name="T3" fmla="*/ 0 h 112"/>
                <a:gd name="T4" fmla="*/ 51 w 103"/>
                <a:gd name="T5" fmla="*/ 89 h 112"/>
                <a:gd name="T6" fmla="*/ 81 w 103"/>
                <a:gd name="T7" fmla="*/ 0 h 112"/>
                <a:gd name="T8" fmla="*/ 102 w 103"/>
                <a:gd name="T9" fmla="*/ 0 h 112"/>
                <a:gd name="T10" fmla="*/ 61 w 103"/>
                <a:gd name="T11" fmla="*/ 111 h 112"/>
                <a:gd name="T12" fmla="*/ 40 w 103"/>
                <a:gd name="T13" fmla="*/ 111 h 112"/>
                <a:gd name="T14" fmla="*/ 0 w 103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2">
                  <a:moveTo>
                    <a:pt x="0" y="0"/>
                  </a:moveTo>
                  <a:lnTo>
                    <a:pt x="20" y="0"/>
                  </a:lnTo>
                  <a:lnTo>
                    <a:pt x="51" y="89"/>
                  </a:lnTo>
                  <a:lnTo>
                    <a:pt x="81" y="0"/>
                  </a:lnTo>
                  <a:lnTo>
                    <a:pt x="102" y="0"/>
                  </a:lnTo>
                  <a:lnTo>
                    <a:pt x="61" y="111"/>
                  </a:lnTo>
                  <a:lnTo>
                    <a:pt x="40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1" name="Freeform 189"/>
            <p:cNvSpPr>
              <a:spLocks noChangeArrowheads="1"/>
            </p:cNvSpPr>
            <p:nvPr/>
          </p:nvSpPr>
          <p:spPr bwMode="auto">
            <a:xfrm>
              <a:off x="5904076" y="3222014"/>
              <a:ext cx="42611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3" y="102"/>
                    <a:pt x="52" y="102"/>
                  </a:cubicBezTo>
                  <a:cubicBezTo>
                    <a:pt x="68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3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2" name="Freeform 190"/>
            <p:cNvSpPr>
              <a:spLocks noChangeArrowheads="1"/>
            </p:cNvSpPr>
            <p:nvPr/>
          </p:nvSpPr>
          <p:spPr bwMode="auto">
            <a:xfrm>
              <a:off x="5983741" y="3207193"/>
              <a:ext cx="22232" cy="62991"/>
            </a:xfrm>
            <a:custGeom>
              <a:avLst/>
              <a:gdLst>
                <a:gd name="T0" fmla="*/ 34 w 55"/>
                <a:gd name="T1" fmla="*/ 44 h 150"/>
                <a:gd name="T2" fmla="*/ 34 w 55"/>
                <a:gd name="T3" fmla="*/ 44 h 150"/>
                <a:gd name="T4" fmla="*/ 0 w 55"/>
                <a:gd name="T5" fmla="*/ 44 h 150"/>
                <a:gd name="T6" fmla="*/ 0 w 55"/>
                <a:gd name="T7" fmla="*/ 29 h 150"/>
                <a:gd name="T8" fmla="*/ 39 w 55"/>
                <a:gd name="T9" fmla="*/ 0 h 150"/>
                <a:gd name="T10" fmla="*/ 54 w 55"/>
                <a:gd name="T11" fmla="*/ 0 h 150"/>
                <a:gd name="T12" fmla="*/ 54 w 55"/>
                <a:gd name="T13" fmla="*/ 149 h 150"/>
                <a:gd name="T14" fmla="*/ 34 w 55"/>
                <a:gd name="T15" fmla="*/ 149 h 150"/>
                <a:gd name="T16" fmla="*/ 34 w 55"/>
                <a:gd name="T17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0">
                  <a:moveTo>
                    <a:pt x="34" y="44"/>
                  </a:moveTo>
                  <a:lnTo>
                    <a:pt x="34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8"/>
                    <a:pt x="37" y="20"/>
                    <a:pt x="3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34" y="149"/>
                    <a:pt x="34" y="149"/>
                    <a:pt x="34" y="149"/>
                  </a:cubicBezTo>
                  <a:lnTo>
                    <a:pt x="3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84009" y="3205341"/>
            <a:ext cx="303839" cy="68549"/>
            <a:chOff x="6584009" y="3205341"/>
            <a:chExt cx="303839" cy="68549"/>
          </a:xfrm>
        </p:grpSpPr>
        <p:sp>
          <p:nvSpPr>
            <p:cNvPr id="3263" name="Freeform 191"/>
            <p:cNvSpPr>
              <a:spLocks noChangeArrowheads="1"/>
            </p:cNvSpPr>
            <p:nvPr/>
          </p:nvSpPr>
          <p:spPr bwMode="auto">
            <a:xfrm>
              <a:off x="6584009" y="3205341"/>
              <a:ext cx="57434" cy="68549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70 w 136"/>
                <a:gd name="T5" fmla="*/ 162 h 163"/>
                <a:gd name="T6" fmla="*/ 0 w 136"/>
                <a:gd name="T7" fmla="*/ 79 h 163"/>
                <a:gd name="T8" fmla="*/ 72 w 136"/>
                <a:gd name="T9" fmla="*/ 0 h 163"/>
                <a:gd name="T10" fmla="*/ 133 w 136"/>
                <a:gd name="T11" fmla="*/ 50 h 163"/>
                <a:gd name="T12" fmla="*/ 113 w 136"/>
                <a:gd name="T13" fmla="*/ 50 h 163"/>
                <a:gd name="T14" fmla="*/ 71 w 136"/>
                <a:gd name="T15" fmla="*/ 19 h 163"/>
                <a:gd name="T16" fmla="*/ 22 w 136"/>
                <a:gd name="T17" fmla="*/ 81 h 163"/>
                <a:gd name="T18" fmla="*/ 71 w 136"/>
                <a:gd name="T19" fmla="*/ 144 h 163"/>
                <a:gd name="T20" fmla="*/ 115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0" y="30"/>
                    <a:pt x="94" y="19"/>
                    <a:pt x="71" y="19"/>
                  </a:cubicBezTo>
                  <a:cubicBezTo>
                    <a:pt x="40" y="19"/>
                    <a:pt x="22" y="42"/>
                    <a:pt x="22" y="81"/>
                  </a:cubicBezTo>
                  <a:cubicBezTo>
                    <a:pt x="22" y="120"/>
                    <a:pt x="42" y="144"/>
                    <a:pt x="71" y="144"/>
                  </a:cubicBezTo>
                  <a:cubicBezTo>
                    <a:pt x="96" y="144"/>
                    <a:pt x="114" y="127"/>
                    <a:pt x="115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4" name="Freeform 192"/>
            <p:cNvSpPr>
              <a:spLocks noChangeArrowheads="1"/>
            </p:cNvSpPr>
            <p:nvPr/>
          </p:nvSpPr>
          <p:spPr bwMode="auto">
            <a:xfrm>
              <a:off x="6648853" y="3223868"/>
              <a:ext cx="40759" cy="48170"/>
            </a:xfrm>
            <a:custGeom>
              <a:avLst/>
              <a:gdLst>
                <a:gd name="T0" fmla="*/ 20 w 95"/>
                <a:gd name="T1" fmla="*/ 69 h 115"/>
                <a:gd name="T2" fmla="*/ 20 w 95"/>
                <a:gd name="T3" fmla="*/ 69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5 h 115"/>
                <a:gd name="T18" fmla="*/ 39 w 95"/>
                <a:gd name="T19" fmla="*/ 114 h 115"/>
                <a:gd name="T20" fmla="*/ 6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20 w 95"/>
                <a:gd name="T29" fmla="*/ 0 h 115"/>
                <a:gd name="T30" fmla="*/ 20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20" y="69"/>
                  </a:moveTo>
                  <a:lnTo>
                    <a:pt x="20" y="69"/>
                  </a:lnTo>
                  <a:cubicBezTo>
                    <a:pt x="20" y="88"/>
                    <a:pt x="24" y="98"/>
                    <a:pt x="42" y="98"/>
                  </a:cubicBezTo>
                  <a:cubicBezTo>
                    <a:pt x="64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8"/>
                    <a:pt x="56" y="114"/>
                    <a:pt x="39" y="114"/>
                  </a:cubicBezTo>
                  <a:cubicBezTo>
                    <a:pt x="23" y="114"/>
                    <a:pt x="12" y="109"/>
                    <a:pt x="6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5" name="Freeform 193"/>
            <p:cNvSpPr>
              <a:spLocks noChangeArrowheads="1"/>
            </p:cNvSpPr>
            <p:nvPr/>
          </p:nvSpPr>
          <p:spPr bwMode="auto">
            <a:xfrm>
              <a:off x="6700728" y="3223868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9 w 55"/>
                <a:gd name="T5" fmla="*/ 2 h 114"/>
                <a:gd name="T6" fmla="*/ 19 w 55"/>
                <a:gd name="T7" fmla="*/ 22 h 114"/>
                <a:gd name="T8" fmla="*/ 50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20 w 55"/>
                <a:gd name="T17" fmla="*/ 52 h 114"/>
                <a:gd name="T18" fmla="*/ 20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5" y="7"/>
                    <a:pt x="35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20" y="31"/>
                    <a:pt x="20" y="52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" name="Freeform 194"/>
            <p:cNvSpPr>
              <a:spLocks noChangeArrowheads="1"/>
            </p:cNvSpPr>
            <p:nvPr/>
          </p:nvSpPr>
          <p:spPr bwMode="auto">
            <a:xfrm>
              <a:off x="6724812" y="3223868"/>
              <a:ext cx="42612" cy="46316"/>
            </a:xfrm>
            <a:custGeom>
              <a:avLst/>
              <a:gdLst>
                <a:gd name="T0" fmla="*/ 0 w 103"/>
                <a:gd name="T1" fmla="*/ 0 h 112"/>
                <a:gd name="T2" fmla="*/ 20 w 103"/>
                <a:gd name="T3" fmla="*/ 0 h 112"/>
                <a:gd name="T4" fmla="*/ 51 w 103"/>
                <a:gd name="T5" fmla="*/ 89 h 112"/>
                <a:gd name="T6" fmla="*/ 83 w 103"/>
                <a:gd name="T7" fmla="*/ 0 h 112"/>
                <a:gd name="T8" fmla="*/ 102 w 103"/>
                <a:gd name="T9" fmla="*/ 0 h 112"/>
                <a:gd name="T10" fmla="*/ 62 w 103"/>
                <a:gd name="T11" fmla="*/ 111 h 112"/>
                <a:gd name="T12" fmla="*/ 42 w 103"/>
                <a:gd name="T13" fmla="*/ 111 h 112"/>
                <a:gd name="T14" fmla="*/ 0 w 103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2">
                  <a:moveTo>
                    <a:pt x="0" y="0"/>
                  </a:moveTo>
                  <a:lnTo>
                    <a:pt x="20" y="0"/>
                  </a:lnTo>
                  <a:lnTo>
                    <a:pt x="51" y="89"/>
                  </a:lnTo>
                  <a:lnTo>
                    <a:pt x="83" y="0"/>
                  </a:lnTo>
                  <a:lnTo>
                    <a:pt x="102" y="0"/>
                  </a:lnTo>
                  <a:lnTo>
                    <a:pt x="62" y="111"/>
                  </a:lnTo>
                  <a:lnTo>
                    <a:pt x="42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7" name="Freeform 195"/>
            <p:cNvSpPr>
              <a:spLocks noChangeArrowheads="1"/>
            </p:cNvSpPr>
            <p:nvPr/>
          </p:nvSpPr>
          <p:spPr bwMode="auto">
            <a:xfrm>
              <a:off x="6771130" y="3222014"/>
              <a:ext cx="42611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8" y="102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8" name="Freeform 196"/>
            <p:cNvSpPr>
              <a:spLocks noChangeArrowheads="1"/>
            </p:cNvSpPr>
            <p:nvPr/>
          </p:nvSpPr>
          <p:spPr bwMode="auto">
            <a:xfrm>
              <a:off x="6845237" y="3207193"/>
              <a:ext cx="42611" cy="62991"/>
            </a:xfrm>
            <a:custGeom>
              <a:avLst/>
              <a:gdLst>
                <a:gd name="T0" fmla="*/ 0 w 102"/>
                <a:gd name="T1" fmla="*/ 148 h 150"/>
                <a:gd name="T2" fmla="*/ 0 w 102"/>
                <a:gd name="T3" fmla="*/ 148 h 150"/>
                <a:gd name="T4" fmla="*/ 47 w 102"/>
                <a:gd name="T5" fmla="*/ 83 h 150"/>
                <a:gd name="T6" fmla="*/ 59 w 102"/>
                <a:gd name="T7" fmla="*/ 76 h 150"/>
                <a:gd name="T8" fmla="*/ 81 w 102"/>
                <a:gd name="T9" fmla="*/ 44 h 150"/>
                <a:gd name="T10" fmla="*/ 51 w 102"/>
                <a:gd name="T11" fmla="*/ 18 h 150"/>
                <a:gd name="T12" fmla="*/ 22 w 102"/>
                <a:gd name="T13" fmla="*/ 52 h 150"/>
                <a:gd name="T14" fmla="*/ 22 w 102"/>
                <a:gd name="T15" fmla="*/ 54 h 150"/>
                <a:gd name="T16" fmla="*/ 3 w 102"/>
                <a:gd name="T17" fmla="*/ 54 h 150"/>
                <a:gd name="T18" fmla="*/ 3 w 102"/>
                <a:gd name="T19" fmla="*/ 51 h 150"/>
                <a:gd name="T20" fmla="*/ 52 w 102"/>
                <a:gd name="T21" fmla="*/ 0 h 150"/>
                <a:gd name="T22" fmla="*/ 101 w 102"/>
                <a:gd name="T23" fmla="*/ 45 h 150"/>
                <a:gd name="T24" fmla="*/ 68 w 102"/>
                <a:gd name="T25" fmla="*/ 91 h 150"/>
                <a:gd name="T26" fmla="*/ 56 w 102"/>
                <a:gd name="T27" fmla="*/ 98 h 150"/>
                <a:gd name="T28" fmla="*/ 21 w 102"/>
                <a:gd name="T29" fmla="*/ 132 h 150"/>
                <a:gd name="T30" fmla="*/ 101 w 102"/>
                <a:gd name="T31" fmla="*/ 132 h 150"/>
                <a:gd name="T32" fmla="*/ 101 w 102"/>
                <a:gd name="T33" fmla="*/ 149 h 150"/>
                <a:gd name="T34" fmla="*/ 0 w 102"/>
                <a:gd name="T35" fmla="*/ 149 h 150"/>
                <a:gd name="T36" fmla="*/ 0 w 102"/>
                <a:gd name="T37" fmla="*/ 14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0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4" y="100"/>
                    <a:pt x="47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8"/>
                    <a:pt x="81" y="59"/>
                    <a:pt x="81" y="44"/>
                  </a:cubicBezTo>
                  <a:cubicBezTo>
                    <a:pt x="81" y="28"/>
                    <a:pt x="70" y="18"/>
                    <a:pt x="51" y="18"/>
                  </a:cubicBezTo>
                  <a:cubicBezTo>
                    <a:pt x="33" y="18"/>
                    <a:pt x="22" y="31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20"/>
                    <a:pt x="22" y="0"/>
                    <a:pt x="52" y="0"/>
                  </a:cubicBezTo>
                  <a:cubicBezTo>
                    <a:pt x="81" y="0"/>
                    <a:pt x="101" y="18"/>
                    <a:pt x="101" y="45"/>
                  </a:cubicBezTo>
                  <a:cubicBezTo>
                    <a:pt x="101" y="65"/>
                    <a:pt x="90" y="80"/>
                    <a:pt x="68" y="91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36" y="108"/>
                    <a:pt x="25" y="117"/>
                    <a:pt x="21" y="132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451063" y="3205341"/>
            <a:ext cx="305692" cy="68549"/>
            <a:chOff x="7451063" y="3205341"/>
            <a:chExt cx="305692" cy="68549"/>
          </a:xfrm>
        </p:grpSpPr>
        <p:sp>
          <p:nvSpPr>
            <p:cNvPr id="3269" name="Freeform 197"/>
            <p:cNvSpPr>
              <a:spLocks noChangeArrowheads="1"/>
            </p:cNvSpPr>
            <p:nvPr/>
          </p:nvSpPr>
          <p:spPr bwMode="auto">
            <a:xfrm>
              <a:off x="7451063" y="3205341"/>
              <a:ext cx="57434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0 h 163"/>
                <a:gd name="T12" fmla="*/ 113 w 135"/>
                <a:gd name="T13" fmla="*/ 50 h 163"/>
                <a:gd name="T14" fmla="*/ 71 w 135"/>
                <a:gd name="T15" fmla="*/ 19 h 163"/>
                <a:gd name="T16" fmla="*/ 22 w 135"/>
                <a:gd name="T17" fmla="*/ 81 h 163"/>
                <a:gd name="T18" fmla="*/ 71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3" y="19"/>
                    <a:pt x="71" y="19"/>
                  </a:cubicBezTo>
                  <a:cubicBezTo>
                    <a:pt x="39" y="19"/>
                    <a:pt x="22" y="42"/>
                    <a:pt x="22" y="81"/>
                  </a:cubicBezTo>
                  <a:cubicBezTo>
                    <a:pt x="22" y="120"/>
                    <a:pt x="41" y="144"/>
                    <a:pt x="71" y="144"/>
                  </a:cubicBezTo>
                  <a:cubicBezTo>
                    <a:pt x="96" y="144"/>
                    <a:pt x="113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0" name="Freeform 198"/>
            <p:cNvSpPr>
              <a:spLocks noChangeArrowheads="1"/>
            </p:cNvSpPr>
            <p:nvPr/>
          </p:nvSpPr>
          <p:spPr bwMode="auto">
            <a:xfrm>
              <a:off x="7517759" y="3223868"/>
              <a:ext cx="40759" cy="48170"/>
            </a:xfrm>
            <a:custGeom>
              <a:avLst/>
              <a:gdLst>
                <a:gd name="T0" fmla="*/ 20 w 95"/>
                <a:gd name="T1" fmla="*/ 69 h 115"/>
                <a:gd name="T2" fmla="*/ 20 w 95"/>
                <a:gd name="T3" fmla="*/ 69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5 h 115"/>
                <a:gd name="T18" fmla="*/ 38 w 95"/>
                <a:gd name="T19" fmla="*/ 114 h 115"/>
                <a:gd name="T20" fmla="*/ 5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20 w 95"/>
                <a:gd name="T29" fmla="*/ 0 h 115"/>
                <a:gd name="T30" fmla="*/ 20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20" y="69"/>
                  </a:moveTo>
                  <a:lnTo>
                    <a:pt x="20" y="69"/>
                  </a:lnTo>
                  <a:cubicBezTo>
                    <a:pt x="20" y="88"/>
                    <a:pt x="24" y="98"/>
                    <a:pt x="42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8"/>
                    <a:pt x="56" y="114"/>
                    <a:pt x="38" y="114"/>
                  </a:cubicBezTo>
                  <a:cubicBezTo>
                    <a:pt x="23" y="114"/>
                    <a:pt x="11" y="109"/>
                    <a:pt x="5" y="100"/>
                  </a:cubicBezTo>
                  <a:cubicBezTo>
                    <a:pt x="1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1" name="Freeform 199"/>
            <p:cNvSpPr>
              <a:spLocks noChangeArrowheads="1"/>
            </p:cNvSpPr>
            <p:nvPr/>
          </p:nvSpPr>
          <p:spPr bwMode="auto">
            <a:xfrm>
              <a:off x="7569634" y="3223868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7 w 55"/>
                <a:gd name="T5" fmla="*/ 2 h 114"/>
                <a:gd name="T6" fmla="*/ 17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9 w 55"/>
                <a:gd name="T15" fmla="*/ 20 h 114"/>
                <a:gd name="T16" fmla="*/ 19 w 55"/>
                <a:gd name="T17" fmla="*/ 52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2" name="Freeform 200"/>
            <p:cNvSpPr>
              <a:spLocks noChangeArrowheads="1"/>
            </p:cNvSpPr>
            <p:nvPr/>
          </p:nvSpPr>
          <p:spPr bwMode="auto">
            <a:xfrm>
              <a:off x="7591866" y="3223868"/>
              <a:ext cx="42612" cy="46316"/>
            </a:xfrm>
            <a:custGeom>
              <a:avLst/>
              <a:gdLst>
                <a:gd name="T0" fmla="*/ 0 w 103"/>
                <a:gd name="T1" fmla="*/ 0 h 112"/>
                <a:gd name="T2" fmla="*/ 20 w 103"/>
                <a:gd name="T3" fmla="*/ 0 h 112"/>
                <a:gd name="T4" fmla="*/ 51 w 103"/>
                <a:gd name="T5" fmla="*/ 89 h 112"/>
                <a:gd name="T6" fmla="*/ 82 w 103"/>
                <a:gd name="T7" fmla="*/ 0 h 112"/>
                <a:gd name="T8" fmla="*/ 102 w 103"/>
                <a:gd name="T9" fmla="*/ 0 h 112"/>
                <a:gd name="T10" fmla="*/ 61 w 103"/>
                <a:gd name="T11" fmla="*/ 111 h 112"/>
                <a:gd name="T12" fmla="*/ 42 w 103"/>
                <a:gd name="T13" fmla="*/ 111 h 112"/>
                <a:gd name="T14" fmla="*/ 0 w 103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2">
                  <a:moveTo>
                    <a:pt x="0" y="0"/>
                  </a:moveTo>
                  <a:lnTo>
                    <a:pt x="20" y="0"/>
                  </a:lnTo>
                  <a:lnTo>
                    <a:pt x="51" y="89"/>
                  </a:lnTo>
                  <a:lnTo>
                    <a:pt x="82" y="0"/>
                  </a:lnTo>
                  <a:lnTo>
                    <a:pt x="102" y="0"/>
                  </a:lnTo>
                  <a:lnTo>
                    <a:pt x="61" y="111"/>
                  </a:lnTo>
                  <a:lnTo>
                    <a:pt x="42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3" name="Freeform 201"/>
            <p:cNvSpPr>
              <a:spLocks noChangeArrowheads="1"/>
            </p:cNvSpPr>
            <p:nvPr/>
          </p:nvSpPr>
          <p:spPr bwMode="auto">
            <a:xfrm>
              <a:off x="7638184" y="3222014"/>
              <a:ext cx="42611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2 w 102"/>
                <a:gd name="T19" fmla="*/ 79 h 119"/>
                <a:gd name="T20" fmla="*/ 99 w 102"/>
                <a:gd name="T21" fmla="*/ 79 h 119"/>
                <a:gd name="T22" fmla="*/ 82 w 102"/>
                <a:gd name="T23" fmla="*/ 49 h 119"/>
                <a:gd name="T24" fmla="*/ 82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2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8"/>
                    <a:pt x="51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3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3" y="102"/>
                    <a:pt x="52" y="102"/>
                  </a:cubicBezTo>
                  <a:cubicBezTo>
                    <a:pt x="68" y="102"/>
                    <a:pt x="79" y="93"/>
                    <a:pt x="82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2" y="28"/>
                    <a:pt x="70" y="16"/>
                    <a:pt x="51" y="16"/>
                  </a:cubicBezTo>
                  <a:cubicBezTo>
                    <a:pt x="33" y="16"/>
                    <a:pt x="22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4" name="Freeform 202"/>
            <p:cNvSpPr>
              <a:spLocks noChangeArrowheads="1"/>
            </p:cNvSpPr>
            <p:nvPr/>
          </p:nvSpPr>
          <p:spPr bwMode="auto">
            <a:xfrm>
              <a:off x="7712291" y="3207193"/>
              <a:ext cx="44464" cy="64844"/>
            </a:xfrm>
            <a:custGeom>
              <a:avLst/>
              <a:gdLst>
                <a:gd name="T0" fmla="*/ 20 w 104"/>
                <a:gd name="T1" fmla="*/ 103 h 155"/>
                <a:gd name="T2" fmla="*/ 20 w 104"/>
                <a:gd name="T3" fmla="*/ 103 h 155"/>
                <a:gd name="T4" fmla="*/ 51 w 104"/>
                <a:gd name="T5" fmla="*/ 136 h 155"/>
                <a:gd name="T6" fmla="*/ 83 w 104"/>
                <a:gd name="T7" fmla="*/ 107 h 155"/>
                <a:gd name="T8" fmla="*/ 51 w 104"/>
                <a:gd name="T9" fmla="*/ 80 h 155"/>
                <a:gd name="T10" fmla="*/ 41 w 104"/>
                <a:gd name="T11" fmla="*/ 80 h 155"/>
                <a:gd name="T12" fmla="*/ 41 w 104"/>
                <a:gd name="T13" fmla="*/ 64 h 155"/>
                <a:gd name="T14" fmla="*/ 47 w 104"/>
                <a:gd name="T15" fmla="*/ 64 h 155"/>
                <a:gd name="T16" fmla="*/ 77 w 104"/>
                <a:gd name="T17" fmla="*/ 41 h 155"/>
                <a:gd name="T18" fmla="*/ 51 w 104"/>
                <a:gd name="T19" fmla="*/ 18 h 155"/>
                <a:gd name="T20" fmla="*/ 23 w 104"/>
                <a:gd name="T21" fmla="*/ 49 h 155"/>
                <a:gd name="T22" fmla="*/ 3 w 104"/>
                <a:gd name="T23" fmla="*/ 49 h 155"/>
                <a:gd name="T24" fmla="*/ 3 w 104"/>
                <a:gd name="T25" fmla="*/ 48 h 155"/>
                <a:gd name="T26" fmla="*/ 50 w 104"/>
                <a:gd name="T27" fmla="*/ 0 h 155"/>
                <a:gd name="T28" fmla="*/ 98 w 104"/>
                <a:gd name="T29" fmla="*/ 40 h 155"/>
                <a:gd name="T30" fmla="*/ 79 w 104"/>
                <a:gd name="T31" fmla="*/ 70 h 155"/>
                <a:gd name="T32" fmla="*/ 103 w 104"/>
                <a:gd name="T33" fmla="*/ 107 h 155"/>
                <a:gd name="T34" fmla="*/ 50 w 104"/>
                <a:gd name="T35" fmla="*/ 154 h 155"/>
                <a:gd name="T36" fmla="*/ 0 w 104"/>
                <a:gd name="T37" fmla="*/ 104 h 155"/>
                <a:gd name="T38" fmla="*/ 0 w 104"/>
                <a:gd name="T39" fmla="*/ 103 h 155"/>
                <a:gd name="T40" fmla="*/ 20 w 104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55">
                  <a:moveTo>
                    <a:pt x="20" y="103"/>
                  </a:moveTo>
                  <a:lnTo>
                    <a:pt x="20" y="103"/>
                  </a:lnTo>
                  <a:cubicBezTo>
                    <a:pt x="20" y="124"/>
                    <a:pt x="31" y="136"/>
                    <a:pt x="51" y="136"/>
                  </a:cubicBezTo>
                  <a:cubicBezTo>
                    <a:pt x="71" y="136"/>
                    <a:pt x="83" y="125"/>
                    <a:pt x="83" y="107"/>
                  </a:cubicBezTo>
                  <a:cubicBezTo>
                    <a:pt x="83" y="90"/>
                    <a:pt x="72" y="80"/>
                    <a:pt x="51" y="80"/>
                  </a:cubicBezTo>
                  <a:cubicBezTo>
                    <a:pt x="48" y="80"/>
                    <a:pt x="45" y="80"/>
                    <a:pt x="41" y="80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4" y="64"/>
                    <a:pt x="46" y="64"/>
                    <a:pt x="47" y="64"/>
                  </a:cubicBezTo>
                  <a:cubicBezTo>
                    <a:pt x="68" y="64"/>
                    <a:pt x="77" y="58"/>
                    <a:pt x="77" y="41"/>
                  </a:cubicBezTo>
                  <a:cubicBezTo>
                    <a:pt x="77" y="26"/>
                    <a:pt x="68" y="18"/>
                    <a:pt x="51" y="18"/>
                  </a:cubicBezTo>
                  <a:cubicBezTo>
                    <a:pt x="33" y="18"/>
                    <a:pt x="23" y="28"/>
                    <a:pt x="2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8"/>
                  </a:cubicBezTo>
                  <a:cubicBezTo>
                    <a:pt x="3" y="19"/>
                    <a:pt x="22" y="0"/>
                    <a:pt x="50" y="0"/>
                  </a:cubicBezTo>
                  <a:cubicBezTo>
                    <a:pt x="81" y="0"/>
                    <a:pt x="98" y="16"/>
                    <a:pt x="98" y="40"/>
                  </a:cubicBezTo>
                  <a:cubicBezTo>
                    <a:pt x="98" y="54"/>
                    <a:pt x="92" y="65"/>
                    <a:pt x="79" y="70"/>
                  </a:cubicBezTo>
                  <a:cubicBezTo>
                    <a:pt x="95" y="76"/>
                    <a:pt x="103" y="89"/>
                    <a:pt x="103" y="107"/>
                  </a:cubicBezTo>
                  <a:cubicBezTo>
                    <a:pt x="103" y="135"/>
                    <a:pt x="84" y="154"/>
                    <a:pt x="50" y="154"/>
                  </a:cubicBezTo>
                  <a:cubicBezTo>
                    <a:pt x="20" y="154"/>
                    <a:pt x="0" y="135"/>
                    <a:pt x="0" y="104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20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342202" y="3207193"/>
            <a:ext cx="261227" cy="64845"/>
            <a:chOff x="8342202" y="3207193"/>
            <a:chExt cx="261227" cy="64845"/>
          </a:xfrm>
        </p:grpSpPr>
        <p:sp>
          <p:nvSpPr>
            <p:cNvPr id="3275" name="Freeform 203"/>
            <p:cNvSpPr>
              <a:spLocks noChangeArrowheads="1"/>
            </p:cNvSpPr>
            <p:nvPr/>
          </p:nvSpPr>
          <p:spPr bwMode="auto">
            <a:xfrm>
              <a:off x="8342202" y="3207193"/>
              <a:ext cx="40759" cy="64844"/>
            </a:xfrm>
            <a:custGeom>
              <a:avLst/>
              <a:gdLst>
                <a:gd name="T0" fmla="*/ 0 w 98"/>
                <a:gd name="T1" fmla="*/ 0 h 154"/>
                <a:gd name="T2" fmla="*/ 20 w 98"/>
                <a:gd name="T3" fmla="*/ 0 h 154"/>
                <a:gd name="T4" fmla="*/ 20 w 98"/>
                <a:gd name="T5" fmla="*/ 134 h 154"/>
                <a:gd name="T6" fmla="*/ 97 w 98"/>
                <a:gd name="T7" fmla="*/ 134 h 154"/>
                <a:gd name="T8" fmla="*/ 97 w 98"/>
                <a:gd name="T9" fmla="*/ 153 h 154"/>
                <a:gd name="T10" fmla="*/ 0 w 98"/>
                <a:gd name="T11" fmla="*/ 153 h 154"/>
                <a:gd name="T12" fmla="*/ 0 w 98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54">
                  <a:moveTo>
                    <a:pt x="0" y="0"/>
                  </a:moveTo>
                  <a:lnTo>
                    <a:pt x="20" y="0"/>
                  </a:lnTo>
                  <a:lnTo>
                    <a:pt x="20" y="134"/>
                  </a:lnTo>
                  <a:lnTo>
                    <a:pt x="97" y="134"/>
                  </a:lnTo>
                  <a:lnTo>
                    <a:pt x="97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6" name="Freeform 204"/>
            <p:cNvSpPr>
              <a:spLocks noChangeArrowheads="1"/>
            </p:cNvSpPr>
            <p:nvPr/>
          </p:nvSpPr>
          <p:spPr bwMode="auto">
            <a:xfrm>
              <a:off x="8386666" y="3222014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1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20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8" y="118"/>
                    <a:pt x="0" y="97"/>
                    <a:pt x="0" y="60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1" y="102"/>
                    <a:pt x="51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0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" name="Freeform 205"/>
            <p:cNvSpPr>
              <a:spLocks noChangeArrowheads="1"/>
            </p:cNvSpPr>
            <p:nvPr/>
          </p:nvSpPr>
          <p:spPr bwMode="auto">
            <a:xfrm>
              <a:off x="8432982" y="3210898"/>
              <a:ext cx="24085" cy="61139"/>
            </a:xfrm>
            <a:custGeom>
              <a:avLst/>
              <a:gdLst>
                <a:gd name="T0" fmla="*/ 46 w 56"/>
                <a:gd name="T1" fmla="*/ 128 h 145"/>
                <a:gd name="T2" fmla="*/ 46 w 56"/>
                <a:gd name="T3" fmla="*/ 128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4 h 145"/>
                <a:gd name="T34" fmla="*/ 46 w 56"/>
                <a:gd name="T35" fmla="*/ 12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3"/>
                    <a:pt x="38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" name="Freeform 206"/>
            <p:cNvSpPr>
              <a:spLocks noChangeArrowheads="1"/>
            </p:cNvSpPr>
            <p:nvPr/>
          </p:nvSpPr>
          <p:spPr bwMode="auto">
            <a:xfrm>
              <a:off x="8457068" y="3210898"/>
              <a:ext cx="24084" cy="61139"/>
            </a:xfrm>
            <a:custGeom>
              <a:avLst/>
              <a:gdLst>
                <a:gd name="T0" fmla="*/ 45 w 57"/>
                <a:gd name="T1" fmla="*/ 128 h 145"/>
                <a:gd name="T2" fmla="*/ 45 w 57"/>
                <a:gd name="T3" fmla="*/ 128 h 145"/>
                <a:gd name="T4" fmla="*/ 56 w 57"/>
                <a:gd name="T5" fmla="*/ 127 h 145"/>
                <a:gd name="T6" fmla="*/ 56 w 57"/>
                <a:gd name="T7" fmla="*/ 142 h 145"/>
                <a:gd name="T8" fmla="*/ 41 w 57"/>
                <a:gd name="T9" fmla="*/ 144 h 145"/>
                <a:gd name="T10" fmla="*/ 17 w 57"/>
                <a:gd name="T11" fmla="*/ 121 h 145"/>
                <a:gd name="T12" fmla="*/ 17 w 57"/>
                <a:gd name="T13" fmla="*/ 46 h 145"/>
                <a:gd name="T14" fmla="*/ 0 w 57"/>
                <a:gd name="T15" fmla="*/ 46 h 145"/>
                <a:gd name="T16" fmla="*/ 0 w 57"/>
                <a:gd name="T17" fmla="*/ 31 h 145"/>
                <a:gd name="T18" fmla="*/ 17 w 57"/>
                <a:gd name="T19" fmla="*/ 31 h 145"/>
                <a:gd name="T20" fmla="*/ 17 w 57"/>
                <a:gd name="T21" fmla="*/ 0 h 145"/>
                <a:gd name="T22" fmla="*/ 36 w 57"/>
                <a:gd name="T23" fmla="*/ 0 h 145"/>
                <a:gd name="T24" fmla="*/ 36 w 57"/>
                <a:gd name="T25" fmla="*/ 31 h 145"/>
                <a:gd name="T26" fmla="*/ 56 w 57"/>
                <a:gd name="T27" fmla="*/ 31 h 145"/>
                <a:gd name="T28" fmla="*/ 56 w 57"/>
                <a:gd name="T29" fmla="*/ 46 h 145"/>
                <a:gd name="T30" fmla="*/ 36 w 57"/>
                <a:gd name="T31" fmla="*/ 46 h 145"/>
                <a:gd name="T32" fmla="*/ 36 w 57"/>
                <a:gd name="T33" fmla="*/ 114 h 145"/>
                <a:gd name="T34" fmla="*/ 45 w 57"/>
                <a:gd name="T35" fmla="*/ 12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5" y="128"/>
                  </a:moveTo>
                  <a:lnTo>
                    <a:pt x="45" y="128"/>
                  </a:lnTo>
                  <a:cubicBezTo>
                    <a:pt x="48" y="128"/>
                    <a:pt x="51" y="127"/>
                    <a:pt x="56" y="127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3"/>
                    <a:pt x="37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" name="Freeform 207"/>
            <p:cNvSpPr>
              <a:spLocks noChangeArrowheads="1"/>
            </p:cNvSpPr>
            <p:nvPr/>
          </p:nvSpPr>
          <p:spPr bwMode="auto">
            <a:xfrm>
              <a:off x="8486711" y="3222014"/>
              <a:ext cx="42611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" name="Freeform 208"/>
            <p:cNvSpPr>
              <a:spLocks noChangeArrowheads="1"/>
            </p:cNvSpPr>
            <p:nvPr/>
          </p:nvSpPr>
          <p:spPr bwMode="auto">
            <a:xfrm>
              <a:off x="8538586" y="3223868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9 w 55"/>
                <a:gd name="T15" fmla="*/ 20 h 114"/>
                <a:gd name="T16" fmla="*/ 19 w 55"/>
                <a:gd name="T17" fmla="*/ 52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" name="Freeform 209"/>
            <p:cNvSpPr>
              <a:spLocks noChangeArrowheads="1"/>
            </p:cNvSpPr>
            <p:nvPr/>
          </p:nvSpPr>
          <p:spPr bwMode="auto">
            <a:xfrm>
              <a:off x="8564523" y="3222014"/>
              <a:ext cx="38906" cy="50023"/>
            </a:xfrm>
            <a:custGeom>
              <a:avLst/>
              <a:gdLst>
                <a:gd name="T0" fmla="*/ 19 w 93"/>
                <a:gd name="T1" fmla="*/ 79 h 119"/>
                <a:gd name="T2" fmla="*/ 19 w 93"/>
                <a:gd name="T3" fmla="*/ 79 h 119"/>
                <a:gd name="T4" fmla="*/ 47 w 93"/>
                <a:gd name="T5" fmla="*/ 102 h 119"/>
                <a:gd name="T6" fmla="*/ 73 w 93"/>
                <a:gd name="T7" fmla="*/ 84 h 119"/>
                <a:gd name="T8" fmla="*/ 57 w 93"/>
                <a:gd name="T9" fmla="*/ 68 h 119"/>
                <a:gd name="T10" fmla="*/ 36 w 93"/>
                <a:gd name="T11" fmla="*/ 63 h 119"/>
                <a:gd name="T12" fmla="*/ 4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4 h 119"/>
                <a:gd name="T20" fmla="*/ 71 w 93"/>
                <a:gd name="T21" fmla="*/ 34 h 119"/>
                <a:gd name="T22" fmla="*/ 45 w 93"/>
                <a:gd name="T23" fmla="*/ 15 h 119"/>
                <a:gd name="T24" fmla="*/ 22 w 93"/>
                <a:gd name="T25" fmla="*/ 31 h 119"/>
                <a:gd name="T26" fmla="*/ 40 w 93"/>
                <a:gd name="T27" fmla="*/ 45 h 119"/>
                <a:gd name="T28" fmla="*/ 59 w 93"/>
                <a:gd name="T29" fmla="*/ 50 h 119"/>
                <a:gd name="T30" fmla="*/ 92 w 93"/>
                <a:gd name="T31" fmla="*/ 81 h 119"/>
                <a:gd name="T32" fmla="*/ 45 w 93"/>
                <a:gd name="T33" fmla="*/ 118 h 119"/>
                <a:gd name="T34" fmla="*/ 0 w 93"/>
                <a:gd name="T35" fmla="*/ 79 h 119"/>
                <a:gd name="T36" fmla="*/ 19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9"/>
                  </a:moveTo>
                  <a:lnTo>
                    <a:pt x="19" y="79"/>
                  </a:lnTo>
                  <a:cubicBezTo>
                    <a:pt x="20" y="93"/>
                    <a:pt x="30" y="102"/>
                    <a:pt x="47" y="102"/>
                  </a:cubicBezTo>
                  <a:cubicBezTo>
                    <a:pt x="64" y="102"/>
                    <a:pt x="73" y="94"/>
                    <a:pt x="73" y="84"/>
                  </a:cubicBezTo>
                  <a:cubicBezTo>
                    <a:pt x="73" y="75"/>
                    <a:pt x="68" y="72"/>
                    <a:pt x="57" y="68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13" y="58"/>
                    <a:pt x="4" y="51"/>
                    <a:pt x="4" y="32"/>
                  </a:cubicBezTo>
                  <a:cubicBezTo>
                    <a:pt x="4" y="12"/>
                    <a:pt x="19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1" y="34"/>
                    <a:pt x="71" y="34"/>
                    <a:pt x="71" y="34"/>
                  </a:cubicBezTo>
                  <a:cubicBezTo>
                    <a:pt x="70" y="23"/>
                    <a:pt x="61" y="15"/>
                    <a:pt x="45" y="15"/>
                  </a:cubicBezTo>
                  <a:cubicBezTo>
                    <a:pt x="31" y="15"/>
                    <a:pt x="22" y="22"/>
                    <a:pt x="22" y="31"/>
                  </a:cubicBezTo>
                  <a:cubicBezTo>
                    <a:pt x="22" y="39"/>
                    <a:pt x="29" y="42"/>
                    <a:pt x="40" y="45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81" y="55"/>
                    <a:pt x="92" y="62"/>
                    <a:pt x="92" y="81"/>
                  </a:cubicBezTo>
                  <a:cubicBezTo>
                    <a:pt x="92" y="104"/>
                    <a:pt x="75" y="118"/>
                    <a:pt x="45" y="118"/>
                  </a:cubicBezTo>
                  <a:cubicBezTo>
                    <a:pt x="17" y="118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3" name="Group 322"/>
          <p:cNvGrpSpPr/>
          <p:nvPr/>
        </p:nvGrpSpPr>
        <p:grpSpPr>
          <a:xfrm>
            <a:off x="568361" y="4022372"/>
            <a:ext cx="196384" cy="85223"/>
            <a:chOff x="568361" y="4022372"/>
            <a:chExt cx="196384" cy="85223"/>
          </a:xfrm>
        </p:grpSpPr>
        <p:sp>
          <p:nvSpPr>
            <p:cNvPr id="3282" name="Freeform 210"/>
            <p:cNvSpPr>
              <a:spLocks noChangeArrowheads="1"/>
            </p:cNvSpPr>
            <p:nvPr/>
          </p:nvSpPr>
          <p:spPr bwMode="auto">
            <a:xfrm>
              <a:off x="568361" y="4022372"/>
              <a:ext cx="46316" cy="64844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1 w 111"/>
                <a:gd name="T9" fmla="*/ 6 h 155"/>
                <a:gd name="T10" fmla="*/ 110 w 111"/>
                <a:gd name="T11" fmla="*/ 45 h 155"/>
                <a:gd name="T12" fmla="*/ 90 w 111"/>
                <a:gd name="T13" fmla="*/ 83 h 155"/>
                <a:gd name="T14" fmla="*/ 53 w 111"/>
                <a:gd name="T15" fmla="*/ 89 h 155"/>
                <a:gd name="T16" fmla="*/ 21 w 111"/>
                <a:gd name="T17" fmla="*/ 89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89 w 111"/>
                <a:gd name="T29" fmla="*/ 45 h 155"/>
                <a:gd name="T30" fmla="*/ 58 w 111"/>
                <a:gd name="T31" fmla="*/ 20 h 155"/>
                <a:gd name="T32" fmla="*/ 21 w 111"/>
                <a:gd name="T33" fmla="*/ 20 h 155"/>
                <a:gd name="T34" fmla="*/ 21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5" y="0"/>
                    <a:pt x="57" y="0"/>
                  </a:cubicBezTo>
                  <a:cubicBezTo>
                    <a:pt x="70" y="0"/>
                    <a:pt x="81" y="1"/>
                    <a:pt x="91" y="6"/>
                  </a:cubicBezTo>
                  <a:cubicBezTo>
                    <a:pt x="102" y="13"/>
                    <a:pt x="110" y="27"/>
                    <a:pt x="110" y="45"/>
                  </a:cubicBezTo>
                  <a:cubicBezTo>
                    <a:pt x="110" y="62"/>
                    <a:pt x="102" y="75"/>
                    <a:pt x="90" y="83"/>
                  </a:cubicBezTo>
                  <a:cubicBezTo>
                    <a:pt x="81" y="89"/>
                    <a:pt x="68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9" y="64"/>
                    <a:pt x="89" y="45"/>
                  </a:cubicBezTo>
                  <a:cubicBezTo>
                    <a:pt x="89" y="26"/>
                    <a:pt x="80" y="20"/>
                    <a:pt x="58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" name="Freeform 211"/>
            <p:cNvSpPr>
              <a:spLocks noChangeArrowheads="1"/>
            </p:cNvSpPr>
            <p:nvPr/>
          </p:nvSpPr>
          <p:spPr bwMode="auto">
            <a:xfrm>
              <a:off x="618382" y="4039046"/>
              <a:ext cx="44464" cy="50022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9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49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7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6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3" y="49"/>
                    <a:pt x="64" y="48"/>
                    <a:pt x="69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49" y="0"/>
                  </a:cubicBezTo>
                  <a:cubicBezTo>
                    <a:pt x="79" y="0"/>
                    <a:pt x="93" y="12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5" y="118"/>
                  </a:cubicBezTo>
                  <a:cubicBezTo>
                    <a:pt x="81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" name="Freeform 212"/>
            <p:cNvSpPr>
              <a:spLocks noChangeArrowheads="1"/>
            </p:cNvSpPr>
            <p:nvPr/>
          </p:nvSpPr>
          <p:spPr bwMode="auto">
            <a:xfrm>
              <a:off x="668405" y="4039046"/>
              <a:ext cx="44464" cy="68549"/>
            </a:xfrm>
            <a:custGeom>
              <a:avLst/>
              <a:gdLst>
                <a:gd name="T0" fmla="*/ 50 w 104"/>
                <a:gd name="T1" fmla="*/ 119 h 164"/>
                <a:gd name="T2" fmla="*/ 50 w 104"/>
                <a:gd name="T3" fmla="*/ 119 h 164"/>
                <a:gd name="T4" fmla="*/ 0 w 104"/>
                <a:gd name="T5" fmla="*/ 60 h 164"/>
                <a:gd name="T6" fmla="*/ 50 w 104"/>
                <a:gd name="T7" fmla="*/ 0 h 164"/>
                <a:gd name="T8" fmla="*/ 85 w 104"/>
                <a:gd name="T9" fmla="*/ 18 h 164"/>
                <a:gd name="T10" fmla="*/ 85 w 104"/>
                <a:gd name="T11" fmla="*/ 4 h 164"/>
                <a:gd name="T12" fmla="*/ 103 w 104"/>
                <a:gd name="T13" fmla="*/ 4 h 164"/>
                <a:gd name="T14" fmla="*/ 103 w 104"/>
                <a:gd name="T15" fmla="*/ 114 h 164"/>
                <a:gd name="T16" fmla="*/ 51 w 104"/>
                <a:gd name="T17" fmla="*/ 163 h 164"/>
                <a:gd name="T18" fmla="*/ 4 w 104"/>
                <a:gd name="T19" fmla="*/ 129 h 164"/>
                <a:gd name="T20" fmla="*/ 4 w 104"/>
                <a:gd name="T21" fmla="*/ 128 h 164"/>
                <a:gd name="T22" fmla="*/ 23 w 104"/>
                <a:gd name="T23" fmla="*/ 128 h 164"/>
                <a:gd name="T24" fmla="*/ 23 w 104"/>
                <a:gd name="T25" fmla="*/ 129 h 164"/>
                <a:gd name="T26" fmla="*/ 52 w 104"/>
                <a:gd name="T27" fmla="*/ 146 h 164"/>
                <a:gd name="T28" fmla="*/ 85 w 104"/>
                <a:gd name="T29" fmla="*/ 118 h 164"/>
                <a:gd name="T30" fmla="*/ 85 w 104"/>
                <a:gd name="T31" fmla="*/ 102 h 164"/>
                <a:gd name="T32" fmla="*/ 50 w 104"/>
                <a:gd name="T33" fmla="*/ 119 h 164"/>
                <a:gd name="T34" fmla="*/ 19 w 104"/>
                <a:gd name="T35" fmla="*/ 60 h 164"/>
                <a:gd name="T36" fmla="*/ 19 w 104"/>
                <a:gd name="T37" fmla="*/ 60 h 164"/>
                <a:gd name="T38" fmla="*/ 52 w 104"/>
                <a:gd name="T39" fmla="*/ 102 h 164"/>
                <a:gd name="T40" fmla="*/ 85 w 104"/>
                <a:gd name="T41" fmla="*/ 61 h 164"/>
                <a:gd name="T42" fmla="*/ 52 w 104"/>
                <a:gd name="T43" fmla="*/ 17 h 164"/>
                <a:gd name="T44" fmla="*/ 19 w 104"/>
                <a:gd name="T45" fmla="*/ 6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164">
                  <a:moveTo>
                    <a:pt x="50" y="119"/>
                  </a:moveTo>
                  <a:lnTo>
                    <a:pt x="50" y="119"/>
                  </a:lnTo>
                  <a:cubicBezTo>
                    <a:pt x="20" y="119"/>
                    <a:pt x="0" y="96"/>
                    <a:pt x="0" y="60"/>
                  </a:cubicBezTo>
                  <a:cubicBezTo>
                    <a:pt x="0" y="24"/>
                    <a:pt x="20" y="0"/>
                    <a:pt x="50" y="0"/>
                  </a:cubicBezTo>
                  <a:cubicBezTo>
                    <a:pt x="66" y="0"/>
                    <a:pt x="77" y="8"/>
                    <a:pt x="85" y="1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114"/>
                    <a:pt x="103" y="114"/>
                    <a:pt x="103" y="114"/>
                  </a:cubicBezTo>
                  <a:cubicBezTo>
                    <a:pt x="103" y="147"/>
                    <a:pt x="88" y="163"/>
                    <a:pt x="51" y="163"/>
                  </a:cubicBezTo>
                  <a:cubicBezTo>
                    <a:pt x="21" y="163"/>
                    <a:pt x="4" y="150"/>
                    <a:pt x="4" y="129"/>
                  </a:cubicBezTo>
                  <a:cubicBezTo>
                    <a:pt x="4" y="129"/>
                    <a:pt x="4" y="129"/>
                    <a:pt x="4" y="128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3" y="141"/>
                    <a:pt x="32" y="146"/>
                    <a:pt x="52" y="146"/>
                  </a:cubicBezTo>
                  <a:cubicBezTo>
                    <a:pt x="76" y="146"/>
                    <a:pt x="85" y="138"/>
                    <a:pt x="85" y="118"/>
                  </a:cubicBezTo>
                  <a:cubicBezTo>
                    <a:pt x="85" y="102"/>
                    <a:pt x="85" y="102"/>
                    <a:pt x="85" y="102"/>
                  </a:cubicBezTo>
                  <a:cubicBezTo>
                    <a:pt x="76" y="114"/>
                    <a:pt x="64" y="119"/>
                    <a:pt x="50" y="119"/>
                  </a:cubicBezTo>
                  <a:close/>
                  <a:moveTo>
                    <a:pt x="19" y="60"/>
                  </a:moveTo>
                  <a:lnTo>
                    <a:pt x="19" y="60"/>
                  </a:lnTo>
                  <a:cubicBezTo>
                    <a:pt x="19" y="87"/>
                    <a:pt x="32" y="102"/>
                    <a:pt x="52" y="102"/>
                  </a:cubicBezTo>
                  <a:cubicBezTo>
                    <a:pt x="75" y="102"/>
                    <a:pt x="85" y="89"/>
                    <a:pt x="85" y="61"/>
                  </a:cubicBezTo>
                  <a:cubicBezTo>
                    <a:pt x="85" y="33"/>
                    <a:pt x="74" y="17"/>
                    <a:pt x="52" y="17"/>
                  </a:cubicBezTo>
                  <a:cubicBezTo>
                    <a:pt x="31" y="17"/>
                    <a:pt x="19" y="33"/>
                    <a:pt x="19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" name="Freeform 213"/>
            <p:cNvSpPr>
              <a:spLocks noChangeArrowheads="1"/>
            </p:cNvSpPr>
            <p:nvPr/>
          </p:nvSpPr>
          <p:spPr bwMode="auto">
            <a:xfrm>
              <a:off x="722133" y="4039046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8 h 120"/>
                <a:gd name="T12" fmla="*/ 100 w 101"/>
                <a:gd name="T13" fmla="*/ 66 h 120"/>
                <a:gd name="T14" fmla="*/ 20 w 101"/>
                <a:gd name="T15" fmla="*/ 66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50 h 120"/>
                <a:gd name="T24" fmla="*/ 80 w 101"/>
                <a:gd name="T25" fmla="*/ 50 h 120"/>
                <a:gd name="T26" fmla="*/ 50 w 101"/>
                <a:gd name="T27" fmla="*/ 17 h 120"/>
                <a:gd name="T28" fmla="*/ 20 w 101"/>
                <a:gd name="T29" fmla="*/ 50 h 120"/>
                <a:gd name="T30" fmla="*/ 80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1"/>
                    <a:pt x="100" y="58"/>
                  </a:cubicBezTo>
                  <a:cubicBezTo>
                    <a:pt x="100" y="60"/>
                    <a:pt x="100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1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1437267" y="4022372"/>
            <a:ext cx="187120" cy="68550"/>
            <a:chOff x="1437267" y="4022372"/>
            <a:chExt cx="187120" cy="68550"/>
          </a:xfrm>
        </p:grpSpPr>
        <p:sp>
          <p:nvSpPr>
            <p:cNvPr id="3286" name="Freeform 214"/>
            <p:cNvSpPr>
              <a:spLocks noChangeArrowheads="1"/>
            </p:cNvSpPr>
            <p:nvPr/>
          </p:nvSpPr>
          <p:spPr bwMode="auto">
            <a:xfrm>
              <a:off x="1437267" y="4022372"/>
              <a:ext cx="57434" cy="68550"/>
            </a:xfrm>
            <a:custGeom>
              <a:avLst/>
              <a:gdLst>
                <a:gd name="T0" fmla="*/ 135 w 136"/>
                <a:gd name="T1" fmla="*/ 100 h 162"/>
                <a:gd name="T2" fmla="*/ 135 w 136"/>
                <a:gd name="T3" fmla="*/ 100 h 162"/>
                <a:gd name="T4" fmla="*/ 70 w 136"/>
                <a:gd name="T5" fmla="*/ 161 h 162"/>
                <a:gd name="T6" fmla="*/ 0 w 136"/>
                <a:gd name="T7" fmla="*/ 78 h 162"/>
                <a:gd name="T8" fmla="*/ 72 w 136"/>
                <a:gd name="T9" fmla="*/ 0 h 162"/>
                <a:gd name="T10" fmla="*/ 133 w 136"/>
                <a:gd name="T11" fmla="*/ 50 h 162"/>
                <a:gd name="T12" fmla="*/ 114 w 136"/>
                <a:gd name="T13" fmla="*/ 50 h 162"/>
                <a:gd name="T14" fmla="*/ 71 w 136"/>
                <a:gd name="T15" fmla="*/ 17 h 162"/>
                <a:gd name="T16" fmla="*/ 22 w 136"/>
                <a:gd name="T17" fmla="*/ 81 h 162"/>
                <a:gd name="T18" fmla="*/ 71 w 136"/>
                <a:gd name="T19" fmla="*/ 142 h 162"/>
                <a:gd name="T20" fmla="*/ 115 w 136"/>
                <a:gd name="T21" fmla="*/ 100 h 162"/>
                <a:gd name="T22" fmla="*/ 135 w 136"/>
                <a:gd name="T23" fmla="*/ 10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2">
                  <a:moveTo>
                    <a:pt x="135" y="100"/>
                  </a:moveTo>
                  <a:lnTo>
                    <a:pt x="135" y="100"/>
                  </a:lnTo>
                  <a:cubicBezTo>
                    <a:pt x="132" y="137"/>
                    <a:pt x="107" y="161"/>
                    <a:pt x="70" y="161"/>
                  </a:cubicBezTo>
                  <a:cubicBezTo>
                    <a:pt x="27" y="161"/>
                    <a:pt x="0" y="131"/>
                    <a:pt x="0" y="78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18"/>
                    <a:pt x="133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0" y="29"/>
                    <a:pt x="94" y="17"/>
                    <a:pt x="71" y="17"/>
                  </a:cubicBezTo>
                  <a:cubicBezTo>
                    <a:pt x="40" y="17"/>
                    <a:pt x="22" y="40"/>
                    <a:pt x="22" y="81"/>
                  </a:cubicBezTo>
                  <a:cubicBezTo>
                    <a:pt x="22" y="118"/>
                    <a:pt x="42" y="142"/>
                    <a:pt x="71" y="142"/>
                  </a:cubicBezTo>
                  <a:cubicBezTo>
                    <a:pt x="96" y="142"/>
                    <a:pt x="114" y="126"/>
                    <a:pt x="115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" name="Freeform 215"/>
            <p:cNvSpPr>
              <a:spLocks noChangeArrowheads="1"/>
            </p:cNvSpPr>
            <p:nvPr/>
          </p:nvSpPr>
          <p:spPr bwMode="auto">
            <a:xfrm>
              <a:off x="1500258" y="4039046"/>
              <a:ext cx="44464" cy="50022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6 h 120"/>
                <a:gd name="T6" fmla="*/ 39 w 107"/>
                <a:gd name="T7" fmla="*/ 50 h 120"/>
                <a:gd name="T8" fmla="*/ 70 w 107"/>
                <a:gd name="T9" fmla="*/ 46 h 120"/>
                <a:gd name="T10" fmla="*/ 75 w 107"/>
                <a:gd name="T11" fmla="*/ 35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7 w 107"/>
                <a:gd name="T39" fmla="*/ 119 h 120"/>
                <a:gd name="T40" fmla="*/ 40 w 107"/>
                <a:gd name="T41" fmla="*/ 67 h 120"/>
                <a:gd name="T42" fmla="*/ 40 w 107"/>
                <a:gd name="T43" fmla="*/ 67 h 120"/>
                <a:gd name="T44" fmla="*/ 20 w 107"/>
                <a:gd name="T45" fmla="*/ 86 h 120"/>
                <a:gd name="T46" fmla="*/ 40 w 107"/>
                <a:gd name="T47" fmla="*/ 102 h 120"/>
                <a:gd name="T48" fmla="*/ 75 w 107"/>
                <a:gd name="T49" fmla="*/ 75 h 120"/>
                <a:gd name="T50" fmla="*/ 75 w 107"/>
                <a:gd name="T51" fmla="*/ 59 h 120"/>
                <a:gd name="T52" fmla="*/ 40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6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9"/>
                    <a:pt x="65" y="48"/>
                    <a:pt x="70" y="46"/>
                  </a:cubicBezTo>
                  <a:cubicBezTo>
                    <a:pt x="75" y="44"/>
                    <a:pt x="75" y="42"/>
                    <a:pt x="75" y="35"/>
                  </a:cubicBezTo>
                  <a:cubicBezTo>
                    <a:pt x="75" y="23"/>
                    <a:pt x="67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2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9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2" y="119"/>
                    <a:pt x="37" y="119"/>
                  </a:cubicBezTo>
                  <a:close/>
                  <a:moveTo>
                    <a:pt x="40" y="67"/>
                  </a:moveTo>
                  <a:lnTo>
                    <a:pt x="40" y="67"/>
                  </a:lnTo>
                  <a:cubicBezTo>
                    <a:pt x="26" y="69"/>
                    <a:pt x="20" y="74"/>
                    <a:pt x="20" y="86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0" y="102"/>
                    <a:pt x="75" y="91"/>
                    <a:pt x="75" y="75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65" y="65"/>
                    <a:pt x="52" y="65"/>
                    <a:pt x="40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" name="Freeform 216"/>
            <p:cNvSpPr>
              <a:spLocks noChangeArrowheads="1"/>
            </p:cNvSpPr>
            <p:nvPr/>
          </p:nvSpPr>
          <p:spPr bwMode="auto">
            <a:xfrm>
              <a:off x="1552133" y="4039046"/>
              <a:ext cx="22232" cy="48170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9 w 55"/>
                <a:gd name="T5" fmla="*/ 3 h 116"/>
                <a:gd name="T6" fmla="*/ 19 w 55"/>
                <a:gd name="T7" fmla="*/ 23 h 116"/>
                <a:gd name="T8" fmla="*/ 50 w 55"/>
                <a:gd name="T9" fmla="*/ 0 h 116"/>
                <a:gd name="T10" fmla="*/ 54 w 55"/>
                <a:gd name="T11" fmla="*/ 1 h 116"/>
                <a:gd name="T12" fmla="*/ 54 w 55"/>
                <a:gd name="T13" fmla="*/ 21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8"/>
                    <a:pt x="34" y="0"/>
                    <a:pt x="50" y="0"/>
                  </a:cubicBezTo>
                  <a:cubicBezTo>
                    <a:pt x="51" y="0"/>
                    <a:pt x="53" y="0"/>
                    <a:pt x="54" y="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9" name="Freeform 217"/>
            <p:cNvSpPr>
              <a:spLocks noChangeArrowheads="1"/>
            </p:cNvSpPr>
            <p:nvPr/>
          </p:nvSpPr>
          <p:spPr bwMode="auto">
            <a:xfrm>
              <a:off x="1579923" y="4022372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9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3 w 104"/>
                <a:gd name="T29" fmla="*/ 140 h 158"/>
                <a:gd name="T30" fmla="*/ 85 w 104"/>
                <a:gd name="T31" fmla="*/ 98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2"/>
                    <a:pt x="63" y="157"/>
                    <a:pt x="49" y="157"/>
                  </a:cubicBezTo>
                  <a:cubicBezTo>
                    <a:pt x="19" y="157"/>
                    <a:pt x="0" y="135"/>
                    <a:pt x="0" y="99"/>
                  </a:cubicBezTo>
                  <a:cubicBezTo>
                    <a:pt x="0" y="61"/>
                    <a:pt x="19" y="38"/>
                    <a:pt x="49" y="38"/>
                  </a:cubicBezTo>
                  <a:cubicBezTo>
                    <a:pt x="64" y="38"/>
                    <a:pt x="76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1"/>
                    <a:pt x="19" y="100"/>
                  </a:cubicBezTo>
                  <a:cubicBezTo>
                    <a:pt x="19" y="125"/>
                    <a:pt x="32" y="140"/>
                    <a:pt x="53" y="140"/>
                  </a:cubicBezTo>
                  <a:cubicBezTo>
                    <a:pt x="73" y="140"/>
                    <a:pt x="85" y="126"/>
                    <a:pt x="85" y="98"/>
                  </a:cubicBezTo>
                  <a:cubicBezTo>
                    <a:pt x="85" y="70"/>
                    <a:pt x="75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2185749" y="4022372"/>
            <a:ext cx="429821" cy="85223"/>
            <a:chOff x="2185749" y="4022372"/>
            <a:chExt cx="429821" cy="85223"/>
          </a:xfrm>
        </p:grpSpPr>
        <p:sp>
          <p:nvSpPr>
            <p:cNvPr id="3290" name="Freeform 218"/>
            <p:cNvSpPr>
              <a:spLocks noChangeArrowheads="1"/>
            </p:cNvSpPr>
            <p:nvPr/>
          </p:nvSpPr>
          <p:spPr bwMode="auto">
            <a:xfrm>
              <a:off x="2185749" y="4022372"/>
              <a:ext cx="50023" cy="68550"/>
            </a:xfrm>
            <a:custGeom>
              <a:avLst/>
              <a:gdLst>
                <a:gd name="T0" fmla="*/ 20 w 120"/>
                <a:gd name="T1" fmla="*/ 106 h 162"/>
                <a:gd name="T2" fmla="*/ 20 w 120"/>
                <a:gd name="T3" fmla="*/ 106 h 162"/>
                <a:gd name="T4" fmla="*/ 60 w 120"/>
                <a:gd name="T5" fmla="*/ 142 h 162"/>
                <a:gd name="T6" fmla="*/ 98 w 120"/>
                <a:gd name="T7" fmla="*/ 115 h 162"/>
                <a:gd name="T8" fmla="*/ 56 w 120"/>
                <a:gd name="T9" fmla="*/ 87 h 162"/>
                <a:gd name="T10" fmla="*/ 5 w 120"/>
                <a:gd name="T11" fmla="*/ 44 h 162"/>
                <a:gd name="T12" fmla="*/ 60 w 120"/>
                <a:gd name="T13" fmla="*/ 0 h 162"/>
                <a:gd name="T14" fmla="*/ 114 w 120"/>
                <a:gd name="T15" fmla="*/ 49 h 162"/>
                <a:gd name="T16" fmla="*/ 94 w 120"/>
                <a:gd name="T17" fmla="*/ 49 h 162"/>
                <a:gd name="T18" fmla="*/ 58 w 120"/>
                <a:gd name="T19" fmla="*/ 16 h 162"/>
                <a:gd name="T20" fmla="*/ 25 w 120"/>
                <a:gd name="T21" fmla="*/ 41 h 162"/>
                <a:gd name="T22" fmla="*/ 71 w 120"/>
                <a:gd name="T23" fmla="*/ 69 h 162"/>
                <a:gd name="T24" fmla="*/ 107 w 120"/>
                <a:gd name="T25" fmla="*/ 83 h 162"/>
                <a:gd name="T26" fmla="*/ 119 w 120"/>
                <a:gd name="T27" fmla="*/ 112 h 162"/>
                <a:gd name="T28" fmla="*/ 60 w 120"/>
                <a:gd name="T29" fmla="*/ 161 h 162"/>
                <a:gd name="T30" fmla="*/ 0 w 120"/>
                <a:gd name="T31" fmla="*/ 106 h 162"/>
                <a:gd name="T32" fmla="*/ 20 w 120"/>
                <a:gd name="T33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2">
                  <a:moveTo>
                    <a:pt x="20" y="106"/>
                  </a:moveTo>
                  <a:lnTo>
                    <a:pt x="20" y="106"/>
                  </a:lnTo>
                  <a:cubicBezTo>
                    <a:pt x="20" y="129"/>
                    <a:pt x="36" y="142"/>
                    <a:pt x="60" y="142"/>
                  </a:cubicBezTo>
                  <a:cubicBezTo>
                    <a:pt x="84" y="142"/>
                    <a:pt x="98" y="132"/>
                    <a:pt x="98" y="115"/>
                  </a:cubicBezTo>
                  <a:cubicBezTo>
                    <a:pt x="98" y="96"/>
                    <a:pt x="84" y="93"/>
                    <a:pt x="56" y="87"/>
                  </a:cubicBezTo>
                  <a:cubicBezTo>
                    <a:pt x="22" y="79"/>
                    <a:pt x="5" y="72"/>
                    <a:pt x="5" y="44"/>
                  </a:cubicBezTo>
                  <a:cubicBezTo>
                    <a:pt x="5" y="17"/>
                    <a:pt x="26" y="0"/>
                    <a:pt x="60" y="0"/>
                  </a:cubicBezTo>
                  <a:cubicBezTo>
                    <a:pt x="93" y="0"/>
                    <a:pt x="114" y="17"/>
                    <a:pt x="11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3" y="28"/>
                    <a:pt x="80" y="16"/>
                    <a:pt x="58" y="16"/>
                  </a:cubicBezTo>
                  <a:cubicBezTo>
                    <a:pt x="37" y="16"/>
                    <a:pt x="25" y="27"/>
                    <a:pt x="25" y="41"/>
                  </a:cubicBezTo>
                  <a:cubicBezTo>
                    <a:pt x="25" y="61"/>
                    <a:pt x="39" y="62"/>
                    <a:pt x="71" y="69"/>
                  </a:cubicBezTo>
                  <a:cubicBezTo>
                    <a:pt x="86" y="74"/>
                    <a:pt x="97" y="76"/>
                    <a:pt x="107" y="83"/>
                  </a:cubicBezTo>
                  <a:cubicBezTo>
                    <a:pt x="114" y="90"/>
                    <a:pt x="119" y="100"/>
                    <a:pt x="119" y="112"/>
                  </a:cubicBezTo>
                  <a:cubicBezTo>
                    <a:pt x="119" y="141"/>
                    <a:pt x="96" y="161"/>
                    <a:pt x="60" y="161"/>
                  </a:cubicBezTo>
                  <a:cubicBezTo>
                    <a:pt x="22" y="161"/>
                    <a:pt x="2" y="141"/>
                    <a:pt x="0" y="106"/>
                  </a:cubicBezTo>
                  <a:lnTo>
                    <a:pt x="20" y="10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1" name="Freeform 219"/>
            <p:cNvSpPr>
              <a:spLocks noChangeArrowheads="1"/>
            </p:cNvSpPr>
            <p:nvPr/>
          </p:nvSpPr>
          <p:spPr bwMode="auto">
            <a:xfrm>
              <a:off x="2246888" y="4039046"/>
              <a:ext cx="44464" cy="68549"/>
            </a:xfrm>
            <a:custGeom>
              <a:avLst/>
              <a:gdLst>
                <a:gd name="T0" fmla="*/ 0 w 104"/>
                <a:gd name="T1" fmla="*/ 4 h 162"/>
                <a:gd name="T2" fmla="*/ 0 w 104"/>
                <a:gd name="T3" fmla="*/ 4 h 162"/>
                <a:gd name="T4" fmla="*/ 19 w 104"/>
                <a:gd name="T5" fmla="*/ 4 h 162"/>
                <a:gd name="T6" fmla="*/ 19 w 104"/>
                <a:gd name="T7" fmla="*/ 20 h 162"/>
                <a:gd name="T8" fmla="*/ 54 w 104"/>
                <a:gd name="T9" fmla="*/ 0 h 162"/>
                <a:gd name="T10" fmla="*/ 103 w 104"/>
                <a:gd name="T11" fmla="*/ 60 h 162"/>
                <a:gd name="T12" fmla="*/ 54 w 104"/>
                <a:gd name="T13" fmla="*/ 119 h 162"/>
                <a:gd name="T14" fmla="*/ 19 w 104"/>
                <a:gd name="T15" fmla="*/ 102 h 162"/>
                <a:gd name="T16" fmla="*/ 19 w 104"/>
                <a:gd name="T17" fmla="*/ 161 h 162"/>
                <a:gd name="T18" fmla="*/ 0 w 104"/>
                <a:gd name="T19" fmla="*/ 161 h 162"/>
                <a:gd name="T20" fmla="*/ 0 w 104"/>
                <a:gd name="T21" fmla="*/ 4 h 162"/>
                <a:gd name="T22" fmla="*/ 51 w 104"/>
                <a:gd name="T23" fmla="*/ 102 h 162"/>
                <a:gd name="T24" fmla="*/ 51 w 104"/>
                <a:gd name="T25" fmla="*/ 102 h 162"/>
                <a:gd name="T26" fmla="*/ 85 w 104"/>
                <a:gd name="T27" fmla="*/ 59 h 162"/>
                <a:gd name="T28" fmla="*/ 51 w 104"/>
                <a:gd name="T29" fmla="*/ 17 h 162"/>
                <a:gd name="T30" fmla="*/ 18 w 104"/>
                <a:gd name="T31" fmla="*/ 61 h 162"/>
                <a:gd name="T32" fmla="*/ 51 w 104"/>
                <a:gd name="T33" fmla="*/ 10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2">
                  <a:moveTo>
                    <a:pt x="0" y="4"/>
                  </a:moveTo>
                  <a:lnTo>
                    <a:pt x="0" y="4"/>
                  </a:lnTo>
                  <a:cubicBezTo>
                    <a:pt x="19" y="4"/>
                    <a:pt x="19" y="4"/>
                    <a:pt x="19" y="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7" y="7"/>
                    <a:pt x="39" y="0"/>
                    <a:pt x="54" y="0"/>
                  </a:cubicBezTo>
                  <a:cubicBezTo>
                    <a:pt x="85" y="0"/>
                    <a:pt x="103" y="23"/>
                    <a:pt x="103" y="60"/>
                  </a:cubicBezTo>
                  <a:cubicBezTo>
                    <a:pt x="103" y="97"/>
                    <a:pt x="84" y="119"/>
                    <a:pt x="54" y="119"/>
                  </a:cubicBezTo>
                  <a:cubicBezTo>
                    <a:pt x="39" y="119"/>
                    <a:pt x="27" y="114"/>
                    <a:pt x="19" y="102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0" y="161"/>
                    <a:pt x="0" y="161"/>
                    <a:pt x="0" y="161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5" y="87"/>
                    <a:pt x="85" y="59"/>
                  </a:cubicBezTo>
                  <a:cubicBezTo>
                    <a:pt x="85" y="33"/>
                    <a:pt x="71" y="17"/>
                    <a:pt x="51" y="17"/>
                  </a:cubicBezTo>
                  <a:cubicBezTo>
                    <a:pt x="30" y="17"/>
                    <a:pt x="18" y="33"/>
                    <a:pt x="18" y="61"/>
                  </a:cubicBezTo>
                  <a:cubicBezTo>
                    <a:pt x="18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2" name="Freeform 220"/>
            <p:cNvSpPr>
              <a:spLocks noChangeArrowheads="1"/>
            </p:cNvSpPr>
            <p:nvPr/>
          </p:nvSpPr>
          <p:spPr bwMode="auto">
            <a:xfrm>
              <a:off x="2298763" y="4039046"/>
              <a:ext cx="22232" cy="48170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9 w 55"/>
                <a:gd name="T5" fmla="*/ 3 h 116"/>
                <a:gd name="T6" fmla="*/ 19 w 55"/>
                <a:gd name="T7" fmla="*/ 23 h 116"/>
                <a:gd name="T8" fmla="*/ 50 w 55"/>
                <a:gd name="T9" fmla="*/ 0 h 116"/>
                <a:gd name="T10" fmla="*/ 54 w 55"/>
                <a:gd name="T11" fmla="*/ 1 h 116"/>
                <a:gd name="T12" fmla="*/ 54 w 55"/>
                <a:gd name="T13" fmla="*/ 21 h 116"/>
                <a:gd name="T14" fmla="*/ 50 w 55"/>
                <a:gd name="T15" fmla="*/ 20 h 116"/>
                <a:gd name="T16" fmla="*/ 20 w 55"/>
                <a:gd name="T17" fmla="*/ 52 h 116"/>
                <a:gd name="T18" fmla="*/ 20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8"/>
                    <a:pt x="35" y="0"/>
                    <a:pt x="50" y="0"/>
                  </a:cubicBezTo>
                  <a:cubicBezTo>
                    <a:pt x="51" y="0"/>
                    <a:pt x="53" y="0"/>
                    <a:pt x="54" y="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20" y="32"/>
                    <a:pt x="20" y="52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3" name="Freeform 221"/>
            <p:cNvSpPr>
              <a:spLocks noChangeArrowheads="1"/>
            </p:cNvSpPr>
            <p:nvPr/>
          </p:nvSpPr>
          <p:spPr bwMode="auto">
            <a:xfrm>
              <a:off x="2326553" y="4039046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1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20 w 106"/>
                <a:gd name="T45" fmla="*/ 86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9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9"/>
                    <a:pt x="64" y="48"/>
                    <a:pt x="68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3" y="12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3" y="102"/>
                    <a:pt x="101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6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4" name="Freeform 222"/>
            <p:cNvSpPr>
              <a:spLocks noChangeArrowheads="1"/>
            </p:cNvSpPr>
            <p:nvPr/>
          </p:nvSpPr>
          <p:spPr bwMode="auto">
            <a:xfrm>
              <a:off x="2372870" y="4040899"/>
              <a:ext cx="44464" cy="66696"/>
            </a:xfrm>
            <a:custGeom>
              <a:avLst/>
              <a:gdLst>
                <a:gd name="T0" fmla="*/ 104 w 105"/>
                <a:gd name="T1" fmla="*/ 0 h 160"/>
                <a:gd name="T2" fmla="*/ 104 w 105"/>
                <a:gd name="T3" fmla="*/ 0 h 160"/>
                <a:gd name="T4" fmla="*/ 57 w 105"/>
                <a:gd name="T5" fmla="*/ 130 h 160"/>
                <a:gd name="T6" fmla="*/ 24 w 105"/>
                <a:gd name="T7" fmla="*/ 159 h 160"/>
                <a:gd name="T8" fmla="*/ 13 w 105"/>
                <a:gd name="T9" fmla="*/ 157 h 160"/>
                <a:gd name="T10" fmla="*/ 13 w 105"/>
                <a:gd name="T11" fmla="*/ 139 h 160"/>
                <a:gd name="T12" fmla="*/ 24 w 105"/>
                <a:gd name="T13" fmla="*/ 141 h 160"/>
                <a:gd name="T14" fmla="*/ 38 w 105"/>
                <a:gd name="T15" fmla="*/ 132 h 160"/>
                <a:gd name="T16" fmla="*/ 43 w 105"/>
                <a:gd name="T17" fmla="*/ 118 h 160"/>
                <a:gd name="T18" fmla="*/ 0 w 105"/>
                <a:gd name="T19" fmla="*/ 0 h 160"/>
                <a:gd name="T20" fmla="*/ 21 w 105"/>
                <a:gd name="T21" fmla="*/ 0 h 160"/>
                <a:gd name="T22" fmla="*/ 52 w 105"/>
                <a:gd name="T23" fmla="*/ 90 h 160"/>
                <a:gd name="T24" fmla="*/ 83 w 105"/>
                <a:gd name="T25" fmla="*/ 0 h 160"/>
                <a:gd name="T26" fmla="*/ 104 w 105"/>
                <a:gd name="T2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60">
                  <a:moveTo>
                    <a:pt x="104" y="0"/>
                  </a:moveTo>
                  <a:lnTo>
                    <a:pt x="104" y="0"/>
                  </a:lnTo>
                  <a:cubicBezTo>
                    <a:pt x="57" y="130"/>
                    <a:pt x="57" y="130"/>
                    <a:pt x="57" y="130"/>
                  </a:cubicBezTo>
                  <a:cubicBezTo>
                    <a:pt x="49" y="150"/>
                    <a:pt x="44" y="159"/>
                    <a:pt x="24" y="159"/>
                  </a:cubicBezTo>
                  <a:cubicBezTo>
                    <a:pt x="20" y="159"/>
                    <a:pt x="17" y="158"/>
                    <a:pt x="13" y="157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7" y="140"/>
                    <a:pt x="20" y="141"/>
                    <a:pt x="24" y="141"/>
                  </a:cubicBezTo>
                  <a:cubicBezTo>
                    <a:pt x="31" y="141"/>
                    <a:pt x="36" y="138"/>
                    <a:pt x="38" y="13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10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5" name="Freeform 223"/>
            <p:cNvSpPr>
              <a:spLocks noChangeArrowheads="1"/>
            </p:cNvSpPr>
            <p:nvPr/>
          </p:nvSpPr>
          <p:spPr bwMode="auto">
            <a:xfrm>
              <a:off x="2422892" y="4039046"/>
              <a:ext cx="44464" cy="68549"/>
            </a:xfrm>
            <a:custGeom>
              <a:avLst/>
              <a:gdLst>
                <a:gd name="T0" fmla="*/ 0 w 105"/>
                <a:gd name="T1" fmla="*/ 4 h 162"/>
                <a:gd name="T2" fmla="*/ 0 w 105"/>
                <a:gd name="T3" fmla="*/ 4 h 162"/>
                <a:gd name="T4" fmla="*/ 19 w 105"/>
                <a:gd name="T5" fmla="*/ 4 h 162"/>
                <a:gd name="T6" fmla="*/ 19 w 105"/>
                <a:gd name="T7" fmla="*/ 20 h 162"/>
                <a:gd name="T8" fmla="*/ 55 w 105"/>
                <a:gd name="T9" fmla="*/ 0 h 162"/>
                <a:gd name="T10" fmla="*/ 104 w 105"/>
                <a:gd name="T11" fmla="*/ 60 h 162"/>
                <a:gd name="T12" fmla="*/ 55 w 105"/>
                <a:gd name="T13" fmla="*/ 119 h 162"/>
                <a:gd name="T14" fmla="*/ 19 w 105"/>
                <a:gd name="T15" fmla="*/ 102 h 162"/>
                <a:gd name="T16" fmla="*/ 19 w 105"/>
                <a:gd name="T17" fmla="*/ 161 h 162"/>
                <a:gd name="T18" fmla="*/ 0 w 105"/>
                <a:gd name="T19" fmla="*/ 161 h 162"/>
                <a:gd name="T20" fmla="*/ 0 w 105"/>
                <a:gd name="T21" fmla="*/ 4 h 162"/>
                <a:gd name="T22" fmla="*/ 51 w 105"/>
                <a:gd name="T23" fmla="*/ 102 h 162"/>
                <a:gd name="T24" fmla="*/ 51 w 105"/>
                <a:gd name="T25" fmla="*/ 102 h 162"/>
                <a:gd name="T26" fmla="*/ 84 w 105"/>
                <a:gd name="T27" fmla="*/ 59 h 162"/>
                <a:gd name="T28" fmla="*/ 51 w 105"/>
                <a:gd name="T29" fmla="*/ 17 h 162"/>
                <a:gd name="T30" fmla="*/ 18 w 105"/>
                <a:gd name="T31" fmla="*/ 61 h 162"/>
                <a:gd name="T32" fmla="*/ 51 w 105"/>
                <a:gd name="T33" fmla="*/ 10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2">
                  <a:moveTo>
                    <a:pt x="0" y="4"/>
                  </a:moveTo>
                  <a:lnTo>
                    <a:pt x="0" y="4"/>
                  </a:lnTo>
                  <a:cubicBezTo>
                    <a:pt x="19" y="4"/>
                    <a:pt x="19" y="4"/>
                    <a:pt x="19" y="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8" y="7"/>
                    <a:pt x="39" y="0"/>
                    <a:pt x="55" y="0"/>
                  </a:cubicBezTo>
                  <a:cubicBezTo>
                    <a:pt x="84" y="0"/>
                    <a:pt x="104" y="23"/>
                    <a:pt x="104" y="60"/>
                  </a:cubicBezTo>
                  <a:cubicBezTo>
                    <a:pt x="104" y="97"/>
                    <a:pt x="84" y="119"/>
                    <a:pt x="55" y="119"/>
                  </a:cubicBezTo>
                  <a:cubicBezTo>
                    <a:pt x="39" y="119"/>
                    <a:pt x="28" y="114"/>
                    <a:pt x="19" y="102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0" y="161"/>
                    <a:pt x="0" y="161"/>
                    <a:pt x="0" y="161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7"/>
                    <a:pt x="84" y="59"/>
                  </a:cubicBezTo>
                  <a:cubicBezTo>
                    <a:pt x="84" y="33"/>
                    <a:pt x="72" y="17"/>
                    <a:pt x="51" y="17"/>
                  </a:cubicBezTo>
                  <a:cubicBezTo>
                    <a:pt x="30" y="17"/>
                    <a:pt x="18" y="33"/>
                    <a:pt x="18" y="61"/>
                  </a:cubicBezTo>
                  <a:cubicBezTo>
                    <a:pt x="18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6" name="Freeform 224"/>
            <p:cNvSpPr>
              <a:spLocks noChangeArrowheads="1"/>
            </p:cNvSpPr>
            <p:nvPr/>
          </p:nvSpPr>
          <p:spPr bwMode="auto">
            <a:xfrm>
              <a:off x="2474767" y="4039046"/>
              <a:ext cx="44464" cy="50022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0 h 120"/>
                <a:gd name="T8" fmla="*/ 69 w 107"/>
                <a:gd name="T9" fmla="*/ 46 h 120"/>
                <a:gd name="T10" fmla="*/ 75 w 107"/>
                <a:gd name="T11" fmla="*/ 35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3 w 107"/>
                <a:gd name="T23" fmla="*/ 35 h 120"/>
                <a:gd name="T24" fmla="*/ 93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4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6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19 w 107"/>
                <a:gd name="T45" fmla="*/ 86 h 120"/>
                <a:gd name="T46" fmla="*/ 39 w 107"/>
                <a:gd name="T47" fmla="*/ 102 h 120"/>
                <a:gd name="T48" fmla="*/ 75 w 107"/>
                <a:gd name="T49" fmla="*/ 75 h 120"/>
                <a:gd name="T50" fmla="*/ 75 w 107"/>
                <a:gd name="T51" fmla="*/ 59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9"/>
                    <a:pt x="64" y="48"/>
                    <a:pt x="69" y="46"/>
                  </a:cubicBezTo>
                  <a:cubicBezTo>
                    <a:pt x="75" y="44"/>
                    <a:pt x="75" y="42"/>
                    <a:pt x="75" y="35"/>
                  </a:cubicBezTo>
                  <a:cubicBezTo>
                    <a:pt x="75" y="23"/>
                    <a:pt x="66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1" y="0"/>
                    <a:pt x="50" y="0"/>
                  </a:cubicBezTo>
                  <a:cubicBezTo>
                    <a:pt x="80" y="0"/>
                    <a:pt x="93" y="12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1" y="102"/>
                  </a:cubicBezTo>
                  <a:cubicBezTo>
                    <a:pt x="102" y="102"/>
                    <a:pt x="104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9" y="118"/>
                    <a:pt x="94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2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6" y="69"/>
                    <a:pt x="19" y="74"/>
                    <a:pt x="19" y="86"/>
                  </a:cubicBezTo>
                  <a:cubicBezTo>
                    <a:pt x="19" y="96"/>
                    <a:pt x="27" y="102"/>
                    <a:pt x="39" y="102"/>
                  </a:cubicBezTo>
                  <a:cubicBezTo>
                    <a:pt x="60" y="102"/>
                    <a:pt x="75" y="91"/>
                    <a:pt x="75" y="75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64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" name="Freeform 225"/>
            <p:cNvSpPr>
              <a:spLocks noChangeArrowheads="1"/>
            </p:cNvSpPr>
            <p:nvPr/>
          </p:nvSpPr>
          <p:spPr bwMode="auto">
            <a:xfrm>
              <a:off x="2524790" y="4022372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8" name="Freeform 226"/>
            <p:cNvSpPr>
              <a:spLocks noChangeArrowheads="1"/>
            </p:cNvSpPr>
            <p:nvPr/>
          </p:nvSpPr>
          <p:spPr bwMode="auto">
            <a:xfrm>
              <a:off x="2545169" y="4039046"/>
              <a:ext cx="40759" cy="48170"/>
            </a:xfrm>
            <a:custGeom>
              <a:avLst/>
              <a:gdLst>
                <a:gd name="T0" fmla="*/ 74 w 95"/>
                <a:gd name="T1" fmla="*/ 46 h 116"/>
                <a:gd name="T2" fmla="*/ 74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8 w 95"/>
                <a:gd name="T15" fmla="*/ 3 h 116"/>
                <a:gd name="T16" fmla="*/ 18 w 95"/>
                <a:gd name="T17" fmla="*/ 19 h 116"/>
                <a:gd name="T18" fmla="*/ 55 w 95"/>
                <a:gd name="T19" fmla="*/ 0 h 116"/>
                <a:gd name="T20" fmla="*/ 89 w 95"/>
                <a:gd name="T21" fmla="*/ 16 h 116"/>
                <a:gd name="T22" fmla="*/ 94 w 95"/>
                <a:gd name="T23" fmla="*/ 42 h 116"/>
                <a:gd name="T24" fmla="*/ 94 w 95"/>
                <a:gd name="T25" fmla="*/ 48 h 116"/>
                <a:gd name="T26" fmla="*/ 94 w 95"/>
                <a:gd name="T27" fmla="*/ 115 h 116"/>
                <a:gd name="T28" fmla="*/ 74 w 95"/>
                <a:gd name="T29" fmla="*/ 115 h 116"/>
                <a:gd name="T30" fmla="*/ 74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30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7"/>
                    <a:pt x="39" y="0"/>
                    <a:pt x="55" y="0"/>
                  </a:cubicBezTo>
                  <a:cubicBezTo>
                    <a:pt x="71" y="0"/>
                    <a:pt x="83" y="6"/>
                    <a:pt x="89" y="16"/>
                  </a:cubicBezTo>
                  <a:cubicBezTo>
                    <a:pt x="93" y="23"/>
                    <a:pt x="94" y="32"/>
                    <a:pt x="94" y="42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" name="Freeform 227"/>
            <p:cNvSpPr>
              <a:spLocks noChangeArrowheads="1"/>
            </p:cNvSpPr>
            <p:nvPr/>
          </p:nvSpPr>
          <p:spPr bwMode="auto">
            <a:xfrm>
              <a:off x="2591486" y="4027930"/>
              <a:ext cx="24084" cy="61138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0 w 56"/>
                <a:gd name="T9" fmla="*/ 144 h 145"/>
                <a:gd name="T10" fmla="*/ 16 w 56"/>
                <a:gd name="T11" fmla="*/ 121 h 145"/>
                <a:gd name="T12" fmla="*/ 16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6 w 56"/>
                <a:gd name="T19" fmla="*/ 31 h 145"/>
                <a:gd name="T20" fmla="*/ 16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5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4" y="144"/>
                    <a:pt x="40" y="144"/>
                  </a:cubicBezTo>
                  <a:cubicBezTo>
                    <a:pt x="23" y="144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3158406" y="4022372"/>
            <a:ext cx="222321" cy="66696"/>
            <a:chOff x="3158406" y="4022372"/>
            <a:chExt cx="222321" cy="66696"/>
          </a:xfrm>
        </p:grpSpPr>
        <p:sp>
          <p:nvSpPr>
            <p:cNvPr id="3300" name="Freeform 228"/>
            <p:cNvSpPr>
              <a:spLocks noChangeArrowheads="1"/>
            </p:cNvSpPr>
            <p:nvPr/>
          </p:nvSpPr>
          <p:spPr bwMode="auto">
            <a:xfrm>
              <a:off x="3158406" y="4022372"/>
              <a:ext cx="50022" cy="64844"/>
            </a:xfrm>
            <a:custGeom>
              <a:avLst/>
              <a:gdLst>
                <a:gd name="T0" fmla="*/ 59 w 119"/>
                <a:gd name="T1" fmla="*/ 0 h 155"/>
                <a:gd name="T2" fmla="*/ 59 w 119"/>
                <a:gd name="T3" fmla="*/ 0 h 155"/>
                <a:gd name="T4" fmla="*/ 93 w 119"/>
                <a:gd name="T5" fmla="*/ 6 h 155"/>
                <a:gd name="T6" fmla="*/ 112 w 119"/>
                <a:gd name="T7" fmla="*/ 42 h 155"/>
                <a:gd name="T8" fmla="*/ 92 w 119"/>
                <a:gd name="T9" fmla="*/ 78 h 155"/>
                <a:gd name="T10" fmla="*/ 109 w 119"/>
                <a:gd name="T11" fmla="*/ 106 h 155"/>
                <a:gd name="T12" fmla="*/ 110 w 119"/>
                <a:gd name="T13" fmla="*/ 132 h 155"/>
                <a:gd name="T14" fmla="*/ 118 w 119"/>
                <a:gd name="T15" fmla="*/ 150 h 155"/>
                <a:gd name="T16" fmla="*/ 118 w 119"/>
                <a:gd name="T17" fmla="*/ 154 h 155"/>
                <a:gd name="T18" fmla="*/ 94 w 119"/>
                <a:gd name="T19" fmla="*/ 154 h 155"/>
                <a:gd name="T20" fmla="*/ 89 w 119"/>
                <a:gd name="T21" fmla="*/ 133 h 155"/>
                <a:gd name="T22" fmla="*/ 88 w 119"/>
                <a:gd name="T23" fmla="*/ 112 h 155"/>
                <a:gd name="T24" fmla="*/ 54 w 119"/>
                <a:gd name="T25" fmla="*/ 88 h 155"/>
                <a:gd name="T26" fmla="*/ 20 w 119"/>
                <a:gd name="T27" fmla="*/ 88 h 155"/>
                <a:gd name="T28" fmla="*/ 20 w 119"/>
                <a:gd name="T29" fmla="*/ 154 h 155"/>
                <a:gd name="T30" fmla="*/ 0 w 119"/>
                <a:gd name="T31" fmla="*/ 154 h 155"/>
                <a:gd name="T32" fmla="*/ 0 w 119"/>
                <a:gd name="T33" fmla="*/ 0 h 155"/>
                <a:gd name="T34" fmla="*/ 59 w 119"/>
                <a:gd name="T35" fmla="*/ 0 h 155"/>
                <a:gd name="T36" fmla="*/ 20 w 119"/>
                <a:gd name="T37" fmla="*/ 71 h 155"/>
                <a:gd name="T38" fmla="*/ 20 w 119"/>
                <a:gd name="T39" fmla="*/ 71 h 155"/>
                <a:gd name="T40" fmla="*/ 56 w 119"/>
                <a:gd name="T41" fmla="*/ 71 h 155"/>
                <a:gd name="T42" fmla="*/ 91 w 119"/>
                <a:gd name="T43" fmla="*/ 44 h 155"/>
                <a:gd name="T44" fmla="*/ 56 w 119"/>
                <a:gd name="T45" fmla="*/ 19 h 155"/>
                <a:gd name="T46" fmla="*/ 20 w 119"/>
                <a:gd name="T47" fmla="*/ 19 h 155"/>
                <a:gd name="T48" fmla="*/ 20 w 119"/>
                <a:gd name="T49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55">
                  <a:moveTo>
                    <a:pt x="59" y="0"/>
                  </a:moveTo>
                  <a:lnTo>
                    <a:pt x="59" y="0"/>
                  </a:lnTo>
                  <a:cubicBezTo>
                    <a:pt x="73" y="0"/>
                    <a:pt x="83" y="1"/>
                    <a:pt x="93" y="6"/>
                  </a:cubicBezTo>
                  <a:cubicBezTo>
                    <a:pt x="105" y="12"/>
                    <a:pt x="112" y="26"/>
                    <a:pt x="112" y="42"/>
                  </a:cubicBezTo>
                  <a:cubicBezTo>
                    <a:pt x="112" y="59"/>
                    <a:pt x="105" y="72"/>
                    <a:pt x="92" y="78"/>
                  </a:cubicBezTo>
                  <a:cubicBezTo>
                    <a:pt x="105" y="82"/>
                    <a:pt x="108" y="90"/>
                    <a:pt x="109" y="106"/>
                  </a:cubicBezTo>
                  <a:cubicBezTo>
                    <a:pt x="110" y="132"/>
                    <a:pt x="110" y="132"/>
                    <a:pt x="110" y="132"/>
                  </a:cubicBezTo>
                  <a:cubicBezTo>
                    <a:pt x="111" y="141"/>
                    <a:pt x="112" y="147"/>
                    <a:pt x="118" y="150"/>
                  </a:cubicBezTo>
                  <a:cubicBezTo>
                    <a:pt x="118" y="154"/>
                    <a:pt x="118" y="154"/>
                    <a:pt x="118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1" y="149"/>
                    <a:pt x="91" y="141"/>
                    <a:pt x="89" y="133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6" y="89"/>
                    <a:pt x="80" y="88"/>
                    <a:pt x="54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9" y="0"/>
                  </a:lnTo>
                  <a:close/>
                  <a:moveTo>
                    <a:pt x="20" y="71"/>
                  </a:moveTo>
                  <a:lnTo>
                    <a:pt x="20" y="71"/>
                  </a:lnTo>
                  <a:cubicBezTo>
                    <a:pt x="56" y="71"/>
                    <a:pt x="56" y="71"/>
                    <a:pt x="56" y="71"/>
                  </a:cubicBezTo>
                  <a:cubicBezTo>
                    <a:pt x="79" y="71"/>
                    <a:pt x="91" y="64"/>
                    <a:pt x="91" y="44"/>
                  </a:cubicBezTo>
                  <a:cubicBezTo>
                    <a:pt x="91" y="23"/>
                    <a:pt x="79" y="19"/>
                    <a:pt x="56" y="19"/>
                  </a:cubicBezTo>
                  <a:cubicBezTo>
                    <a:pt x="20" y="19"/>
                    <a:pt x="20" y="19"/>
                    <a:pt x="20" y="19"/>
                  </a:cubicBezTo>
                  <a:lnTo>
                    <a:pt x="20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1" name="Freeform 229"/>
            <p:cNvSpPr>
              <a:spLocks noChangeArrowheads="1"/>
            </p:cNvSpPr>
            <p:nvPr/>
          </p:nvSpPr>
          <p:spPr bwMode="auto">
            <a:xfrm>
              <a:off x="3213986" y="4039046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8"/>
                    <a:pt x="88" y="119"/>
                    <a:pt x="54" y="119"/>
                  </a:cubicBezTo>
                  <a:cubicBezTo>
                    <a:pt x="20" y="119"/>
                    <a:pt x="0" y="98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3"/>
                    <a:pt x="76" y="17"/>
                    <a:pt x="54" y="17"/>
                  </a:cubicBezTo>
                  <a:cubicBezTo>
                    <a:pt x="31" y="17"/>
                    <a:pt x="20" y="33"/>
                    <a:pt x="20" y="60"/>
                  </a:cubicBezTo>
                  <a:cubicBezTo>
                    <a:pt x="20" y="88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2" name="Freeform 230"/>
            <p:cNvSpPr>
              <a:spLocks noChangeArrowheads="1"/>
            </p:cNvSpPr>
            <p:nvPr/>
          </p:nvSpPr>
          <p:spPr bwMode="auto">
            <a:xfrm>
              <a:off x="3267713" y="4022372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3" name="Freeform 231"/>
            <p:cNvSpPr>
              <a:spLocks noChangeArrowheads="1"/>
            </p:cNvSpPr>
            <p:nvPr/>
          </p:nvSpPr>
          <p:spPr bwMode="auto">
            <a:xfrm>
              <a:off x="3288093" y="4022372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4" name="Freeform 232"/>
            <p:cNvSpPr>
              <a:spLocks noChangeArrowheads="1"/>
            </p:cNvSpPr>
            <p:nvPr/>
          </p:nvSpPr>
          <p:spPr bwMode="auto">
            <a:xfrm>
              <a:off x="3306620" y="4039046"/>
              <a:ext cx="42611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8 h 120"/>
                <a:gd name="T12" fmla="*/ 100 w 101"/>
                <a:gd name="T13" fmla="*/ 66 h 120"/>
                <a:gd name="T14" fmla="*/ 20 w 101"/>
                <a:gd name="T15" fmla="*/ 66 h 120"/>
                <a:gd name="T16" fmla="*/ 51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50 h 120"/>
                <a:gd name="T24" fmla="*/ 80 w 101"/>
                <a:gd name="T25" fmla="*/ 50 h 120"/>
                <a:gd name="T26" fmla="*/ 50 w 101"/>
                <a:gd name="T27" fmla="*/ 17 h 120"/>
                <a:gd name="T28" fmla="*/ 20 w 101"/>
                <a:gd name="T29" fmla="*/ 50 h 120"/>
                <a:gd name="T30" fmla="*/ 80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1"/>
                    <a:pt x="100" y="58"/>
                  </a:cubicBezTo>
                  <a:cubicBezTo>
                    <a:pt x="100" y="60"/>
                    <a:pt x="100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1" y="102"/>
                    <a:pt x="51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5" name="Freeform 233"/>
            <p:cNvSpPr>
              <a:spLocks noChangeArrowheads="1"/>
            </p:cNvSpPr>
            <p:nvPr/>
          </p:nvSpPr>
          <p:spPr bwMode="auto">
            <a:xfrm>
              <a:off x="3358495" y="4039046"/>
              <a:ext cx="22232" cy="48170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1 h 116"/>
                <a:gd name="T12" fmla="*/ 54 w 55"/>
                <a:gd name="T13" fmla="*/ 21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4036576" y="4022372"/>
            <a:ext cx="201941" cy="66697"/>
            <a:chOff x="4036576" y="4022372"/>
            <a:chExt cx="201941" cy="66697"/>
          </a:xfrm>
        </p:grpSpPr>
        <p:sp>
          <p:nvSpPr>
            <p:cNvPr id="3306" name="Freeform 234"/>
            <p:cNvSpPr>
              <a:spLocks noChangeArrowheads="1"/>
            </p:cNvSpPr>
            <p:nvPr/>
          </p:nvSpPr>
          <p:spPr bwMode="auto">
            <a:xfrm>
              <a:off x="4036576" y="4022372"/>
              <a:ext cx="50022" cy="64844"/>
            </a:xfrm>
            <a:custGeom>
              <a:avLst/>
              <a:gdLst>
                <a:gd name="T0" fmla="*/ 59 w 119"/>
                <a:gd name="T1" fmla="*/ 0 h 155"/>
                <a:gd name="T2" fmla="*/ 59 w 119"/>
                <a:gd name="T3" fmla="*/ 0 h 155"/>
                <a:gd name="T4" fmla="*/ 93 w 119"/>
                <a:gd name="T5" fmla="*/ 6 h 155"/>
                <a:gd name="T6" fmla="*/ 113 w 119"/>
                <a:gd name="T7" fmla="*/ 42 h 155"/>
                <a:gd name="T8" fmla="*/ 91 w 119"/>
                <a:gd name="T9" fmla="*/ 78 h 155"/>
                <a:gd name="T10" fmla="*/ 109 w 119"/>
                <a:gd name="T11" fmla="*/ 106 h 155"/>
                <a:gd name="T12" fmla="*/ 111 w 119"/>
                <a:gd name="T13" fmla="*/ 132 h 155"/>
                <a:gd name="T14" fmla="*/ 118 w 119"/>
                <a:gd name="T15" fmla="*/ 150 h 155"/>
                <a:gd name="T16" fmla="*/ 118 w 119"/>
                <a:gd name="T17" fmla="*/ 154 h 155"/>
                <a:gd name="T18" fmla="*/ 93 w 119"/>
                <a:gd name="T19" fmla="*/ 154 h 155"/>
                <a:gd name="T20" fmla="*/ 90 w 119"/>
                <a:gd name="T21" fmla="*/ 133 h 155"/>
                <a:gd name="T22" fmla="*/ 88 w 119"/>
                <a:gd name="T23" fmla="*/ 112 h 155"/>
                <a:gd name="T24" fmla="*/ 54 w 119"/>
                <a:gd name="T25" fmla="*/ 88 h 155"/>
                <a:gd name="T26" fmla="*/ 20 w 119"/>
                <a:gd name="T27" fmla="*/ 88 h 155"/>
                <a:gd name="T28" fmla="*/ 20 w 119"/>
                <a:gd name="T29" fmla="*/ 154 h 155"/>
                <a:gd name="T30" fmla="*/ 0 w 119"/>
                <a:gd name="T31" fmla="*/ 154 h 155"/>
                <a:gd name="T32" fmla="*/ 0 w 119"/>
                <a:gd name="T33" fmla="*/ 0 h 155"/>
                <a:gd name="T34" fmla="*/ 59 w 119"/>
                <a:gd name="T35" fmla="*/ 0 h 155"/>
                <a:gd name="T36" fmla="*/ 20 w 119"/>
                <a:gd name="T37" fmla="*/ 71 h 155"/>
                <a:gd name="T38" fmla="*/ 20 w 119"/>
                <a:gd name="T39" fmla="*/ 71 h 155"/>
                <a:gd name="T40" fmla="*/ 56 w 119"/>
                <a:gd name="T41" fmla="*/ 71 h 155"/>
                <a:gd name="T42" fmla="*/ 91 w 119"/>
                <a:gd name="T43" fmla="*/ 44 h 155"/>
                <a:gd name="T44" fmla="*/ 56 w 119"/>
                <a:gd name="T45" fmla="*/ 19 h 155"/>
                <a:gd name="T46" fmla="*/ 20 w 119"/>
                <a:gd name="T47" fmla="*/ 19 h 155"/>
                <a:gd name="T48" fmla="*/ 20 w 119"/>
                <a:gd name="T49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55">
                  <a:moveTo>
                    <a:pt x="59" y="0"/>
                  </a:moveTo>
                  <a:lnTo>
                    <a:pt x="59" y="0"/>
                  </a:lnTo>
                  <a:cubicBezTo>
                    <a:pt x="72" y="0"/>
                    <a:pt x="83" y="1"/>
                    <a:pt x="93" y="6"/>
                  </a:cubicBezTo>
                  <a:cubicBezTo>
                    <a:pt x="106" y="12"/>
                    <a:pt x="113" y="26"/>
                    <a:pt x="113" y="42"/>
                  </a:cubicBezTo>
                  <a:cubicBezTo>
                    <a:pt x="113" y="59"/>
                    <a:pt x="106" y="72"/>
                    <a:pt x="91" y="78"/>
                  </a:cubicBezTo>
                  <a:cubicBezTo>
                    <a:pt x="105" y="82"/>
                    <a:pt x="108" y="90"/>
                    <a:pt x="109" y="106"/>
                  </a:cubicBezTo>
                  <a:cubicBezTo>
                    <a:pt x="111" y="132"/>
                    <a:pt x="111" y="132"/>
                    <a:pt x="111" y="132"/>
                  </a:cubicBezTo>
                  <a:cubicBezTo>
                    <a:pt x="111" y="141"/>
                    <a:pt x="113" y="147"/>
                    <a:pt x="118" y="150"/>
                  </a:cubicBezTo>
                  <a:cubicBezTo>
                    <a:pt x="118" y="154"/>
                    <a:pt x="118" y="154"/>
                    <a:pt x="118" y="154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91" y="149"/>
                    <a:pt x="90" y="141"/>
                    <a:pt x="90" y="133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7" y="89"/>
                    <a:pt x="81" y="88"/>
                    <a:pt x="54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9" y="0"/>
                  </a:lnTo>
                  <a:close/>
                  <a:moveTo>
                    <a:pt x="20" y="71"/>
                  </a:moveTo>
                  <a:lnTo>
                    <a:pt x="20" y="71"/>
                  </a:lnTo>
                  <a:cubicBezTo>
                    <a:pt x="56" y="71"/>
                    <a:pt x="56" y="71"/>
                    <a:pt x="56" y="71"/>
                  </a:cubicBezTo>
                  <a:cubicBezTo>
                    <a:pt x="80" y="71"/>
                    <a:pt x="91" y="64"/>
                    <a:pt x="91" y="44"/>
                  </a:cubicBezTo>
                  <a:cubicBezTo>
                    <a:pt x="91" y="23"/>
                    <a:pt x="79" y="19"/>
                    <a:pt x="56" y="19"/>
                  </a:cubicBezTo>
                  <a:cubicBezTo>
                    <a:pt x="20" y="19"/>
                    <a:pt x="20" y="19"/>
                    <a:pt x="20" y="19"/>
                  </a:cubicBezTo>
                  <a:lnTo>
                    <a:pt x="20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" name="Freeform 235"/>
            <p:cNvSpPr>
              <a:spLocks noChangeArrowheads="1"/>
            </p:cNvSpPr>
            <p:nvPr/>
          </p:nvSpPr>
          <p:spPr bwMode="auto">
            <a:xfrm>
              <a:off x="4094008" y="4040899"/>
              <a:ext cx="40759" cy="48170"/>
            </a:xfrm>
            <a:custGeom>
              <a:avLst/>
              <a:gdLst>
                <a:gd name="T0" fmla="*/ 19 w 95"/>
                <a:gd name="T1" fmla="*/ 69 h 116"/>
                <a:gd name="T2" fmla="*/ 19 w 95"/>
                <a:gd name="T3" fmla="*/ 69 h 116"/>
                <a:gd name="T4" fmla="*/ 42 w 95"/>
                <a:gd name="T5" fmla="*/ 98 h 116"/>
                <a:gd name="T6" fmla="*/ 75 w 95"/>
                <a:gd name="T7" fmla="*/ 61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5 w 95"/>
                <a:gd name="T15" fmla="*/ 112 h 116"/>
                <a:gd name="T16" fmla="*/ 75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19 w 95"/>
                <a:gd name="T29" fmla="*/ 0 h 116"/>
                <a:gd name="T30" fmla="*/ 19 w 95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19" y="69"/>
                  </a:moveTo>
                  <a:lnTo>
                    <a:pt x="19" y="69"/>
                  </a:lnTo>
                  <a:cubicBezTo>
                    <a:pt x="19" y="89"/>
                    <a:pt x="24" y="98"/>
                    <a:pt x="42" y="98"/>
                  </a:cubicBezTo>
                  <a:cubicBezTo>
                    <a:pt x="64" y="98"/>
                    <a:pt x="75" y="85"/>
                    <a:pt x="75" y="6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5" y="115"/>
                    <a:pt x="39" y="115"/>
                  </a:cubicBezTo>
                  <a:cubicBezTo>
                    <a:pt x="23" y="115"/>
                    <a:pt x="10" y="109"/>
                    <a:pt x="5" y="99"/>
                  </a:cubicBezTo>
                  <a:cubicBezTo>
                    <a:pt x="0" y="92"/>
                    <a:pt x="0" y="84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8" name="Freeform 236"/>
            <p:cNvSpPr>
              <a:spLocks noChangeArrowheads="1"/>
            </p:cNvSpPr>
            <p:nvPr/>
          </p:nvSpPr>
          <p:spPr bwMode="auto">
            <a:xfrm>
              <a:off x="4145883" y="4022372"/>
              <a:ext cx="9264" cy="64844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9" name="Freeform 237"/>
            <p:cNvSpPr>
              <a:spLocks noChangeArrowheads="1"/>
            </p:cNvSpPr>
            <p:nvPr/>
          </p:nvSpPr>
          <p:spPr bwMode="auto">
            <a:xfrm>
              <a:off x="4164410" y="4039046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8 h 120"/>
                <a:gd name="T12" fmla="*/ 101 w 102"/>
                <a:gd name="T13" fmla="*/ 66 h 120"/>
                <a:gd name="T14" fmla="*/ 19 w 102"/>
                <a:gd name="T15" fmla="*/ 66 h 120"/>
                <a:gd name="T16" fmla="*/ 52 w 102"/>
                <a:gd name="T17" fmla="*/ 102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7 h 120"/>
                <a:gd name="T28" fmla="*/ 19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9"/>
                    <a:pt x="51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1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1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0" name="Freeform 238"/>
            <p:cNvSpPr>
              <a:spLocks noChangeArrowheads="1"/>
            </p:cNvSpPr>
            <p:nvPr/>
          </p:nvSpPr>
          <p:spPr bwMode="auto">
            <a:xfrm>
              <a:off x="4214433" y="4039046"/>
              <a:ext cx="24084" cy="48170"/>
            </a:xfrm>
            <a:custGeom>
              <a:avLst/>
              <a:gdLst>
                <a:gd name="T0" fmla="*/ 0 w 56"/>
                <a:gd name="T1" fmla="*/ 3 h 116"/>
                <a:gd name="T2" fmla="*/ 0 w 56"/>
                <a:gd name="T3" fmla="*/ 3 h 116"/>
                <a:gd name="T4" fmla="*/ 18 w 56"/>
                <a:gd name="T5" fmla="*/ 3 h 116"/>
                <a:gd name="T6" fmla="*/ 18 w 56"/>
                <a:gd name="T7" fmla="*/ 23 h 116"/>
                <a:gd name="T8" fmla="*/ 49 w 56"/>
                <a:gd name="T9" fmla="*/ 0 h 116"/>
                <a:gd name="T10" fmla="*/ 55 w 56"/>
                <a:gd name="T11" fmla="*/ 1 h 116"/>
                <a:gd name="T12" fmla="*/ 55 w 56"/>
                <a:gd name="T13" fmla="*/ 21 h 116"/>
                <a:gd name="T14" fmla="*/ 49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5" y="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30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2" name="Group 331"/>
          <p:cNvGrpSpPr/>
          <p:nvPr/>
        </p:nvGrpSpPr>
        <p:grpSpPr>
          <a:xfrm>
            <a:off x="4885103" y="4022372"/>
            <a:ext cx="227879" cy="85223"/>
            <a:chOff x="4885103" y="4022372"/>
            <a:chExt cx="227879" cy="85223"/>
          </a:xfrm>
        </p:grpSpPr>
        <p:sp>
          <p:nvSpPr>
            <p:cNvPr id="3311" name="Freeform 239"/>
            <p:cNvSpPr>
              <a:spLocks noChangeArrowheads="1"/>
            </p:cNvSpPr>
            <p:nvPr/>
          </p:nvSpPr>
          <p:spPr bwMode="auto">
            <a:xfrm>
              <a:off x="4885103" y="4022372"/>
              <a:ext cx="59286" cy="64844"/>
            </a:xfrm>
            <a:custGeom>
              <a:avLst/>
              <a:gdLst>
                <a:gd name="T0" fmla="*/ 57 w 139"/>
                <a:gd name="T1" fmla="*/ 0 h 155"/>
                <a:gd name="T2" fmla="*/ 81 w 139"/>
                <a:gd name="T3" fmla="*/ 0 h 155"/>
                <a:gd name="T4" fmla="*/ 138 w 139"/>
                <a:gd name="T5" fmla="*/ 154 h 155"/>
                <a:gd name="T6" fmla="*/ 115 w 139"/>
                <a:gd name="T7" fmla="*/ 154 h 155"/>
                <a:gd name="T8" fmla="*/ 98 w 139"/>
                <a:gd name="T9" fmla="*/ 108 h 155"/>
                <a:gd name="T10" fmla="*/ 38 w 139"/>
                <a:gd name="T11" fmla="*/ 108 h 155"/>
                <a:gd name="T12" fmla="*/ 21 w 139"/>
                <a:gd name="T13" fmla="*/ 154 h 155"/>
                <a:gd name="T14" fmla="*/ 0 w 139"/>
                <a:gd name="T15" fmla="*/ 154 h 155"/>
                <a:gd name="T16" fmla="*/ 57 w 139"/>
                <a:gd name="T17" fmla="*/ 0 h 155"/>
                <a:gd name="T18" fmla="*/ 92 w 139"/>
                <a:gd name="T19" fmla="*/ 90 h 155"/>
                <a:gd name="T20" fmla="*/ 69 w 139"/>
                <a:gd name="T21" fmla="*/ 23 h 155"/>
                <a:gd name="T22" fmla="*/ 44 w 139"/>
                <a:gd name="T23" fmla="*/ 90 h 155"/>
                <a:gd name="T24" fmla="*/ 92 w 139"/>
                <a:gd name="T25" fmla="*/ 9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55">
                  <a:moveTo>
                    <a:pt x="57" y="0"/>
                  </a:moveTo>
                  <a:lnTo>
                    <a:pt x="81" y="0"/>
                  </a:lnTo>
                  <a:lnTo>
                    <a:pt x="138" y="154"/>
                  </a:lnTo>
                  <a:lnTo>
                    <a:pt x="115" y="154"/>
                  </a:lnTo>
                  <a:lnTo>
                    <a:pt x="98" y="108"/>
                  </a:lnTo>
                  <a:lnTo>
                    <a:pt x="38" y="108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2" y="90"/>
                  </a:moveTo>
                  <a:lnTo>
                    <a:pt x="69" y="23"/>
                  </a:lnTo>
                  <a:lnTo>
                    <a:pt x="44" y="90"/>
                  </a:lnTo>
                  <a:lnTo>
                    <a:pt x="92" y="9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2" name="Freeform 240"/>
            <p:cNvSpPr>
              <a:spLocks noChangeArrowheads="1"/>
            </p:cNvSpPr>
            <p:nvPr/>
          </p:nvSpPr>
          <p:spPr bwMode="auto">
            <a:xfrm>
              <a:off x="4948094" y="4039046"/>
              <a:ext cx="38906" cy="48170"/>
            </a:xfrm>
            <a:custGeom>
              <a:avLst/>
              <a:gdLst>
                <a:gd name="T0" fmla="*/ 74 w 94"/>
                <a:gd name="T1" fmla="*/ 46 h 116"/>
                <a:gd name="T2" fmla="*/ 74 w 94"/>
                <a:gd name="T3" fmla="*/ 46 h 116"/>
                <a:gd name="T4" fmla="*/ 52 w 94"/>
                <a:gd name="T5" fmla="*/ 17 h 116"/>
                <a:gd name="T6" fmla="*/ 19 w 94"/>
                <a:gd name="T7" fmla="*/ 51 h 116"/>
                <a:gd name="T8" fmla="*/ 19 w 94"/>
                <a:gd name="T9" fmla="*/ 115 h 116"/>
                <a:gd name="T10" fmla="*/ 0 w 94"/>
                <a:gd name="T11" fmla="*/ 115 h 116"/>
                <a:gd name="T12" fmla="*/ 0 w 94"/>
                <a:gd name="T13" fmla="*/ 3 h 116"/>
                <a:gd name="T14" fmla="*/ 18 w 94"/>
                <a:gd name="T15" fmla="*/ 3 h 116"/>
                <a:gd name="T16" fmla="*/ 18 w 94"/>
                <a:gd name="T17" fmla="*/ 19 h 116"/>
                <a:gd name="T18" fmla="*/ 53 w 94"/>
                <a:gd name="T19" fmla="*/ 0 h 116"/>
                <a:gd name="T20" fmla="*/ 89 w 94"/>
                <a:gd name="T21" fmla="*/ 16 h 116"/>
                <a:gd name="T22" fmla="*/ 93 w 94"/>
                <a:gd name="T23" fmla="*/ 42 h 116"/>
                <a:gd name="T24" fmla="*/ 93 w 94"/>
                <a:gd name="T25" fmla="*/ 48 h 116"/>
                <a:gd name="T26" fmla="*/ 93 w 94"/>
                <a:gd name="T27" fmla="*/ 115 h 116"/>
                <a:gd name="T28" fmla="*/ 74 w 94"/>
                <a:gd name="T29" fmla="*/ 115 h 116"/>
                <a:gd name="T30" fmla="*/ 74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30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7"/>
                    <a:pt x="38" y="0"/>
                    <a:pt x="53" y="0"/>
                  </a:cubicBezTo>
                  <a:cubicBezTo>
                    <a:pt x="71" y="0"/>
                    <a:pt x="83" y="6"/>
                    <a:pt x="89" y="16"/>
                  </a:cubicBezTo>
                  <a:cubicBezTo>
                    <a:pt x="93" y="23"/>
                    <a:pt x="93" y="32"/>
                    <a:pt x="93" y="42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3" name="Freeform 241"/>
            <p:cNvSpPr>
              <a:spLocks noChangeArrowheads="1"/>
            </p:cNvSpPr>
            <p:nvPr/>
          </p:nvSpPr>
          <p:spPr bwMode="auto">
            <a:xfrm>
              <a:off x="4996263" y="4039046"/>
              <a:ext cx="44464" cy="68549"/>
            </a:xfrm>
            <a:custGeom>
              <a:avLst/>
              <a:gdLst>
                <a:gd name="T0" fmla="*/ 51 w 105"/>
                <a:gd name="T1" fmla="*/ 119 h 164"/>
                <a:gd name="T2" fmla="*/ 51 w 105"/>
                <a:gd name="T3" fmla="*/ 119 h 164"/>
                <a:gd name="T4" fmla="*/ 0 w 105"/>
                <a:gd name="T5" fmla="*/ 60 h 164"/>
                <a:gd name="T6" fmla="*/ 51 w 105"/>
                <a:gd name="T7" fmla="*/ 0 h 164"/>
                <a:gd name="T8" fmla="*/ 86 w 105"/>
                <a:gd name="T9" fmla="*/ 18 h 164"/>
                <a:gd name="T10" fmla="*/ 86 w 105"/>
                <a:gd name="T11" fmla="*/ 4 h 164"/>
                <a:gd name="T12" fmla="*/ 104 w 105"/>
                <a:gd name="T13" fmla="*/ 4 h 164"/>
                <a:gd name="T14" fmla="*/ 104 w 105"/>
                <a:gd name="T15" fmla="*/ 114 h 164"/>
                <a:gd name="T16" fmla="*/ 52 w 105"/>
                <a:gd name="T17" fmla="*/ 163 h 164"/>
                <a:gd name="T18" fmla="*/ 5 w 105"/>
                <a:gd name="T19" fmla="*/ 129 h 164"/>
                <a:gd name="T20" fmla="*/ 5 w 105"/>
                <a:gd name="T21" fmla="*/ 128 h 164"/>
                <a:gd name="T22" fmla="*/ 23 w 105"/>
                <a:gd name="T23" fmla="*/ 128 h 164"/>
                <a:gd name="T24" fmla="*/ 23 w 105"/>
                <a:gd name="T25" fmla="*/ 129 h 164"/>
                <a:gd name="T26" fmla="*/ 53 w 105"/>
                <a:gd name="T27" fmla="*/ 146 h 164"/>
                <a:gd name="T28" fmla="*/ 86 w 105"/>
                <a:gd name="T29" fmla="*/ 118 h 164"/>
                <a:gd name="T30" fmla="*/ 86 w 105"/>
                <a:gd name="T31" fmla="*/ 102 h 164"/>
                <a:gd name="T32" fmla="*/ 51 w 105"/>
                <a:gd name="T33" fmla="*/ 119 h 164"/>
                <a:gd name="T34" fmla="*/ 20 w 105"/>
                <a:gd name="T35" fmla="*/ 60 h 164"/>
                <a:gd name="T36" fmla="*/ 20 w 105"/>
                <a:gd name="T37" fmla="*/ 60 h 164"/>
                <a:gd name="T38" fmla="*/ 53 w 105"/>
                <a:gd name="T39" fmla="*/ 102 h 164"/>
                <a:gd name="T40" fmla="*/ 86 w 105"/>
                <a:gd name="T41" fmla="*/ 61 h 164"/>
                <a:gd name="T42" fmla="*/ 53 w 105"/>
                <a:gd name="T43" fmla="*/ 17 h 164"/>
                <a:gd name="T44" fmla="*/ 20 w 105"/>
                <a:gd name="T45" fmla="*/ 6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4">
                  <a:moveTo>
                    <a:pt x="51" y="119"/>
                  </a:moveTo>
                  <a:lnTo>
                    <a:pt x="51" y="119"/>
                  </a:lnTo>
                  <a:cubicBezTo>
                    <a:pt x="21" y="119"/>
                    <a:pt x="0" y="96"/>
                    <a:pt x="0" y="60"/>
                  </a:cubicBezTo>
                  <a:cubicBezTo>
                    <a:pt x="0" y="24"/>
                    <a:pt x="21" y="0"/>
                    <a:pt x="51" y="0"/>
                  </a:cubicBezTo>
                  <a:cubicBezTo>
                    <a:pt x="68" y="0"/>
                    <a:pt x="78" y="8"/>
                    <a:pt x="86" y="18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47"/>
                    <a:pt x="90" y="163"/>
                    <a:pt x="52" y="163"/>
                  </a:cubicBezTo>
                  <a:cubicBezTo>
                    <a:pt x="22" y="163"/>
                    <a:pt x="5" y="150"/>
                    <a:pt x="5" y="129"/>
                  </a:cubicBezTo>
                  <a:cubicBezTo>
                    <a:pt x="5" y="129"/>
                    <a:pt x="5" y="129"/>
                    <a:pt x="5" y="128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3" y="141"/>
                    <a:pt x="33" y="146"/>
                    <a:pt x="53" y="146"/>
                  </a:cubicBezTo>
                  <a:cubicBezTo>
                    <a:pt x="77" y="146"/>
                    <a:pt x="86" y="138"/>
                    <a:pt x="86" y="118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77" y="114"/>
                    <a:pt x="66" y="119"/>
                    <a:pt x="51" y="119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87"/>
                    <a:pt x="32" y="102"/>
                    <a:pt x="53" y="102"/>
                  </a:cubicBezTo>
                  <a:cubicBezTo>
                    <a:pt x="76" y="102"/>
                    <a:pt x="86" y="89"/>
                    <a:pt x="86" y="61"/>
                  </a:cubicBezTo>
                  <a:cubicBezTo>
                    <a:pt x="86" y="33"/>
                    <a:pt x="75" y="17"/>
                    <a:pt x="53" y="17"/>
                  </a:cubicBezTo>
                  <a:cubicBezTo>
                    <a:pt x="32" y="17"/>
                    <a:pt x="20" y="33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4" name="Freeform 242"/>
            <p:cNvSpPr>
              <a:spLocks noChangeArrowheads="1"/>
            </p:cNvSpPr>
            <p:nvPr/>
          </p:nvSpPr>
          <p:spPr bwMode="auto">
            <a:xfrm>
              <a:off x="5053696" y="4022372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5" name="Freeform 243"/>
            <p:cNvSpPr>
              <a:spLocks noChangeArrowheads="1"/>
            </p:cNvSpPr>
            <p:nvPr/>
          </p:nvSpPr>
          <p:spPr bwMode="auto">
            <a:xfrm>
              <a:off x="5070371" y="4039046"/>
              <a:ext cx="42611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8 h 120"/>
                <a:gd name="T12" fmla="*/ 100 w 101"/>
                <a:gd name="T13" fmla="*/ 66 h 120"/>
                <a:gd name="T14" fmla="*/ 20 w 101"/>
                <a:gd name="T15" fmla="*/ 66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50 h 120"/>
                <a:gd name="T24" fmla="*/ 81 w 101"/>
                <a:gd name="T25" fmla="*/ 50 h 120"/>
                <a:gd name="T26" fmla="*/ 51 w 101"/>
                <a:gd name="T27" fmla="*/ 17 h 120"/>
                <a:gd name="T28" fmla="*/ 20 w 101"/>
                <a:gd name="T29" fmla="*/ 50 h 120"/>
                <a:gd name="T30" fmla="*/ 81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0" y="21"/>
                    <a:pt x="100" y="58"/>
                  </a:cubicBezTo>
                  <a:cubicBezTo>
                    <a:pt x="100" y="60"/>
                    <a:pt x="100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5702134" y="4022372"/>
            <a:ext cx="337187" cy="66697"/>
            <a:chOff x="5702134" y="4022372"/>
            <a:chExt cx="337187" cy="66697"/>
          </a:xfrm>
        </p:grpSpPr>
        <p:sp>
          <p:nvSpPr>
            <p:cNvPr id="3316" name="Freeform 244"/>
            <p:cNvSpPr>
              <a:spLocks noChangeArrowheads="1"/>
            </p:cNvSpPr>
            <p:nvPr/>
          </p:nvSpPr>
          <p:spPr bwMode="auto">
            <a:xfrm>
              <a:off x="5702134" y="4022372"/>
              <a:ext cx="61139" cy="64844"/>
            </a:xfrm>
            <a:custGeom>
              <a:avLst/>
              <a:gdLst>
                <a:gd name="T0" fmla="*/ 19 w 146"/>
                <a:gd name="T1" fmla="*/ 154 h 155"/>
                <a:gd name="T2" fmla="*/ 19 w 146"/>
                <a:gd name="T3" fmla="*/ 154 h 155"/>
                <a:gd name="T4" fmla="*/ 0 w 146"/>
                <a:gd name="T5" fmla="*/ 154 h 155"/>
                <a:gd name="T6" fmla="*/ 0 w 146"/>
                <a:gd name="T7" fmla="*/ 0 h 155"/>
                <a:gd name="T8" fmla="*/ 30 w 146"/>
                <a:gd name="T9" fmla="*/ 0 h 155"/>
                <a:gd name="T10" fmla="*/ 68 w 146"/>
                <a:gd name="T11" fmla="*/ 117 h 155"/>
                <a:gd name="T12" fmla="*/ 72 w 146"/>
                <a:gd name="T13" fmla="*/ 130 h 155"/>
                <a:gd name="T14" fmla="*/ 75 w 146"/>
                <a:gd name="T15" fmla="*/ 117 h 155"/>
                <a:gd name="T16" fmla="*/ 115 w 146"/>
                <a:gd name="T17" fmla="*/ 0 h 155"/>
                <a:gd name="T18" fmla="*/ 145 w 146"/>
                <a:gd name="T19" fmla="*/ 0 h 155"/>
                <a:gd name="T20" fmla="*/ 145 w 146"/>
                <a:gd name="T21" fmla="*/ 154 h 155"/>
                <a:gd name="T22" fmla="*/ 124 w 146"/>
                <a:gd name="T23" fmla="*/ 154 h 155"/>
                <a:gd name="T24" fmla="*/ 124 w 146"/>
                <a:gd name="T25" fmla="*/ 23 h 155"/>
                <a:gd name="T26" fmla="*/ 121 w 146"/>
                <a:gd name="T27" fmla="*/ 36 h 155"/>
                <a:gd name="T28" fmla="*/ 81 w 146"/>
                <a:gd name="T29" fmla="*/ 154 h 155"/>
                <a:gd name="T30" fmla="*/ 62 w 146"/>
                <a:gd name="T31" fmla="*/ 154 h 155"/>
                <a:gd name="T32" fmla="*/ 23 w 146"/>
                <a:gd name="T33" fmla="*/ 36 h 155"/>
                <a:gd name="T34" fmla="*/ 19 w 146"/>
                <a:gd name="T35" fmla="*/ 23 h 155"/>
                <a:gd name="T36" fmla="*/ 19 w 146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" h="155">
                  <a:moveTo>
                    <a:pt x="19" y="154"/>
                  </a:moveTo>
                  <a:lnTo>
                    <a:pt x="19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70" y="123"/>
                    <a:pt x="71" y="127"/>
                    <a:pt x="72" y="130"/>
                  </a:cubicBezTo>
                  <a:cubicBezTo>
                    <a:pt x="73" y="126"/>
                    <a:pt x="74" y="122"/>
                    <a:pt x="75" y="117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54"/>
                    <a:pt x="145" y="154"/>
                    <a:pt x="145" y="154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3" y="28"/>
                    <a:pt x="122" y="32"/>
                    <a:pt x="121" y="36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62" y="154"/>
                    <a:pt x="62" y="154"/>
                    <a:pt x="62" y="15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1" y="32"/>
                    <a:pt x="20" y="28"/>
                    <a:pt x="19" y="23"/>
                  </a:cubicBezTo>
                  <a:lnTo>
                    <a:pt x="19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" name="Freeform 245"/>
            <p:cNvSpPr>
              <a:spLocks noChangeArrowheads="1"/>
            </p:cNvSpPr>
            <p:nvPr/>
          </p:nvSpPr>
          <p:spPr bwMode="auto">
            <a:xfrm>
              <a:off x="5772535" y="4039046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8 h 120"/>
                <a:gd name="T12" fmla="*/ 100 w 102"/>
                <a:gd name="T13" fmla="*/ 66 h 120"/>
                <a:gd name="T14" fmla="*/ 20 w 102"/>
                <a:gd name="T15" fmla="*/ 66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7 h 120"/>
                <a:gd name="T28" fmla="*/ 20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8" name="Freeform 246"/>
            <p:cNvSpPr>
              <a:spLocks noChangeArrowheads="1"/>
            </p:cNvSpPr>
            <p:nvPr/>
          </p:nvSpPr>
          <p:spPr bwMode="auto">
            <a:xfrm>
              <a:off x="5822558" y="4039046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8 w 106"/>
                <a:gd name="T9" fmla="*/ 46 h 120"/>
                <a:gd name="T10" fmla="*/ 73 w 106"/>
                <a:gd name="T11" fmla="*/ 35 h 120"/>
                <a:gd name="T12" fmla="*/ 48 w 106"/>
                <a:gd name="T13" fmla="*/ 17 h 120"/>
                <a:gd name="T14" fmla="*/ 22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2 w 106"/>
                <a:gd name="T23" fmla="*/ 35 h 120"/>
                <a:gd name="T24" fmla="*/ 92 w 106"/>
                <a:gd name="T25" fmla="*/ 91 h 120"/>
                <a:gd name="T26" fmla="*/ 99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18 w 106"/>
                <a:gd name="T45" fmla="*/ 86 h 120"/>
                <a:gd name="T46" fmla="*/ 39 w 106"/>
                <a:gd name="T47" fmla="*/ 102 h 120"/>
                <a:gd name="T48" fmla="*/ 73 w 106"/>
                <a:gd name="T49" fmla="*/ 75 h 120"/>
                <a:gd name="T50" fmla="*/ 73 w 106"/>
                <a:gd name="T51" fmla="*/ 59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9"/>
                    <a:pt x="64" y="48"/>
                    <a:pt x="68" y="46"/>
                  </a:cubicBezTo>
                  <a:cubicBezTo>
                    <a:pt x="73" y="44"/>
                    <a:pt x="73" y="42"/>
                    <a:pt x="73" y="35"/>
                  </a:cubicBezTo>
                  <a:cubicBezTo>
                    <a:pt x="73" y="23"/>
                    <a:pt x="65" y="17"/>
                    <a:pt x="48" y="17"/>
                  </a:cubicBezTo>
                  <a:cubicBezTo>
                    <a:pt x="31" y="17"/>
                    <a:pt x="22" y="24"/>
                    <a:pt x="22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1" y="0"/>
                    <a:pt x="50" y="0"/>
                  </a:cubicBezTo>
                  <a:cubicBezTo>
                    <a:pt x="79" y="0"/>
                    <a:pt x="92" y="12"/>
                    <a:pt x="92" y="35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9"/>
                    <a:pt x="93" y="102"/>
                    <a:pt x="99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7" y="118"/>
                    <a:pt x="94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8" y="74"/>
                    <a:pt x="18" y="86"/>
                  </a:cubicBezTo>
                  <a:cubicBezTo>
                    <a:pt x="18" y="96"/>
                    <a:pt x="26" y="102"/>
                    <a:pt x="39" y="102"/>
                  </a:cubicBezTo>
                  <a:cubicBezTo>
                    <a:pt x="59" y="102"/>
                    <a:pt x="73" y="91"/>
                    <a:pt x="73" y="75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63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9" name="Freeform 247"/>
            <p:cNvSpPr>
              <a:spLocks noChangeArrowheads="1"/>
            </p:cNvSpPr>
            <p:nvPr/>
          </p:nvSpPr>
          <p:spPr bwMode="auto">
            <a:xfrm>
              <a:off x="5868875" y="4039046"/>
              <a:ext cx="38907" cy="50022"/>
            </a:xfrm>
            <a:custGeom>
              <a:avLst/>
              <a:gdLst>
                <a:gd name="T0" fmla="*/ 19 w 93"/>
                <a:gd name="T1" fmla="*/ 79 h 120"/>
                <a:gd name="T2" fmla="*/ 19 w 93"/>
                <a:gd name="T3" fmla="*/ 79 h 120"/>
                <a:gd name="T4" fmla="*/ 47 w 93"/>
                <a:gd name="T5" fmla="*/ 102 h 120"/>
                <a:gd name="T6" fmla="*/ 73 w 93"/>
                <a:gd name="T7" fmla="*/ 85 h 120"/>
                <a:gd name="T8" fmla="*/ 56 w 93"/>
                <a:gd name="T9" fmla="*/ 70 h 120"/>
                <a:gd name="T10" fmla="*/ 35 w 93"/>
                <a:gd name="T11" fmla="*/ 65 h 120"/>
                <a:gd name="T12" fmla="*/ 3 w 93"/>
                <a:gd name="T13" fmla="*/ 33 h 120"/>
                <a:gd name="T14" fmla="*/ 46 w 93"/>
                <a:gd name="T15" fmla="*/ 0 h 120"/>
                <a:gd name="T16" fmla="*/ 89 w 93"/>
                <a:gd name="T17" fmla="*/ 35 h 120"/>
                <a:gd name="T18" fmla="*/ 89 w 93"/>
                <a:gd name="T19" fmla="*/ 36 h 120"/>
                <a:gd name="T20" fmla="*/ 71 w 93"/>
                <a:gd name="T21" fmla="*/ 36 h 120"/>
                <a:gd name="T22" fmla="*/ 46 w 93"/>
                <a:gd name="T23" fmla="*/ 17 h 120"/>
                <a:gd name="T24" fmla="*/ 22 w 93"/>
                <a:gd name="T25" fmla="*/ 33 h 120"/>
                <a:gd name="T26" fmla="*/ 40 w 93"/>
                <a:gd name="T27" fmla="*/ 46 h 120"/>
                <a:gd name="T28" fmla="*/ 58 w 93"/>
                <a:gd name="T29" fmla="*/ 50 h 120"/>
                <a:gd name="T30" fmla="*/ 92 w 93"/>
                <a:gd name="T31" fmla="*/ 83 h 120"/>
                <a:gd name="T32" fmla="*/ 46 w 93"/>
                <a:gd name="T33" fmla="*/ 119 h 120"/>
                <a:gd name="T34" fmla="*/ 0 w 93"/>
                <a:gd name="T35" fmla="*/ 79 h 120"/>
                <a:gd name="T36" fmla="*/ 19 w 93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9" y="79"/>
                  </a:moveTo>
                  <a:lnTo>
                    <a:pt x="19" y="79"/>
                  </a:lnTo>
                  <a:cubicBezTo>
                    <a:pt x="20" y="95"/>
                    <a:pt x="29" y="102"/>
                    <a:pt x="47" y="102"/>
                  </a:cubicBezTo>
                  <a:cubicBezTo>
                    <a:pt x="64" y="102"/>
                    <a:pt x="73" y="95"/>
                    <a:pt x="73" y="85"/>
                  </a:cubicBezTo>
                  <a:cubicBezTo>
                    <a:pt x="73" y="75"/>
                    <a:pt x="68" y="72"/>
                    <a:pt x="56" y="70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14" y="59"/>
                    <a:pt x="3" y="51"/>
                    <a:pt x="3" y="33"/>
                  </a:cubicBezTo>
                  <a:cubicBezTo>
                    <a:pt x="3" y="14"/>
                    <a:pt x="19" y="0"/>
                    <a:pt x="46" y="0"/>
                  </a:cubicBezTo>
                  <a:cubicBezTo>
                    <a:pt x="72" y="0"/>
                    <a:pt x="89" y="14"/>
                    <a:pt x="89" y="35"/>
                  </a:cubicBezTo>
                  <a:cubicBezTo>
                    <a:pt x="89" y="35"/>
                    <a:pt x="89" y="35"/>
                    <a:pt x="89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0" y="23"/>
                    <a:pt x="60" y="17"/>
                    <a:pt x="46" y="17"/>
                  </a:cubicBezTo>
                  <a:cubicBezTo>
                    <a:pt x="30" y="17"/>
                    <a:pt x="22" y="22"/>
                    <a:pt x="22" y="33"/>
                  </a:cubicBezTo>
                  <a:cubicBezTo>
                    <a:pt x="22" y="41"/>
                    <a:pt x="28" y="43"/>
                    <a:pt x="40" y="46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2" y="63"/>
                    <a:pt x="92" y="83"/>
                  </a:cubicBezTo>
                  <a:cubicBezTo>
                    <a:pt x="92" y="105"/>
                    <a:pt x="75" y="119"/>
                    <a:pt x="46" y="119"/>
                  </a:cubicBezTo>
                  <a:cubicBezTo>
                    <a:pt x="17" y="119"/>
                    <a:pt x="1" y="105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0" name="Freeform 248"/>
            <p:cNvSpPr>
              <a:spLocks noChangeArrowheads="1"/>
            </p:cNvSpPr>
            <p:nvPr/>
          </p:nvSpPr>
          <p:spPr bwMode="auto">
            <a:xfrm>
              <a:off x="5917044" y="4040899"/>
              <a:ext cx="38907" cy="48170"/>
            </a:xfrm>
            <a:custGeom>
              <a:avLst/>
              <a:gdLst>
                <a:gd name="T0" fmla="*/ 18 w 94"/>
                <a:gd name="T1" fmla="*/ 69 h 116"/>
                <a:gd name="T2" fmla="*/ 18 w 94"/>
                <a:gd name="T3" fmla="*/ 69 h 116"/>
                <a:gd name="T4" fmla="*/ 41 w 94"/>
                <a:gd name="T5" fmla="*/ 98 h 116"/>
                <a:gd name="T6" fmla="*/ 74 w 94"/>
                <a:gd name="T7" fmla="*/ 61 h 116"/>
                <a:gd name="T8" fmla="*/ 74 w 94"/>
                <a:gd name="T9" fmla="*/ 0 h 116"/>
                <a:gd name="T10" fmla="*/ 93 w 94"/>
                <a:gd name="T11" fmla="*/ 0 h 116"/>
                <a:gd name="T12" fmla="*/ 93 w 94"/>
                <a:gd name="T13" fmla="*/ 112 h 116"/>
                <a:gd name="T14" fmla="*/ 76 w 94"/>
                <a:gd name="T15" fmla="*/ 112 h 116"/>
                <a:gd name="T16" fmla="*/ 76 w 94"/>
                <a:gd name="T17" fmla="*/ 95 h 116"/>
                <a:gd name="T18" fmla="*/ 38 w 94"/>
                <a:gd name="T19" fmla="*/ 115 h 116"/>
                <a:gd name="T20" fmla="*/ 5 w 94"/>
                <a:gd name="T21" fmla="*/ 99 h 116"/>
                <a:gd name="T22" fmla="*/ 0 w 94"/>
                <a:gd name="T23" fmla="*/ 72 h 116"/>
                <a:gd name="T24" fmla="*/ 0 w 94"/>
                <a:gd name="T25" fmla="*/ 67 h 116"/>
                <a:gd name="T26" fmla="*/ 0 w 94"/>
                <a:gd name="T27" fmla="*/ 0 h 116"/>
                <a:gd name="T28" fmla="*/ 18 w 94"/>
                <a:gd name="T29" fmla="*/ 0 h 116"/>
                <a:gd name="T30" fmla="*/ 18 w 94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18" y="69"/>
                  </a:moveTo>
                  <a:lnTo>
                    <a:pt x="18" y="69"/>
                  </a:lnTo>
                  <a:cubicBezTo>
                    <a:pt x="18" y="89"/>
                    <a:pt x="23" y="98"/>
                    <a:pt x="41" y="98"/>
                  </a:cubicBezTo>
                  <a:cubicBezTo>
                    <a:pt x="63" y="98"/>
                    <a:pt x="74" y="85"/>
                    <a:pt x="74" y="6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7" y="108"/>
                    <a:pt x="55" y="115"/>
                    <a:pt x="38" y="115"/>
                  </a:cubicBezTo>
                  <a:cubicBezTo>
                    <a:pt x="22" y="115"/>
                    <a:pt x="11" y="109"/>
                    <a:pt x="5" y="99"/>
                  </a:cubicBezTo>
                  <a:cubicBezTo>
                    <a:pt x="0" y="92"/>
                    <a:pt x="0" y="84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1" name="Freeform 249"/>
            <p:cNvSpPr>
              <a:spLocks noChangeArrowheads="1"/>
            </p:cNvSpPr>
            <p:nvPr/>
          </p:nvSpPr>
          <p:spPr bwMode="auto">
            <a:xfrm>
              <a:off x="5968919" y="4039046"/>
              <a:ext cx="22232" cy="48170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9 w 55"/>
                <a:gd name="T5" fmla="*/ 3 h 116"/>
                <a:gd name="T6" fmla="*/ 19 w 55"/>
                <a:gd name="T7" fmla="*/ 23 h 116"/>
                <a:gd name="T8" fmla="*/ 50 w 55"/>
                <a:gd name="T9" fmla="*/ 0 h 116"/>
                <a:gd name="T10" fmla="*/ 54 w 55"/>
                <a:gd name="T11" fmla="*/ 1 h 116"/>
                <a:gd name="T12" fmla="*/ 54 w 55"/>
                <a:gd name="T13" fmla="*/ 21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8"/>
                    <a:pt x="35" y="0"/>
                    <a:pt x="50" y="0"/>
                  </a:cubicBezTo>
                  <a:cubicBezTo>
                    <a:pt x="51" y="0"/>
                    <a:pt x="53" y="0"/>
                    <a:pt x="54" y="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1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2" name="Freeform 250"/>
            <p:cNvSpPr>
              <a:spLocks noChangeArrowheads="1"/>
            </p:cNvSpPr>
            <p:nvPr/>
          </p:nvSpPr>
          <p:spPr bwMode="auto">
            <a:xfrm>
              <a:off x="5996710" y="4039046"/>
              <a:ext cx="42611" cy="50022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8 h 120"/>
                <a:gd name="T12" fmla="*/ 101 w 102"/>
                <a:gd name="T13" fmla="*/ 66 h 120"/>
                <a:gd name="T14" fmla="*/ 20 w 102"/>
                <a:gd name="T15" fmla="*/ 66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7 h 120"/>
                <a:gd name="T28" fmla="*/ 20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6652558" y="4022372"/>
            <a:ext cx="170447" cy="85223"/>
            <a:chOff x="6652558" y="4022372"/>
            <a:chExt cx="170447" cy="85223"/>
          </a:xfrm>
        </p:grpSpPr>
        <p:sp>
          <p:nvSpPr>
            <p:cNvPr id="3323" name="Freeform 251"/>
            <p:cNvSpPr>
              <a:spLocks noChangeArrowheads="1"/>
            </p:cNvSpPr>
            <p:nvPr/>
          </p:nvSpPr>
          <p:spPr bwMode="auto">
            <a:xfrm>
              <a:off x="6652558" y="4022372"/>
              <a:ext cx="50022" cy="68550"/>
            </a:xfrm>
            <a:custGeom>
              <a:avLst/>
              <a:gdLst>
                <a:gd name="T0" fmla="*/ 19 w 119"/>
                <a:gd name="T1" fmla="*/ 106 h 162"/>
                <a:gd name="T2" fmla="*/ 19 w 119"/>
                <a:gd name="T3" fmla="*/ 106 h 162"/>
                <a:gd name="T4" fmla="*/ 59 w 119"/>
                <a:gd name="T5" fmla="*/ 142 h 162"/>
                <a:gd name="T6" fmla="*/ 97 w 119"/>
                <a:gd name="T7" fmla="*/ 115 h 162"/>
                <a:gd name="T8" fmla="*/ 56 w 119"/>
                <a:gd name="T9" fmla="*/ 87 h 162"/>
                <a:gd name="T10" fmla="*/ 4 w 119"/>
                <a:gd name="T11" fmla="*/ 44 h 162"/>
                <a:gd name="T12" fmla="*/ 59 w 119"/>
                <a:gd name="T13" fmla="*/ 0 h 162"/>
                <a:gd name="T14" fmla="*/ 114 w 119"/>
                <a:gd name="T15" fmla="*/ 49 h 162"/>
                <a:gd name="T16" fmla="*/ 94 w 119"/>
                <a:gd name="T17" fmla="*/ 49 h 162"/>
                <a:gd name="T18" fmla="*/ 58 w 119"/>
                <a:gd name="T19" fmla="*/ 16 h 162"/>
                <a:gd name="T20" fmla="*/ 25 w 119"/>
                <a:gd name="T21" fmla="*/ 41 h 162"/>
                <a:gd name="T22" fmla="*/ 70 w 119"/>
                <a:gd name="T23" fmla="*/ 69 h 162"/>
                <a:gd name="T24" fmla="*/ 106 w 119"/>
                <a:gd name="T25" fmla="*/ 83 h 162"/>
                <a:gd name="T26" fmla="*/ 118 w 119"/>
                <a:gd name="T27" fmla="*/ 112 h 162"/>
                <a:gd name="T28" fmla="*/ 60 w 119"/>
                <a:gd name="T29" fmla="*/ 161 h 162"/>
                <a:gd name="T30" fmla="*/ 0 w 119"/>
                <a:gd name="T31" fmla="*/ 106 h 162"/>
                <a:gd name="T32" fmla="*/ 19 w 119"/>
                <a:gd name="T33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62">
                  <a:moveTo>
                    <a:pt x="19" y="106"/>
                  </a:moveTo>
                  <a:lnTo>
                    <a:pt x="19" y="106"/>
                  </a:lnTo>
                  <a:cubicBezTo>
                    <a:pt x="19" y="129"/>
                    <a:pt x="35" y="142"/>
                    <a:pt x="59" y="142"/>
                  </a:cubicBezTo>
                  <a:cubicBezTo>
                    <a:pt x="84" y="142"/>
                    <a:pt x="97" y="132"/>
                    <a:pt x="97" y="115"/>
                  </a:cubicBezTo>
                  <a:cubicBezTo>
                    <a:pt x="97" y="96"/>
                    <a:pt x="84" y="93"/>
                    <a:pt x="56" y="87"/>
                  </a:cubicBezTo>
                  <a:cubicBezTo>
                    <a:pt x="21" y="79"/>
                    <a:pt x="4" y="72"/>
                    <a:pt x="4" y="44"/>
                  </a:cubicBezTo>
                  <a:cubicBezTo>
                    <a:pt x="4" y="17"/>
                    <a:pt x="26" y="0"/>
                    <a:pt x="59" y="0"/>
                  </a:cubicBezTo>
                  <a:cubicBezTo>
                    <a:pt x="93" y="0"/>
                    <a:pt x="114" y="17"/>
                    <a:pt x="11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2" y="28"/>
                    <a:pt x="80" y="16"/>
                    <a:pt x="58" y="16"/>
                  </a:cubicBezTo>
                  <a:cubicBezTo>
                    <a:pt x="37" y="16"/>
                    <a:pt x="25" y="27"/>
                    <a:pt x="25" y="41"/>
                  </a:cubicBezTo>
                  <a:cubicBezTo>
                    <a:pt x="25" y="61"/>
                    <a:pt x="38" y="62"/>
                    <a:pt x="70" y="69"/>
                  </a:cubicBezTo>
                  <a:cubicBezTo>
                    <a:pt x="86" y="74"/>
                    <a:pt x="97" y="76"/>
                    <a:pt x="106" y="83"/>
                  </a:cubicBezTo>
                  <a:cubicBezTo>
                    <a:pt x="114" y="90"/>
                    <a:pt x="118" y="100"/>
                    <a:pt x="118" y="112"/>
                  </a:cubicBezTo>
                  <a:cubicBezTo>
                    <a:pt x="118" y="141"/>
                    <a:pt x="96" y="161"/>
                    <a:pt x="60" y="161"/>
                  </a:cubicBezTo>
                  <a:cubicBezTo>
                    <a:pt x="22" y="161"/>
                    <a:pt x="1" y="141"/>
                    <a:pt x="0" y="106"/>
                  </a:cubicBezTo>
                  <a:lnTo>
                    <a:pt x="19" y="10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4" name="Freeform 252"/>
            <p:cNvSpPr>
              <a:spLocks noChangeArrowheads="1"/>
            </p:cNvSpPr>
            <p:nvPr/>
          </p:nvSpPr>
          <p:spPr bwMode="auto">
            <a:xfrm>
              <a:off x="6711844" y="4039046"/>
              <a:ext cx="44464" cy="68549"/>
            </a:xfrm>
            <a:custGeom>
              <a:avLst/>
              <a:gdLst>
                <a:gd name="T0" fmla="*/ 0 w 105"/>
                <a:gd name="T1" fmla="*/ 4 h 162"/>
                <a:gd name="T2" fmla="*/ 0 w 105"/>
                <a:gd name="T3" fmla="*/ 4 h 162"/>
                <a:gd name="T4" fmla="*/ 19 w 105"/>
                <a:gd name="T5" fmla="*/ 4 h 162"/>
                <a:gd name="T6" fmla="*/ 19 w 105"/>
                <a:gd name="T7" fmla="*/ 20 h 162"/>
                <a:gd name="T8" fmla="*/ 55 w 105"/>
                <a:gd name="T9" fmla="*/ 0 h 162"/>
                <a:gd name="T10" fmla="*/ 104 w 105"/>
                <a:gd name="T11" fmla="*/ 60 h 162"/>
                <a:gd name="T12" fmla="*/ 55 w 105"/>
                <a:gd name="T13" fmla="*/ 119 h 162"/>
                <a:gd name="T14" fmla="*/ 19 w 105"/>
                <a:gd name="T15" fmla="*/ 102 h 162"/>
                <a:gd name="T16" fmla="*/ 19 w 105"/>
                <a:gd name="T17" fmla="*/ 161 h 162"/>
                <a:gd name="T18" fmla="*/ 0 w 105"/>
                <a:gd name="T19" fmla="*/ 161 h 162"/>
                <a:gd name="T20" fmla="*/ 0 w 105"/>
                <a:gd name="T21" fmla="*/ 4 h 162"/>
                <a:gd name="T22" fmla="*/ 51 w 105"/>
                <a:gd name="T23" fmla="*/ 102 h 162"/>
                <a:gd name="T24" fmla="*/ 51 w 105"/>
                <a:gd name="T25" fmla="*/ 102 h 162"/>
                <a:gd name="T26" fmla="*/ 84 w 105"/>
                <a:gd name="T27" fmla="*/ 59 h 162"/>
                <a:gd name="T28" fmla="*/ 51 w 105"/>
                <a:gd name="T29" fmla="*/ 17 h 162"/>
                <a:gd name="T30" fmla="*/ 18 w 105"/>
                <a:gd name="T31" fmla="*/ 61 h 162"/>
                <a:gd name="T32" fmla="*/ 51 w 105"/>
                <a:gd name="T33" fmla="*/ 10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2">
                  <a:moveTo>
                    <a:pt x="0" y="4"/>
                  </a:moveTo>
                  <a:lnTo>
                    <a:pt x="0" y="4"/>
                  </a:lnTo>
                  <a:cubicBezTo>
                    <a:pt x="19" y="4"/>
                    <a:pt x="19" y="4"/>
                    <a:pt x="19" y="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8" y="7"/>
                    <a:pt x="40" y="0"/>
                    <a:pt x="55" y="0"/>
                  </a:cubicBezTo>
                  <a:cubicBezTo>
                    <a:pt x="84" y="0"/>
                    <a:pt x="104" y="23"/>
                    <a:pt x="104" y="60"/>
                  </a:cubicBezTo>
                  <a:cubicBezTo>
                    <a:pt x="104" y="97"/>
                    <a:pt x="84" y="119"/>
                    <a:pt x="55" y="119"/>
                  </a:cubicBezTo>
                  <a:cubicBezTo>
                    <a:pt x="40" y="119"/>
                    <a:pt x="27" y="114"/>
                    <a:pt x="19" y="102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0" y="161"/>
                    <a:pt x="0" y="161"/>
                    <a:pt x="0" y="161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7"/>
                    <a:pt x="84" y="59"/>
                  </a:cubicBezTo>
                  <a:cubicBezTo>
                    <a:pt x="84" y="33"/>
                    <a:pt x="72" y="17"/>
                    <a:pt x="51" y="17"/>
                  </a:cubicBezTo>
                  <a:cubicBezTo>
                    <a:pt x="30" y="17"/>
                    <a:pt x="18" y="33"/>
                    <a:pt x="18" y="61"/>
                  </a:cubicBezTo>
                  <a:cubicBezTo>
                    <a:pt x="18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5" name="Freeform 253"/>
            <p:cNvSpPr>
              <a:spLocks noChangeArrowheads="1"/>
            </p:cNvSpPr>
            <p:nvPr/>
          </p:nvSpPr>
          <p:spPr bwMode="auto">
            <a:xfrm>
              <a:off x="6765571" y="4022372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6" name="Freeform 254"/>
            <p:cNvSpPr>
              <a:spLocks noChangeArrowheads="1"/>
            </p:cNvSpPr>
            <p:nvPr/>
          </p:nvSpPr>
          <p:spPr bwMode="auto">
            <a:xfrm>
              <a:off x="6784098" y="4022372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7" name="Freeform 255"/>
            <p:cNvSpPr>
              <a:spLocks noChangeArrowheads="1"/>
            </p:cNvSpPr>
            <p:nvPr/>
          </p:nvSpPr>
          <p:spPr bwMode="auto">
            <a:xfrm>
              <a:off x="6798920" y="4027930"/>
              <a:ext cx="24085" cy="61138"/>
            </a:xfrm>
            <a:custGeom>
              <a:avLst/>
              <a:gdLst>
                <a:gd name="T0" fmla="*/ 46 w 57"/>
                <a:gd name="T1" fmla="*/ 127 h 145"/>
                <a:gd name="T2" fmla="*/ 46 w 57"/>
                <a:gd name="T3" fmla="*/ 127 h 145"/>
                <a:gd name="T4" fmla="*/ 56 w 57"/>
                <a:gd name="T5" fmla="*/ 126 h 145"/>
                <a:gd name="T6" fmla="*/ 56 w 57"/>
                <a:gd name="T7" fmla="*/ 143 h 145"/>
                <a:gd name="T8" fmla="*/ 41 w 57"/>
                <a:gd name="T9" fmla="*/ 144 h 145"/>
                <a:gd name="T10" fmla="*/ 17 w 57"/>
                <a:gd name="T11" fmla="*/ 121 h 145"/>
                <a:gd name="T12" fmla="*/ 17 w 57"/>
                <a:gd name="T13" fmla="*/ 46 h 145"/>
                <a:gd name="T14" fmla="*/ 0 w 57"/>
                <a:gd name="T15" fmla="*/ 46 h 145"/>
                <a:gd name="T16" fmla="*/ 0 w 57"/>
                <a:gd name="T17" fmla="*/ 31 h 145"/>
                <a:gd name="T18" fmla="*/ 17 w 57"/>
                <a:gd name="T19" fmla="*/ 31 h 145"/>
                <a:gd name="T20" fmla="*/ 17 w 57"/>
                <a:gd name="T21" fmla="*/ 0 h 145"/>
                <a:gd name="T22" fmla="*/ 36 w 57"/>
                <a:gd name="T23" fmla="*/ 0 h 145"/>
                <a:gd name="T24" fmla="*/ 36 w 57"/>
                <a:gd name="T25" fmla="*/ 31 h 145"/>
                <a:gd name="T26" fmla="*/ 56 w 57"/>
                <a:gd name="T27" fmla="*/ 31 h 145"/>
                <a:gd name="T28" fmla="*/ 56 w 57"/>
                <a:gd name="T29" fmla="*/ 46 h 145"/>
                <a:gd name="T30" fmla="*/ 36 w 57"/>
                <a:gd name="T31" fmla="*/ 46 h 145"/>
                <a:gd name="T32" fmla="*/ 36 w 57"/>
                <a:gd name="T33" fmla="*/ 115 h 145"/>
                <a:gd name="T34" fmla="*/ 46 w 57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6" y="126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5" name="Group 334"/>
          <p:cNvGrpSpPr/>
          <p:nvPr/>
        </p:nvGrpSpPr>
        <p:grpSpPr>
          <a:xfrm>
            <a:off x="7434389" y="4022372"/>
            <a:ext cx="331629" cy="66697"/>
            <a:chOff x="7434389" y="4022372"/>
            <a:chExt cx="331629" cy="66697"/>
          </a:xfrm>
        </p:grpSpPr>
        <p:sp>
          <p:nvSpPr>
            <p:cNvPr id="3328" name="Freeform 256"/>
            <p:cNvSpPr>
              <a:spLocks noChangeArrowheads="1"/>
            </p:cNvSpPr>
            <p:nvPr/>
          </p:nvSpPr>
          <p:spPr bwMode="auto">
            <a:xfrm>
              <a:off x="7434389" y="4022372"/>
              <a:ext cx="59286" cy="64844"/>
            </a:xfrm>
            <a:custGeom>
              <a:avLst/>
              <a:gdLst>
                <a:gd name="T0" fmla="*/ 57 w 139"/>
                <a:gd name="T1" fmla="*/ 0 h 155"/>
                <a:gd name="T2" fmla="*/ 80 w 139"/>
                <a:gd name="T3" fmla="*/ 0 h 155"/>
                <a:gd name="T4" fmla="*/ 138 w 139"/>
                <a:gd name="T5" fmla="*/ 154 h 155"/>
                <a:gd name="T6" fmla="*/ 116 w 139"/>
                <a:gd name="T7" fmla="*/ 154 h 155"/>
                <a:gd name="T8" fmla="*/ 99 w 139"/>
                <a:gd name="T9" fmla="*/ 108 h 155"/>
                <a:gd name="T10" fmla="*/ 39 w 139"/>
                <a:gd name="T11" fmla="*/ 108 h 155"/>
                <a:gd name="T12" fmla="*/ 22 w 139"/>
                <a:gd name="T13" fmla="*/ 154 h 155"/>
                <a:gd name="T14" fmla="*/ 0 w 139"/>
                <a:gd name="T15" fmla="*/ 154 h 155"/>
                <a:gd name="T16" fmla="*/ 57 w 139"/>
                <a:gd name="T17" fmla="*/ 0 h 155"/>
                <a:gd name="T18" fmla="*/ 93 w 139"/>
                <a:gd name="T19" fmla="*/ 90 h 155"/>
                <a:gd name="T20" fmla="*/ 69 w 139"/>
                <a:gd name="T21" fmla="*/ 23 h 155"/>
                <a:gd name="T22" fmla="*/ 45 w 139"/>
                <a:gd name="T23" fmla="*/ 90 h 155"/>
                <a:gd name="T24" fmla="*/ 93 w 139"/>
                <a:gd name="T25" fmla="*/ 9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55">
                  <a:moveTo>
                    <a:pt x="57" y="0"/>
                  </a:moveTo>
                  <a:lnTo>
                    <a:pt x="80" y="0"/>
                  </a:lnTo>
                  <a:lnTo>
                    <a:pt x="138" y="154"/>
                  </a:lnTo>
                  <a:lnTo>
                    <a:pt x="116" y="154"/>
                  </a:lnTo>
                  <a:lnTo>
                    <a:pt x="99" y="108"/>
                  </a:lnTo>
                  <a:lnTo>
                    <a:pt x="39" y="108"/>
                  </a:lnTo>
                  <a:lnTo>
                    <a:pt x="22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3" y="90"/>
                  </a:moveTo>
                  <a:lnTo>
                    <a:pt x="69" y="23"/>
                  </a:lnTo>
                  <a:lnTo>
                    <a:pt x="45" y="90"/>
                  </a:lnTo>
                  <a:lnTo>
                    <a:pt x="93" y="9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9" name="Freeform 257"/>
            <p:cNvSpPr>
              <a:spLocks noChangeArrowheads="1"/>
            </p:cNvSpPr>
            <p:nvPr/>
          </p:nvSpPr>
          <p:spPr bwMode="auto">
            <a:xfrm>
              <a:off x="7497380" y="4022372"/>
              <a:ext cx="9263" cy="64844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22 h 155"/>
                <a:gd name="T6" fmla="*/ 0 w 21"/>
                <a:gd name="T7" fmla="*/ 22 h 155"/>
                <a:gd name="T8" fmla="*/ 0 w 21"/>
                <a:gd name="T9" fmla="*/ 0 h 155"/>
                <a:gd name="T10" fmla="*/ 0 w 21"/>
                <a:gd name="T11" fmla="*/ 42 h 155"/>
                <a:gd name="T12" fmla="*/ 20 w 21"/>
                <a:gd name="T13" fmla="*/ 42 h 155"/>
                <a:gd name="T14" fmla="*/ 20 w 21"/>
                <a:gd name="T15" fmla="*/ 154 h 155"/>
                <a:gd name="T16" fmla="*/ 0 w 21"/>
                <a:gd name="T17" fmla="*/ 154 h 155"/>
                <a:gd name="T18" fmla="*/ 0 w 21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20" y="42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0" name="Freeform 258"/>
            <p:cNvSpPr>
              <a:spLocks noChangeArrowheads="1"/>
            </p:cNvSpPr>
            <p:nvPr/>
          </p:nvSpPr>
          <p:spPr bwMode="auto">
            <a:xfrm>
              <a:off x="7517759" y="4039046"/>
              <a:ext cx="22232" cy="48170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1 h 116"/>
                <a:gd name="T12" fmla="*/ 54 w 55"/>
                <a:gd name="T13" fmla="*/ 21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1" name="Freeform 259"/>
            <p:cNvSpPr>
              <a:spLocks noChangeArrowheads="1"/>
            </p:cNvSpPr>
            <p:nvPr/>
          </p:nvSpPr>
          <p:spPr bwMode="auto">
            <a:xfrm>
              <a:off x="7547402" y="4022372"/>
              <a:ext cx="44464" cy="66696"/>
            </a:xfrm>
            <a:custGeom>
              <a:avLst/>
              <a:gdLst>
                <a:gd name="T0" fmla="*/ 0 w 104"/>
                <a:gd name="T1" fmla="*/ 0 h 158"/>
                <a:gd name="T2" fmla="*/ 0 w 104"/>
                <a:gd name="T3" fmla="*/ 0 h 158"/>
                <a:gd name="T4" fmla="*/ 18 w 104"/>
                <a:gd name="T5" fmla="*/ 0 h 158"/>
                <a:gd name="T6" fmla="*/ 18 w 104"/>
                <a:gd name="T7" fmla="*/ 58 h 158"/>
                <a:gd name="T8" fmla="*/ 54 w 104"/>
                <a:gd name="T9" fmla="*/ 38 h 158"/>
                <a:gd name="T10" fmla="*/ 103 w 104"/>
                <a:gd name="T11" fmla="*/ 99 h 158"/>
                <a:gd name="T12" fmla="*/ 54 w 104"/>
                <a:gd name="T13" fmla="*/ 157 h 158"/>
                <a:gd name="T14" fmla="*/ 18 w 104"/>
                <a:gd name="T15" fmla="*/ 139 h 158"/>
                <a:gd name="T16" fmla="*/ 18 w 104"/>
                <a:gd name="T17" fmla="*/ 154 h 158"/>
                <a:gd name="T18" fmla="*/ 0 w 104"/>
                <a:gd name="T19" fmla="*/ 154 h 158"/>
                <a:gd name="T20" fmla="*/ 0 w 104"/>
                <a:gd name="T21" fmla="*/ 0 h 158"/>
                <a:gd name="T22" fmla="*/ 50 w 104"/>
                <a:gd name="T23" fmla="*/ 140 h 158"/>
                <a:gd name="T24" fmla="*/ 50 w 104"/>
                <a:gd name="T25" fmla="*/ 140 h 158"/>
                <a:gd name="T26" fmla="*/ 83 w 104"/>
                <a:gd name="T27" fmla="*/ 100 h 158"/>
                <a:gd name="T28" fmla="*/ 50 w 104"/>
                <a:gd name="T29" fmla="*/ 55 h 158"/>
                <a:gd name="T30" fmla="*/ 18 w 104"/>
                <a:gd name="T31" fmla="*/ 98 h 158"/>
                <a:gd name="T32" fmla="*/ 50 w 104"/>
                <a:gd name="T33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6" y="46"/>
                    <a:pt x="38" y="38"/>
                    <a:pt x="54" y="38"/>
                  </a:cubicBezTo>
                  <a:cubicBezTo>
                    <a:pt x="83" y="38"/>
                    <a:pt x="103" y="61"/>
                    <a:pt x="103" y="99"/>
                  </a:cubicBezTo>
                  <a:cubicBezTo>
                    <a:pt x="103" y="135"/>
                    <a:pt x="83" y="157"/>
                    <a:pt x="54" y="157"/>
                  </a:cubicBezTo>
                  <a:cubicBezTo>
                    <a:pt x="38" y="157"/>
                    <a:pt x="27" y="152"/>
                    <a:pt x="18" y="139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0" y="140"/>
                  </a:moveTo>
                  <a:lnTo>
                    <a:pt x="50" y="140"/>
                  </a:lnTo>
                  <a:cubicBezTo>
                    <a:pt x="71" y="140"/>
                    <a:pt x="83" y="125"/>
                    <a:pt x="83" y="100"/>
                  </a:cubicBezTo>
                  <a:cubicBezTo>
                    <a:pt x="83" y="71"/>
                    <a:pt x="71" y="55"/>
                    <a:pt x="50" y="55"/>
                  </a:cubicBezTo>
                  <a:cubicBezTo>
                    <a:pt x="28" y="55"/>
                    <a:pt x="18" y="70"/>
                    <a:pt x="18" y="98"/>
                  </a:cubicBezTo>
                  <a:cubicBezTo>
                    <a:pt x="18" y="126"/>
                    <a:pt x="29" y="140"/>
                    <a:pt x="50" y="14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2" name="Freeform 260"/>
            <p:cNvSpPr>
              <a:spLocks noChangeArrowheads="1"/>
            </p:cNvSpPr>
            <p:nvPr/>
          </p:nvSpPr>
          <p:spPr bwMode="auto">
            <a:xfrm>
              <a:off x="7601130" y="4039046"/>
              <a:ext cx="22232" cy="48170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9 w 55"/>
                <a:gd name="T5" fmla="*/ 3 h 116"/>
                <a:gd name="T6" fmla="*/ 19 w 55"/>
                <a:gd name="T7" fmla="*/ 23 h 116"/>
                <a:gd name="T8" fmla="*/ 49 w 55"/>
                <a:gd name="T9" fmla="*/ 0 h 116"/>
                <a:gd name="T10" fmla="*/ 54 w 55"/>
                <a:gd name="T11" fmla="*/ 1 h 116"/>
                <a:gd name="T12" fmla="*/ 54 w 55"/>
                <a:gd name="T13" fmla="*/ 21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3" name="Freeform 261"/>
            <p:cNvSpPr>
              <a:spLocks noChangeArrowheads="1"/>
            </p:cNvSpPr>
            <p:nvPr/>
          </p:nvSpPr>
          <p:spPr bwMode="auto">
            <a:xfrm>
              <a:off x="7630773" y="4040899"/>
              <a:ext cx="38906" cy="48170"/>
            </a:xfrm>
            <a:custGeom>
              <a:avLst/>
              <a:gdLst>
                <a:gd name="T0" fmla="*/ 18 w 93"/>
                <a:gd name="T1" fmla="*/ 69 h 116"/>
                <a:gd name="T2" fmla="*/ 18 w 93"/>
                <a:gd name="T3" fmla="*/ 69 h 116"/>
                <a:gd name="T4" fmla="*/ 41 w 93"/>
                <a:gd name="T5" fmla="*/ 98 h 116"/>
                <a:gd name="T6" fmla="*/ 74 w 93"/>
                <a:gd name="T7" fmla="*/ 61 h 116"/>
                <a:gd name="T8" fmla="*/ 74 w 93"/>
                <a:gd name="T9" fmla="*/ 0 h 116"/>
                <a:gd name="T10" fmla="*/ 92 w 93"/>
                <a:gd name="T11" fmla="*/ 0 h 116"/>
                <a:gd name="T12" fmla="*/ 92 w 93"/>
                <a:gd name="T13" fmla="*/ 112 h 116"/>
                <a:gd name="T14" fmla="*/ 75 w 93"/>
                <a:gd name="T15" fmla="*/ 112 h 116"/>
                <a:gd name="T16" fmla="*/ 75 w 93"/>
                <a:gd name="T17" fmla="*/ 95 h 116"/>
                <a:gd name="T18" fmla="*/ 38 w 93"/>
                <a:gd name="T19" fmla="*/ 115 h 116"/>
                <a:gd name="T20" fmla="*/ 4 w 93"/>
                <a:gd name="T21" fmla="*/ 99 h 116"/>
                <a:gd name="T22" fmla="*/ 0 w 93"/>
                <a:gd name="T23" fmla="*/ 72 h 116"/>
                <a:gd name="T24" fmla="*/ 0 w 93"/>
                <a:gd name="T25" fmla="*/ 67 h 116"/>
                <a:gd name="T26" fmla="*/ 0 w 93"/>
                <a:gd name="T27" fmla="*/ 0 h 116"/>
                <a:gd name="T28" fmla="*/ 18 w 93"/>
                <a:gd name="T29" fmla="*/ 0 h 116"/>
                <a:gd name="T30" fmla="*/ 18 w 93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6">
                  <a:moveTo>
                    <a:pt x="18" y="69"/>
                  </a:moveTo>
                  <a:lnTo>
                    <a:pt x="18" y="69"/>
                  </a:lnTo>
                  <a:cubicBezTo>
                    <a:pt x="18" y="89"/>
                    <a:pt x="24" y="98"/>
                    <a:pt x="41" y="98"/>
                  </a:cubicBezTo>
                  <a:cubicBezTo>
                    <a:pt x="63" y="98"/>
                    <a:pt x="74" y="85"/>
                    <a:pt x="74" y="6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7" y="108"/>
                    <a:pt x="55" y="115"/>
                    <a:pt x="38" y="115"/>
                  </a:cubicBezTo>
                  <a:cubicBezTo>
                    <a:pt x="23" y="115"/>
                    <a:pt x="10" y="109"/>
                    <a:pt x="4" y="99"/>
                  </a:cubicBezTo>
                  <a:cubicBezTo>
                    <a:pt x="0" y="92"/>
                    <a:pt x="0" y="84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4" name="Freeform 262"/>
            <p:cNvSpPr>
              <a:spLocks noChangeArrowheads="1"/>
            </p:cNvSpPr>
            <p:nvPr/>
          </p:nvSpPr>
          <p:spPr bwMode="auto">
            <a:xfrm>
              <a:off x="7678943" y="4039046"/>
              <a:ext cx="38906" cy="50022"/>
            </a:xfrm>
            <a:custGeom>
              <a:avLst/>
              <a:gdLst>
                <a:gd name="T0" fmla="*/ 18 w 92"/>
                <a:gd name="T1" fmla="*/ 79 h 120"/>
                <a:gd name="T2" fmla="*/ 18 w 92"/>
                <a:gd name="T3" fmla="*/ 79 h 120"/>
                <a:gd name="T4" fmla="*/ 46 w 92"/>
                <a:gd name="T5" fmla="*/ 102 h 120"/>
                <a:gd name="T6" fmla="*/ 72 w 92"/>
                <a:gd name="T7" fmla="*/ 85 h 120"/>
                <a:gd name="T8" fmla="*/ 55 w 92"/>
                <a:gd name="T9" fmla="*/ 70 h 120"/>
                <a:gd name="T10" fmla="*/ 35 w 92"/>
                <a:gd name="T11" fmla="*/ 65 h 120"/>
                <a:gd name="T12" fmla="*/ 2 w 92"/>
                <a:gd name="T13" fmla="*/ 33 h 120"/>
                <a:gd name="T14" fmla="*/ 45 w 92"/>
                <a:gd name="T15" fmla="*/ 0 h 120"/>
                <a:gd name="T16" fmla="*/ 88 w 92"/>
                <a:gd name="T17" fmla="*/ 35 h 120"/>
                <a:gd name="T18" fmla="*/ 88 w 92"/>
                <a:gd name="T19" fmla="*/ 36 h 120"/>
                <a:gd name="T20" fmla="*/ 70 w 92"/>
                <a:gd name="T21" fmla="*/ 36 h 120"/>
                <a:gd name="T22" fmla="*/ 45 w 92"/>
                <a:gd name="T23" fmla="*/ 17 h 120"/>
                <a:gd name="T24" fmla="*/ 21 w 92"/>
                <a:gd name="T25" fmla="*/ 33 h 120"/>
                <a:gd name="T26" fmla="*/ 39 w 92"/>
                <a:gd name="T27" fmla="*/ 46 h 120"/>
                <a:gd name="T28" fmla="*/ 57 w 92"/>
                <a:gd name="T29" fmla="*/ 50 h 120"/>
                <a:gd name="T30" fmla="*/ 91 w 92"/>
                <a:gd name="T31" fmla="*/ 83 h 120"/>
                <a:gd name="T32" fmla="*/ 45 w 92"/>
                <a:gd name="T33" fmla="*/ 119 h 120"/>
                <a:gd name="T34" fmla="*/ 0 w 92"/>
                <a:gd name="T35" fmla="*/ 79 h 120"/>
                <a:gd name="T36" fmla="*/ 18 w 92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20">
                  <a:moveTo>
                    <a:pt x="18" y="79"/>
                  </a:moveTo>
                  <a:lnTo>
                    <a:pt x="18" y="79"/>
                  </a:lnTo>
                  <a:cubicBezTo>
                    <a:pt x="19" y="95"/>
                    <a:pt x="28" y="102"/>
                    <a:pt x="46" y="102"/>
                  </a:cubicBezTo>
                  <a:cubicBezTo>
                    <a:pt x="63" y="102"/>
                    <a:pt x="72" y="95"/>
                    <a:pt x="72" y="85"/>
                  </a:cubicBezTo>
                  <a:cubicBezTo>
                    <a:pt x="72" y="75"/>
                    <a:pt x="67" y="72"/>
                    <a:pt x="55" y="70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13" y="59"/>
                    <a:pt x="2" y="51"/>
                    <a:pt x="2" y="33"/>
                  </a:cubicBezTo>
                  <a:cubicBezTo>
                    <a:pt x="2" y="14"/>
                    <a:pt x="18" y="0"/>
                    <a:pt x="45" y="0"/>
                  </a:cubicBezTo>
                  <a:cubicBezTo>
                    <a:pt x="71" y="0"/>
                    <a:pt x="88" y="14"/>
                    <a:pt x="88" y="35"/>
                  </a:cubicBezTo>
                  <a:cubicBezTo>
                    <a:pt x="88" y="35"/>
                    <a:pt x="88" y="35"/>
                    <a:pt x="88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9" y="23"/>
                    <a:pt x="59" y="17"/>
                    <a:pt x="45" y="17"/>
                  </a:cubicBezTo>
                  <a:cubicBezTo>
                    <a:pt x="29" y="17"/>
                    <a:pt x="21" y="22"/>
                    <a:pt x="21" y="33"/>
                  </a:cubicBezTo>
                  <a:cubicBezTo>
                    <a:pt x="21" y="41"/>
                    <a:pt x="27" y="43"/>
                    <a:pt x="39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3"/>
                    <a:pt x="91" y="83"/>
                  </a:cubicBezTo>
                  <a:cubicBezTo>
                    <a:pt x="91" y="105"/>
                    <a:pt x="74" y="119"/>
                    <a:pt x="45" y="119"/>
                  </a:cubicBezTo>
                  <a:cubicBezTo>
                    <a:pt x="16" y="119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5" name="Freeform 263"/>
            <p:cNvSpPr>
              <a:spLocks noChangeArrowheads="1"/>
            </p:cNvSpPr>
            <p:nvPr/>
          </p:nvSpPr>
          <p:spPr bwMode="auto">
            <a:xfrm>
              <a:off x="7727112" y="4022372"/>
              <a:ext cx="38906" cy="64844"/>
            </a:xfrm>
            <a:custGeom>
              <a:avLst/>
              <a:gdLst>
                <a:gd name="T0" fmla="*/ 74 w 93"/>
                <a:gd name="T1" fmla="*/ 85 h 155"/>
                <a:gd name="T2" fmla="*/ 74 w 93"/>
                <a:gd name="T3" fmla="*/ 85 h 155"/>
                <a:gd name="T4" fmla="*/ 52 w 93"/>
                <a:gd name="T5" fmla="*/ 56 h 155"/>
                <a:gd name="T6" fmla="*/ 18 w 93"/>
                <a:gd name="T7" fmla="*/ 88 h 155"/>
                <a:gd name="T8" fmla="*/ 18 w 93"/>
                <a:gd name="T9" fmla="*/ 154 h 155"/>
                <a:gd name="T10" fmla="*/ 0 w 93"/>
                <a:gd name="T11" fmla="*/ 154 h 155"/>
                <a:gd name="T12" fmla="*/ 0 w 93"/>
                <a:gd name="T13" fmla="*/ 0 h 155"/>
                <a:gd name="T14" fmla="*/ 18 w 93"/>
                <a:gd name="T15" fmla="*/ 0 h 155"/>
                <a:gd name="T16" fmla="*/ 18 w 93"/>
                <a:gd name="T17" fmla="*/ 58 h 155"/>
                <a:gd name="T18" fmla="*/ 53 w 93"/>
                <a:gd name="T19" fmla="*/ 39 h 155"/>
                <a:gd name="T20" fmla="*/ 88 w 93"/>
                <a:gd name="T21" fmla="*/ 55 h 155"/>
                <a:gd name="T22" fmla="*/ 92 w 93"/>
                <a:gd name="T23" fmla="*/ 81 h 155"/>
                <a:gd name="T24" fmla="*/ 92 w 93"/>
                <a:gd name="T25" fmla="*/ 87 h 155"/>
                <a:gd name="T26" fmla="*/ 92 w 93"/>
                <a:gd name="T27" fmla="*/ 154 h 155"/>
                <a:gd name="T28" fmla="*/ 74 w 93"/>
                <a:gd name="T29" fmla="*/ 154 h 155"/>
                <a:gd name="T30" fmla="*/ 74 w 93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55">
                  <a:moveTo>
                    <a:pt x="74" y="85"/>
                  </a:moveTo>
                  <a:lnTo>
                    <a:pt x="74" y="85"/>
                  </a:lnTo>
                  <a:cubicBezTo>
                    <a:pt x="74" y="65"/>
                    <a:pt x="69" y="56"/>
                    <a:pt x="52" y="56"/>
                  </a:cubicBezTo>
                  <a:cubicBezTo>
                    <a:pt x="31" y="56"/>
                    <a:pt x="18" y="69"/>
                    <a:pt x="18" y="88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5" y="46"/>
                    <a:pt x="37" y="39"/>
                    <a:pt x="53" y="39"/>
                  </a:cubicBezTo>
                  <a:cubicBezTo>
                    <a:pt x="70" y="39"/>
                    <a:pt x="82" y="45"/>
                    <a:pt x="88" y="55"/>
                  </a:cubicBezTo>
                  <a:cubicBezTo>
                    <a:pt x="92" y="62"/>
                    <a:pt x="92" y="71"/>
                    <a:pt x="92" y="81"/>
                  </a:cubicBezTo>
                  <a:cubicBezTo>
                    <a:pt x="92" y="83"/>
                    <a:pt x="92" y="85"/>
                    <a:pt x="92" y="87"/>
                  </a:cubicBezTo>
                  <a:cubicBezTo>
                    <a:pt x="92" y="154"/>
                    <a:pt x="92" y="154"/>
                    <a:pt x="92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8340348" y="4022372"/>
            <a:ext cx="268640" cy="176005"/>
            <a:chOff x="8340348" y="4022372"/>
            <a:chExt cx="268640" cy="176005"/>
          </a:xfrm>
        </p:grpSpPr>
        <p:sp>
          <p:nvSpPr>
            <p:cNvPr id="3336" name="Freeform 264"/>
            <p:cNvSpPr>
              <a:spLocks noChangeArrowheads="1"/>
            </p:cNvSpPr>
            <p:nvPr/>
          </p:nvSpPr>
          <p:spPr bwMode="auto">
            <a:xfrm>
              <a:off x="8340348" y="4024225"/>
              <a:ext cx="46318" cy="64843"/>
            </a:xfrm>
            <a:custGeom>
              <a:avLst/>
              <a:gdLst>
                <a:gd name="T0" fmla="*/ 0 w 112"/>
                <a:gd name="T1" fmla="*/ 0 h 154"/>
                <a:gd name="T2" fmla="*/ 0 w 112"/>
                <a:gd name="T3" fmla="*/ 0 h 154"/>
                <a:gd name="T4" fmla="*/ 51 w 112"/>
                <a:gd name="T5" fmla="*/ 0 h 154"/>
                <a:gd name="T6" fmla="*/ 58 w 112"/>
                <a:gd name="T7" fmla="*/ 0 h 154"/>
                <a:gd name="T8" fmla="*/ 91 w 112"/>
                <a:gd name="T9" fmla="*/ 5 h 154"/>
                <a:gd name="T10" fmla="*/ 111 w 112"/>
                <a:gd name="T11" fmla="*/ 44 h 154"/>
                <a:gd name="T12" fmla="*/ 91 w 112"/>
                <a:gd name="T13" fmla="*/ 82 h 154"/>
                <a:gd name="T14" fmla="*/ 53 w 112"/>
                <a:gd name="T15" fmla="*/ 88 h 154"/>
                <a:gd name="T16" fmla="*/ 21 w 112"/>
                <a:gd name="T17" fmla="*/ 88 h 154"/>
                <a:gd name="T18" fmla="*/ 21 w 112"/>
                <a:gd name="T19" fmla="*/ 153 h 154"/>
                <a:gd name="T20" fmla="*/ 0 w 112"/>
                <a:gd name="T21" fmla="*/ 153 h 154"/>
                <a:gd name="T22" fmla="*/ 0 w 112"/>
                <a:gd name="T23" fmla="*/ 0 h 154"/>
                <a:gd name="T24" fmla="*/ 57 w 112"/>
                <a:gd name="T25" fmla="*/ 70 h 154"/>
                <a:gd name="T26" fmla="*/ 57 w 112"/>
                <a:gd name="T27" fmla="*/ 70 h 154"/>
                <a:gd name="T28" fmla="*/ 89 w 112"/>
                <a:gd name="T29" fmla="*/ 44 h 154"/>
                <a:gd name="T30" fmla="*/ 58 w 112"/>
                <a:gd name="T31" fmla="*/ 19 h 154"/>
                <a:gd name="T32" fmla="*/ 21 w 112"/>
                <a:gd name="T33" fmla="*/ 19 h 154"/>
                <a:gd name="T34" fmla="*/ 21 w 112"/>
                <a:gd name="T35" fmla="*/ 70 h 154"/>
                <a:gd name="T36" fmla="*/ 57 w 112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6" y="0"/>
                    <a:pt x="58" y="0"/>
                  </a:cubicBezTo>
                  <a:cubicBezTo>
                    <a:pt x="70" y="0"/>
                    <a:pt x="81" y="0"/>
                    <a:pt x="91" y="5"/>
                  </a:cubicBezTo>
                  <a:cubicBezTo>
                    <a:pt x="103" y="12"/>
                    <a:pt x="111" y="26"/>
                    <a:pt x="111" y="44"/>
                  </a:cubicBezTo>
                  <a:cubicBezTo>
                    <a:pt x="111" y="61"/>
                    <a:pt x="103" y="75"/>
                    <a:pt x="91" y="82"/>
                  </a:cubicBezTo>
                  <a:cubicBezTo>
                    <a:pt x="81" y="88"/>
                    <a:pt x="69" y="88"/>
                    <a:pt x="53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70"/>
                  </a:moveTo>
                  <a:lnTo>
                    <a:pt x="57" y="70"/>
                  </a:lnTo>
                  <a:cubicBezTo>
                    <a:pt x="79" y="70"/>
                    <a:pt x="89" y="64"/>
                    <a:pt x="89" y="44"/>
                  </a:cubicBezTo>
                  <a:cubicBezTo>
                    <a:pt x="89" y="25"/>
                    <a:pt x="79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7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7" name="Freeform 265"/>
            <p:cNvSpPr>
              <a:spLocks noChangeArrowheads="1"/>
            </p:cNvSpPr>
            <p:nvPr/>
          </p:nvSpPr>
          <p:spPr bwMode="auto">
            <a:xfrm>
              <a:off x="8392223" y="4039046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8"/>
                    <a:pt x="88" y="119"/>
                    <a:pt x="54" y="119"/>
                  </a:cubicBezTo>
                  <a:cubicBezTo>
                    <a:pt x="20" y="119"/>
                    <a:pt x="0" y="98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3"/>
                    <a:pt x="76" y="17"/>
                    <a:pt x="54" y="17"/>
                  </a:cubicBezTo>
                  <a:cubicBezTo>
                    <a:pt x="31" y="17"/>
                    <a:pt x="20" y="33"/>
                    <a:pt x="20" y="60"/>
                  </a:cubicBezTo>
                  <a:cubicBezTo>
                    <a:pt x="20" y="88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8" name="Freeform 266"/>
            <p:cNvSpPr>
              <a:spLocks noChangeArrowheads="1"/>
            </p:cNvSpPr>
            <p:nvPr/>
          </p:nvSpPr>
          <p:spPr bwMode="auto">
            <a:xfrm>
              <a:off x="8445952" y="4024225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9" name="Freeform 267"/>
            <p:cNvSpPr>
              <a:spLocks noChangeArrowheads="1"/>
            </p:cNvSpPr>
            <p:nvPr/>
          </p:nvSpPr>
          <p:spPr bwMode="auto">
            <a:xfrm>
              <a:off x="8466331" y="4039046"/>
              <a:ext cx="40759" cy="48170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4 h 116"/>
                <a:gd name="T14" fmla="*/ 19 w 95"/>
                <a:gd name="T15" fmla="*/ 4 h 116"/>
                <a:gd name="T16" fmla="*/ 19 w 95"/>
                <a:gd name="T17" fmla="*/ 19 h 116"/>
                <a:gd name="T18" fmla="*/ 54 w 95"/>
                <a:gd name="T19" fmla="*/ 0 h 116"/>
                <a:gd name="T20" fmla="*/ 89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1" y="17"/>
                    <a:pt x="52" y="17"/>
                  </a:cubicBezTo>
                  <a:cubicBezTo>
                    <a:pt x="31" y="17"/>
                    <a:pt x="19" y="30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7"/>
                    <a:pt x="39" y="0"/>
                    <a:pt x="54" y="0"/>
                  </a:cubicBezTo>
                  <a:cubicBezTo>
                    <a:pt x="71" y="0"/>
                    <a:pt x="82" y="6"/>
                    <a:pt x="89" y="16"/>
                  </a:cubicBezTo>
                  <a:cubicBezTo>
                    <a:pt x="94" y="23"/>
                    <a:pt x="94" y="32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0" name="Freeform 268"/>
            <p:cNvSpPr>
              <a:spLocks noChangeArrowheads="1"/>
            </p:cNvSpPr>
            <p:nvPr/>
          </p:nvSpPr>
          <p:spPr bwMode="auto">
            <a:xfrm>
              <a:off x="8510795" y="4027930"/>
              <a:ext cx="24085" cy="61138"/>
            </a:xfrm>
            <a:custGeom>
              <a:avLst/>
              <a:gdLst>
                <a:gd name="T0" fmla="*/ 46 w 58"/>
                <a:gd name="T1" fmla="*/ 127 h 146"/>
                <a:gd name="T2" fmla="*/ 46 w 58"/>
                <a:gd name="T3" fmla="*/ 127 h 146"/>
                <a:gd name="T4" fmla="*/ 57 w 58"/>
                <a:gd name="T5" fmla="*/ 127 h 146"/>
                <a:gd name="T6" fmla="*/ 57 w 58"/>
                <a:gd name="T7" fmla="*/ 143 h 146"/>
                <a:gd name="T8" fmla="*/ 41 w 58"/>
                <a:gd name="T9" fmla="*/ 145 h 146"/>
                <a:gd name="T10" fmla="*/ 17 w 58"/>
                <a:gd name="T11" fmla="*/ 121 h 146"/>
                <a:gd name="T12" fmla="*/ 17 w 58"/>
                <a:gd name="T13" fmla="*/ 46 h 146"/>
                <a:gd name="T14" fmla="*/ 0 w 58"/>
                <a:gd name="T15" fmla="*/ 46 h 146"/>
                <a:gd name="T16" fmla="*/ 0 w 58"/>
                <a:gd name="T17" fmla="*/ 32 h 146"/>
                <a:gd name="T18" fmla="*/ 17 w 58"/>
                <a:gd name="T19" fmla="*/ 32 h 146"/>
                <a:gd name="T20" fmla="*/ 17 w 58"/>
                <a:gd name="T21" fmla="*/ 0 h 146"/>
                <a:gd name="T22" fmla="*/ 36 w 58"/>
                <a:gd name="T23" fmla="*/ 0 h 146"/>
                <a:gd name="T24" fmla="*/ 36 w 58"/>
                <a:gd name="T25" fmla="*/ 32 h 146"/>
                <a:gd name="T26" fmla="*/ 57 w 58"/>
                <a:gd name="T27" fmla="*/ 32 h 146"/>
                <a:gd name="T28" fmla="*/ 57 w 58"/>
                <a:gd name="T29" fmla="*/ 46 h 146"/>
                <a:gd name="T30" fmla="*/ 36 w 58"/>
                <a:gd name="T31" fmla="*/ 46 h 146"/>
                <a:gd name="T32" fmla="*/ 36 w 58"/>
                <a:gd name="T33" fmla="*/ 115 h 146"/>
                <a:gd name="T34" fmla="*/ 46 w 58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7" y="127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1" name="Freeform 269"/>
            <p:cNvSpPr>
              <a:spLocks noChangeArrowheads="1"/>
            </p:cNvSpPr>
            <p:nvPr/>
          </p:nvSpPr>
          <p:spPr bwMode="auto">
            <a:xfrm>
              <a:off x="8538586" y="4039046"/>
              <a:ext cx="38906" cy="50022"/>
            </a:xfrm>
            <a:custGeom>
              <a:avLst/>
              <a:gdLst>
                <a:gd name="T0" fmla="*/ 19 w 93"/>
                <a:gd name="T1" fmla="*/ 78 h 119"/>
                <a:gd name="T2" fmla="*/ 19 w 93"/>
                <a:gd name="T3" fmla="*/ 78 h 119"/>
                <a:gd name="T4" fmla="*/ 47 w 93"/>
                <a:gd name="T5" fmla="*/ 101 h 119"/>
                <a:gd name="T6" fmla="*/ 73 w 93"/>
                <a:gd name="T7" fmla="*/ 84 h 119"/>
                <a:gd name="T8" fmla="*/ 56 w 93"/>
                <a:gd name="T9" fmla="*/ 69 h 119"/>
                <a:gd name="T10" fmla="*/ 35 w 93"/>
                <a:gd name="T11" fmla="*/ 64 h 119"/>
                <a:gd name="T12" fmla="*/ 3 w 93"/>
                <a:gd name="T13" fmla="*/ 33 h 119"/>
                <a:gd name="T14" fmla="*/ 46 w 93"/>
                <a:gd name="T15" fmla="*/ 0 h 119"/>
                <a:gd name="T16" fmla="*/ 89 w 93"/>
                <a:gd name="T17" fmla="*/ 34 h 119"/>
                <a:gd name="T18" fmla="*/ 89 w 93"/>
                <a:gd name="T19" fmla="*/ 35 h 119"/>
                <a:gd name="T20" fmla="*/ 71 w 93"/>
                <a:gd name="T21" fmla="*/ 35 h 119"/>
                <a:gd name="T22" fmla="*/ 46 w 93"/>
                <a:gd name="T23" fmla="*/ 16 h 119"/>
                <a:gd name="T24" fmla="*/ 22 w 93"/>
                <a:gd name="T25" fmla="*/ 32 h 119"/>
                <a:gd name="T26" fmla="*/ 40 w 93"/>
                <a:gd name="T27" fmla="*/ 45 h 119"/>
                <a:gd name="T28" fmla="*/ 58 w 93"/>
                <a:gd name="T29" fmla="*/ 49 h 119"/>
                <a:gd name="T30" fmla="*/ 92 w 93"/>
                <a:gd name="T31" fmla="*/ 82 h 119"/>
                <a:gd name="T32" fmla="*/ 46 w 93"/>
                <a:gd name="T33" fmla="*/ 118 h 119"/>
                <a:gd name="T34" fmla="*/ 0 w 93"/>
                <a:gd name="T35" fmla="*/ 78 h 119"/>
                <a:gd name="T36" fmla="*/ 19 w 93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8"/>
                  </a:moveTo>
                  <a:lnTo>
                    <a:pt x="19" y="78"/>
                  </a:lnTo>
                  <a:cubicBezTo>
                    <a:pt x="20" y="94"/>
                    <a:pt x="29" y="101"/>
                    <a:pt x="47" y="101"/>
                  </a:cubicBezTo>
                  <a:cubicBezTo>
                    <a:pt x="64" y="101"/>
                    <a:pt x="73" y="95"/>
                    <a:pt x="73" y="84"/>
                  </a:cubicBezTo>
                  <a:cubicBezTo>
                    <a:pt x="73" y="74"/>
                    <a:pt x="68" y="71"/>
                    <a:pt x="56" y="69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14" y="59"/>
                    <a:pt x="3" y="50"/>
                    <a:pt x="3" y="33"/>
                  </a:cubicBezTo>
                  <a:cubicBezTo>
                    <a:pt x="3" y="13"/>
                    <a:pt x="19" y="0"/>
                    <a:pt x="46" y="0"/>
                  </a:cubicBezTo>
                  <a:cubicBezTo>
                    <a:pt x="72" y="0"/>
                    <a:pt x="89" y="13"/>
                    <a:pt x="89" y="34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0" y="22"/>
                    <a:pt x="60" y="16"/>
                    <a:pt x="46" y="16"/>
                  </a:cubicBezTo>
                  <a:cubicBezTo>
                    <a:pt x="30" y="16"/>
                    <a:pt x="22" y="21"/>
                    <a:pt x="22" y="32"/>
                  </a:cubicBezTo>
                  <a:cubicBezTo>
                    <a:pt x="22" y="40"/>
                    <a:pt x="28" y="43"/>
                    <a:pt x="40" y="45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81" y="55"/>
                    <a:pt x="92" y="62"/>
                    <a:pt x="92" y="82"/>
                  </a:cubicBezTo>
                  <a:cubicBezTo>
                    <a:pt x="92" y="104"/>
                    <a:pt x="75" y="118"/>
                    <a:pt x="46" y="118"/>
                  </a:cubicBezTo>
                  <a:cubicBezTo>
                    <a:pt x="17" y="118"/>
                    <a:pt x="1" y="104"/>
                    <a:pt x="0" y="78"/>
                  </a:cubicBezTo>
                  <a:lnTo>
                    <a:pt x="19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2" name="Freeform 270"/>
            <p:cNvSpPr>
              <a:spLocks noChangeArrowheads="1"/>
            </p:cNvSpPr>
            <p:nvPr/>
          </p:nvSpPr>
          <p:spPr bwMode="auto">
            <a:xfrm>
              <a:off x="8581197" y="4022372"/>
              <a:ext cx="27791" cy="74107"/>
            </a:xfrm>
            <a:custGeom>
              <a:avLst/>
              <a:gdLst>
                <a:gd name="T0" fmla="*/ 51 w 66"/>
                <a:gd name="T1" fmla="*/ 0 h 178"/>
                <a:gd name="T2" fmla="*/ 65 w 66"/>
                <a:gd name="T3" fmla="*/ 0 h 178"/>
                <a:gd name="T4" fmla="*/ 12 w 66"/>
                <a:gd name="T5" fmla="*/ 177 h 178"/>
                <a:gd name="T6" fmla="*/ 0 w 66"/>
                <a:gd name="T7" fmla="*/ 177 h 178"/>
                <a:gd name="T8" fmla="*/ 51 w 66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78">
                  <a:moveTo>
                    <a:pt x="51" y="0"/>
                  </a:moveTo>
                  <a:lnTo>
                    <a:pt x="65" y="0"/>
                  </a:lnTo>
                  <a:lnTo>
                    <a:pt x="12" y="177"/>
                  </a:lnTo>
                  <a:lnTo>
                    <a:pt x="0" y="177"/>
                  </a:lnTo>
                  <a:lnTo>
                    <a:pt x="51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3" name="Freeform 271"/>
            <p:cNvSpPr>
              <a:spLocks noChangeArrowheads="1"/>
            </p:cNvSpPr>
            <p:nvPr/>
          </p:nvSpPr>
          <p:spPr bwMode="auto">
            <a:xfrm>
              <a:off x="8358875" y="4129827"/>
              <a:ext cx="57434" cy="68550"/>
            </a:xfrm>
            <a:custGeom>
              <a:avLst/>
              <a:gdLst>
                <a:gd name="T0" fmla="*/ 134 w 135"/>
                <a:gd name="T1" fmla="*/ 101 h 162"/>
                <a:gd name="T2" fmla="*/ 134 w 135"/>
                <a:gd name="T3" fmla="*/ 101 h 162"/>
                <a:gd name="T4" fmla="*/ 70 w 135"/>
                <a:gd name="T5" fmla="*/ 161 h 162"/>
                <a:gd name="T6" fmla="*/ 0 w 135"/>
                <a:gd name="T7" fmla="*/ 78 h 162"/>
                <a:gd name="T8" fmla="*/ 72 w 135"/>
                <a:gd name="T9" fmla="*/ 0 h 162"/>
                <a:gd name="T10" fmla="*/ 133 w 135"/>
                <a:gd name="T11" fmla="*/ 50 h 162"/>
                <a:gd name="T12" fmla="*/ 114 w 135"/>
                <a:gd name="T13" fmla="*/ 50 h 162"/>
                <a:gd name="T14" fmla="*/ 71 w 135"/>
                <a:gd name="T15" fmla="*/ 19 h 162"/>
                <a:gd name="T16" fmla="*/ 22 w 135"/>
                <a:gd name="T17" fmla="*/ 81 h 162"/>
                <a:gd name="T18" fmla="*/ 71 w 135"/>
                <a:gd name="T19" fmla="*/ 143 h 162"/>
                <a:gd name="T20" fmla="*/ 115 w 135"/>
                <a:gd name="T21" fmla="*/ 101 h 162"/>
                <a:gd name="T22" fmla="*/ 134 w 135"/>
                <a:gd name="T23" fmla="*/ 10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2">
                  <a:moveTo>
                    <a:pt x="134" y="101"/>
                  </a:moveTo>
                  <a:lnTo>
                    <a:pt x="134" y="101"/>
                  </a:lnTo>
                  <a:cubicBezTo>
                    <a:pt x="132" y="137"/>
                    <a:pt x="107" y="161"/>
                    <a:pt x="70" y="161"/>
                  </a:cubicBezTo>
                  <a:cubicBezTo>
                    <a:pt x="27" y="161"/>
                    <a:pt x="0" y="131"/>
                    <a:pt x="0" y="78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40" y="19"/>
                    <a:pt x="22" y="41"/>
                    <a:pt x="22" y="81"/>
                  </a:cubicBezTo>
                  <a:cubicBezTo>
                    <a:pt x="22" y="118"/>
                    <a:pt x="42" y="143"/>
                    <a:pt x="71" y="143"/>
                  </a:cubicBezTo>
                  <a:cubicBezTo>
                    <a:pt x="96" y="143"/>
                    <a:pt x="114" y="126"/>
                    <a:pt x="115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4" name="Freeform 272"/>
            <p:cNvSpPr>
              <a:spLocks noChangeArrowheads="1"/>
            </p:cNvSpPr>
            <p:nvPr/>
          </p:nvSpPr>
          <p:spPr bwMode="auto">
            <a:xfrm>
              <a:off x="8425572" y="4131680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5" name="Freeform 273"/>
            <p:cNvSpPr>
              <a:spLocks noChangeArrowheads="1"/>
            </p:cNvSpPr>
            <p:nvPr/>
          </p:nvSpPr>
          <p:spPr bwMode="auto">
            <a:xfrm>
              <a:off x="8445952" y="4148354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9 w 55"/>
                <a:gd name="T5" fmla="*/ 2 h 114"/>
                <a:gd name="T6" fmla="*/ 19 w 55"/>
                <a:gd name="T7" fmla="*/ 21 h 114"/>
                <a:gd name="T8" fmla="*/ 50 w 55"/>
                <a:gd name="T9" fmla="*/ 0 h 114"/>
                <a:gd name="T10" fmla="*/ 54 w 55"/>
                <a:gd name="T11" fmla="*/ 0 h 114"/>
                <a:gd name="T12" fmla="*/ 54 w 55"/>
                <a:gd name="T13" fmla="*/ 19 h 114"/>
                <a:gd name="T14" fmla="*/ 50 w 55"/>
                <a:gd name="T15" fmla="*/ 19 h 114"/>
                <a:gd name="T16" fmla="*/ 20 w 55"/>
                <a:gd name="T17" fmla="*/ 52 h 114"/>
                <a:gd name="T18" fmla="*/ 20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5" y="7"/>
                    <a:pt x="35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30" y="19"/>
                    <a:pt x="20" y="31"/>
                    <a:pt x="20" y="52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6" name="Freeform 274"/>
            <p:cNvSpPr>
              <a:spLocks noChangeArrowheads="1"/>
            </p:cNvSpPr>
            <p:nvPr/>
          </p:nvSpPr>
          <p:spPr bwMode="auto">
            <a:xfrm>
              <a:off x="8473741" y="4148354"/>
              <a:ext cx="42612" cy="50023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20 w 100"/>
                <a:gd name="T5" fmla="*/ 59 h 120"/>
                <a:gd name="T6" fmla="*/ 50 w 100"/>
                <a:gd name="T7" fmla="*/ 101 h 120"/>
                <a:gd name="T8" fmla="*/ 81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60 h 120"/>
                <a:gd name="T16" fmla="*/ 51 w 100"/>
                <a:gd name="T17" fmla="*/ 0 h 120"/>
                <a:gd name="T18" fmla="*/ 99 w 100"/>
                <a:gd name="T19" fmla="*/ 41 h 120"/>
                <a:gd name="T20" fmla="*/ 80 w 100"/>
                <a:gd name="T21" fmla="*/ 41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20" y="32"/>
                    <a:pt x="20" y="59"/>
                  </a:cubicBezTo>
                  <a:cubicBezTo>
                    <a:pt x="20" y="87"/>
                    <a:pt x="31" y="101"/>
                    <a:pt x="50" y="101"/>
                  </a:cubicBezTo>
                  <a:cubicBezTo>
                    <a:pt x="67" y="101"/>
                    <a:pt x="78" y="92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3"/>
                    <a:pt x="79" y="119"/>
                    <a:pt x="49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0" y="0"/>
                    <a:pt x="98" y="16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5"/>
                    <a:pt x="69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7" name="Freeform 275"/>
            <p:cNvSpPr>
              <a:spLocks noChangeArrowheads="1"/>
            </p:cNvSpPr>
            <p:nvPr/>
          </p:nvSpPr>
          <p:spPr bwMode="auto">
            <a:xfrm>
              <a:off x="8523764" y="4131680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" name="Freeform 276"/>
            <p:cNvSpPr>
              <a:spLocks noChangeArrowheads="1"/>
            </p:cNvSpPr>
            <p:nvPr/>
          </p:nvSpPr>
          <p:spPr bwMode="auto">
            <a:xfrm>
              <a:off x="8540438" y="4148354"/>
              <a:ext cx="42612" cy="50023"/>
            </a:xfrm>
            <a:custGeom>
              <a:avLst/>
              <a:gdLst>
                <a:gd name="T0" fmla="*/ 99 w 101"/>
                <a:gd name="T1" fmla="*/ 80 h 120"/>
                <a:gd name="T2" fmla="*/ 99 w 101"/>
                <a:gd name="T3" fmla="*/ 80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1 h 120"/>
                <a:gd name="T18" fmla="*/ 80 w 101"/>
                <a:gd name="T19" fmla="*/ 80 h 120"/>
                <a:gd name="T20" fmla="*/ 99 w 101"/>
                <a:gd name="T21" fmla="*/ 80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7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1" y="101"/>
                    <a:pt x="51" y="101"/>
                  </a:cubicBezTo>
                  <a:cubicBezTo>
                    <a:pt x="67" y="101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9"/>
                    <a:pt x="70" y="17"/>
                    <a:pt x="50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522043" y="4844961"/>
            <a:ext cx="285313" cy="194532"/>
            <a:chOff x="522043" y="4844961"/>
            <a:chExt cx="285313" cy="194532"/>
          </a:xfrm>
        </p:grpSpPr>
        <p:sp>
          <p:nvSpPr>
            <p:cNvPr id="3349" name="Freeform 277"/>
            <p:cNvSpPr>
              <a:spLocks noChangeArrowheads="1"/>
            </p:cNvSpPr>
            <p:nvPr/>
          </p:nvSpPr>
          <p:spPr bwMode="auto">
            <a:xfrm>
              <a:off x="533159" y="4846814"/>
              <a:ext cx="46318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6 w 111"/>
                <a:gd name="T7" fmla="*/ 0 h 155"/>
                <a:gd name="T8" fmla="*/ 91 w 111"/>
                <a:gd name="T9" fmla="*/ 6 h 155"/>
                <a:gd name="T10" fmla="*/ 110 w 111"/>
                <a:gd name="T11" fmla="*/ 45 h 155"/>
                <a:gd name="T12" fmla="*/ 90 w 111"/>
                <a:gd name="T13" fmla="*/ 82 h 155"/>
                <a:gd name="T14" fmla="*/ 52 w 111"/>
                <a:gd name="T15" fmla="*/ 89 h 155"/>
                <a:gd name="T16" fmla="*/ 21 w 111"/>
                <a:gd name="T17" fmla="*/ 89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89 w 111"/>
                <a:gd name="T29" fmla="*/ 45 h 155"/>
                <a:gd name="T30" fmla="*/ 57 w 111"/>
                <a:gd name="T31" fmla="*/ 19 h 155"/>
                <a:gd name="T32" fmla="*/ 21 w 111"/>
                <a:gd name="T33" fmla="*/ 19 h 155"/>
                <a:gd name="T34" fmla="*/ 21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70" y="0"/>
                    <a:pt x="80" y="0"/>
                    <a:pt x="91" y="6"/>
                  </a:cubicBezTo>
                  <a:cubicBezTo>
                    <a:pt x="102" y="13"/>
                    <a:pt x="110" y="26"/>
                    <a:pt x="110" y="45"/>
                  </a:cubicBezTo>
                  <a:cubicBezTo>
                    <a:pt x="110" y="61"/>
                    <a:pt x="102" y="75"/>
                    <a:pt x="90" y="82"/>
                  </a:cubicBezTo>
                  <a:cubicBezTo>
                    <a:pt x="80" y="89"/>
                    <a:pt x="68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8" y="71"/>
                    <a:pt x="89" y="65"/>
                    <a:pt x="89" y="45"/>
                  </a:cubicBezTo>
                  <a:cubicBezTo>
                    <a:pt x="89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0" name="Freeform 278"/>
            <p:cNvSpPr>
              <a:spLocks noChangeArrowheads="1"/>
            </p:cNvSpPr>
            <p:nvPr/>
          </p:nvSpPr>
          <p:spPr bwMode="auto">
            <a:xfrm>
              <a:off x="585034" y="4863488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6"/>
                    <a:pt x="86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1" name="Freeform 279"/>
            <p:cNvSpPr>
              <a:spLocks noChangeArrowheads="1"/>
            </p:cNvSpPr>
            <p:nvPr/>
          </p:nvSpPr>
          <p:spPr bwMode="auto">
            <a:xfrm>
              <a:off x="638763" y="4846814"/>
              <a:ext cx="9263" cy="64843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22 h 155"/>
                <a:gd name="T6" fmla="*/ 0 w 21"/>
                <a:gd name="T7" fmla="*/ 22 h 155"/>
                <a:gd name="T8" fmla="*/ 0 w 21"/>
                <a:gd name="T9" fmla="*/ 0 h 155"/>
                <a:gd name="T10" fmla="*/ 0 w 21"/>
                <a:gd name="T11" fmla="*/ 42 h 155"/>
                <a:gd name="T12" fmla="*/ 20 w 21"/>
                <a:gd name="T13" fmla="*/ 42 h 155"/>
                <a:gd name="T14" fmla="*/ 20 w 21"/>
                <a:gd name="T15" fmla="*/ 154 h 155"/>
                <a:gd name="T16" fmla="*/ 0 w 21"/>
                <a:gd name="T17" fmla="*/ 154 h 155"/>
                <a:gd name="T18" fmla="*/ 0 w 21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20" y="42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2" name="Freeform 280"/>
            <p:cNvSpPr>
              <a:spLocks noChangeArrowheads="1"/>
            </p:cNvSpPr>
            <p:nvPr/>
          </p:nvSpPr>
          <p:spPr bwMode="auto">
            <a:xfrm>
              <a:off x="659141" y="4863488"/>
              <a:ext cx="40759" cy="48170"/>
            </a:xfrm>
            <a:custGeom>
              <a:avLst/>
              <a:gdLst>
                <a:gd name="T0" fmla="*/ 74 w 95"/>
                <a:gd name="T1" fmla="*/ 44 h 115"/>
                <a:gd name="T2" fmla="*/ 74 w 95"/>
                <a:gd name="T3" fmla="*/ 44 h 115"/>
                <a:gd name="T4" fmla="*/ 52 w 95"/>
                <a:gd name="T5" fmla="*/ 16 h 115"/>
                <a:gd name="T6" fmla="*/ 19 w 95"/>
                <a:gd name="T7" fmla="*/ 50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8 w 95"/>
                <a:gd name="T15" fmla="*/ 2 h 115"/>
                <a:gd name="T16" fmla="*/ 18 w 95"/>
                <a:gd name="T17" fmla="*/ 18 h 115"/>
                <a:gd name="T18" fmla="*/ 54 w 95"/>
                <a:gd name="T19" fmla="*/ 0 h 115"/>
                <a:gd name="T20" fmla="*/ 89 w 95"/>
                <a:gd name="T21" fmla="*/ 14 h 115"/>
                <a:gd name="T22" fmla="*/ 94 w 95"/>
                <a:gd name="T23" fmla="*/ 41 h 115"/>
                <a:gd name="T24" fmla="*/ 94 w 95"/>
                <a:gd name="T25" fmla="*/ 46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4"/>
                  </a:moveTo>
                  <a:lnTo>
                    <a:pt x="74" y="44"/>
                  </a:lnTo>
                  <a:cubicBezTo>
                    <a:pt x="74" y="25"/>
                    <a:pt x="70" y="16"/>
                    <a:pt x="52" y="16"/>
                  </a:cubicBezTo>
                  <a:cubicBezTo>
                    <a:pt x="31" y="16"/>
                    <a:pt x="19" y="28"/>
                    <a:pt x="19" y="50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9" y="0"/>
                    <a:pt x="54" y="0"/>
                  </a:cubicBezTo>
                  <a:cubicBezTo>
                    <a:pt x="71" y="0"/>
                    <a:pt x="82" y="5"/>
                    <a:pt x="89" y="14"/>
                  </a:cubicBezTo>
                  <a:cubicBezTo>
                    <a:pt x="93" y="21"/>
                    <a:pt x="94" y="31"/>
                    <a:pt x="94" y="41"/>
                  </a:cubicBezTo>
                  <a:cubicBezTo>
                    <a:pt x="94" y="43"/>
                    <a:pt x="94" y="44"/>
                    <a:pt x="94" y="46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3" name="Freeform 281"/>
            <p:cNvSpPr>
              <a:spLocks noChangeArrowheads="1"/>
            </p:cNvSpPr>
            <p:nvPr/>
          </p:nvSpPr>
          <p:spPr bwMode="auto">
            <a:xfrm>
              <a:off x="705459" y="4850520"/>
              <a:ext cx="24084" cy="61138"/>
            </a:xfrm>
            <a:custGeom>
              <a:avLst/>
              <a:gdLst>
                <a:gd name="T0" fmla="*/ 46 w 56"/>
                <a:gd name="T1" fmla="*/ 128 h 146"/>
                <a:gd name="T2" fmla="*/ 46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41 w 56"/>
                <a:gd name="T9" fmla="*/ 145 h 146"/>
                <a:gd name="T10" fmla="*/ 17 w 56"/>
                <a:gd name="T11" fmla="*/ 122 h 146"/>
                <a:gd name="T12" fmla="*/ 17 w 56"/>
                <a:gd name="T13" fmla="*/ 47 h 146"/>
                <a:gd name="T14" fmla="*/ 0 w 56"/>
                <a:gd name="T15" fmla="*/ 47 h 146"/>
                <a:gd name="T16" fmla="*/ 0 w 56"/>
                <a:gd name="T17" fmla="*/ 32 h 146"/>
                <a:gd name="T18" fmla="*/ 17 w 56"/>
                <a:gd name="T19" fmla="*/ 32 h 146"/>
                <a:gd name="T20" fmla="*/ 17 w 56"/>
                <a:gd name="T21" fmla="*/ 0 h 146"/>
                <a:gd name="T22" fmla="*/ 36 w 56"/>
                <a:gd name="T23" fmla="*/ 0 h 146"/>
                <a:gd name="T24" fmla="*/ 36 w 56"/>
                <a:gd name="T25" fmla="*/ 32 h 146"/>
                <a:gd name="T26" fmla="*/ 55 w 56"/>
                <a:gd name="T27" fmla="*/ 32 h 146"/>
                <a:gd name="T28" fmla="*/ 55 w 56"/>
                <a:gd name="T29" fmla="*/ 47 h 146"/>
                <a:gd name="T30" fmla="*/ 36 w 56"/>
                <a:gd name="T31" fmla="*/ 47 h 146"/>
                <a:gd name="T32" fmla="*/ 36 w 56"/>
                <a:gd name="T33" fmla="*/ 115 h 146"/>
                <a:gd name="T34" fmla="*/ 46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8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4" name="Freeform 282"/>
            <p:cNvSpPr>
              <a:spLocks noChangeArrowheads="1"/>
            </p:cNvSpPr>
            <p:nvPr/>
          </p:nvSpPr>
          <p:spPr bwMode="auto">
            <a:xfrm>
              <a:off x="733249" y="4863488"/>
              <a:ext cx="38907" cy="50023"/>
            </a:xfrm>
            <a:custGeom>
              <a:avLst/>
              <a:gdLst>
                <a:gd name="T0" fmla="*/ 19 w 93"/>
                <a:gd name="T1" fmla="*/ 79 h 119"/>
                <a:gd name="T2" fmla="*/ 19 w 93"/>
                <a:gd name="T3" fmla="*/ 79 h 119"/>
                <a:gd name="T4" fmla="*/ 47 w 93"/>
                <a:gd name="T5" fmla="*/ 102 h 119"/>
                <a:gd name="T6" fmla="*/ 73 w 93"/>
                <a:gd name="T7" fmla="*/ 84 h 119"/>
                <a:gd name="T8" fmla="*/ 55 w 93"/>
                <a:gd name="T9" fmla="*/ 68 h 119"/>
                <a:gd name="T10" fmla="*/ 34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8 w 93"/>
                <a:gd name="T17" fmla="*/ 34 h 119"/>
                <a:gd name="T18" fmla="*/ 88 w 93"/>
                <a:gd name="T19" fmla="*/ 34 h 119"/>
                <a:gd name="T20" fmla="*/ 70 w 93"/>
                <a:gd name="T21" fmla="*/ 34 h 119"/>
                <a:gd name="T22" fmla="*/ 45 w 93"/>
                <a:gd name="T23" fmla="*/ 15 h 119"/>
                <a:gd name="T24" fmla="*/ 22 w 93"/>
                <a:gd name="T25" fmla="*/ 31 h 119"/>
                <a:gd name="T26" fmla="*/ 39 w 93"/>
                <a:gd name="T27" fmla="*/ 45 h 119"/>
                <a:gd name="T28" fmla="*/ 57 w 93"/>
                <a:gd name="T29" fmla="*/ 50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9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9"/>
                  </a:moveTo>
                  <a:lnTo>
                    <a:pt x="19" y="79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3" y="102"/>
                    <a:pt x="73" y="94"/>
                    <a:pt x="73" y="84"/>
                  </a:cubicBezTo>
                  <a:cubicBezTo>
                    <a:pt x="73" y="75"/>
                    <a:pt x="68" y="71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9" y="0"/>
                    <a:pt x="45" y="0"/>
                  </a:cubicBezTo>
                  <a:cubicBezTo>
                    <a:pt x="72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2"/>
                    <a:pt x="60" y="15"/>
                    <a:pt x="45" y="15"/>
                  </a:cubicBezTo>
                  <a:cubicBezTo>
                    <a:pt x="30" y="15"/>
                    <a:pt x="22" y="21"/>
                    <a:pt x="22" y="31"/>
                  </a:cubicBezTo>
                  <a:cubicBezTo>
                    <a:pt x="22" y="39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2"/>
                    <a:pt x="92" y="82"/>
                  </a:cubicBezTo>
                  <a:cubicBezTo>
                    <a:pt x="92" y="105"/>
                    <a:pt x="75" y="118"/>
                    <a:pt x="45" y="118"/>
                  </a:cubicBezTo>
                  <a:cubicBezTo>
                    <a:pt x="17" y="118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5" name="Freeform 283"/>
            <p:cNvSpPr>
              <a:spLocks noChangeArrowheads="1"/>
            </p:cNvSpPr>
            <p:nvPr/>
          </p:nvSpPr>
          <p:spPr bwMode="auto">
            <a:xfrm>
              <a:off x="774008" y="4844961"/>
              <a:ext cx="27791" cy="75960"/>
            </a:xfrm>
            <a:custGeom>
              <a:avLst/>
              <a:gdLst>
                <a:gd name="T0" fmla="*/ 52 w 65"/>
                <a:gd name="T1" fmla="*/ 0 h 179"/>
                <a:gd name="T2" fmla="*/ 64 w 65"/>
                <a:gd name="T3" fmla="*/ 0 h 179"/>
                <a:gd name="T4" fmla="*/ 13 w 65"/>
                <a:gd name="T5" fmla="*/ 178 h 179"/>
                <a:gd name="T6" fmla="*/ 0 w 65"/>
                <a:gd name="T7" fmla="*/ 178 h 179"/>
                <a:gd name="T8" fmla="*/ 52 w 65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79">
                  <a:moveTo>
                    <a:pt x="52" y="0"/>
                  </a:moveTo>
                  <a:lnTo>
                    <a:pt x="64" y="0"/>
                  </a:lnTo>
                  <a:lnTo>
                    <a:pt x="13" y="178"/>
                  </a:lnTo>
                  <a:lnTo>
                    <a:pt x="0" y="178"/>
                  </a:lnTo>
                  <a:lnTo>
                    <a:pt x="52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6" name="Freeform 284"/>
            <p:cNvSpPr>
              <a:spLocks noChangeArrowheads="1"/>
            </p:cNvSpPr>
            <p:nvPr/>
          </p:nvSpPr>
          <p:spPr bwMode="auto">
            <a:xfrm>
              <a:off x="522043" y="4952417"/>
              <a:ext cx="50023" cy="68550"/>
            </a:xfrm>
            <a:custGeom>
              <a:avLst/>
              <a:gdLst>
                <a:gd name="T0" fmla="*/ 20 w 121"/>
                <a:gd name="T1" fmla="*/ 107 h 163"/>
                <a:gd name="T2" fmla="*/ 20 w 121"/>
                <a:gd name="T3" fmla="*/ 107 h 163"/>
                <a:gd name="T4" fmla="*/ 61 w 121"/>
                <a:gd name="T5" fmla="*/ 144 h 163"/>
                <a:gd name="T6" fmla="*/ 99 w 121"/>
                <a:gd name="T7" fmla="*/ 116 h 163"/>
                <a:gd name="T8" fmla="*/ 56 w 121"/>
                <a:gd name="T9" fmla="*/ 88 h 163"/>
                <a:gd name="T10" fmla="*/ 5 w 121"/>
                <a:gd name="T11" fmla="*/ 46 h 163"/>
                <a:gd name="T12" fmla="*/ 61 w 121"/>
                <a:gd name="T13" fmla="*/ 0 h 163"/>
                <a:gd name="T14" fmla="*/ 115 w 121"/>
                <a:gd name="T15" fmla="*/ 50 h 163"/>
                <a:gd name="T16" fmla="*/ 95 w 121"/>
                <a:gd name="T17" fmla="*/ 50 h 163"/>
                <a:gd name="T18" fmla="*/ 58 w 121"/>
                <a:gd name="T19" fmla="*/ 18 h 163"/>
                <a:gd name="T20" fmla="*/ 25 w 121"/>
                <a:gd name="T21" fmla="*/ 43 h 163"/>
                <a:gd name="T22" fmla="*/ 72 w 121"/>
                <a:gd name="T23" fmla="*/ 71 h 163"/>
                <a:gd name="T24" fmla="*/ 106 w 121"/>
                <a:gd name="T25" fmla="*/ 84 h 163"/>
                <a:gd name="T26" fmla="*/ 120 w 121"/>
                <a:gd name="T27" fmla="*/ 113 h 163"/>
                <a:gd name="T28" fmla="*/ 61 w 121"/>
                <a:gd name="T29" fmla="*/ 162 h 163"/>
                <a:gd name="T30" fmla="*/ 0 w 121"/>
                <a:gd name="T31" fmla="*/ 107 h 163"/>
                <a:gd name="T32" fmla="*/ 20 w 121"/>
                <a:gd name="T33" fmla="*/ 10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1" h="163">
                  <a:moveTo>
                    <a:pt x="20" y="107"/>
                  </a:moveTo>
                  <a:lnTo>
                    <a:pt x="20" y="107"/>
                  </a:lnTo>
                  <a:cubicBezTo>
                    <a:pt x="21" y="130"/>
                    <a:pt x="37" y="144"/>
                    <a:pt x="61" y="144"/>
                  </a:cubicBezTo>
                  <a:cubicBezTo>
                    <a:pt x="85" y="144"/>
                    <a:pt x="99" y="133"/>
                    <a:pt x="99" y="116"/>
                  </a:cubicBezTo>
                  <a:cubicBezTo>
                    <a:pt x="99" y="98"/>
                    <a:pt x="85" y="95"/>
                    <a:pt x="56" y="88"/>
                  </a:cubicBezTo>
                  <a:cubicBezTo>
                    <a:pt x="23" y="80"/>
                    <a:pt x="5" y="73"/>
                    <a:pt x="5" y="46"/>
                  </a:cubicBezTo>
                  <a:cubicBezTo>
                    <a:pt x="5" y="19"/>
                    <a:pt x="26" y="0"/>
                    <a:pt x="61" y="0"/>
                  </a:cubicBezTo>
                  <a:cubicBezTo>
                    <a:pt x="94" y="0"/>
                    <a:pt x="115" y="19"/>
                    <a:pt x="115" y="50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4" y="29"/>
                    <a:pt x="80" y="18"/>
                    <a:pt x="58" y="18"/>
                  </a:cubicBezTo>
                  <a:cubicBezTo>
                    <a:pt x="38" y="18"/>
                    <a:pt x="25" y="28"/>
                    <a:pt x="25" y="43"/>
                  </a:cubicBezTo>
                  <a:cubicBezTo>
                    <a:pt x="25" y="62"/>
                    <a:pt x="40" y="63"/>
                    <a:pt x="72" y="71"/>
                  </a:cubicBezTo>
                  <a:cubicBezTo>
                    <a:pt x="87" y="75"/>
                    <a:pt x="98" y="77"/>
                    <a:pt x="106" y="84"/>
                  </a:cubicBezTo>
                  <a:cubicBezTo>
                    <a:pt x="115" y="92"/>
                    <a:pt x="120" y="101"/>
                    <a:pt x="120" y="113"/>
                  </a:cubicBezTo>
                  <a:cubicBezTo>
                    <a:pt x="120" y="143"/>
                    <a:pt x="97" y="162"/>
                    <a:pt x="61" y="162"/>
                  </a:cubicBezTo>
                  <a:cubicBezTo>
                    <a:pt x="23" y="162"/>
                    <a:pt x="2" y="143"/>
                    <a:pt x="0" y="107"/>
                  </a:cubicBezTo>
                  <a:lnTo>
                    <a:pt x="20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7" name="Freeform 285"/>
            <p:cNvSpPr>
              <a:spLocks noChangeArrowheads="1"/>
            </p:cNvSpPr>
            <p:nvPr/>
          </p:nvSpPr>
          <p:spPr bwMode="auto">
            <a:xfrm>
              <a:off x="581329" y="4970943"/>
              <a:ext cx="44464" cy="68550"/>
            </a:xfrm>
            <a:custGeom>
              <a:avLst/>
              <a:gdLst>
                <a:gd name="T0" fmla="*/ 49 w 104"/>
                <a:gd name="T1" fmla="*/ 118 h 161"/>
                <a:gd name="T2" fmla="*/ 49 w 104"/>
                <a:gd name="T3" fmla="*/ 118 h 161"/>
                <a:gd name="T4" fmla="*/ 0 w 104"/>
                <a:gd name="T5" fmla="*/ 59 h 161"/>
                <a:gd name="T6" fmla="*/ 49 w 104"/>
                <a:gd name="T7" fmla="*/ 0 h 161"/>
                <a:gd name="T8" fmla="*/ 85 w 104"/>
                <a:gd name="T9" fmla="*/ 18 h 161"/>
                <a:gd name="T10" fmla="*/ 85 w 104"/>
                <a:gd name="T11" fmla="*/ 4 h 161"/>
                <a:gd name="T12" fmla="*/ 103 w 104"/>
                <a:gd name="T13" fmla="*/ 4 h 161"/>
                <a:gd name="T14" fmla="*/ 103 w 104"/>
                <a:gd name="T15" fmla="*/ 160 h 161"/>
                <a:gd name="T16" fmla="*/ 85 w 104"/>
                <a:gd name="T17" fmla="*/ 160 h 161"/>
                <a:gd name="T18" fmla="*/ 85 w 104"/>
                <a:gd name="T19" fmla="*/ 101 h 161"/>
                <a:gd name="T20" fmla="*/ 49 w 104"/>
                <a:gd name="T21" fmla="*/ 118 h 161"/>
                <a:gd name="T22" fmla="*/ 53 w 104"/>
                <a:gd name="T23" fmla="*/ 102 h 161"/>
                <a:gd name="T24" fmla="*/ 53 w 104"/>
                <a:gd name="T25" fmla="*/ 102 h 161"/>
                <a:gd name="T26" fmla="*/ 85 w 104"/>
                <a:gd name="T27" fmla="*/ 59 h 161"/>
                <a:gd name="T28" fmla="*/ 53 w 104"/>
                <a:gd name="T29" fmla="*/ 16 h 161"/>
                <a:gd name="T30" fmla="*/ 19 w 104"/>
                <a:gd name="T31" fmla="*/ 58 h 161"/>
                <a:gd name="T32" fmla="*/ 53 w 104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1">
                  <a:moveTo>
                    <a:pt x="49" y="118"/>
                  </a:moveTo>
                  <a:lnTo>
                    <a:pt x="49" y="118"/>
                  </a:lnTo>
                  <a:cubicBezTo>
                    <a:pt x="19" y="118"/>
                    <a:pt x="0" y="96"/>
                    <a:pt x="0" y="59"/>
                  </a:cubicBezTo>
                  <a:cubicBezTo>
                    <a:pt x="0" y="23"/>
                    <a:pt x="19" y="0"/>
                    <a:pt x="49" y="0"/>
                  </a:cubicBezTo>
                  <a:cubicBezTo>
                    <a:pt x="64" y="0"/>
                    <a:pt x="76" y="6"/>
                    <a:pt x="85" y="1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160"/>
                    <a:pt x="103" y="160"/>
                    <a:pt x="103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78" y="112"/>
                    <a:pt x="65" y="118"/>
                    <a:pt x="49" y="118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4" y="102"/>
                    <a:pt x="85" y="87"/>
                    <a:pt x="85" y="59"/>
                  </a:cubicBezTo>
                  <a:cubicBezTo>
                    <a:pt x="85" y="32"/>
                    <a:pt x="72" y="16"/>
                    <a:pt x="53" y="16"/>
                  </a:cubicBezTo>
                  <a:cubicBezTo>
                    <a:pt x="32" y="16"/>
                    <a:pt x="19" y="32"/>
                    <a:pt x="19" y="58"/>
                  </a:cubicBezTo>
                  <a:cubicBezTo>
                    <a:pt x="19" y="87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" name="Freeform 286"/>
            <p:cNvSpPr>
              <a:spLocks noChangeArrowheads="1"/>
            </p:cNvSpPr>
            <p:nvPr/>
          </p:nvSpPr>
          <p:spPr bwMode="auto">
            <a:xfrm>
              <a:off x="636909" y="4972797"/>
              <a:ext cx="40759" cy="48170"/>
            </a:xfrm>
            <a:custGeom>
              <a:avLst/>
              <a:gdLst>
                <a:gd name="T0" fmla="*/ 19 w 95"/>
                <a:gd name="T1" fmla="*/ 67 h 115"/>
                <a:gd name="T2" fmla="*/ 19 w 95"/>
                <a:gd name="T3" fmla="*/ 67 h 115"/>
                <a:gd name="T4" fmla="*/ 41 w 95"/>
                <a:gd name="T5" fmla="*/ 98 h 115"/>
                <a:gd name="T6" fmla="*/ 74 w 95"/>
                <a:gd name="T7" fmla="*/ 59 h 115"/>
                <a:gd name="T8" fmla="*/ 74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5 h 115"/>
                <a:gd name="T18" fmla="*/ 38 w 95"/>
                <a:gd name="T19" fmla="*/ 114 h 115"/>
                <a:gd name="T20" fmla="*/ 5 w 95"/>
                <a:gd name="T21" fmla="*/ 99 h 115"/>
                <a:gd name="T22" fmla="*/ 0 w 95"/>
                <a:gd name="T23" fmla="*/ 72 h 115"/>
                <a:gd name="T24" fmla="*/ 0 w 95"/>
                <a:gd name="T25" fmla="*/ 66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8"/>
                    <a:pt x="41" y="98"/>
                  </a:cubicBezTo>
                  <a:cubicBezTo>
                    <a:pt x="63" y="98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7"/>
                    <a:pt x="55" y="114"/>
                    <a:pt x="38" y="114"/>
                  </a:cubicBezTo>
                  <a:cubicBezTo>
                    <a:pt x="23" y="114"/>
                    <a:pt x="10" y="108"/>
                    <a:pt x="5" y="99"/>
                  </a:cubicBezTo>
                  <a:cubicBezTo>
                    <a:pt x="0" y="91"/>
                    <a:pt x="0" y="83"/>
                    <a:pt x="0" y="72"/>
                  </a:cubicBezTo>
                  <a:cubicBezTo>
                    <a:pt x="0" y="70"/>
                    <a:pt x="0" y="69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" name="Freeform 287"/>
            <p:cNvSpPr>
              <a:spLocks noChangeArrowheads="1"/>
            </p:cNvSpPr>
            <p:nvPr/>
          </p:nvSpPr>
          <p:spPr bwMode="auto">
            <a:xfrm>
              <a:off x="685079" y="4970943"/>
              <a:ext cx="44464" cy="50023"/>
            </a:xfrm>
            <a:custGeom>
              <a:avLst/>
              <a:gdLst>
                <a:gd name="T0" fmla="*/ 36 w 107"/>
                <a:gd name="T1" fmla="*/ 118 h 119"/>
                <a:gd name="T2" fmla="*/ 36 w 107"/>
                <a:gd name="T3" fmla="*/ 118 h 119"/>
                <a:gd name="T4" fmla="*/ 0 w 107"/>
                <a:gd name="T5" fmla="*/ 85 h 119"/>
                <a:gd name="T6" fmla="*/ 38 w 107"/>
                <a:gd name="T7" fmla="*/ 50 h 119"/>
                <a:gd name="T8" fmla="*/ 69 w 107"/>
                <a:gd name="T9" fmla="*/ 45 h 119"/>
                <a:gd name="T10" fmla="*/ 74 w 107"/>
                <a:gd name="T11" fmla="*/ 33 h 119"/>
                <a:gd name="T12" fmla="*/ 49 w 107"/>
                <a:gd name="T13" fmla="*/ 16 h 119"/>
                <a:gd name="T14" fmla="*/ 22 w 107"/>
                <a:gd name="T15" fmla="*/ 37 h 119"/>
                <a:gd name="T16" fmla="*/ 5 w 107"/>
                <a:gd name="T17" fmla="*/ 37 h 119"/>
                <a:gd name="T18" fmla="*/ 5 w 107"/>
                <a:gd name="T19" fmla="*/ 36 h 119"/>
                <a:gd name="T20" fmla="*/ 49 w 107"/>
                <a:gd name="T21" fmla="*/ 0 h 119"/>
                <a:gd name="T22" fmla="*/ 93 w 107"/>
                <a:gd name="T23" fmla="*/ 34 h 119"/>
                <a:gd name="T24" fmla="*/ 93 w 107"/>
                <a:gd name="T25" fmla="*/ 90 h 119"/>
                <a:gd name="T26" fmla="*/ 100 w 107"/>
                <a:gd name="T27" fmla="*/ 102 h 119"/>
                <a:gd name="T28" fmla="*/ 106 w 107"/>
                <a:gd name="T29" fmla="*/ 101 h 119"/>
                <a:gd name="T30" fmla="*/ 106 w 107"/>
                <a:gd name="T31" fmla="*/ 115 h 119"/>
                <a:gd name="T32" fmla="*/ 94 w 107"/>
                <a:gd name="T33" fmla="*/ 117 h 119"/>
                <a:gd name="T34" fmla="*/ 75 w 107"/>
                <a:gd name="T35" fmla="*/ 101 h 119"/>
                <a:gd name="T36" fmla="*/ 75 w 107"/>
                <a:gd name="T37" fmla="*/ 100 h 119"/>
                <a:gd name="T38" fmla="*/ 36 w 107"/>
                <a:gd name="T39" fmla="*/ 118 h 119"/>
                <a:gd name="T40" fmla="*/ 39 w 107"/>
                <a:gd name="T41" fmla="*/ 66 h 119"/>
                <a:gd name="T42" fmla="*/ 39 w 107"/>
                <a:gd name="T43" fmla="*/ 66 h 119"/>
                <a:gd name="T44" fmla="*/ 19 w 107"/>
                <a:gd name="T45" fmla="*/ 85 h 119"/>
                <a:gd name="T46" fmla="*/ 39 w 107"/>
                <a:gd name="T47" fmla="*/ 102 h 119"/>
                <a:gd name="T48" fmla="*/ 74 w 107"/>
                <a:gd name="T49" fmla="*/ 75 h 119"/>
                <a:gd name="T50" fmla="*/ 74 w 107"/>
                <a:gd name="T51" fmla="*/ 58 h 119"/>
                <a:gd name="T52" fmla="*/ 39 w 107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3" y="53"/>
                    <a:pt x="38" y="50"/>
                  </a:cubicBezTo>
                  <a:cubicBezTo>
                    <a:pt x="53" y="48"/>
                    <a:pt x="64" y="48"/>
                    <a:pt x="69" y="45"/>
                  </a:cubicBezTo>
                  <a:cubicBezTo>
                    <a:pt x="74" y="43"/>
                    <a:pt x="74" y="41"/>
                    <a:pt x="74" y="33"/>
                  </a:cubicBezTo>
                  <a:cubicBezTo>
                    <a:pt x="74" y="23"/>
                    <a:pt x="66" y="16"/>
                    <a:pt x="49" y="16"/>
                  </a:cubicBezTo>
                  <a:cubicBezTo>
                    <a:pt x="32" y="16"/>
                    <a:pt x="22" y="24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1" y="0"/>
                    <a:pt x="49" y="0"/>
                  </a:cubicBezTo>
                  <a:cubicBezTo>
                    <a:pt x="80" y="0"/>
                    <a:pt x="93" y="11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2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1" y="116"/>
                    <a:pt x="98" y="117"/>
                    <a:pt x="94" y="117"/>
                  </a:cubicBezTo>
                  <a:cubicBezTo>
                    <a:pt x="82" y="117"/>
                    <a:pt x="75" y="112"/>
                    <a:pt x="75" y="101"/>
                  </a:cubicBezTo>
                  <a:cubicBezTo>
                    <a:pt x="75" y="101"/>
                    <a:pt x="75" y="101"/>
                    <a:pt x="75" y="100"/>
                  </a:cubicBez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19" y="74"/>
                    <a:pt x="19" y="85"/>
                  </a:cubicBezTo>
                  <a:cubicBezTo>
                    <a:pt x="19" y="95"/>
                    <a:pt x="26" y="102"/>
                    <a:pt x="39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1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0" name="Freeform 288"/>
            <p:cNvSpPr>
              <a:spLocks noChangeArrowheads="1"/>
            </p:cNvSpPr>
            <p:nvPr/>
          </p:nvSpPr>
          <p:spPr bwMode="auto">
            <a:xfrm>
              <a:off x="736954" y="4970943"/>
              <a:ext cx="22232" cy="48170"/>
            </a:xfrm>
            <a:custGeom>
              <a:avLst/>
              <a:gdLst>
                <a:gd name="T0" fmla="*/ 0 w 54"/>
                <a:gd name="T1" fmla="*/ 3 h 115"/>
                <a:gd name="T2" fmla="*/ 0 w 54"/>
                <a:gd name="T3" fmla="*/ 3 h 115"/>
                <a:gd name="T4" fmla="*/ 18 w 54"/>
                <a:gd name="T5" fmla="*/ 3 h 115"/>
                <a:gd name="T6" fmla="*/ 18 w 54"/>
                <a:gd name="T7" fmla="*/ 23 h 115"/>
                <a:gd name="T8" fmla="*/ 49 w 54"/>
                <a:gd name="T9" fmla="*/ 0 h 115"/>
                <a:gd name="T10" fmla="*/ 53 w 54"/>
                <a:gd name="T11" fmla="*/ 1 h 115"/>
                <a:gd name="T12" fmla="*/ 53 w 54"/>
                <a:gd name="T13" fmla="*/ 21 h 115"/>
                <a:gd name="T14" fmla="*/ 49 w 54"/>
                <a:gd name="T15" fmla="*/ 19 h 115"/>
                <a:gd name="T16" fmla="*/ 19 w 54"/>
                <a:gd name="T17" fmla="*/ 52 h 115"/>
                <a:gd name="T18" fmla="*/ 19 w 54"/>
                <a:gd name="T19" fmla="*/ 114 h 115"/>
                <a:gd name="T20" fmla="*/ 0 w 54"/>
                <a:gd name="T21" fmla="*/ 114 h 115"/>
                <a:gd name="T22" fmla="*/ 0 w 54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0" y="0"/>
                    <a:pt x="52" y="0"/>
                    <a:pt x="53" y="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1" name="Freeform 289"/>
            <p:cNvSpPr>
              <a:spLocks noChangeArrowheads="1"/>
            </p:cNvSpPr>
            <p:nvPr/>
          </p:nvSpPr>
          <p:spPr bwMode="auto">
            <a:xfrm>
              <a:off x="764745" y="4970943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9 w 101"/>
                <a:gd name="T15" fmla="*/ 64 h 119"/>
                <a:gd name="T16" fmla="*/ 51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19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88"/>
                    <a:pt x="31" y="102"/>
                    <a:pt x="51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0" y="16"/>
                  </a:cubicBezTo>
                  <a:cubicBezTo>
                    <a:pt x="31" y="16"/>
                    <a:pt x="21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1283495" y="4844961"/>
            <a:ext cx="500223" cy="74107"/>
            <a:chOff x="1283495" y="4844961"/>
            <a:chExt cx="500223" cy="74107"/>
          </a:xfrm>
        </p:grpSpPr>
        <p:sp>
          <p:nvSpPr>
            <p:cNvPr id="3362" name="Freeform 290"/>
            <p:cNvSpPr>
              <a:spLocks noChangeArrowheads="1"/>
            </p:cNvSpPr>
            <p:nvPr/>
          </p:nvSpPr>
          <p:spPr bwMode="auto">
            <a:xfrm>
              <a:off x="1283495" y="4846814"/>
              <a:ext cx="46316" cy="64843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90 w 110"/>
                <a:gd name="T9" fmla="*/ 6 h 155"/>
                <a:gd name="T10" fmla="*/ 109 w 110"/>
                <a:gd name="T11" fmla="*/ 45 h 155"/>
                <a:gd name="T12" fmla="*/ 89 w 110"/>
                <a:gd name="T13" fmla="*/ 83 h 155"/>
                <a:gd name="T14" fmla="*/ 52 w 110"/>
                <a:gd name="T15" fmla="*/ 89 h 155"/>
                <a:gd name="T16" fmla="*/ 20 w 110"/>
                <a:gd name="T17" fmla="*/ 89 h 155"/>
                <a:gd name="T18" fmla="*/ 20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6 w 110"/>
                <a:gd name="T25" fmla="*/ 71 h 155"/>
                <a:gd name="T26" fmla="*/ 56 w 110"/>
                <a:gd name="T27" fmla="*/ 71 h 155"/>
                <a:gd name="T28" fmla="*/ 88 w 110"/>
                <a:gd name="T29" fmla="*/ 45 h 155"/>
                <a:gd name="T30" fmla="*/ 57 w 110"/>
                <a:gd name="T31" fmla="*/ 20 h 155"/>
                <a:gd name="T32" fmla="*/ 20 w 110"/>
                <a:gd name="T33" fmla="*/ 20 h 155"/>
                <a:gd name="T34" fmla="*/ 20 w 110"/>
                <a:gd name="T35" fmla="*/ 71 h 155"/>
                <a:gd name="T36" fmla="*/ 56 w 110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69" y="0"/>
                    <a:pt x="80" y="1"/>
                    <a:pt x="90" y="6"/>
                  </a:cubicBezTo>
                  <a:cubicBezTo>
                    <a:pt x="102" y="14"/>
                    <a:pt x="109" y="27"/>
                    <a:pt x="109" y="45"/>
                  </a:cubicBezTo>
                  <a:cubicBezTo>
                    <a:pt x="109" y="62"/>
                    <a:pt x="102" y="75"/>
                    <a:pt x="89" y="83"/>
                  </a:cubicBezTo>
                  <a:cubicBezTo>
                    <a:pt x="80" y="89"/>
                    <a:pt x="67" y="89"/>
                    <a:pt x="52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8" y="71"/>
                    <a:pt x="88" y="65"/>
                    <a:pt x="88" y="45"/>
                  </a:cubicBezTo>
                  <a:cubicBezTo>
                    <a:pt x="88" y="26"/>
                    <a:pt x="79" y="20"/>
                    <a:pt x="57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71"/>
                    <a:pt x="20" y="71"/>
                    <a:pt x="20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3" name="Freeform 291"/>
            <p:cNvSpPr>
              <a:spLocks noChangeArrowheads="1"/>
            </p:cNvSpPr>
            <p:nvPr/>
          </p:nvSpPr>
          <p:spPr bwMode="auto">
            <a:xfrm>
              <a:off x="1333517" y="4861636"/>
              <a:ext cx="46318" cy="50022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60 h 120"/>
                <a:gd name="T6" fmla="*/ 54 w 109"/>
                <a:gd name="T7" fmla="*/ 119 h 120"/>
                <a:gd name="T8" fmla="*/ 0 w 109"/>
                <a:gd name="T9" fmla="*/ 60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8 w 109"/>
                <a:gd name="T17" fmla="*/ 60 h 120"/>
                <a:gd name="T18" fmla="*/ 54 w 109"/>
                <a:gd name="T19" fmla="*/ 17 h 120"/>
                <a:gd name="T20" fmla="*/ 19 w 109"/>
                <a:gd name="T21" fmla="*/ 60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8" y="22"/>
                    <a:pt x="108" y="60"/>
                  </a:cubicBezTo>
                  <a:cubicBezTo>
                    <a:pt x="108" y="98"/>
                    <a:pt x="87" y="119"/>
                    <a:pt x="54" y="119"/>
                  </a:cubicBezTo>
                  <a:cubicBezTo>
                    <a:pt x="20" y="119"/>
                    <a:pt x="0" y="98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3"/>
                    <a:pt x="75" y="17"/>
                    <a:pt x="54" y="17"/>
                  </a:cubicBezTo>
                  <a:cubicBezTo>
                    <a:pt x="32" y="17"/>
                    <a:pt x="19" y="33"/>
                    <a:pt x="19" y="60"/>
                  </a:cubicBezTo>
                  <a:cubicBezTo>
                    <a:pt x="19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4" name="Freeform 292"/>
            <p:cNvSpPr>
              <a:spLocks noChangeArrowheads="1"/>
            </p:cNvSpPr>
            <p:nvPr/>
          </p:nvSpPr>
          <p:spPr bwMode="auto">
            <a:xfrm>
              <a:off x="1389097" y="4846814"/>
              <a:ext cx="7411" cy="64843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22 h 155"/>
                <a:gd name="T6" fmla="*/ 0 w 19"/>
                <a:gd name="T7" fmla="*/ 22 h 155"/>
                <a:gd name="T8" fmla="*/ 0 w 19"/>
                <a:gd name="T9" fmla="*/ 0 h 155"/>
                <a:gd name="T10" fmla="*/ 0 w 19"/>
                <a:gd name="T11" fmla="*/ 43 h 155"/>
                <a:gd name="T12" fmla="*/ 18 w 19"/>
                <a:gd name="T13" fmla="*/ 43 h 155"/>
                <a:gd name="T14" fmla="*/ 18 w 19"/>
                <a:gd name="T15" fmla="*/ 154 h 155"/>
                <a:gd name="T16" fmla="*/ 0 w 19"/>
                <a:gd name="T17" fmla="*/ 154 h 155"/>
                <a:gd name="T18" fmla="*/ 0 w 19"/>
                <a:gd name="T19" fmla="*/ 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3"/>
                  </a:moveTo>
                  <a:lnTo>
                    <a:pt x="18" y="43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5" name="Freeform 293"/>
            <p:cNvSpPr>
              <a:spLocks noChangeArrowheads="1"/>
            </p:cNvSpPr>
            <p:nvPr/>
          </p:nvSpPr>
          <p:spPr bwMode="auto">
            <a:xfrm>
              <a:off x="1407624" y="4863488"/>
              <a:ext cx="40759" cy="48170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8 h 115"/>
                <a:gd name="T18" fmla="*/ 55 w 95"/>
                <a:gd name="T19" fmla="*/ 0 h 115"/>
                <a:gd name="T20" fmla="*/ 89 w 95"/>
                <a:gd name="T21" fmla="*/ 15 h 115"/>
                <a:gd name="T22" fmla="*/ 94 w 95"/>
                <a:gd name="T23" fmla="*/ 41 h 115"/>
                <a:gd name="T24" fmla="*/ 94 w 95"/>
                <a:gd name="T25" fmla="*/ 47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4" y="22"/>
                    <a:pt x="94" y="31"/>
                    <a:pt x="94" y="41"/>
                  </a:cubicBezTo>
                  <a:cubicBezTo>
                    <a:pt x="94" y="43"/>
                    <a:pt x="94" y="45"/>
                    <a:pt x="94" y="47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6" name="Freeform 294"/>
            <p:cNvSpPr>
              <a:spLocks noChangeArrowheads="1"/>
            </p:cNvSpPr>
            <p:nvPr/>
          </p:nvSpPr>
          <p:spPr bwMode="auto">
            <a:xfrm>
              <a:off x="1453941" y="4850520"/>
              <a:ext cx="24084" cy="61138"/>
            </a:xfrm>
            <a:custGeom>
              <a:avLst/>
              <a:gdLst>
                <a:gd name="T0" fmla="*/ 46 w 56"/>
                <a:gd name="T1" fmla="*/ 127 h 145"/>
                <a:gd name="T2" fmla="*/ 46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0 w 56"/>
                <a:gd name="T9" fmla="*/ 144 h 145"/>
                <a:gd name="T10" fmla="*/ 16 w 56"/>
                <a:gd name="T11" fmla="*/ 121 h 145"/>
                <a:gd name="T12" fmla="*/ 16 w 56"/>
                <a:gd name="T13" fmla="*/ 46 h 145"/>
                <a:gd name="T14" fmla="*/ 0 w 56"/>
                <a:gd name="T15" fmla="*/ 46 h 145"/>
                <a:gd name="T16" fmla="*/ 0 w 56"/>
                <a:gd name="T17" fmla="*/ 32 h 145"/>
                <a:gd name="T18" fmla="*/ 16 w 56"/>
                <a:gd name="T19" fmla="*/ 32 h 145"/>
                <a:gd name="T20" fmla="*/ 16 w 56"/>
                <a:gd name="T21" fmla="*/ 0 h 145"/>
                <a:gd name="T22" fmla="*/ 35 w 56"/>
                <a:gd name="T23" fmla="*/ 0 h 145"/>
                <a:gd name="T24" fmla="*/ 35 w 56"/>
                <a:gd name="T25" fmla="*/ 32 h 145"/>
                <a:gd name="T26" fmla="*/ 55 w 56"/>
                <a:gd name="T27" fmla="*/ 32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5 h 145"/>
                <a:gd name="T34" fmla="*/ 46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4" y="144"/>
                    <a:pt x="40" y="144"/>
                  </a:cubicBezTo>
                  <a:cubicBezTo>
                    <a:pt x="23" y="144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7" name="Freeform 295"/>
            <p:cNvSpPr>
              <a:spLocks noChangeArrowheads="1"/>
            </p:cNvSpPr>
            <p:nvPr/>
          </p:nvSpPr>
          <p:spPr bwMode="auto">
            <a:xfrm>
              <a:off x="1481731" y="4861636"/>
              <a:ext cx="38907" cy="50022"/>
            </a:xfrm>
            <a:custGeom>
              <a:avLst/>
              <a:gdLst>
                <a:gd name="T0" fmla="*/ 19 w 93"/>
                <a:gd name="T1" fmla="*/ 80 h 120"/>
                <a:gd name="T2" fmla="*/ 19 w 93"/>
                <a:gd name="T3" fmla="*/ 80 h 120"/>
                <a:gd name="T4" fmla="*/ 47 w 93"/>
                <a:gd name="T5" fmla="*/ 102 h 120"/>
                <a:gd name="T6" fmla="*/ 73 w 93"/>
                <a:gd name="T7" fmla="*/ 85 h 120"/>
                <a:gd name="T8" fmla="*/ 55 w 93"/>
                <a:gd name="T9" fmla="*/ 70 h 120"/>
                <a:gd name="T10" fmla="*/ 35 w 93"/>
                <a:gd name="T11" fmla="*/ 65 h 120"/>
                <a:gd name="T12" fmla="*/ 3 w 93"/>
                <a:gd name="T13" fmla="*/ 33 h 120"/>
                <a:gd name="T14" fmla="*/ 45 w 93"/>
                <a:gd name="T15" fmla="*/ 0 h 120"/>
                <a:gd name="T16" fmla="*/ 89 w 93"/>
                <a:gd name="T17" fmla="*/ 35 h 120"/>
                <a:gd name="T18" fmla="*/ 89 w 93"/>
                <a:gd name="T19" fmla="*/ 36 h 120"/>
                <a:gd name="T20" fmla="*/ 70 w 93"/>
                <a:gd name="T21" fmla="*/ 36 h 120"/>
                <a:gd name="T22" fmla="*/ 45 w 93"/>
                <a:gd name="T23" fmla="*/ 17 h 120"/>
                <a:gd name="T24" fmla="*/ 22 w 93"/>
                <a:gd name="T25" fmla="*/ 33 h 120"/>
                <a:gd name="T26" fmla="*/ 40 w 93"/>
                <a:gd name="T27" fmla="*/ 46 h 120"/>
                <a:gd name="T28" fmla="*/ 58 w 93"/>
                <a:gd name="T29" fmla="*/ 50 h 120"/>
                <a:gd name="T30" fmla="*/ 92 w 93"/>
                <a:gd name="T31" fmla="*/ 83 h 120"/>
                <a:gd name="T32" fmla="*/ 45 w 93"/>
                <a:gd name="T33" fmla="*/ 119 h 120"/>
                <a:gd name="T34" fmla="*/ 0 w 93"/>
                <a:gd name="T35" fmla="*/ 80 h 120"/>
                <a:gd name="T36" fmla="*/ 19 w 93"/>
                <a:gd name="T37" fmla="*/ 8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9" y="80"/>
                  </a:moveTo>
                  <a:lnTo>
                    <a:pt x="19" y="80"/>
                  </a:lnTo>
                  <a:cubicBezTo>
                    <a:pt x="20" y="95"/>
                    <a:pt x="29" y="102"/>
                    <a:pt x="47" y="102"/>
                  </a:cubicBezTo>
                  <a:cubicBezTo>
                    <a:pt x="64" y="102"/>
                    <a:pt x="73" y="95"/>
                    <a:pt x="73" y="85"/>
                  </a:cubicBezTo>
                  <a:cubicBezTo>
                    <a:pt x="73" y="75"/>
                    <a:pt x="68" y="72"/>
                    <a:pt x="55" y="70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13" y="59"/>
                    <a:pt x="3" y="51"/>
                    <a:pt x="3" y="33"/>
                  </a:cubicBezTo>
                  <a:cubicBezTo>
                    <a:pt x="3" y="14"/>
                    <a:pt x="19" y="0"/>
                    <a:pt x="45" y="0"/>
                  </a:cubicBezTo>
                  <a:cubicBezTo>
                    <a:pt x="72" y="0"/>
                    <a:pt x="89" y="14"/>
                    <a:pt x="89" y="35"/>
                  </a:cubicBezTo>
                  <a:cubicBezTo>
                    <a:pt x="89" y="35"/>
                    <a:pt x="89" y="35"/>
                    <a:pt x="89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0" y="23"/>
                    <a:pt x="61" y="17"/>
                    <a:pt x="45" y="17"/>
                  </a:cubicBezTo>
                  <a:cubicBezTo>
                    <a:pt x="31" y="17"/>
                    <a:pt x="22" y="22"/>
                    <a:pt x="22" y="33"/>
                  </a:cubicBezTo>
                  <a:cubicBezTo>
                    <a:pt x="22" y="41"/>
                    <a:pt x="27" y="43"/>
                    <a:pt x="40" y="46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0" y="56"/>
                    <a:pt x="92" y="63"/>
                    <a:pt x="92" y="83"/>
                  </a:cubicBezTo>
                  <a:cubicBezTo>
                    <a:pt x="92" y="106"/>
                    <a:pt x="75" y="119"/>
                    <a:pt x="45" y="119"/>
                  </a:cubicBezTo>
                  <a:cubicBezTo>
                    <a:pt x="17" y="119"/>
                    <a:pt x="1" y="106"/>
                    <a:pt x="0" y="80"/>
                  </a:cubicBezTo>
                  <a:lnTo>
                    <a:pt x="19" y="8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8" name="Freeform 296"/>
            <p:cNvSpPr>
              <a:spLocks noChangeArrowheads="1"/>
            </p:cNvSpPr>
            <p:nvPr/>
          </p:nvSpPr>
          <p:spPr bwMode="auto">
            <a:xfrm>
              <a:off x="1522490" y="4844961"/>
              <a:ext cx="27791" cy="74107"/>
            </a:xfrm>
            <a:custGeom>
              <a:avLst/>
              <a:gdLst>
                <a:gd name="T0" fmla="*/ 52 w 67"/>
                <a:gd name="T1" fmla="*/ 0 h 178"/>
                <a:gd name="T2" fmla="*/ 66 w 67"/>
                <a:gd name="T3" fmla="*/ 0 h 178"/>
                <a:gd name="T4" fmla="*/ 14 w 67"/>
                <a:gd name="T5" fmla="*/ 177 h 178"/>
                <a:gd name="T6" fmla="*/ 0 w 67"/>
                <a:gd name="T7" fmla="*/ 177 h 178"/>
                <a:gd name="T8" fmla="*/ 52 w 67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78">
                  <a:moveTo>
                    <a:pt x="52" y="0"/>
                  </a:moveTo>
                  <a:lnTo>
                    <a:pt x="66" y="0"/>
                  </a:lnTo>
                  <a:lnTo>
                    <a:pt x="14" y="177"/>
                  </a:lnTo>
                  <a:lnTo>
                    <a:pt x="0" y="177"/>
                  </a:lnTo>
                  <a:lnTo>
                    <a:pt x="52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9" name="Freeform 297"/>
            <p:cNvSpPr>
              <a:spLocks noChangeArrowheads="1"/>
            </p:cNvSpPr>
            <p:nvPr/>
          </p:nvSpPr>
          <p:spPr bwMode="auto">
            <a:xfrm>
              <a:off x="1553986" y="4844961"/>
              <a:ext cx="57432" cy="68550"/>
            </a:xfrm>
            <a:custGeom>
              <a:avLst/>
              <a:gdLst>
                <a:gd name="T0" fmla="*/ 134 w 135"/>
                <a:gd name="T1" fmla="*/ 100 h 162"/>
                <a:gd name="T2" fmla="*/ 134 w 135"/>
                <a:gd name="T3" fmla="*/ 100 h 162"/>
                <a:gd name="T4" fmla="*/ 69 w 135"/>
                <a:gd name="T5" fmla="*/ 161 h 162"/>
                <a:gd name="T6" fmla="*/ 0 w 135"/>
                <a:gd name="T7" fmla="*/ 78 h 162"/>
                <a:gd name="T8" fmla="*/ 71 w 135"/>
                <a:gd name="T9" fmla="*/ 0 h 162"/>
                <a:gd name="T10" fmla="*/ 133 w 135"/>
                <a:gd name="T11" fmla="*/ 50 h 162"/>
                <a:gd name="T12" fmla="*/ 113 w 135"/>
                <a:gd name="T13" fmla="*/ 50 h 162"/>
                <a:gd name="T14" fmla="*/ 71 w 135"/>
                <a:gd name="T15" fmla="*/ 18 h 162"/>
                <a:gd name="T16" fmla="*/ 21 w 135"/>
                <a:gd name="T17" fmla="*/ 81 h 162"/>
                <a:gd name="T18" fmla="*/ 70 w 135"/>
                <a:gd name="T19" fmla="*/ 142 h 162"/>
                <a:gd name="T20" fmla="*/ 114 w 135"/>
                <a:gd name="T21" fmla="*/ 100 h 162"/>
                <a:gd name="T22" fmla="*/ 134 w 135"/>
                <a:gd name="T23" fmla="*/ 10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2">
                  <a:moveTo>
                    <a:pt x="134" y="100"/>
                  </a:moveTo>
                  <a:lnTo>
                    <a:pt x="134" y="100"/>
                  </a:lnTo>
                  <a:cubicBezTo>
                    <a:pt x="132" y="137"/>
                    <a:pt x="106" y="161"/>
                    <a:pt x="69" y="161"/>
                  </a:cubicBezTo>
                  <a:cubicBezTo>
                    <a:pt x="26" y="161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30" y="19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8" y="29"/>
                    <a:pt x="94" y="18"/>
                    <a:pt x="71" y="18"/>
                  </a:cubicBezTo>
                  <a:cubicBezTo>
                    <a:pt x="40" y="18"/>
                    <a:pt x="21" y="40"/>
                    <a:pt x="21" y="81"/>
                  </a:cubicBezTo>
                  <a:cubicBezTo>
                    <a:pt x="21" y="119"/>
                    <a:pt x="41" y="142"/>
                    <a:pt x="70" y="142"/>
                  </a:cubicBezTo>
                  <a:cubicBezTo>
                    <a:pt x="95" y="142"/>
                    <a:pt x="113" y="126"/>
                    <a:pt x="114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0" name="Freeform 298"/>
            <p:cNvSpPr>
              <a:spLocks noChangeArrowheads="1"/>
            </p:cNvSpPr>
            <p:nvPr/>
          </p:nvSpPr>
          <p:spPr bwMode="auto">
            <a:xfrm>
              <a:off x="1618829" y="4863488"/>
              <a:ext cx="40759" cy="48170"/>
            </a:xfrm>
            <a:custGeom>
              <a:avLst/>
              <a:gdLst>
                <a:gd name="T0" fmla="*/ 19 w 95"/>
                <a:gd name="T1" fmla="*/ 68 h 115"/>
                <a:gd name="T2" fmla="*/ 19 w 95"/>
                <a:gd name="T3" fmla="*/ 68 h 115"/>
                <a:gd name="T4" fmla="*/ 42 w 95"/>
                <a:gd name="T5" fmla="*/ 97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4 h 115"/>
                <a:gd name="T18" fmla="*/ 39 w 95"/>
                <a:gd name="T19" fmla="*/ 114 h 115"/>
                <a:gd name="T20" fmla="*/ 6 w 95"/>
                <a:gd name="T21" fmla="*/ 99 h 115"/>
                <a:gd name="T22" fmla="*/ 0 w 95"/>
                <a:gd name="T23" fmla="*/ 71 h 115"/>
                <a:gd name="T24" fmla="*/ 0 w 95"/>
                <a:gd name="T25" fmla="*/ 66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8"/>
                  </a:moveTo>
                  <a:lnTo>
                    <a:pt x="19" y="68"/>
                  </a:lnTo>
                  <a:cubicBezTo>
                    <a:pt x="19" y="88"/>
                    <a:pt x="24" y="97"/>
                    <a:pt x="42" y="97"/>
                  </a:cubicBezTo>
                  <a:cubicBezTo>
                    <a:pt x="64" y="97"/>
                    <a:pt x="75" y="84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6" y="114"/>
                    <a:pt x="39" y="114"/>
                  </a:cubicBezTo>
                  <a:cubicBezTo>
                    <a:pt x="23" y="114"/>
                    <a:pt x="12" y="108"/>
                    <a:pt x="6" y="99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70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1" name="Freeform 299"/>
            <p:cNvSpPr>
              <a:spLocks noChangeArrowheads="1"/>
            </p:cNvSpPr>
            <p:nvPr/>
          </p:nvSpPr>
          <p:spPr bwMode="auto">
            <a:xfrm>
              <a:off x="1670704" y="4863488"/>
              <a:ext cx="22232" cy="48170"/>
            </a:xfrm>
            <a:custGeom>
              <a:avLst/>
              <a:gdLst>
                <a:gd name="T0" fmla="*/ 0 w 55"/>
                <a:gd name="T1" fmla="*/ 3 h 115"/>
                <a:gd name="T2" fmla="*/ 0 w 55"/>
                <a:gd name="T3" fmla="*/ 3 h 115"/>
                <a:gd name="T4" fmla="*/ 19 w 55"/>
                <a:gd name="T5" fmla="*/ 3 h 115"/>
                <a:gd name="T6" fmla="*/ 19 w 55"/>
                <a:gd name="T7" fmla="*/ 22 h 115"/>
                <a:gd name="T8" fmla="*/ 49 w 55"/>
                <a:gd name="T9" fmla="*/ 0 h 115"/>
                <a:gd name="T10" fmla="*/ 54 w 55"/>
                <a:gd name="T11" fmla="*/ 1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4" y="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2" name="Freeform 300"/>
            <p:cNvSpPr>
              <a:spLocks noChangeArrowheads="1"/>
            </p:cNvSpPr>
            <p:nvPr/>
          </p:nvSpPr>
          <p:spPr bwMode="auto">
            <a:xfrm>
              <a:off x="1694790" y="4863488"/>
              <a:ext cx="42611" cy="46318"/>
            </a:xfrm>
            <a:custGeom>
              <a:avLst/>
              <a:gdLst>
                <a:gd name="T0" fmla="*/ 0 w 103"/>
                <a:gd name="T1" fmla="*/ 0 h 112"/>
                <a:gd name="T2" fmla="*/ 20 w 103"/>
                <a:gd name="T3" fmla="*/ 0 h 112"/>
                <a:gd name="T4" fmla="*/ 51 w 103"/>
                <a:gd name="T5" fmla="*/ 89 h 112"/>
                <a:gd name="T6" fmla="*/ 82 w 103"/>
                <a:gd name="T7" fmla="*/ 0 h 112"/>
                <a:gd name="T8" fmla="*/ 102 w 103"/>
                <a:gd name="T9" fmla="*/ 0 h 112"/>
                <a:gd name="T10" fmla="*/ 61 w 103"/>
                <a:gd name="T11" fmla="*/ 111 h 112"/>
                <a:gd name="T12" fmla="*/ 41 w 103"/>
                <a:gd name="T13" fmla="*/ 111 h 112"/>
                <a:gd name="T14" fmla="*/ 0 w 103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2">
                  <a:moveTo>
                    <a:pt x="0" y="0"/>
                  </a:moveTo>
                  <a:lnTo>
                    <a:pt x="20" y="0"/>
                  </a:lnTo>
                  <a:lnTo>
                    <a:pt x="51" y="89"/>
                  </a:lnTo>
                  <a:lnTo>
                    <a:pt x="82" y="0"/>
                  </a:lnTo>
                  <a:lnTo>
                    <a:pt x="102" y="0"/>
                  </a:lnTo>
                  <a:lnTo>
                    <a:pt x="61" y="111"/>
                  </a:lnTo>
                  <a:lnTo>
                    <a:pt x="41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3" name="Freeform 301"/>
            <p:cNvSpPr>
              <a:spLocks noChangeArrowheads="1"/>
            </p:cNvSpPr>
            <p:nvPr/>
          </p:nvSpPr>
          <p:spPr bwMode="auto">
            <a:xfrm>
              <a:off x="1741106" y="4861636"/>
              <a:ext cx="42612" cy="50022"/>
            </a:xfrm>
            <a:custGeom>
              <a:avLst/>
              <a:gdLst>
                <a:gd name="T0" fmla="*/ 99 w 102"/>
                <a:gd name="T1" fmla="*/ 80 h 120"/>
                <a:gd name="T2" fmla="*/ 99 w 102"/>
                <a:gd name="T3" fmla="*/ 80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8 h 120"/>
                <a:gd name="T12" fmla="*/ 100 w 102"/>
                <a:gd name="T13" fmla="*/ 66 h 120"/>
                <a:gd name="T14" fmla="*/ 20 w 102"/>
                <a:gd name="T15" fmla="*/ 66 h 120"/>
                <a:gd name="T16" fmla="*/ 52 w 102"/>
                <a:gd name="T17" fmla="*/ 102 h 120"/>
                <a:gd name="T18" fmla="*/ 80 w 102"/>
                <a:gd name="T19" fmla="*/ 80 h 120"/>
                <a:gd name="T20" fmla="*/ 99 w 102"/>
                <a:gd name="T21" fmla="*/ 80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7 h 120"/>
                <a:gd name="T28" fmla="*/ 20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9"/>
                    <a:pt x="70" y="17"/>
                    <a:pt x="51" y="17"/>
                  </a:cubicBezTo>
                  <a:cubicBezTo>
                    <a:pt x="32" y="17"/>
                    <a:pt x="21" y="29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183897" y="4844961"/>
            <a:ext cx="433526" cy="74107"/>
            <a:chOff x="2183897" y="4844961"/>
            <a:chExt cx="433526" cy="74107"/>
          </a:xfrm>
        </p:grpSpPr>
        <p:sp>
          <p:nvSpPr>
            <p:cNvPr id="3374" name="Freeform 302"/>
            <p:cNvSpPr>
              <a:spLocks noChangeArrowheads="1"/>
            </p:cNvSpPr>
            <p:nvPr/>
          </p:nvSpPr>
          <p:spPr bwMode="auto">
            <a:xfrm>
              <a:off x="2183897" y="4846814"/>
              <a:ext cx="46316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1 w 111"/>
                <a:gd name="T9" fmla="*/ 6 h 155"/>
                <a:gd name="T10" fmla="*/ 110 w 111"/>
                <a:gd name="T11" fmla="*/ 45 h 155"/>
                <a:gd name="T12" fmla="*/ 90 w 111"/>
                <a:gd name="T13" fmla="*/ 83 h 155"/>
                <a:gd name="T14" fmla="*/ 53 w 111"/>
                <a:gd name="T15" fmla="*/ 89 h 155"/>
                <a:gd name="T16" fmla="*/ 21 w 111"/>
                <a:gd name="T17" fmla="*/ 89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7 w 111"/>
                <a:gd name="T25" fmla="*/ 71 h 155"/>
                <a:gd name="T26" fmla="*/ 57 w 111"/>
                <a:gd name="T27" fmla="*/ 71 h 155"/>
                <a:gd name="T28" fmla="*/ 89 w 111"/>
                <a:gd name="T29" fmla="*/ 45 h 155"/>
                <a:gd name="T30" fmla="*/ 58 w 111"/>
                <a:gd name="T31" fmla="*/ 20 h 155"/>
                <a:gd name="T32" fmla="*/ 21 w 111"/>
                <a:gd name="T33" fmla="*/ 20 h 155"/>
                <a:gd name="T34" fmla="*/ 21 w 111"/>
                <a:gd name="T35" fmla="*/ 71 h 155"/>
                <a:gd name="T36" fmla="*/ 57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5" y="0"/>
                    <a:pt x="57" y="0"/>
                  </a:cubicBezTo>
                  <a:cubicBezTo>
                    <a:pt x="70" y="0"/>
                    <a:pt x="81" y="1"/>
                    <a:pt x="91" y="6"/>
                  </a:cubicBezTo>
                  <a:cubicBezTo>
                    <a:pt x="104" y="14"/>
                    <a:pt x="110" y="27"/>
                    <a:pt x="110" y="45"/>
                  </a:cubicBezTo>
                  <a:cubicBezTo>
                    <a:pt x="110" y="62"/>
                    <a:pt x="104" y="75"/>
                    <a:pt x="90" y="83"/>
                  </a:cubicBezTo>
                  <a:cubicBezTo>
                    <a:pt x="81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71"/>
                  </a:moveTo>
                  <a:lnTo>
                    <a:pt x="57" y="71"/>
                  </a:lnTo>
                  <a:cubicBezTo>
                    <a:pt x="79" y="71"/>
                    <a:pt x="89" y="65"/>
                    <a:pt x="89" y="45"/>
                  </a:cubicBezTo>
                  <a:cubicBezTo>
                    <a:pt x="89" y="26"/>
                    <a:pt x="80" y="20"/>
                    <a:pt x="58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7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5" name="Freeform 303"/>
            <p:cNvSpPr>
              <a:spLocks noChangeArrowheads="1"/>
            </p:cNvSpPr>
            <p:nvPr/>
          </p:nvSpPr>
          <p:spPr bwMode="auto">
            <a:xfrm>
              <a:off x="2235772" y="4861636"/>
              <a:ext cx="46316" cy="50022"/>
            </a:xfrm>
            <a:custGeom>
              <a:avLst/>
              <a:gdLst>
                <a:gd name="T0" fmla="*/ 53 w 109"/>
                <a:gd name="T1" fmla="*/ 0 h 120"/>
                <a:gd name="T2" fmla="*/ 53 w 109"/>
                <a:gd name="T3" fmla="*/ 0 h 120"/>
                <a:gd name="T4" fmla="*/ 108 w 109"/>
                <a:gd name="T5" fmla="*/ 60 h 120"/>
                <a:gd name="T6" fmla="*/ 53 w 109"/>
                <a:gd name="T7" fmla="*/ 119 h 120"/>
                <a:gd name="T8" fmla="*/ 0 w 109"/>
                <a:gd name="T9" fmla="*/ 60 h 120"/>
                <a:gd name="T10" fmla="*/ 53 w 109"/>
                <a:gd name="T11" fmla="*/ 0 h 120"/>
                <a:gd name="T12" fmla="*/ 53 w 109"/>
                <a:gd name="T13" fmla="*/ 102 h 120"/>
                <a:gd name="T14" fmla="*/ 53 w 109"/>
                <a:gd name="T15" fmla="*/ 102 h 120"/>
                <a:gd name="T16" fmla="*/ 88 w 109"/>
                <a:gd name="T17" fmla="*/ 60 h 120"/>
                <a:gd name="T18" fmla="*/ 53 w 109"/>
                <a:gd name="T19" fmla="*/ 17 h 120"/>
                <a:gd name="T20" fmla="*/ 19 w 109"/>
                <a:gd name="T21" fmla="*/ 60 h 120"/>
                <a:gd name="T22" fmla="*/ 53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8"/>
                    <a:pt x="88" y="119"/>
                    <a:pt x="53" y="119"/>
                  </a:cubicBezTo>
                  <a:cubicBezTo>
                    <a:pt x="20" y="119"/>
                    <a:pt x="0" y="98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3"/>
                    <a:pt x="75" y="17"/>
                    <a:pt x="53" y="17"/>
                  </a:cubicBezTo>
                  <a:cubicBezTo>
                    <a:pt x="31" y="17"/>
                    <a:pt x="19" y="33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6" name="Freeform 304"/>
            <p:cNvSpPr>
              <a:spLocks noChangeArrowheads="1"/>
            </p:cNvSpPr>
            <p:nvPr/>
          </p:nvSpPr>
          <p:spPr bwMode="auto">
            <a:xfrm>
              <a:off x="2289499" y="4846814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3 h 155"/>
                <a:gd name="T12" fmla="*/ 19 w 20"/>
                <a:gd name="T13" fmla="*/ 43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3"/>
                  </a:moveTo>
                  <a:lnTo>
                    <a:pt x="19" y="43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7" name="Freeform 305"/>
            <p:cNvSpPr>
              <a:spLocks noChangeArrowheads="1"/>
            </p:cNvSpPr>
            <p:nvPr/>
          </p:nvSpPr>
          <p:spPr bwMode="auto">
            <a:xfrm>
              <a:off x="2309879" y="4863488"/>
              <a:ext cx="40759" cy="48170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8 h 115"/>
                <a:gd name="T18" fmla="*/ 54 w 95"/>
                <a:gd name="T19" fmla="*/ 0 h 115"/>
                <a:gd name="T20" fmla="*/ 89 w 95"/>
                <a:gd name="T21" fmla="*/ 15 h 115"/>
                <a:gd name="T22" fmla="*/ 94 w 95"/>
                <a:gd name="T23" fmla="*/ 41 h 115"/>
                <a:gd name="T24" fmla="*/ 94 w 95"/>
                <a:gd name="T25" fmla="*/ 47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70" y="16"/>
                    <a:pt x="52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9" y="15"/>
                  </a:cubicBezTo>
                  <a:cubicBezTo>
                    <a:pt x="94" y="22"/>
                    <a:pt x="94" y="31"/>
                    <a:pt x="94" y="41"/>
                  </a:cubicBezTo>
                  <a:cubicBezTo>
                    <a:pt x="94" y="43"/>
                    <a:pt x="94" y="45"/>
                    <a:pt x="94" y="47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8" name="Freeform 306"/>
            <p:cNvSpPr>
              <a:spLocks noChangeArrowheads="1"/>
            </p:cNvSpPr>
            <p:nvPr/>
          </p:nvSpPr>
          <p:spPr bwMode="auto">
            <a:xfrm>
              <a:off x="2356195" y="4850520"/>
              <a:ext cx="24085" cy="61138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0 w 56"/>
                <a:gd name="T9" fmla="*/ 144 h 145"/>
                <a:gd name="T10" fmla="*/ 16 w 56"/>
                <a:gd name="T11" fmla="*/ 121 h 145"/>
                <a:gd name="T12" fmla="*/ 16 w 56"/>
                <a:gd name="T13" fmla="*/ 46 h 145"/>
                <a:gd name="T14" fmla="*/ 0 w 56"/>
                <a:gd name="T15" fmla="*/ 46 h 145"/>
                <a:gd name="T16" fmla="*/ 0 w 56"/>
                <a:gd name="T17" fmla="*/ 32 h 145"/>
                <a:gd name="T18" fmla="*/ 16 w 56"/>
                <a:gd name="T19" fmla="*/ 32 h 145"/>
                <a:gd name="T20" fmla="*/ 16 w 56"/>
                <a:gd name="T21" fmla="*/ 0 h 145"/>
                <a:gd name="T22" fmla="*/ 35 w 56"/>
                <a:gd name="T23" fmla="*/ 0 h 145"/>
                <a:gd name="T24" fmla="*/ 35 w 56"/>
                <a:gd name="T25" fmla="*/ 32 h 145"/>
                <a:gd name="T26" fmla="*/ 55 w 56"/>
                <a:gd name="T27" fmla="*/ 32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5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4"/>
                    <a:pt x="44" y="144"/>
                    <a:pt x="40" y="144"/>
                  </a:cubicBezTo>
                  <a:cubicBezTo>
                    <a:pt x="22" y="144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" name="Freeform 307"/>
            <p:cNvSpPr>
              <a:spLocks noChangeArrowheads="1"/>
            </p:cNvSpPr>
            <p:nvPr/>
          </p:nvSpPr>
          <p:spPr bwMode="auto">
            <a:xfrm>
              <a:off x="2383986" y="4861636"/>
              <a:ext cx="38906" cy="50022"/>
            </a:xfrm>
            <a:custGeom>
              <a:avLst/>
              <a:gdLst>
                <a:gd name="T0" fmla="*/ 19 w 93"/>
                <a:gd name="T1" fmla="*/ 80 h 120"/>
                <a:gd name="T2" fmla="*/ 19 w 93"/>
                <a:gd name="T3" fmla="*/ 80 h 120"/>
                <a:gd name="T4" fmla="*/ 47 w 93"/>
                <a:gd name="T5" fmla="*/ 102 h 120"/>
                <a:gd name="T6" fmla="*/ 73 w 93"/>
                <a:gd name="T7" fmla="*/ 85 h 120"/>
                <a:gd name="T8" fmla="*/ 56 w 93"/>
                <a:gd name="T9" fmla="*/ 70 h 120"/>
                <a:gd name="T10" fmla="*/ 34 w 93"/>
                <a:gd name="T11" fmla="*/ 65 h 120"/>
                <a:gd name="T12" fmla="*/ 3 w 93"/>
                <a:gd name="T13" fmla="*/ 33 h 120"/>
                <a:gd name="T14" fmla="*/ 45 w 93"/>
                <a:gd name="T15" fmla="*/ 0 h 120"/>
                <a:gd name="T16" fmla="*/ 89 w 93"/>
                <a:gd name="T17" fmla="*/ 35 h 120"/>
                <a:gd name="T18" fmla="*/ 89 w 93"/>
                <a:gd name="T19" fmla="*/ 36 h 120"/>
                <a:gd name="T20" fmla="*/ 70 w 93"/>
                <a:gd name="T21" fmla="*/ 36 h 120"/>
                <a:gd name="T22" fmla="*/ 45 w 93"/>
                <a:gd name="T23" fmla="*/ 17 h 120"/>
                <a:gd name="T24" fmla="*/ 22 w 93"/>
                <a:gd name="T25" fmla="*/ 33 h 120"/>
                <a:gd name="T26" fmla="*/ 40 w 93"/>
                <a:gd name="T27" fmla="*/ 46 h 120"/>
                <a:gd name="T28" fmla="*/ 57 w 93"/>
                <a:gd name="T29" fmla="*/ 50 h 120"/>
                <a:gd name="T30" fmla="*/ 92 w 93"/>
                <a:gd name="T31" fmla="*/ 83 h 120"/>
                <a:gd name="T32" fmla="*/ 45 w 93"/>
                <a:gd name="T33" fmla="*/ 119 h 120"/>
                <a:gd name="T34" fmla="*/ 0 w 93"/>
                <a:gd name="T35" fmla="*/ 80 h 120"/>
                <a:gd name="T36" fmla="*/ 19 w 93"/>
                <a:gd name="T37" fmla="*/ 8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9" y="80"/>
                  </a:moveTo>
                  <a:lnTo>
                    <a:pt x="19" y="80"/>
                  </a:lnTo>
                  <a:cubicBezTo>
                    <a:pt x="20" y="95"/>
                    <a:pt x="29" y="102"/>
                    <a:pt x="47" y="102"/>
                  </a:cubicBezTo>
                  <a:cubicBezTo>
                    <a:pt x="64" y="102"/>
                    <a:pt x="73" y="95"/>
                    <a:pt x="73" y="85"/>
                  </a:cubicBezTo>
                  <a:cubicBezTo>
                    <a:pt x="73" y="75"/>
                    <a:pt x="68" y="72"/>
                    <a:pt x="56" y="70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13" y="59"/>
                    <a:pt x="3" y="51"/>
                    <a:pt x="3" y="33"/>
                  </a:cubicBezTo>
                  <a:cubicBezTo>
                    <a:pt x="3" y="14"/>
                    <a:pt x="19" y="0"/>
                    <a:pt x="45" y="0"/>
                  </a:cubicBezTo>
                  <a:cubicBezTo>
                    <a:pt x="72" y="0"/>
                    <a:pt x="89" y="14"/>
                    <a:pt x="89" y="35"/>
                  </a:cubicBezTo>
                  <a:cubicBezTo>
                    <a:pt x="89" y="35"/>
                    <a:pt x="89" y="35"/>
                    <a:pt x="89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0" y="23"/>
                    <a:pt x="61" y="17"/>
                    <a:pt x="45" y="17"/>
                  </a:cubicBezTo>
                  <a:cubicBezTo>
                    <a:pt x="30" y="17"/>
                    <a:pt x="22" y="22"/>
                    <a:pt x="22" y="33"/>
                  </a:cubicBezTo>
                  <a:cubicBezTo>
                    <a:pt x="22" y="41"/>
                    <a:pt x="27" y="43"/>
                    <a:pt x="40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6"/>
                    <a:pt x="92" y="63"/>
                    <a:pt x="92" y="83"/>
                  </a:cubicBezTo>
                  <a:cubicBezTo>
                    <a:pt x="92" y="106"/>
                    <a:pt x="75" y="119"/>
                    <a:pt x="45" y="119"/>
                  </a:cubicBezTo>
                  <a:cubicBezTo>
                    <a:pt x="17" y="119"/>
                    <a:pt x="1" y="106"/>
                    <a:pt x="0" y="80"/>
                  </a:cubicBezTo>
                  <a:lnTo>
                    <a:pt x="19" y="8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" name="Freeform 308"/>
            <p:cNvSpPr>
              <a:spLocks noChangeArrowheads="1"/>
            </p:cNvSpPr>
            <p:nvPr/>
          </p:nvSpPr>
          <p:spPr bwMode="auto">
            <a:xfrm>
              <a:off x="2424745" y="4844961"/>
              <a:ext cx="27790" cy="74107"/>
            </a:xfrm>
            <a:custGeom>
              <a:avLst/>
              <a:gdLst>
                <a:gd name="T0" fmla="*/ 52 w 67"/>
                <a:gd name="T1" fmla="*/ 0 h 178"/>
                <a:gd name="T2" fmla="*/ 66 w 67"/>
                <a:gd name="T3" fmla="*/ 0 h 178"/>
                <a:gd name="T4" fmla="*/ 14 w 67"/>
                <a:gd name="T5" fmla="*/ 177 h 178"/>
                <a:gd name="T6" fmla="*/ 0 w 67"/>
                <a:gd name="T7" fmla="*/ 177 h 178"/>
                <a:gd name="T8" fmla="*/ 52 w 67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78">
                  <a:moveTo>
                    <a:pt x="52" y="0"/>
                  </a:moveTo>
                  <a:lnTo>
                    <a:pt x="66" y="0"/>
                  </a:lnTo>
                  <a:lnTo>
                    <a:pt x="14" y="177"/>
                  </a:lnTo>
                  <a:lnTo>
                    <a:pt x="0" y="177"/>
                  </a:lnTo>
                  <a:lnTo>
                    <a:pt x="52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" name="Freeform 309"/>
            <p:cNvSpPr>
              <a:spLocks noChangeArrowheads="1"/>
            </p:cNvSpPr>
            <p:nvPr/>
          </p:nvSpPr>
          <p:spPr bwMode="auto">
            <a:xfrm>
              <a:off x="2458093" y="4846814"/>
              <a:ext cx="40759" cy="64843"/>
            </a:xfrm>
            <a:custGeom>
              <a:avLst/>
              <a:gdLst>
                <a:gd name="T0" fmla="*/ 0 w 99"/>
                <a:gd name="T1" fmla="*/ 0 h 155"/>
                <a:gd name="T2" fmla="*/ 22 w 99"/>
                <a:gd name="T3" fmla="*/ 0 h 155"/>
                <a:gd name="T4" fmla="*/ 22 w 99"/>
                <a:gd name="T5" fmla="*/ 134 h 155"/>
                <a:gd name="T6" fmla="*/ 98 w 99"/>
                <a:gd name="T7" fmla="*/ 134 h 155"/>
                <a:gd name="T8" fmla="*/ 98 w 99"/>
                <a:gd name="T9" fmla="*/ 154 h 155"/>
                <a:gd name="T10" fmla="*/ 0 w 99"/>
                <a:gd name="T11" fmla="*/ 154 h 155"/>
                <a:gd name="T12" fmla="*/ 0 w 99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5">
                  <a:moveTo>
                    <a:pt x="0" y="0"/>
                  </a:moveTo>
                  <a:lnTo>
                    <a:pt x="22" y="0"/>
                  </a:lnTo>
                  <a:lnTo>
                    <a:pt x="22" y="134"/>
                  </a:lnTo>
                  <a:lnTo>
                    <a:pt x="98" y="134"/>
                  </a:lnTo>
                  <a:lnTo>
                    <a:pt x="9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" name="Freeform 310"/>
            <p:cNvSpPr>
              <a:spLocks noChangeArrowheads="1"/>
            </p:cNvSpPr>
            <p:nvPr/>
          </p:nvSpPr>
          <p:spPr bwMode="auto">
            <a:xfrm>
              <a:off x="2506263" y="4846814"/>
              <a:ext cx="7411" cy="64843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22 h 155"/>
                <a:gd name="T6" fmla="*/ 0 w 19"/>
                <a:gd name="T7" fmla="*/ 22 h 155"/>
                <a:gd name="T8" fmla="*/ 0 w 19"/>
                <a:gd name="T9" fmla="*/ 0 h 155"/>
                <a:gd name="T10" fmla="*/ 0 w 19"/>
                <a:gd name="T11" fmla="*/ 43 h 155"/>
                <a:gd name="T12" fmla="*/ 18 w 19"/>
                <a:gd name="T13" fmla="*/ 43 h 155"/>
                <a:gd name="T14" fmla="*/ 18 w 19"/>
                <a:gd name="T15" fmla="*/ 154 h 155"/>
                <a:gd name="T16" fmla="*/ 0 w 19"/>
                <a:gd name="T17" fmla="*/ 154 h 155"/>
                <a:gd name="T18" fmla="*/ 0 w 19"/>
                <a:gd name="T19" fmla="*/ 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3"/>
                  </a:moveTo>
                  <a:lnTo>
                    <a:pt x="18" y="43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" name="Freeform 311"/>
            <p:cNvSpPr>
              <a:spLocks noChangeArrowheads="1"/>
            </p:cNvSpPr>
            <p:nvPr/>
          </p:nvSpPr>
          <p:spPr bwMode="auto">
            <a:xfrm>
              <a:off x="2526642" y="4863488"/>
              <a:ext cx="38907" cy="48170"/>
            </a:xfrm>
            <a:custGeom>
              <a:avLst/>
              <a:gdLst>
                <a:gd name="T0" fmla="*/ 74 w 93"/>
                <a:gd name="T1" fmla="*/ 45 h 115"/>
                <a:gd name="T2" fmla="*/ 74 w 93"/>
                <a:gd name="T3" fmla="*/ 45 h 115"/>
                <a:gd name="T4" fmla="*/ 51 w 93"/>
                <a:gd name="T5" fmla="*/ 16 h 115"/>
                <a:gd name="T6" fmla="*/ 18 w 93"/>
                <a:gd name="T7" fmla="*/ 51 h 115"/>
                <a:gd name="T8" fmla="*/ 18 w 93"/>
                <a:gd name="T9" fmla="*/ 114 h 115"/>
                <a:gd name="T10" fmla="*/ 0 w 93"/>
                <a:gd name="T11" fmla="*/ 114 h 115"/>
                <a:gd name="T12" fmla="*/ 0 w 93"/>
                <a:gd name="T13" fmla="*/ 3 h 115"/>
                <a:gd name="T14" fmla="*/ 17 w 93"/>
                <a:gd name="T15" fmla="*/ 3 h 115"/>
                <a:gd name="T16" fmla="*/ 17 w 93"/>
                <a:gd name="T17" fmla="*/ 18 h 115"/>
                <a:gd name="T18" fmla="*/ 53 w 93"/>
                <a:gd name="T19" fmla="*/ 0 h 115"/>
                <a:gd name="T20" fmla="*/ 87 w 93"/>
                <a:gd name="T21" fmla="*/ 15 h 115"/>
                <a:gd name="T22" fmla="*/ 92 w 93"/>
                <a:gd name="T23" fmla="*/ 41 h 115"/>
                <a:gd name="T24" fmla="*/ 92 w 93"/>
                <a:gd name="T25" fmla="*/ 47 h 115"/>
                <a:gd name="T26" fmla="*/ 92 w 93"/>
                <a:gd name="T27" fmla="*/ 114 h 115"/>
                <a:gd name="T28" fmla="*/ 74 w 93"/>
                <a:gd name="T29" fmla="*/ 114 h 115"/>
                <a:gd name="T30" fmla="*/ 74 w 93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69" y="16"/>
                    <a:pt x="51" y="16"/>
                  </a:cubicBezTo>
                  <a:cubicBezTo>
                    <a:pt x="30" y="16"/>
                    <a:pt x="18" y="29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9" y="0"/>
                    <a:pt x="81" y="5"/>
                    <a:pt x="87" y="15"/>
                  </a:cubicBezTo>
                  <a:cubicBezTo>
                    <a:pt x="92" y="22"/>
                    <a:pt x="92" y="31"/>
                    <a:pt x="92" y="41"/>
                  </a:cubicBezTo>
                  <a:cubicBezTo>
                    <a:pt x="92" y="43"/>
                    <a:pt x="92" y="45"/>
                    <a:pt x="92" y="47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312"/>
            <p:cNvSpPr>
              <a:spLocks noChangeArrowheads="1"/>
            </p:cNvSpPr>
            <p:nvPr/>
          </p:nvSpPr>
          <p:spPr bwMode="auto">
            <a:xfrm>
              <a:off x="2574811" y="4861636"/>
              <a:ext cx="42612" cy="50022"/>
            </a:xfrm>
            <a:custGeom>
              <a:avLst/>
              <a:gdLst>
                <a:gd name="T0" fmla="*/ 99 w 102"/>
                <a:gd name="T1" fmla="*/ 80 h 120"/>
                <a:gd name="T2" fmla="*/ 99 w 102"/>
                <a:gd name="T3" fmla="*/ 80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8 h 120"/>
                <a:gd name="T12" fmla="*/ 101 w 102"/>
                <a:gd name="T13" fmla="*/ 66 h 120"/>
                <a:gd name="T14" fmla="*/ 20 w 102"/>
                <a:gd name="T15" fmla="*/ 66 h 120"/>
                <a:gd name="T16" fmla="*/ 52 w 102"/>
                <a:gd name="T17" fmla="*/ 102 h 120"/>
                <a:gd name="T18" fmla="*/ 81 w 102"/>
                <a:gd name="T19" fmla="*/ 80 h 120"/>
                <a:gd name="T20" fmla="*/ 99 w 102"/>
                <a:gd name="T21" fmla="*/ 80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7 h 120"/>
                <a:gd name="T28" fmla="*/ 20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9"/>
                    <a:pt x="70" y="17"/>
                    <a:pt x="51" y="17"/>
                  </a:cubicBezTo>
                  <a:cubicBezTo>
                    <a:pt x="32" y="17"/>
                    <a:pt x="22" y="29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3075035" y="4850520"/>
            <a:ext cx="383505" cy="87076"/>
            <a:chOff x="3075035" y="4850520"/>
            <a:chExt cx="383505" cy="87076"/>
          </a:xfrm>
        </p:grpSpPr>
        <p:sp>
          <p:nvSpPr>
            <p:cNvPr id="3385" name="Freeform 313"/>
            <p:cNvSpPr>
              <a:spLocks noChangeArrowheads="1"/>
            </p:cNvSpPr>
            <p:nvPr/>
          </p:nvSpPr>
          <p:spPr bwMode="auto">
            <a:xfrm>
              <a:off x="3075035" y="4850520"/>
              <a:ext cx="59286" cy="68549"/>
            </a:xfrm>
            <a:custGeom>
              <a:avLst/>
              <a:gdLst>
                <a:gd name="T0" fmla="*/ 70 w 141"/>
                <a:gd name="T1" fmla="*/ 162 h 163"/>
                <a:gd name="T2" fmla="*/ 70 w 141"/>
                <a:gd name="T3" fmla="*/ 162 h 163"/>
                <a:gd name="T4" fmla="*/ 0 w 141"/>
                <a:gd name="T5" fmla="*/ 82 h 163"/>
                <a:gd name="T6" fmla="*/ 75 w 141"/>
                <a:gd name="T7" fmla="*/ 0 h 163"/>
                <a:gd name="T8" fmla="*/ 138 w 141"/>
                <a:gd name="T9" fmla="*/ 50 h 163"/>
                <a:gd name="T10" fmla="*/ 117 w 141"/>
                <a:gd name="T11" fmla="*/ 50 h 163"/>
                <a:gd name="T12" fmla="*/ 75 w 141"/>
                <a:gd name="T13" fmla="*/ 18 h 163"/>
                <a:gd name="T14" fmla="*/ 22 w 141"/>
                <a:gd name="T15" fmla="*/ 81 h 163"/>
                <a:gd name="T16" fmla="*/ 73 w 141"/>
                <a:gd name="T17" fmla="*/ 143 h 163"/>
                <a:gd name="T18" fmla="*/ 121 w 141"/>
                <a:gd name="T19" fmla="*/ 94 h 163"/>
                <a:gd name="T20" fmla="*/ 121 w 141"/>
                <a:gd name="T21" fmla="*/ 92 h 163"/>
                <a:gd name="T22" fmla="*/ 73 w 141"/>
                <a:gd name="T23" fmla="*/ 92 h 163"/>
                <a:gd name="T24" fmla="*/ 73 w 141"/>
                <a:gd name="T25" fmla="*/ 75 h 163"/>
                <a:gd name="T26" fmla="*/ 140 w 141"/>
                <a:gd name="T27" fmla="*/ 75 h 163"/>
                <a:gd name="T28" fmla="*/ 140 w 141"/>
                <a:gd name="T29" fmla="*/ 158 h 163"/>
                <a:gd name="T30" fmla="*/ 126 w 141"/>
                <a:gd name="T31" fmla="*/ 158 h 163"/>
                <a:gd name="T32" fmla="*/ 122 w 141"/>
                <a:gd name="T33" fmla="*/ 138 h 163"/>
                <a:gd name="T34" fmla="*/ 70 w 141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3">
                  <a:moveTo>
                    <a:pt x="70" y="162"/>
                  </a:moveTo>
                  <a:lnTo>
                    <a:pt x="70" y="162"/>
                  </a:lnTo>
                  <a:cubicBezTo>
                    <a:pt x="29" y="162"/>
                    <a:pt x="0" y="130"/>
                    <a:pt x="0" y="82"/>
                  </a:cubicBezTo>
                  <a:cubicBezTo>
                    <a:pt x="0" y="32"/>
                    <a:pt x="29" y="0"/>
                    <a:pt x="75" y="0"/>
                  </a:cubicBezTo>
                  <a:cubicBezTo>
                    <a:pt x="109" y="0"/>
                    <a:pt x="133" y="19"/>
                    <a:pt x="138" y="50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4" y="30"/>
                    <a:pt x="98" y="18"/>
                    <a:pt x="75" y="18"/>
                  </a:cubicBezTo>
                  <a:cubicBezTo>
                    <a:pt x="42" y="18"/>
                    <a:pt x="22" y="41"/>
                    <a:pt x="22" y="81"/>
                  </a:cubicBezTo>
                  <a:cubicBezTo>
                    <a:pt x="22" y="120"/>
                    <a:pt x="42" y="143"/>
                    <a:pt x="73" y="143"/>
                  </a:cubicBezTo>
                  <a:cubicBezTo>
                    <a:pt x="102" y="143"/>
                    <a:pt x="121" y="124"/>
                    <a:pt x="121" y="94"/>
                  </a:cubicBezTo>
                  <a:cubicBezTo>
                    <a:pt x="121" y="94"/>
                    <a:pt x="121" y="93"/>
                    <a:pt x="121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2" y="138"/>
                    <a:pt x="122" y="138"/>
                    <a:pt x="122" y="138"/>
                  </a:cubicBezTo>
                  <a:cubicBezTo>
                    <a:pt x="109" y="153"/>
                    <a:pt x="92" y="162"/>
                    <a:pt x="70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" name="Freeform 314"/>
            <p:cNvSpPr>
              <a:spLocks noChangeArrowheads="1"/>
            </p:cNvSpPr>
            <p:nvPr/>
          </p:nvSpPr>
          <p:spPr bwMode="auto">
            <a:xfrm>
              <a:off x="3143585" y="4869047"/>
              <a:ext cx="42611" cy="50022"/>
            </a:xfrm>
            <a:custGeom>
              <a:avLst/>
              <a:gdLst>
                <a:gd name="T0" fmla="*/ 98 w 102"/>
                <a:gd name="T1" fmla="*/ 79 h 120"/>
                <a:gd name="T2" fmla="*/ 98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98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8" y="79"/>
                  </a:moveTo>
                  <a:lnTo>
                    <a:pt x="98" y="79"/>
                  </a:lnTo>
                  <a:cubicBezTo>
                    <a:pt x="95" y="103"/>
                    <a:pt x="77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7" y="101"/>
                    <a:pt x="78" y="94"/>
                    <a:pt x="81" y="79"/>
                  </a:cubicBezTo>
                  <a:lnTo>
                    <a:pt x="98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1" y="27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" name="Freeform 315"/>
            <p:cNvSpPr>
              <a:spLocks noChangeArrowheads="1"/>
            </p:cNvSpPr>
            <p:nvPr/>
          </p:nvSpPr>
          <p:spPr bwMode="auto">
            <a:xfrm>
              <a:off x="3191754" y="4869047"/>
              <a:ext cx="44464" cy="50022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4 h 120"/>
                <a:gd name="T6" fmla="*/ 39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6 h 120"/>
                <a:gd name="T16" fmla="*/ 5 w 106"/>
                <a:gd name="T17" fmla="*/ 36 h 120"/>
                <a:gd name="T18" fmla="*/ 5 w 106"/>
                <a:gd name="T19" fmla="*/ 36 h 120"/>
                <a:gd name="T20" fmla="*/ 50 w 106"/>
                <a:gd name="T21" fmla="*/ 0 h 120"/>
                <a:gd name="T22" fmla="*/ 94 w 106"/>
                <a:gd name="T23" fmla="*/ 34 h 120"/>
                <a:gd name="T24" fmla="*/ 94 w 106"/>
                <a:gd name="T25" fmla="*/ 91 h 120"/>
                <a:gd name="T26" fmla="*/ 101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7 w 106"/>
                <a:gd name="T39" fmla="*/ 119 h 120"/>
                <a:gd name="T40" fmla="*/ 39 w 106"/>
                <a:gd name="T41" fmla="*/ 66 h 120"/>
                <a:gd name="T42" fmla="*/ 39 w 106"/>
                <a:gd name="T43" fmla="*/ 66 h 120"/>
                <a:gd name="T44" fmla="*/ 20 w 106"/>
                <a:gd name="T45" fmla="*/ 84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9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5"/>
                    <a:pt x="0" y="84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8"/>
                    <a:pt x="65" y="47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6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5" y="36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4" y="101"/>
                    <a:pt x="101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1" y="119"/>
                    <a:pt x="37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20" y="73"/>
                    <a:pt x="20" y="84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1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4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" name="Freeform 316"/>
            <p:cNvSpPr>
              <a:spLocks noChangeArrowheads="1"/>
            </p:cNvSpPr>
            <p:nvPr/>
          </p:nvSpPr>
          <p:spPr bwMode="auto">
            <a:xfrm>
              <a:off x="3243629" y="4869047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317"/>
            <p:cNvSpPr>
              <a:spLocks noChangeArrowheads="1"/>
            </p:cNvSpPr>
            <p:nvPr/>
          </p:nvSpPr>
          <p:spPr bwMode="auto">
            <a:xfrm>
              <a:off x="3265861" y="4850520"/>
              <a:ext cx="27790" cy="74107"/>
            </a:xfrm>
            <a:custGeom>
              <a:avLst/>
              <a:gdLst>
                <a:gd name="T0" fmla="*/ 52 w 66"/>
                <a:gd name="T1" fmla="*/ 0 h 178"/>
                <a:gd name="T2" fmla="*/ 65 w 66"/>
                <a:gd name="T3" fmla="*/ 0 h 178"/>
                <a:gd name="T4" fmla="*/ 14 w 66"/>
                <a:gd name="T5" fmla="*/ 177 h 178"/>
                <a:gd name="T6" fmla="*/ 0 w 66"/>
                <a:gd name="T7" fmla="*/ 177 h 178"/>
                <a:gd name="T8" fmla="*/ 52 w 66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78">
                  <a:moveTo>
                    <a:pt x="52" y="0"/>
                  </a:moveTo>
                  <a:lnTo>
                    <a:pt x="65" y="0"/>
                  </a:lnTo>
                  <a:lnTo>
                    <a:pt x="14" y="177"/>
                  </a:lnTo>
                  <a:lnTo>
                    <a:pt x="0" y="177"/>
                  </a:lnTo>
                  <a:lnTo>
                    <a:pt x="52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" name="Freeform 318"/>
            <p:cNvSpPr>
              <a:spLocks noChangeArrowheads="1"/>
            </p:cNvSpPr>
            <p:nvPr/>
          </p:nvSpPr>
          <p:spPr bwMode="auto">
            <a:xfrm>
              <a:off x="3297356" y="4850520"/>
              <a:ext cx="57434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9 w 135"/>
                <a:gd name="T5" fmla="*/ 162 h 163"/>
                <a:gd name="T6" fmla="*/ 0 w 135"/>
                <a:gd name="T7" fmla="*/ 78 h 163"/>
                <a:gd name="T8" fmla="*/ 71 w 135"/>
                <a:gd name="T9" fmla="*/ 0 h 163"/>
                <a:gd name="T10" fmla="*/ 133 w 135"/>
                <a:gd name="T11" fmla="*/ 50 h 163"/>
                <a:gd name="T12" fmla="*/ 113 w 135"/>
                <a:gd name="T13" fmla="*/ 50 h 163"/>
                <a:gd name="T14" fmla="*/ 70 w 135"/>
                <a:gd name="T15" fmla="*/ 19 h 163"/>
                <a:gd name="T16" fmla="*/ 21 w 135"/>
                <a:gd name="T17" fmla="*/ 82 h 163"/>
                <a:gd name="T18" fmla="*/ 70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9" y="162"/>
                  </a:cubicBezTo>
                  <a:cubicBezTo>
                    <a:pt x="26" y="162"/>
                    <a:pt x="0" y="132"/>
                    <a:pt x="0" y="78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8" y="31"/>
                    <a:pt x="94" y="19"/>
                    <a:pt x="70" y="19"/>
                  </a:cubicBezTo>
                  <a:cubicBezTo>
                    <a:pt x="40" y="19"/>
                    <a:pt x="21" y="42"/>
                    <a:pt x="21" y="82"/>
                  </a:cubicBezTo>
                  <a:cubicBezTo>
                    <a:pt x="21" y="119"/>
                    <a:pt x="41" y="144"/>
                    <a:pt x="70" y="144"/>
                  </a:cubicBezTo>
                  <a:cubicBezTo>
                    <a:pt x="95" y="144"/>
                    <a:pt x="113" y="126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1" name="Freeform 319"/>
            <p:cNvSpPr>
              <a:spLocks noChangeArrowheads="1"/>
            </p:cNvSpPr>
            <p:nvPr/>
          </p:nvSpPr>
          <p:spPr bwMode="auto">
            <a:xfrm>
              <a:off x="3362201" y="4869047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3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8 w 108"/>
                <a:gd name="T17" fmla="*/ 59 h 120"/>
                <a:gd name="T18" fmla="*/ 53 w 108"/>
                <a:gd name="T19" fmla="*/ 17 h 120"/>
                <a:gd name="T20" fmla="*/ 19 w 108"/>
                <a:gd name="T21" fmla="*/ 59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2" name="Freeform 320"/>
            <p:cNvSpPr>
              <a:spLocks noChangeArrowheads="1"/>
            </p:cNvSpPr>
            <p:nvPr/>
          </p:nvSpPr>
          <p:spPr bwMode="auto">
            <a:xfrm>
              <a:off x="3414076" y="4869047"/>
              <a:ext cx="44464" cy="68549"/>
            </a:xfrm>
            <a:custGeom>
              <a:avLst/>
              <a:gdLst>
                <a:gd name="T0" fmla="*/ 51 w 105"/>
                <a:gd name="T1" fmla="*/ 119 h 162"/>
                <a:gd name="T2" fmla="*/ 51 w 105"/>
                <a:gd name="T3" fmla="*/ 119 h 162"/>
                <a:gd name="T4" fmla="*/ 0 w 105"/>
                <a:gd name="T5" fmla="*/ 58 h 162"/>
                <a:gd name="T6" fmla="*/ 51 w 105"/>
                <a:gd name="T7" fmla="*/ 0 h 162"/>
                <a:gd name="T8" fmla="*/ 86 w 105"/>
                <a:gd name="T9" fmla="*/ 18 h 162"/>
                <a:gd name="T10" fmla="*/ 86 w 105"/>
                <a:gd name="T11" fmla="*/ 3 h 162"/>
                <a:gd name="T12" fmla="*/ 104 w 105"/>
                <a:gd name="T13" fmla="*/ 3 h 162"/>
                <a:gd name="T14" fmla="*/ 104 w 105"/>
                <a:gd name="T15" fmla="*/ 112 h 162"/>
                <a:gd name="T16" fmla="*/ 52 w 105"/>
                <a:gd name="T17" fmla="*/ 161 h 162"/>
                <a:gd name="T18" fmla="*/ 5 w 105"/>
                <a:gd name="T19" fmla="*/ 129 h 162"/>
                <a:gd name="T20" fmla="*/ 5 w 105"/>
                <a:gd name="T21" fmla="*/ 128 h 162"/>
                <a:gd name="T22" fmla="*/ 23 w 105"/>
                <a:gd name="T23" fmla="*/ 128 h 162"/>
                <a:gd name="T24" fmla="*/ 23 w 105"/>
                <a:gd name="T25" fmla="*/ 128 h 162"/>
                <a:gd name="T26" fmla="*/ 53 w 105"/>
                <a:gd name="T27" fmla="*/ 146 h 162"/>
                <a:gd name="T28" fmla="*/ 86 w 105"/>
                <a:gd name="T29" fmla="*/ 117 h 162"/>
                <a:gd name="T30" fmla="*/ 86 w 105"/>
                <a:gd name="T31" fmla="*/ 101 h 162"/>
                <a:gd name="T32" fmla="*/ 51 w 105"/>
                <a:gd name="T33" fmla="*/ 119 h 162"/>
                <a:gd name="T34" fmla="*/ 20 w 105"/>
                <a:gd name="T35" fmla="*/ 59 h 162"/>
                <a:gd name="T36" fmla="*/ 20 w 105"/>
                <a:gd name="T37" fmla="*/ 59 h 162"/>
                <a:gd name="T38" fmla="*/ 53 w 105"/>
                <a:gd name="T39" fmla="*/ 102 h 162"/>
                <a:gd name="T40" fmla="*/ 86 w 105"/>
                <a:gd name="T41" fmla="*/ 59 h 162"/>
                <a:gd name="T42" fmla="*/ 53 w 105"/>
                <a:gd name="T43" fmla="*/ 17 h 162"/>
                <a:gd name="T44" fmla="*/ 20 w 105"/>
                <a:gd name="T45" fmla="*/ 5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2">
                  <a:moveTo>
                    <a:pt x="51" y="119"/>
                  </a:moveTo>
                  <a:lnTo>
                    <a:pt x="51" y="119"/>
                  </a:lnTo>
                  <a:cubicBezTo>
                    <a:pt x="21" y="119"/>
                    <a:pt x="0" y="95"/>
                    <a:pt x="0" y="58"/>
                  </a:cubicBezTo>
                  <a:cubicBezTo>
                    <a:pt x="0" y="23"/>
                    <a:pt x="21" y="0"/>
                    <a:pt x="51" y="0"/>
                  </a:cubicBezTo>
                  <a:cubicBezTo>
                    <a:pt x="68" y="0"/>
                    <a:pt x="78" y="7"/>
                    <a:pt x="86" y="18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04" y="147"/>
                    <a:pt x="90" y="161"/>
                    <a:pt x="52" y="161"/>
                  </a:cubicBezTo>
                  <a:cubicBezTo>
                    <a:pt x="22" y="161"/>
                    <a:pt x="5" y="149"/>
                    <a:pt x="5" y="129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23" y="128"/>
                    <a:pt x="23" y="128"/>
                    <a:pt x="23" y="128"/>
                  </a:cubicBezTo>
                  <a:lnTo>
                    <a:pt x="23" y="128"/>
                  </a:lnTo>
                  <a:cubicBezTo>
                    <a:pt x="23" y="140"/>
                    <a:pt x="33" y="146"/>
                    <a:pt x="53" y="146"/>
                  </a:cubicBezTo>
                  <a:cubicBezTo>
                    <a:pt x="77" y="146"/>
                    <a:pt x="86" y="136"/>
                    <a:pt x="86" y="117"/>
                  </a:cubicBezTo>
                  <a:cubicBezTo>
                    <a:pt x="86" y="101"/>
                    <a:pt x="86" y="101"/>
                    <a:pt x="86" y="101"/>
                  </a:cubicBezTo>
                  <a:cubicBezTo>
                    <a:pt x="77" y="112"/>
                    <a:pt x="66" y="119"/>
                    <a:pt x="51" y="119"/>
                  </a:cubicBezTo>
                  <a:close/>
                  <a:moveTo>
                    <a:pt x="20" y="59"/>
                  </a:moveTo>
                  <a:lnTo>
                    <a:pt x="20" y="59"/>
                  </a:lnTo>
                  <a:cubicBezTo>
                    <a:pt x="20" y="86"/>
                    <a:pt x="32" y="102"/>
                    <a:pt x="53" y="102"/>
                  </a:cubicBezTo>
                  <a:cubicBezTo>
                    <a:pt x="76" y="102"/>
                    <a:pt x="86" y="89"/>
                    <a:pt x="86" y="59"/>
                  </a:cubicBezTo>
                  <a:cubicBezTo>
                    <a:pt x="86" y="31"/>
                    <a:pt x="75" y="17"/>
                    <a:pt x="53" y="17"/>
                  </a:cubicBezTo>
                  <a:cubicBezTo>
                    <a:pt x="32" y="17"/>
                    <a:pt x="20" y="31"/>
                    <a:pt x="20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4034723" y="4850520"/>
            <a:ext cx="190826" cy="68549"/>
            <a:chOff x="4034723" y="4850520"/>
            <a:chExt cx="190826" cy="68549"/>
          </a:xfrm>
        </p:grpSpPr>
        <p:sp>
          <p:nvSpPr>
            <p:cNvPr id="3393" name="Freeform 321"/>
            <p:cNvSpPr>
              <a:spLocks noChangeArrowheads="1"/>
            </p:cNvSpPr>
            <p:nvPr/>
          </p:nvSpPr>
          <p:spPr bwMode="auto">
            <a:xfrm>
              <a:off x="4034723" y="4850520"/>
              <a:ext cx="59286" cy="68549"/>
            </a:xfrm>
            <a:custGeom>
              <a:avLst/>
              <a:gdLst>
                <a:gd name="T0" fmla="*/ 70 w 141"/>
                <a:gd name="T1" fmla="*/ 162 h 163"/>
                <a:gd name="T2" fmla="*/ 70 w 141"/>
                <a:gd name="T3" fmla="*/ 162 h 163"/>
                <a:gd name="T4" fmla="*/ 0 w 141"/>
                <a:gd name="T5" fmla="*/ 82 h 163"/>
                <a:gd name="T6" fmla="*/ 74 w 141"/>
                <a:gd name="T7" fmla="*/ 0 h 163"/>
                <a:gd name="T8" fmla="*/ 138 w 141"/>
                <a:gd name="T9" fmla="*/ 50 h 163"/>
                <a:gd name="T10" fmla="*/ 117 w 141"/>
                <a:gd name="T11" fmla="*/ 50 h 163"/>
                <a:gd name="T12" fmla="*/ 74 w 141"/>
                <a:gd name="T13" fmla="*/ 18 h 163"/>
                <a:gd name="T14" fmla="*/ 22 w 141"/>
                <a:gd name="T15" fmla="*/ 81 h 163"/>
                <a:gd name="T16" fmla="*/ 73 w 141"/>
                <a:gd name="T17" fmla="*/ 143 h 163"/>
                <a:gd name="T18" fmla="*/ 121 w 141"/>
                <a:gd name="T19" fmla="*/ 94 h 163"/>
                <a:gd name="T20" fmla="*/ 121 w 141"/>
                <a:gd name="T21" fmla="*/ 92 h 163"/>
                <a:gd name="T22" fmla="*/ 73 w 141"/>
                <a:gd name="T23" fmla="*/ 92 h 163"/>
                <a:gd name="T24" fmla="*/ 73 w 141"/>
                <a:gd name="T25" fmla="*/ 75 h 163"/>
                <a:gd name="T26" fmla="*/ 140 w 141"/>
                <a:gd name="T27" fmla="*/ 75 h 163"/>
                <a:gd name="T28" fmla="*/ 140 w 141"/>
                <a:gd name="T29" fmla="*/ 158 h 163"/>
                <a:gd name="T30" fmla="*/ 126 w 141"/>
                <a:gd name="T31" fmla="*/ 158 h 163"/>
                <a:gd name="T32" fmla="*/ 122 w 141"/>
                <a:gd name="T33" fmla="*/ 138 h 163"/>
                <a:gd name="T34" fmla="*/ 70 w 141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3">
                  <a:moveTo>
                    <a:pt x="70" y="162"/>
                  </a:moveTo>
                  <a:lnTo>
                    <a:pt x="70" y="162"/>
                  </a:lnTo>
                  <a:cubicBezTo>
                    <a:pt x="30" y="162"/>
                    <a:pt x="0" y="130"/>
                    <a:pt x="0" y="82"/>
                  </a:cubicBezTo>
                  <a:cubicBezTo>
                    <a:pt x="0" y="32"/>
                    <a:pt x="29" y="0"/>
                    <a:pt x="74" y="0"/>
                  </a:cubicBezTo>
                  <a:cubicBezTo>
                    <a:pt x="110" y="0"/>
                    <a:pt x="133" y="19"/>
                    <a:pt x="138" y="50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3" y="30"/>
                    <a:pt x="98" y="18"/>
                    <a:pt x="74" y="18"/>
                  </a:cubicBezTo>
                  <a:cubicBezTo>
                    <a:pt x="41" y="18"/>
                    <a:pt x="22" y="41"/>
                    <a:pt x="22" y="81"/>
                  </a:cubicBezTo>
                  <a:cubicBezTo>
                    <a:pt x="22" y="120"/>
                    <a:pt x="42" y="143"/>
                    <a:pt x="73" y="143"/>
                  </a:cubicBezTo>
                  <a:cubicBezTo>
                    <a:pt x="101" y="143"/>
                    <a:pt x="121" y="124"/>
                    <a:pt x="121" y="94"/>
                  </a:cubicBezTo>
                  <a:cubicBezTo>
                    <a:pt x="121" y="94"/>
                    <a:pt x="121" y="93"/>
                    <a:pt x="121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2" y="138"/>
                    <a:pt x="122" y="138"/>
                    <a:pt x="122" y="138"/>
                  </a:cubicBezTo>
                  <a:cubicBezTo>
                    <a:pt x="110" y="153"/>
                    <a:pt x="92" y="162"/>
                    <a:pt x="70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322"/>
            <p:cNvSpPr>
              <a:spLocks noChangeArrowheads="1"/>
            </p:cNvSpPr>
            <p:nvPr/>
          </p:nvSpPr>
          <p:spPr bwMode="auto">
            <a:xfrm>
              <a:off x="4103272" y="4869047"/>
              <a:ext cx="42611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8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" name="Freeform 323"/>
            <p:cNvSpPr>
              <a:spLocks noChangeArrowheads="1"/>
            </p:cNvSpPr>
            <p:nvPr/>
          </p:nvSpPr>
          <p:spPr bwMode="auto">
            <a:xfrm>
              <a:off x="4151442" y="4869047"/>
              <a:ext cx="44464" cy="50022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4 h 120"/>
                <a:gd name="T6" fmla="*/ 38 w 107"/>
                <a:gd name="T7" fmla="*/ 50 h 120"/>
                <a:gd name="T8" fmla="*/ 69 w 107"/>
                <a:gd name="T9" fmla="*/ 46 h 120"/>
                <a:gd name="T10" fmla="*/ 74 w 107"/>
                <a:gd name="T11" fmla="*/ 33 h 120"/>
                <a:gd name="T12" fmla="*/ 49 w 107"/>
                <a:gd name="T13" fmla="*/ 17 h 120"/>
                <a:gd name="T14" fmla="*/ 23 w 107"/>
                <a:gd name="T15" fmla="*/ 36 h 120"/>
                <a:gd name="T16" fmla="*/ 6 w 107"/>
                <a:gd name="T17" fmla="*/ 36 h 120"/>
                <a:gd name="T18" fmla="*/ 6 w 107"/>
                <a:gd name="T19" fmla="*/ 36 h 120"/>
                <a:gd name="T20" fmla="*/ 50 w 107"/>
                <a:gd name="T21" fmla="*/ 0 h 120"/>
                <a:gd name="T22" fmla="*/ 93 w 107"/>
                <a:gd name="T23" fmla="*/ 34 h 120"/>
                <a:gd name="T24" fmla="*/ 93 w 107"/>
                <a:gd name="T25" fmla="*/ 91 h 120"/>
                <a:gd name="T26" fmla="*/ 100 w 107"/>
                <a:gd name="T27" fmla="*/ 101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7 h 120"/>
                <a:gd name="T34" fmla="*/ 76 w 107"/>
                <a:gd name="T35" fmla="*/ 101 h 120"/>
                <a:gd name="T36" fmla="*/ 76 w 107"/>
                <a:gd name="T37" fmla="*/ 100 h 120"/>
                <a:gd name="T38" fmla="*/ 37 w 107"/>
                <a:gd name="T39" fmla="*/ 119 h 120"/>
                <a:gd name="T40" fmla="*/ 39 w 107"/>
                <a:gd name="T41" fmla="*/ 66 h 120"/>
                <a:gd name="T42" fmla="*/ 39 w 107"/>
                <a:gd name="T43" fmla="*/ 66 h 120"/>
                <a:gd name="T44" fmla="*/ 19 w 107"/>
                <a:gd name="T45" fmla="*/ 84 h 120"/>
                <a:gd name="T46" fmla="*/ 40 w 107"/>
                <a:gd name="T47" fmla="*/ 102 h 120"/>
                <a:gd name="T48" fmla="*/ 74 w 107"/>
                <a:gd name="T49" fmla="*/ 75 h 120"/>
                <a:gd name="T50" fmla="*/ 74 w 107"/>
                <a:gd name="T51" fmla="*/ 58 h 120"/>
                <a:gd name="T52" fmla="*/ 39 w 107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3" y="119"/>
                    <a:pt x="0" y="105"/>
                    <a:pt x="0" y="84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4" y="48"/>
                    <a:pt x="65" y="47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2" y="17"/>
                    <a:pt x="23" y="24"/>
                    <a:pt x="23" y="36"/>
                  </a:cubicBezTo>
                  <a:cubicBezTo>
                    <a:pt x="6" y="36"/>
                    <a:pt x="6" y="36"/>
                    <a:pt x="6" y="36"/>
                  </a:cubicBezTo>
                  <a:lnTo>
                    <a:pt x="6" y="36"/>
                  </a:lnTo>
                  <a:cubicBezTo>
                    <a:pt x="6" y="14"/>
                    <a:pt x="22" y="0"/>
                    <a:pt x="50" y="0"/>
                  </a:cubicBezTo>
                  <a:cubicBezTo>
                    <a:pt x="80" y="0"/>
                    <a:pt x="93" y="10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1"/>
                    <a:pt x="100" y="101"/>
                  </a:cubicBezTo>
                  <a:cubicBezTo>
                    <a:pt x="102" y="101"/>
                    <a:pt x="104" y="101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1" y="117"/>
                    <a:pt x="98" y="117"/>
                    <a:pt x="95" y="117"/>
                  </a:cubicBezTo>
                  <a:cubicBezTo>
                    <a:pt x="83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1" y="119"/>
                    <a:pt x="37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19" y="73"/>
                    <a:pt x="19" y="84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6" name="Freeform 324"/>
            <p:cNvSpPr>
              <a:spLocks noChangeArrowheads="1"/>
            </p:cNvSpPr>
            <p:nvPr/>
          </p:nvSpPr>
          <p:spPr bwMode="auto">
            <a:xfrm>
              <a:off x="4203317" y="4869047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9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2834109" cy="25763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0" tIns="0" rIns="0" bIns="0">
            <a:spAutoFit/>
          </a:bodyPr>
          <a:lstStyle/>
          <a:p>
            <a:r>
              <a:rPr lang="en-US" altLang="en-US" b="1" dirty="0" smtClean="0"/>
              <a:t>Strategy &amp; Measurements</a:t>
            </a:r>
            <a:endParaRPr lang="en-US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roup 343"/>
          <p:cNvGrpSpPr/>
          <p:nvPr/>
        </p:nvGrpSpPr>
        <p:grpSpPr>
          <a:xfrm>
            <a:off x="7389925" y="1832505"/>
            <a:ext cx="429822" cy="429821"/>
            <a:chOff x="7389925" y="1832505"/>
            <a:chExt cx="429822" cy="429821"/>
          </a:xfrm>
        </p:grpSpPr>
        <p:sp>
          <p:nvSpPr>
            <p:cNvPr id="3106" name="Freeform 34"/>
            <p:cNvSpPr>
              <a:spLocks noChangeArrowheads="1"/>
            </p:cNvSpPr>
            <p:nvPr/>
          </p:nvSpPr>
          <p:spPr bwMode="auto">
            <a:xfrm>
              <a:off x="7389925" y="1832505"/>
              <a:ext cx="429822" cy="429821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1 w 1024"/>
                <a:gd name="T5" fmla="*/ 1023 h 1024"/>
                <a:gd name="T6" fmla="*/ 0 w 1024"/>
                <a:gd name="T7" fmla="*/ 511 h 1024"/>
                <a:gd name="T8" fmla="*/ 511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4"/>
                    <a:pt x="794" y="1023"/>
                    <a:pt x="511" y="1023"/>
                  </a:cubicBezTo>
                  <a:cubicBezTo>
                    <a:pt x="229" y="1023"/>
                    <a:pt x="0" y="794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4" y="0"/>
                    <a:pt x="1023" y="228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Freeform 36"/>
            <p:cNvSpPr>
              <a:spLocks noChangeArrowheads="1"/>
            </p:cNvSpPr>
            <p:nvPr/>
          </p:nvSpPr>
          <p:spPr bwMode="auto">
            <a:xfrm>
              <a:off x="7473295" y="1915876"/>
              <a:ext cx="263080" cy="263080"/>
            </a:xfrm>
            <a:custGeom>
              <a:avLst/>
              <a:gdLst>
                <a:gd name="T0" fmla="*/ 200 w 627"/>
                <a:gd name="T1" fmla="*/ 507 h 625"/>
                <a:gd name="T2" fmla="*/ 33 w 627"/>
                <a:gd name="T3" fmla="*/ 507 h 625"/>
                <a:gd name="T4" fmla="*/ 107 w 627"/>
                <a:gd name="T5" fmla="*/ 419 h 625"/>
                <a:gd name="T6" fmla="*/ 120 w 627"/>
                <a:gd name="T7" fmla="*/ 292 h 625"/>
                <a:gd name="T8" fmla="*/ 505 w 627"/>
                <a:gd name="T9" fmla="*/ 127 h 625"/>
                <a:gd name="T10" fmla="*/ 423 w 627"/>
                <a:gd name="T11" fmla="*/ 125 h 625"/>
                <a:gd name="T12" fmla="*/ 427 w 627"/>
                <a:gd name="T13" fmla="*/ 103 h 625"/>
                <a:gd name="T14" fmla="*/ 489 w 627"/>
                <a:gd name="T15" fmla="*/ 33 h 625"/>
                <a:gd name="T16" fmla="*/ 515 w 627"/>
                <a:gd name="T17" fmla="*/ 11 h 625"/>
                <a:gd name="T18" fmla="*/ 561 w 627"/>
                <a:gd name="T19" fmla="*/ 54 h 625"/>
                <a:gd name="T20" fmla="*/ 610 w 627"/>
                <a:gd name="T21" fmla="*/ 108 h 625"/>
                <a:gd name="T22" fmla="*/ 602 w 627"/>
                <a:gd name="T23" fmla="*/ 127 h 625"/>
                <a:gd name="T24" fmla="*/ 528 w 627"/>
                <a:gd name="T25" fmla="*/ 304 h 625"/>
                <a:gd name="T26" fmla="*/ 131 w 627"/>
                <a:gd name="T27" fmla="*/ 316 h 625"/>
                <a:gd name="T28" fmla="*/ 128 w 627"/>
                <a:gd name="T29" fmla="*/ 425 h 625"/>
                <a:gd name="T30" fmla="*/ 186 w 627"/>
                <a:gd name="T31" fmla="*/ 202 h 625"/>
                <a:gd name="T32" fmla="*/ 195 w 627"/>
                <a:gd name="T33" fmla="*/ 206 h 625"/>
                <a:gd name="T34" fmla="*/ 203 w 627"/>
                <a:gd name="T35" fmla="*/ 185 h 625"/>
                <a:gd name="T36" fmla="*/ 203 w 627"/>
                <a:gd name="T37" fmla="*/ 21 h 625"/>
                <a:gd name="T38" fmla="*/ 186 w 627"/>
                <a:gd name="T39" fmla="*/ 4 h 625"/>
                <a:gd name="T40" fmla="*/ 22 w 627"/>
                <a:gd name="T41" fmla="*/ 4 h 625"/>
                <a:gd name="T42" fmla="*/ 5 w 627"/>
                <a:gd name="T43" fmla="*/ 21 h 625"/>
                <a:gd name="T44" fmla="*/ 5 w 627"/>
                <a:gd name="T45" fmla="*/ 185 h 625"/>
                <a:gd name="T46" fmla="*/ 13 w 627"/>
                <a:gd name="T47" fmla="*/ 206 h 625"/>
                <a:gd name="T48" fmla="*/ 104 w 627"/>
                <a:gd name="T49" fmla="*/ 120 h 625"/>
                <a:gd name="T50" fmla="*/ 538 w 627"/>
                <a:gd name="T51" fmla="*/ 521 h 625"/>
                <a:gd name="T52" fmla="*/ 620 w 627"/>
                <a:gd name="T53" fmla="*/ 438 h 625"/>
                <a:gd name="T54" fmla="*/ 604 w 627"/>
                <a:gd name="T55" fmla="*/ 422 h 625"/>
                <a:gd name="T56" fmla="*/ 439 w 627"/>
                <a:gd name="T57" fmla="*/ 422 h 625"/>
                <a:gd name="T58" fmla="*/ 423 w 627"/>
                <a:gd name="T59" fmla="*/ 438 h 625"/>
                <a:gd name="T60" fmla="*/ 423 w 627"/>
                <a:gd name="T61" fmla="*/ 604 h 625"/>
                <a:gd name="T62" fmla="*/ 431 w 627"/>
                <a:gd name="T63" fmla="*/ 624 h 625"/>
                <a:gd name="T64" fmla="*/ 521 w 627"/>
                <a:gd name="T65" fmla="*/ 537 h 625"/>
                <a:gd name="T66" fmla="*/ 612 w 627"/>
                <a:gd name="T67" fmla="*/ 624 h 625"/>
                <a:gd name="T68" fmla="*/ 620 w 627"/>
                <a:gd name="T69" fmla="*/ 60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7" h="625">
                  <a:moveTo>
                    <a:pt x="200" y="507"/>
                  </a:moveTo>
                  <a:lnTo>
                    <a:pt x="200" y="507"/>
                  </a:lnTo>
                  <a:cubicBezTo>
                    <a:pt x="200" y="554"/>
                    <a:pt x="162" y="591"/>
                    <a:pt x="116" y="591"/>
                  </a:cubicBezTo>
                  <a:cubicBezTo>
                    <a:pt x="71" y="591"/>
                    <a:pt x="33" y="554"/>
                    <a:pt x="33" y="507"/>
                  </a:cubicBezTo>
                  <a:cubicBezTo>
                    <a:pt x="33" y="463"/>
                    <a:pt x="67" y="428"/>
                    <a:pt x="110" y="425"/>
                  </a:cubicBezTo>
                  <a:cubicBezTo>
                    <a:pt x="109" y="423"/>
                    <a:pt x="107" y="421"/>
                    <a:pt x="107" y="419"/>
                  </a:cubicBezTo>
                  <a:cubicBezTo>
                    <a:pt x="107" y="304"/>
                    <a:pt x="107" y="304"/>
                    <a:pt x="107" y="304"/>
                  </a:cubicBezTo>
                  <a:cubicBezTo>
                    <a:pt x="107" y="297"/>
                    <a:pt x="112" y="292"/>
                    <a:pt x="120" y="292"/>
                  </a:cubicBezTo>
                  <a:cubicBezTo>
                    <a:pt x="505" y="292"/>
                    <a:pt x="505" y="292"/>
                    <a:pt x="505" y="292"/>
                  </a:cubicBezTo>
                  <a:cubicBezTo>
                    <a:pt x="505" y="127"/>
                    <a:pt x="505" y="127"/>
                    <a:pt x="505" y="127"/>
                  </a:cubicBezTo>
                  <a:cubicBezTo>
                    <a:pt x="505" y="127"/>
                    <a:pt x="434" y="127"/>
                    <a:pt x="431" y="127"/>
                  </a:cubicBezTo>
                  <a:cubicBezTo>
                    <a:pt x="428" y="127"/>
                    <a:pt x="425" y="126"/>
                    <a:pt x="423" y="125"/>
                  </a:cubicBezTo>
                  <a:cubicBezTo>
                    <a:pt x="418" y="120"/>
                    <a:pt x="417" y="113"/>
                    <a:pt x="422" y="108"/>
                  </a:cubicBezTo>
                  <a:cubicBezTo>
                    <a:pt x="424" y="106"/>
                    <a:pt x="425" y="104"/>
                    <a:pt x="427" y="103"/>
                  </a:cubicBezTo>
                  <a:cubicBezTo>
                    <a:pt x="436" y="93"/>
                    <a:pt x="445" y="82"/>
                    <a:pt x="455" y="72"/>
                  </a:cubicBezTo>
                  <a:cubicBezTo>
                    <a:pt x="466" y="58"/>
                    <a:pt x="478" y="46"/>
                    <a:pt x="489" y="33"/>
                  </a:cubicBezTo>
                  <a:cubicBezTo>
                    <a:pt x="493" y="29"/>
                    <a:pt x="498" y="24"/>
                    <a:pt x="502" y="19"/>
                  </a:cubicBezTo>
                  <a:cubicBezTo>
                    <a:pt x="505" y="16"/>
                    <a:pt x="509" y="11"/>
                    <a:pt x="515" y="11"/>
                  </a:cubicBezTo>
                  <a:cubicBezTo>
                    <a:pt x="523" y="11"/>
                    <a:pt x="528" y="17"/>
                    <a:pt x="532" y="22"/>
                  </a:cubicBezTo>
                  <a:cubicBezTo>
                    <a:pt x="541" y="32"/>
                    <a:pt x="551" y="43"/>
                    <a:pt x="561" y="54"/>
                  </a:cubicBezTo>
                  <a:cubicBezTo>
                    <a:pt x="571" y="66"/>
                    <a:pt x="583" y="78"/>
                    <a:pt x="594" y="91"/>
                  </a:cubicBezTo>
                  <a:cubicBezTo>
                    <a:pt x="600" y="97"/>
                    <a:pt x="605" y="102"/>
                    <a:pt x="610" y="108"/>
                  </a:cubicBezTo>
                  <a:cubicBezTo>
                    <a:pt x="614" y="113"/>
                    <a:pt x="614" y="120"/>
                    <a:pt x="609" y="125"/>
                  </a:cubicBezTo>
                  <a:cubicBezTo>
                    <a:pt x="607" y="126"/>
                    <a:pt x="604" y="127"/>
                    <a:pt x="602" y="127"/>
                  </a:cubicBezTo>
                  <a:cubicBezTo>
                    <a:pt x="599" y="127"/>
                    <a:pt x="528" y="127"/>
                    <a:pt x="528" y="127"/>
                  </a:cubicBezTo>
                  <a:cubicBezTo>
                    <a:pt x="528" y="304"/>
                    <a:pt x="528" y="304"/>
                    <a:pt x="528" y="304"/>
                  </a:cubicBezTo>
                  <a:cubicBezTo>
                    <a:pt x="528" y="310"/>
                    <a:pt x="523" y="316"/>
                    <a:pt x="516" y="316"/>
                  </a:cubicBezTo>
                  <a:cubicBezTo>
                    <a:pt x="131" y="316"/>
                    <a:pt x="131" y="316"/>
                    <a:pt x="131" y="316"/>
                  </a:cubicBezTo>
                  <a:cubicBezTo>
                    <a:pt x="131" y="419"/>
                    <a:pt x="131" y="419"/>
                    <a:pt x="131" y="419"/>
                  </a:cubicBezTo>
                  <a:cubicBezTo>
                    <a:pt x="131" y="421"/>
                    <a:pt x="130" y="423"/>
                    <a:pt x="128" y="425"/>
                  </a:cubicBezTo>
                  <a:cubicBezTo>
                    <a:pt x="169" y="431"/>
                    <a:pt x="200" y="465"/>
                    <a:pt x="200" y="507"/>
                  </a:cubicBezTo>
                  <a:close/>
                  <a:moveTo>
                    <a:pt x="186" y="202"/>
                  </a:moveTo>
                  <a:lnTo>
                    <a:pt x="186" y="202"/>
                  </a:lnTo>
                  <a:cubicBezTo>
                    <a:pt x="188" y="205"/>
                    <a:pt x="191" y="206"/>
                    <a:pt x="195" y="206"/>
                  </a:cubicBezTo>
                  <a:cubicBezTo>
                    <a:pt x="198" y="206"/>
                    <a:pt x="201" y="205"/>
                    <a:pt x="203" y="202"/>
                  </a:cubicBezTo>
                  <a:cubicBezTo>
                    <a:pt x="207" y="198"/>
                    <a:pt x="207" y="191"/>
                    <a:pt x="203" y="185"/>
                  </a:cubicBezTo>
                  <a:cubicBezTo>
                    <a:pt x="121" y="103"/>
                    <a:pt x="121" y="103"/>
                    <a:pt x="121" y="103"/>
                  </a:cubicBezTo>
                  <a:cubicBezTo>
                    <a:pt x="203" y="21"/>
                    <a:pt x="203" y="21"/>
                    <a:pt x="203" y="21"/>
                  </a:cubicBezTo>
                  <a:cubicBezTo>
                    <a:pt x="207" y="16"/>
                    <a:pt x="207" y="8"/>
                    <a:pt x="203" y="4"/>
                  </a:cubicBezTo>
                  <a:cubicBezTo>
                    <a:pt x="199" y="0"/>
                    <a:pt x="191" y="0"/>
                    <a:pt x="186" y="4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7" y="0"/>
                    <a:pt x="9" y="0"/>
                    <a:pt x="5" y="4"/>
                  </a:cubicBezTo>
                  <a:cubicBezTo>
                    <a:pt x="0" y="8"/>
                    <a:pt x="0" y="16"/>
                    <a:pt x="5" y="21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5" y="185"/>
                    <a:pt x="5" y="185"/>
                    <a:pt x="5" y="185"/>
                  </a:cubicBezTo>
                  <a:cubicBezTo>
                    <a:pt x="0" y="191"/>
                    <a:pt x="0" y="198"/>
                    <a:pt x="5" y="202"/>
                  </a:cubicBezTo>
                  <a:cubicBezTo>
                    <a:pt x="7" y="205"/>
                    <a:pt x="10" y="206"/>
                    <a:pt x="13" y="206"/>
                  </a:cubicBezTo>
                  <a:cubicBezTo>
                    <a:pt x="17" y="206"/>
                    <a:pt x="19" y="205"/>
                    <a:pt x="22" y="202"/>
                  </a:cubicBezTo>
                  <a:cubicBezTo>
                    <a:pt x="104" y="120"/>
                    <a:pt x="104" y="120"/>
                    <a:pt x="104" y="120"/>
                  </a:cubicBezTo>
                  <a:lnTo>
                    <a:pt x="186" y="202"/>
                  </a:lnTo>
                  <a:close/>
                  <a:moveTo>
                    <a:pt x="538" y="521"/>
                  </a:moveTo>
                  <a:lnTo>
                    <a:pt x="538" y="521"/>
                  </a:lnTo>
                  <a:cubicBezTo>
                    <a:pt x="620" y="438"/>
                    <a:pt x="620" y="438"/>
                    <a:pt x="620" y="438"/>
                  </a:cubicBezTo>
                  <a:cubicBezTo>
                    <a:pt x="626" y="434"/>
                    <a:pt x="626" y="426"/>
                    <a:pt x="620" y="422"/>
                  </a:cubicBezTo>
                  <a:cubicBezTo>
                    <a:pt x="616" y="418"/>
                    <a:pt x="609" y="418"/>
                    <a:pt x="604" y="422"/>
                  </a:cubicBezTo>
                  <a:cubicBezTo>
                    <a:pt x="521" y="504"/>
                    <a:pt x="521" y="504"/>
                    <a:pt x="521" y="504"/>
                  </a:cubicBezTo>
                  <a:cubicBezTo>
                    <a:pt x="439" y="422"/>
                    <a:pt x="439" y="422"/>
                    <a:pt x="439" y="422"/>
                  </a:cubicBezTo>
                  <a:cubicBezTo>
                    <a:pt x="434" y="418"/>
                    <a:pt x="427" y="418"/>
                    <a:pt x="423" y="422"/>
                  </a:cubicBezTo>
                  <a:cubicBezTo>
                    <a:pt x="417" y="426"/>
                    <a:pt x="417" y="434"/>
                    <a:pt x="423" y="438"/>
                  </a:cubicBezTo>
                  <a:cubicBezTo>
                    <a:pt x="505" y="521"/>
                    <a:pt x="505" y="521"/>
                    <a:pt x="505" y="521"/>
                  </a:cubicBezTo>
                  <a:cubicBezTo>
                    <a:pt x="423" y="604"/>
                    <a:pt x="423" y="604"/>
                    <a:pt x="423" y="604"/>
                  </a:cubicBezTo>
                  <a:cubicBezTo>
                    <a:pt x="417" y="608"/>
                    <a:pt x="417" y="615"/>
                    <a:pt x="423" y="620"/>
                  </a:cubicBezTo>
                  <a:cubicBezTo>
                    <a:pt x="425" y="623"/>
                    <a:pt x="428" y="624"/>
                    <a:pt x="431" y="624"/>
                  </a:cubicBezTo>
                  <a:cubicBezTo>
                    <a:pt x="434" y="624"/>
                    <a:pt x="436" y="623"/>
                    <a:pt x="439" y="620"/>
                  </a:cubicBezTo>
                  <a:cubicBezTo>
                    <a:pt x="521" y="537"/>
                    <a:pt x="521" y="537"/>
                    <a:pt x="521" y="537"/>
                  </a:cubicBezTo>
                  <a:cubicBezTo>
                    <a:pt x="604" y="620"/>
                    <a:pt x="604" y="620"/>
                    <a:pt x="604" y="620"/>
                  </a:cubicBezTo>
                  <a:cubicBezTo>
                    <a:pt x="606" y="623"/>
                    <a:pt x="609" y="624"/>
                    <a:pt x="612" y="624"/>
                  </a:cubicBezTo>
                  <a:cubicBezTo>
                    <a:pt x="615" y="624"/>
                    <a:pt x="618" y="623"/>
                    <a:pt x="620" y="620"/>
                  </a:cubicBezTo>
                  <a:cubicBezTo>
                    <a:pt x="626" y="615"/>
                    <a:pt x="626" y="608"/>
                    <a:pt x="620" y="604"/>
                  </a:cubicBezTo>
                  <a:lnTo>
                    <a:pt x="538" y="5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6522871" y="1832505"/>
            <a:ext cx="429822" cy="429821"/>
            <a:chOff x="6522871" y="1832505"/>
            <a:chExt cx="429822" cy="429821"/>
          </a:xfrm>
        </p:grpSpPr>
        <p:sp>
          <p:nvSpPr>
            <p:cNvPr id="3105" name="Freeform 33"/>
            <p:cNvSpPr>
              <a:spLocks noChangeArrowheads="1"/>
            </p:cNvSpPr>
            <p:nvPr/>
          </p:nvSpPr>
          <p:spPr bwMode="auto">
            <a:xfrm>
              <a:off x="6522871" y="1832505"/>
              <a:ext cx="429822" cy="429821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1 w 1024"/>
                <a:gd name="T5" fmla="*/ 1023 h 1024"/>
                <a:gd name="T6" fmla="*/ 0 w 1024"/>
                <a:gd name="T7" fmla="*/ 511 h 1024"/>
                <a:gd name="T8" fmla="*/ 511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4"/>
                    <a:pt x="794" y="1023"/>
                    <a:pt x="511" y="1023"/>
                  </a:cubicBezTo>
                  <a:cubicBezTo>
                    <a:pt x="229" y="1023"/>
                    <a:pt x="0" y="794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4" y="0"/>
                    <a:pt x="1023" y="228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Freeform 37"/>
            <p:cNvSpPr>
              <a:spLocks noChangeArrowheads="1"/>
            </p:cNvSpPr>
            <p:nvPr/>
          </p:nvSpPr>
          <p:spPr bwMode="auto">
            <a:xfrm>
              <a:off x="6613652" y="1919582"/>
              <a:ext cx="255670" cy="253816"/>
            </a:xfrm>
            <a:custGeom>
              <a:avLst/>
              <a:gdLst>
                <a:gd name="T0" fmla="*/ 291 w 607"/>
                <a:gd name="T1" fmla="*/ 417 h 606"/>
                <a:gd name="T2" fmla="*/ 188 w 607"/>
                <a:gd name="T3" fmla="*/ 164 h 606"/>
                <a:gd name="T4" fmla="*/ 188 w 607"/>
                <a:gd name="T5" fmla="*/ 164 h 606"/>
                <a:gd name="T6" fmla="*/ 166 w 607"/>
                <a:gd name="T7" fmla="*/ 440 h 606"/>
                <a:gd name="T8" fmla="*/ 314 w 607"/>
                <a:gd name="T9" fmla="*/ 543 h 606"/>
                <a:gd name="T10" fmla="*/ 314 w 607"/>
                <a:gd name="T11" fmla="*/ 543 h 606"/>
                <a:gd name="T12" fmla="*/ 166 w 607"/>
                <a:gd name="T13" fmla="*/ 188 h 606"/>
                <a:gd name="T14" fmla="*/ 440 w 607"/>
                <a:gd name="T15" fmla="*/ 164 h 606"/>
                <a:gd name="T16" fmla="*/ 440 w 607"/>
                <a:gd name="T17" fmla="*/ 164 h 606"/>
                <a:gd name="T18" fmla="*/ 597 w 607"/>
                <a:gd name="T19" fmla="*/ 605 h 606"/>
                <a:gd name="T20" fmla="*/ 8 w 607"/>
                <a:gd name="T21" fmla="*/ 0 h 606"/>
                <a:gd name="T22" fmla="*/ 566 w 607"/>
                <a:gd name="T23" fmla="*/ 51 h 606"/>
                <a:gd name="T24" fmla="*/ 177 w 607"/>
                <a:gd name="T25" fmla="*/ 38 h 606"/>
                <a:gd name="T26" fmla="*/ 40 w 607"/>
                <a:gd name="T27" fmla="*/ 302 h 606"/>
                <a:gd name="T28" fmla="*/ 177 w 607"/>
                <a:gd name="T29" fmla="*/ 566 h 606"/>
                <a:gd name="T30" fmla="*/ 566 w 607"/>
                <a:gd name="T31" fmla="*/ 554 h 606"/>
                <a:gd name="T32" fmla="*/ 566 w 607"/>
                <a:gd name="T33" fmla="*/ 51 h 606"/>
                <a:gd name="T34" fmla="*/ 543 w 607"/>
                <a:gd name="T35" fmla="*/ 314 h 606"/>
                <a:gd name="T36" fmla="*/ 314 w 607"/>
                <a:gd name="T37" fmla="*/ 290 h 606"/>
                <a:gd name="T38" fmla="*/ 314 w 607"/>
                <a:gd name="T39" fmla="*/ 290 h 606"/>
                <a:gd name="T40" fmla="*/ 166 w 607"/>
                <a:gd name="T41" fmla="*/ 164 h 606"/>
                <a:gd name="T42" fmla="*/ 84 w 607"/>
                <a:gd name="T43" fmla="*/ 134 h 606"/>
                <a:gd name="T44" fmla="*/ 144 w 607"/>
                <a:gd name="T45" fmla="*/ 92 h 606"/>
                <a:gd name="T46" fmla="*/ 84 w 607"/>
                <a:gd name="T47" fmla="*/ 134 h 606"/>
                <a:gd name="T48" fmla="*/ 417 w 607"/>
                <a:gd name="T49" fmla="*/ 164 h 606"/>
                <a:gd name="T50" fmla="*/ 336 w 607"/>
                <a:gd name="T51" fmla="*/ 134 h 606"/>
                <a:gd name="T52" fmla="*/ 396 w 607"/>
                <a:gd name="T53" fmla="*/ 92 h 606"/>
                <a:gd name="T54" fmla="*/ 336 w 607"/>
                <a:gd name="T55" fmla="*/ 134 h 606"/>
                <a:gd name="T56" fmla="*/ 291 w 607"/>
                <a:gd name="T57" fmla="*/ 290 h 606"/>
                <a:gd name="T58" fmla="*/ 210 w 607"/>
                <a:gd name="T59" fmla="*/ 260 h 606"/>
                <a:gd name="T60" fmla="*/ 270 w 607"/>
                <a:gd name="T61" fmla="*/ 218 h 606"/>
                <a:gd name="T62" fmla="*/ 210 w 607"/>
                <a:gd name="T63" fmla="*/ 260 h 606"/>
                <a:gd name="T64" fmla="*/ 543 w 607"/>
                <a:gd name="T65" fmla="*/ 290 h 606"/>
                <a:gd name="T66" fmla="*/ 462 w 607"/>
                <a:gd name="T67" fmla="*/ 260 h 606"/>
                <a:gd name="T68" fmla="*/ 522 w 607"/>
                <a:gd name="T69" fmla="*/ 218 h 606"/>
                <a:gd name="T70" fmla="*/ 462 w 607"/>
                <a:gd name="T71" fmla="*/ 260 h 606"/>
                <a:gd name="T72" fmla="*/ 166 w 607"/>
                <a:gd name="T73" fmla="*/ 417 h 606"/>
                <a:gd name="T74" fmla="*/ 84 w 607"/>
                <a:gd name="T75" fmla="*/ 386 h 606"/>
                <a:gd name="T76" fmla="*/ 144 w 607"/>
                <a:gd name="T77" fmla="*/ 344 h 606"/>
                <a:gd name="T78" fmla="*/ 84 w 607"/>
                <a:gd name="T79" fmla="*/ 386 h 606"/>
                <a:gd name="T80" fmla="*/ 417 w 607"/>
                <a:gd name="T81" fmla="*/ 417 h 606"/>
                <a:gd name="T82" fmla="*/ 336 w 607"/>
                <a:gd name="T83" fmla="*/ 386 h 606"/>
                <a:gd name="T84" fmla="*/ 396 w 607"/>
                <a:gd name="T85" fmla="*/ 344 h 606"/>
                <a:gd name="T86" fmla="*/ 336 w 607"/>
                <a:gd name="T87" fmla="*/ 386 h 606"/>
                <a:gd name="T88" fmla="*/ 291 w 607"/>
                <a:gd name="T89" fmla="*/ 543 h 606"/>
                <a:gd name="T90" fmla="*/ 210 w 607"/>
                <a:gd name="T91" fmla="*/ 512 h 606"/>
                <a:gd name="T92" fmla="*/ 270 w 607"/>
                <a:gd name="T93" fmla="*/ 470 h 606"/>
                <a:gd name="T94" fmla="*/ 210 w 607"/>
                <a:gd name="T95" fmla="*/ 512 h 606"/>
                <a:gd name="T96" fmla="*/ 543 w 607"/>
                <a:gd name="T97" fmla="*/ 543 h 606"/>
                <a:gd name="T98" fmla="*/ 462 w 607"/>
                <a:gd name="T99" fmla="*/ 512 h 606"/>
                <a:gd name="T100" fmla="*/ 522 w 607"/>
                <a:gd name="T101" fmla="*/ 470 h 606"/>
                <a:gd name="T102" fmla="*/ 462 w 607"/>
                <a:gd name="T103" fmla="*/ 512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07" h="606">
                  <a:moveTo>
                    <a:pt x="188" y="314"/>
                  </a:moveTo>
                  <a:lnTo>
                    <a:pt x="188" y="314"/>
                  </a:lnTo>
                  <a:cubicBezTo>
                    <a:pt x="291" y="314"/>
                    <a:pt x="291" y="314"/>
                    <a:pt x="291" y="314"/>
                  </a:cubicBezTo>
                  <a:cubicBezTo>
                    <a:pt x="291" y="417"/>
                    <a:pt x="291" y="417"/>
                    <a:pt x="291" y="417"/>
                  </a:cubicBezTo>
                  <a:cubicBezTo>
                    <a:pt x="188" y="417"/>
                    <a:pt x="188" y="417"/>
                    <a:pt x="188" y="417"/>
                  </a:cubicBezTo>
                  <a:lnTo>
                    <a:pt x="188" y="314"/>
                  </a:lnTo>
                  <a:close/>
                  <a:moveTo>
                    <a:pt x="188" y="164"/>
                  </a:moveTo>
                  <a:lnTo>
                    <a:pt x="188" y="164"/>
                  </a:lnTo>
                  <a:cubicBezTo>
                    <a:pt x="291" y="164"/>
                    <a:pt x="291" y="164"/>
                    <a:pt x="291" y="164"/>
                  </a:cubicBezTo>
                  <a:cubicBezTo>
                    <a:pt x="291" y="62"/>
                    <a:pt x="291" y="62"/>
                    <a:pt x="291" y="62"/>
                  </a:cubicBezTo>
                  <a:cubicBezTo>
                    <a:pt x="188" y="62"/>
                    <a:pt x="188" y="62"/>
                    <a:pt x="188" y="62"/>
                  </a:cubicBezTo>
                  <a:lnTo>
                    <a:pt x="188" y="164"/>
                  </a:lnTo>
                  <a:close/>
                  <a:moveTo>
                    <a:pt x="62" y="543"/>
                  </a:moveTo>
                  <a:lnTo>
                    <a:pt x="62" y="543"/>
                  </a:lnTo>
                  <a:cubicBezTo>
                    <a:pt x="166" y="543"/>
                    <a:pt x="166" y="543"/>
                    <a:pt x="166" y="543"/>
                  </a:cubicBezTo>
                  <a:cubicBezTo>
                    <a:pt x="166" y="440"/>
                    <a:pt x="166" y="440"/>
                    <a:pt x="166" y="440"/>
                  </a:cubicBezTo>
                  <a:cubicBezTo>
                    <a:pt x="62" y="440"/>
                    <a:pt x="62" y="440"/>
                    <a:pt x="62" y="440"/>
                  </a:cubicBezTo>
                  <a:lnTo>
                    <a:pt x="62" y="543"/>
                  </a:lnTo>
                  <a:close/>
                  <a:moveTo>
                    <a:pt x="314" y="543"/>
                  </a:moveTo>
                  <a:lnTo>
                    <a:pt x="314" y="543"/>
                  </a:lnTo>
                  <a:cubicBezTo>
                    <a:pt x="417" y="543"/>
                    <a:pt x="417" y="543"/>
                    <a:pt x="417" y="543"/>
                  </a:cubicBezTo>
                  <a:cubicBezTo>
                    <a:pt x="417" y="440"/>
                    <a:pt x="417" y="440"/>
                    <a:pt x="417" y="440"/>
                  </a:cubicBezTo>
                  <a:cubicBezTo>
                    <a:pt x="314" y="440"/>
                    <a:pt x="314" y="440"/>
                    <a:pt x="314" y="440"/>
                  </a:cubicBezTo>
                  <a:lnTo>
                    <a:pt x="314" y="543"/>
                  </a:lnTo>
                  <a:close/>
                  <a:moveTo>
                    <a:pt x="62" y="290"/>
                  </a:moveTo>
                  <a:lnTo>
                    <a:pt x="62" y="290"/>
                  </a:lnTo>
                  <a:cubicBezTo>
                    <a:pt x="166" y="290"/>
                    <a:pt x="166" y="290"/>
                    <a:pt x="166" y="290"/>
                  </a:cubicBezTo>
                  <a:cubicBezTo>
                    <a:pt x="166" y="188"/>
                    <a:pt x="166" y="188"/>
                    <a:pt x="166" y="188"/>
                  </a:cubicBezTo>
                  <a:cubicBezTo>
                    <a:pt x="62" y="188"/>
                    <a:pt x="62" y="188"/>
                    <a:pt x="62" y="188"/>
                  </a:cubicBezTo>
                  <a:lnTo>
                    <a:pt x="62" y="290"/>
                  </a:lnTo>
                  <a:close/>
                  <a:moveTo>
                    <a:pt x="440" y="164"/>
                  </a:moveTo>
                  <a:lnTo>
                    <a:pt x="440" y="164"/>
                  </a:lnTo>
                  <a:cubicBezTo>
                    <a:pt x="543" y="164"/>
                    <a:pt x="543" y="164"/>
                    <a:pt x="543" y="164"/>
                  </a:cubicBezTo>
                  <a:cubicBezTo>
                    <a:pt x="543" y="62"/>
                    <a:pt x="543" y="62"/>
                    <a:pt x="543" y="62"/>
                  </a:cubicBezTo>
                  <a:cubicBezTo>
                    <a:pt x="440" y="62"/>
                    <a:pt x="440" y="62"/>
                    <a:pt x="440" y="62"/>
                  </a:cubicBezTo>
                  <a:lnTo>
                    <a:pt x="440" y="164"/>
                  </a:lnTo>
                  <a:close/>
                  <a:moveTo>
                    <a:pt x="606" y="8"/>
                  </a:moveTo>
                  <a:lnTo>
                    <a:pt x="606" y="8"/>
                  </a:lnTo>
                  <a:cubicBezTo>
                    <a:pt x="606" y="596"/>
                    <a:pt x="606" y="596"/>
                    <a:pt x="606" y="596"/>
                  </a:cubicBezTo>
                  <a:cubicBezTo>
                    <a:pt x="606" y="601"/>
                    <a:pt x="602" y="605"/>
                    <a:pt x="597" y="605"/>
                  </a:cubicBezTo>
                  <a:cubicBezTo>
                    <a:pt x="8" y="605"/>
                    <a:pt x="8" y="605"/>
                    <a:pt x="8" y="605"/>
                  </a:cubicBezTo>
                  <a:cubicBezTo>
                    <a:pt x="4" y="605"/>
                    <a:pt x="0" y="601"/>
                    <a:pt x="0" y="5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02" y="0"/>
                    <a:pt x="606" y="4"/>
                    <a:pt x="606" y="8"/>
                  </a:cubicBezTo>
                  <a:close/>
                  <a:moveTo>
                    <a:pt x="566" y="51"/>
                  </a:moveTo>
                  <a:lnTo>
                    <a:pt x="566" y="51"/>
                  </a:lnTo>
                  <a:cubicBezTo>
                    <a:pt x="566" y="43"/>
                    <a:pt x="561" y="38"/>
                    <a:pt x="555" y="38"/>
                  </a:cubicBezTo>
                  <a:cubicBezTo>
                    <a:pt x="429" y="38"/>
                    <a:pt x="429" y="38"/>
                    <a:pt x="429" y="38"/>
                  </a:cubicBezTo>
                  <a:cubicBezTo>
                    <a:pt x="303" y="38"/>
                    <a:pt x="303" y="38"/>
                    <a:pt x="303" y="38"/>
                  </a:cubicBezTo>
                  <a:cubicBezTo>
                    <a:pt x="177" y="38"/>
                    <a:pt x="177" y="38"/>
                    <a:pt x="177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45" y="38"/>
                    <a:pt x="40" y="43"/>
                    <a:pt x="40" y="51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40" y="302"/>
                    <a:pt x="40" y="302"/>
                    <a:pt x="40" y="302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0" y="554"/>
                    <a:pt x="40" y="554"/>
                    <a:pt x="40" y="554"/>
                  </a:cubicBezTo>
                  <a:cubicBezTo>
                    <a:pt x="40" y="561"/>
                    <a:pt x="45" y="566"/>
                    <a:pt x="51" y="566"/>
                  </a:cubicBezTo>
                  <a:cubicBezTo>
                    <a:pt x="177" y="566"/>
                    <a:pt x="177" y="566"/>
                    <a:pt x="177" y="566"/>
                  </a:cubicBezTo>
                  <a:cubicBezTo>
                    <a:pt x="303" y="566"/>
                    <a:pt x="303" y="566"/>
                    <a:pt x="303" y="566"/>
                  </a:cubicBezTo>
                  <a:cubicBezTo>
                    <a:pt x="429" y="566"/>
                    <a:pt x="429" y="566"/>
                    <a:pt x="429" y="566"/>
                  </a:cubicBezTo>
                  <a:cubicBezTo>
                    <a:pt x="555" y="566"/>
                    <a:pt x="555" y="566"/>
                    <a:pt x="555" y="566"/>
                  </a:cubicBezTo>
                  <a:cubicBezTo>
                    <a:pt x="561" y="566"/>
                    <a:pt x="566" y="561"/>
                    <a:pt x="566" y="554"/>
                  </a:cubicBezTo>
                  <a:cubicBezTo>
                    <a:pt x="566" y="428"/>
                    <a:pt x="566" y="428"/>
                    <a:pt x="566" y="428"/>
                  </a:cubicBezTo>
                  <a:cubicBezTo>
                    <a:pt x="566" y="302"/>
                    <a:pt x="566" y="302"/>
                    <a:pt x="566" y="302"/>
                  </a:cubicBezTo>
                  <a:cubicBezTo>
                    <a:pt x="566" y="176"/>
                    <a:pt x="566" y="176"/>
                    <a:pt x="566" y="176"/>
                  </a:cubicBezTo>
                  <a:lnTo>
                    <a:pt x="566" y="51"/>
                  </a:lnTo>
                  <a:close/>
                  <a:moveTo>
                    <a:pt x="440" y="417"/>
                  </a:moveTo>
                  <a:lnTo>
                    <a:pt x="440" y="417"/>
                  </a:lnTo>
                  <a:cubicBezTo>
                    <a:pt x="543" y="417"/>
                    <a:pt x="543" y="417"/>
                    <a:pt x="543" y="417"/>
                  </a:cubicBezTo>
                  <a:cubicBezTo>
                    <a:pt x="543" y="314"/>
                    <a:pt x="543" y="314"/>
                    <a:pt x="543" y="314"/>
                  </a:cubicBezTo>
                  <a:cubicBezTo>
                    <a:pt x="440" y="314"/>
                    <a:pt x="440" y="314"/>
                    <a:pt x="440" y="314"/>
                  </a:cubicBezTo>
                  <a:lnTo>
                    <a:pt x="440" y="417"/>
                  </a:lnTo>
                  <a:close/>
                  <a:moveTo>
                    <a:pt x="314" y="290"/>
                  </a:moveTo>
                  <a:lnTo>
                    <a:pt x="314" y="290"/>
                  </a:lnTo>
                  <a:cubicBezTo>
                    <a:pt x="417" y="290"/>
                    <a:pt x="417" y="290"/>
                    <a:pt x="417" y="290"/>
                  </a:cubicBezTo>
                  <a:cubicBezTo>
                    <a:pt x="417" y="188"/>
                    <a:pt x="417" y="188"/>
                    <a:pt x="417" y="188"/>
                  </a:cubicBezTo>
                  <a:cubicBezTo>
                    <a:pt x="314" y="188"/>
                    <a:pt x="314" y="188"/>
                    <a:pt x="314" y="188"/>
                  </a:cubicBezTo>
                  <a:lnTo>
                    <a:pt x="314" y="290"/>
                  </a:lnTo>
                  <a:close/>
                  <a:moveTo>
                    <a:pt x="62" y="62"/>
                  </a:moveTo>
                  <a:lnTo>
                    <a:pt x="62" y="62"/>
                  </a:lnTo>
                  <a:cubicBezTo>
                    <a:pt x="166" y="62"/>
                    <a:pt x="166" y="62"/>
                    <a:pt x="166" y="62"/>
                  </a:cubicBezTo>
                  <a:cubicBezTo>
                    <a:pt x="166" y="164"/>
                    <a:pt x="166" y="164"/>
                    <a:pt x="166" y="164"/>
                  </a:cubicBezTo>
                  <a:cubicBezTo>
                    <a:pt x="62" y="164"/>
                    <a:pt x="62" y="164"/>
                    <a:pt x="62" y="164"/>
                  </a:cubicBezTo>
                  <a:lnTo>
                    <a:pt x="62" y="62"/>
                  </a:lnTo>
                  <a:close/>
                  <a:moveTo>
                    <a:pt x="84" y="134"/>
                  </a:moveTo>
                  <a:lnTo>
                    <a:pt x="84" y="134"/>
                  </a:lnTo>
                  <a:cubicBezTo>
                    <a:pt x="84" y="139"/>
                    <a:pt x="87" y="143"/>
                    <a:pt x="93" y="143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9" y="143"/>
                    <a:pt x="144" y="139"/>
                    <a:pt x="144" y="134"/>
                  </a:cubicBezTo>
                  <a:cubicBezTo>
                    <a:pt x="144" y="92"/>
                    <a:pt x="144" y="92"/>
                    <a:pt x="144" y="92"/>
                  </a:cubicBezTo>
                  <a:cubicBezTo>
                    <a:pt x="144" y="87"/>
                    <a:pt x="139" y="83"/>
                    <a:pt x="134" y="83"/>
                  </a:cubicBezTo>
                  <a:cubicBezTo>
                    <a:pt x="93" y="83"/>
                    <a:pt x="93" y="83"/>
                    <a:pt x="93" y="83"/>
                  </a:cubicBezTo>
                  <a:cubicBezTo>
                    <a:pt x="87" y="83"/>
                    <a:pt x="84" y="87"/>
                    <a:pt x="84" y="92"/>
                  </a:cubicBezTo>
                  <a:lnTo>
                    <a:pt x="84" y="134"/>
                  </a:lnTo>
                  <a:close/>
                  <a:moveTo>
                    <a:pt x="314" y="62"/>
                  </a:moveTo>
                  <a:lnTo>
                    <a:pt x="314" y="62"/>
                  </a:lnTo>
                  <a:cubicBezTo>
                    <a:pt x="417" y="62"/>
                    <a:pt x="417" y="62"/>
                    <a:pt x="417" y="62"/>
                  </a:cubicBezTo>
                  <a:cubicBezTo>
                    <a:pt x="417" y="164"/>
                    <a:pt x="417" y="164"/>
                    <a:pt x="417" y="164"/>
                  </a:cubicBezTo>
                  <a:cubicBezTo>
                    <a:pt x="314" y="164"/>
                    <a:pt x="314" y="164"/>
                    <a:pt x="314" y="164"/>
                  </a:cubicBezTo>
                  <a:lnTo>
                    <a:pt x="314" y="62"/>
                  </a:lnTo>
                  <a:close/>
                  <a:moveTo>
                    <a:pt x="336" y="134"/>
                  </a:moveTo>
                  <a:lnTo>
                    <a:pt x="336" y="134"/>
                  </a:lnTo>
                  <a:cubicBezTo>
                    <a:pt x="336" y="139"/>
                    <a:pt x="339" y="143"/>
                    <a:pt x="345" y="143"/>
                  </a:cubicBezTo>
                  <a:cubicBezTo>
                    <a:pt x="387" y="143"/>
                    <a:pt x="387" y="143"/>
                    <a:pt x="387" y="143"/>
                  </a:cubicBezTo>
                  <a:cubicBezTo>
                    <a:pt x="391" y="143"/>
                    <a:pt x="396" y="139"/>
                    <a:pt x="396" y="134"/>
                  </a:cubicBezTo>
                  <a:cubicBezTo>
                    <a:pt x="396" y="92"/>
                    <a:pt x="396" y="92"/>
                    <a:pt x="396" y="92"/>
                  </a:cubicBezTo>
                  <a:cubicBezTo>
                    <a:pt x="396" y="87"/>
                    <a:pt x="391" y="83"/>
                    <a:pt x="387" y="83"/>
                  </a:cubicBezTo>
                  <a:cubicBezTo>
                    <a:pt x="345" y="83"/>
                    <a:pt x="345" y="83"/>
                    <a:pt x="345" y="83"/>
                  </a:cubicBezTo>
                  <a:cubicBezTo>
                    <a:pt x="339" y="83"/>
                    <a:pt x="336" y="87"/>
                    <a:pt x="336" y="92"/>
                  </a:cubicBezTo>
                  <a:lnTo>
                    <a:pt x="336" y="134"/>
                  </a:lnTo>
                  <a:close/>
                  <a:moveTo>
                    <a:pt x="188" y="188"/>
                  </a:moveTo>
                  <a:lnTo>
                    <a:pt x="188" y="188"/>
                  </a:lnTo>
                  <a:cubicBezTo>
                    <a:pt x="291" y="188"/>
                    <a:pt x="291" y="188"/>
                    <a:pt x="291" y="188"/>
                  </a:cubicBezTo>
                  <a:cubicBezTo>
                    <a:pt x="291" y="290"/>
                    <a:pt x="291" y="290"/>
                    <a:pt x="291" y="290"/>
                  </a:cubicBezTo>
                  <a:cubicBezTo>
                    <a:pt x="188" y="290"/>
                    <a:pt x="188" y="290"/>
                    <a:pt x="188" y="290"/>
                  </a:cubicBezTo>
                  <a:lnTo>
                    <a:pt x="188" y="188"/>
                  </a:lnTo>
                  <a:close/>
                  <a:moveTo>
                    <a:pt x="210" y="260"/>
                  </a:moveTo>
                  <a:lnTo>
                    <a:pt x="210" y="260"/>
                  </a:lnTo>
                  <a:cubicBezTo>
                    <a:pt x="210" y="265"/>
                    <a:pt x="213" y="269"/>
                    <a:pt x="219" y="269"/>
                  </a:cubicBezTo>
                  <a:cubicBezTo>
                    <a:pt x="260" y="269"/>
                    <a:pt x="260" y="269"/>
                    <a:pt x="260" y="269"/>
                  </a:cubicBezTo>
                  <a:cubicBezTo>
                    <a:pt x="265" y="269"/>
                    <a:pt x="270" y="265"/>
                    <a:pt x="270" y="260"/>
                  </a:cubicBezTo>
                  <a:cubicBezTo>
                    <a:pt x="270" y="218"/>
                    <a:pt x="270" y="218"/>
                    <a:pt x="270" y="218"/>
                  </a:cubicBezTo>
                  <a:cubicBezTo>
                    <a:pt x="270" y="213"/>
                    <a:pt x="265" y="209"/>
                    <a:pt x="260" y="209"/>
                  </a:cubicBezTo>
                  <a:cubicBezTo>
                    <a:pt x="219" y="209"/>
                    <a:pt x="219" y="209"/>
                    <a:pt x="219" y="209"/>
                  </a:cubicBezTo>
                  <a:cubicBezTo>
                    <a:pt x="213" y="209"/>
                    <a:pt x="210" y="213"/>
                    <a:pt x="210" y="218"/>
                  </a:cubicBezTo>
                  <a:lnTo>
                    <a:pt x="210" y="260"/>
                  </a:lnTo>
                  <a:close/>
                  <a:moveTo>
                    <a:pt x="440" y="188"/>
                  </a:moveTo>
                  <a:lnTo>
                    <a:pt x="440" y="188"/>
                  </a:lnTo>
                  <a:cubicBezTo>
                    <a:pt x="543" y="188"/>
                    <a:pt x="543" y="188"/>
                    <a:pt x="543" y="188"/>
                  </a:cubicBezTo>
                  <a:cubicBezTo>
                    <a:pt x="543" y="290"/>
                    <a:pt x="543" y="290"/>
                    <a:pt x="543" y="290"/>
                  </a:cubicBezTo>
                  <a:cubicBezTo>
                    <a:pt x="440" y="290"/>
                    <a:pt x="440" y="290"/>
                    <a:pt x="440" y="290"/>
                  </a:cubicBezTo>
                  <a:lnTo>
                    <a:pt x="440" y="188"/>
                  </a:lnTo>
                  <a:close/>
                  <a:moveTo>
                    <a:pt x="462" y="260"/>
                  </a:moveTo>
                  <a:lnTo>
                    <a:pt x="462" y="260"/>
                  </a:lnTo>
                  <a:cubicBezTo>
                    <a:pt x="462" y="265"/>
                    <a:pt x="466" y="269"/>
                    <a:pt x="471" y="269"/>
                  </a:cubicBezTo>
                  <a:cubicBezTo>
                    <a:pt x="513" y="269"/>
                    <a:pt x="513" y="269"/>
                    <a:pt x="513" y="269"/>
                  </a:cubicBezTo>
                  <a:cubicBezTo>
                    <a:pt x="517" y="269"/>
                    <a:pt x="522" y="265"/>
                    <a:pt x="522" y="260"/>
                  </a:cubicBezTo>
                  <a:cubicBezTo>
                    <a:pt x="522" y="218"/>
                    <a:pt x="522" y="218"/>
                    <a:pt x="522" y="218"/>
                  </a:cubicBezTo>
                  <a:cubicBezTo>
                    <a:pt x="522" y="213"/>
                    <a:pt x="517" y="209"/>
                    <a:pt x="513" y="209"/>
                  </a:cubicBezTo>
                  <a:cubicBezTo>
                    <a:pt x="471" y="209"/>
                    <a:pt x="471" y="209"/>
                    <a:pt x="471" y="209"/>
                  </a:cubicBezTo>
                  <a:cubicBezTo>
                    <a:pt x="466" y="209"/>
                    <a:pt x="462" y="213"/>
                    <a:pt x="462" y="218"/>
                  </a:cubicBezTo>
                  <a:lnTo>
                    <a:pt x="462" y="260"/>
                  </a:lnTo>
                  <a:close/>
                  <a:moveTo>
                    <a:pt x="62" y="314"/>
                  </a:moveTo>
                  <a:lnTo>
                    <a:pt x="62" y="314"/>
                  </a:lnTo>
                  <a:cubicBezTo>
                    <a:pt x="166" y="314"/>
                    <a:pt x="166" y="314"/>
                    <a:pt x="166" y="314"/>
                  </a:cubicBezTo>
                  <a:cubicBezTo>
                    <a:pt x="166" y="417"/>
                    <a:pt x="166" y="417"/>
                    <a:pt x="166" y="417"/>
                  </a:cubicBezTo>
                  <a:cubicBezTo>
                    <a:pt x="62" y="417"/>
                    <a:pt x="62" y="417"/>
                    <a:pt x="62" y="417"/>
                  </a:cubicBezTo>
                  <a:lnTo>
                    <a:pt x="62" y="314"/>
                  </a:lnTo>
                  <a:close/>
                  <a:moveTo>
                    <a:pt x="84" y="386"/>
                  </a:moveTo>
                  <a:lnTo>
                    <a:pt x="84" y="386"/>
                  </a:lnTo>
                  <a:cubicBezTo>
                    <a:pt x="84" y="391"/>
                    <a:pt x="87" y="395"/>
                    <a:pt x="93" y="395"/>
                  </a:cubicBezTo>
                  <a:cubicBezTo>
                    <a:pt x="134" y="395"/>
                    <a:pt x="134" y="395"/>
                    <a:pt x="134" y="395"/>
                  </a:cubicBezTo>
                  <a:cubicBezTo>
                    <a:pt x="139" y="395"/>
                    <a:pt x="144" y="391"/>
                    <a:pt x="144" y="386"/>
                  </a:cubicBezTo>
                  <a:cubicBezTo>
                    <a:pt x="144" y="344"/>
                    <a:pt x="144" y="344"/>
                    <a:pt x="144" y="344"/>
                  </a:cubicBezTo>
                  <a:cubicBezTo>
                    <a:pt x="144" y="339"/>
                    <a:pt x="139" y="335"/>
                    <a:pt x="134" y="335"/>
                  </a:cubicBezTo>
                  <a:cubicBezTo>
                    <a:pt x="93" y="335"/>
                    <a:pt x="93" y="335"/>
                    <a:pt x="93" y="335"/>
                  </a:cubicBezTo>
                  <a:cubicBezTo>
                    <a:pt x="87" y="335"/>
                    <a:pt x="84" y="339"/>
                    <a:pt x="84" y="344"/>
                  </a:cubicBezTo>
                  <a:lnTo>
                    <a:pt x="84" y="386"/>
                  </a:lnTo>
                  <a:close/>
                  <a:moveTo>
                    <a:pt x="314" y="314"/>
                  </a:moveTo>
                  <a:lnTo>
                    <a:pt x="314" y="314"/>
                  </a:lnTo>
                  <a:cubicBezTo>
                    <a:pt x="417" y="314"/>
                    <a:pt x="417" y="314"/>
                    <a:pt x="417" y="314"/>
                  </a:cubicBezTo>
                  <a:cubicBezTo>
                    <a:pt x="417" y="417"/>
                    <a:pt x="417" y="417"/>
                    <a:pt x="417" y="417"/>
                  </a:cubicBezTo>
                  <a:cubicBezTo>
                    <a:pt x="314" y="417"/>
                    <a:pt x="314" y="417"/>
                    <a:pt x="314" y="417"/>
                  </a:cubicBezTo>
                  <a:lnTo>
                    <a:pt x="314" y="314"/>
                  </a:lnTo>
                  <a:close/>
                  <a:moveTo>
                    <a:pt x="336" y="386"/>
                  </a:moveTo>
                  <a:lnTo>
                    <a:pt x="336" y="386"/>
                  </a:lnTo>
                  <a:cubicBezTo>
                    <a:pt x="336" y="391"/>
                    <a:pt x="339" y="395"/>
                    <a:pt x="345" y="395"/>
                  </a:cubicBezTo>
                  <a:cubicBezTo>
                    <a:pt x="387" y="395"/>
                    <a:pt x="387" y="395"/>
                    <a:pt x="387" y="395"/>
                  </a:cubicBezTo>
                  <a:cubicBezTo>
                    <a:pt x="391" y="395"/>
                    <a:pt x="396" y="391"/>
                    <a:pt x="396" y="386"/>
                  </a:cubicBezTo>
                  <a:cubicBezTo>
                    <a:pt x="396" y="344"/>
                    <a:pt x="396" y="344"/>
                    <a:pt x="396" y="344"/>
                  </a:cubicBezTo>
                  <a:cubicBezTo>
                    <a:pt x="396" y="339"/>
                    <a:pt x="391" y="335"/>
                    <a:pt x="387" y="335"/>
                  </a:cubicBezTo>
                  <a:cubicBezTo>
                    <a:pt x="345" y="335"/>
                    <a:pt x="345" y="335"/>
                    <a:pt x="345" y="335"/>
                  </a:cubicBezTo>
                  <a:cubicBezTo>
                    <a:pt x="339" y="335"/>
                    <a:pt x="336" y="339"/>
                    <a:pt x="336" y="344"/>
                  </a:cubicBezTo>
                  <a:lnTo>
                    <a:pt x="336" y="386"/>
                  </a:lnTo>
                  <a:close/>
                  <a:moveTo>
                    <a:pt x="188" y="440"/>
                  </a:moveTo>
                  <a:lnTo>
                    <a:pt x="188" y="440"/>
                  </a:lnTo>
                  <a:cubicBezTo>
                    <a:pt x="291" y="440"/>
                    <a:pt x="291" y="440"/>
                    <a:pt x="291" y="440"/>
                  </a:cubicBezTo>
                  <a:cubicBezTo>
                    <a:pt x="291" y="543"/>
                    <a:pt x="291" y="543"/>
                    <a:pt x="291" y="543"/>
                  </a:cubicBezTo>
                  <a:cubicBezTo>
                    <a:pt x="188" y="543"/>
                    <a:pt x="188" y="543"/>
                    <a:pt x="188" y="543"/>
                  </a:cubicBezTo>
                  <a:lnTo>
                    <a:pt x="188" y="440"/>
                  </a:lnTo>
                  <a:close/>
                  <a:moveTo>
                    <a:pt x="210" y="512"/>
                  </a:moveTo>
                  <a:lnTo>
                    <a:pt x="210" y="512"/>
                  </a:lnTo>
                  <a:cubicBezTo>
                    <a:pt x="210" y="517"/>
                    <a:pt x="213" y="521"/>
                    <a:pt x="219" y="521"/>
                  </a:cubicBezTo>
                  <a:cubicBezTo>
                    <a:pt x="260" y="521"/>
                    <a:pt x="260" y="521"/>
                    <a:pt x="260" y="521"/>
                  </a:cubicBezTo>
                  <a:cubicBezTo>
                    <a:pt x="265" y="521"/>
                    <a:pt x="270" y="517"/>
                    <a:pt x="270" y="512"/>
                  </a:cubicBezTo>
                  <a:cubicBezTo>
                    <a:pt x="270" y="470"/>
                    <a:pt x="270" y="470"/>
                    <a:pt x="270" y="470"/>
                  </a:cubicBezTo>
                  <a:cubicBezTo>
                    <a:pt x="270" y="465"/>
                    <a:pt x="265" y="462"/>
                    <a:pt x="260" y="462"/>
                  </a:cubicBezTo>
                  <a:cubicBezTo>
                    <a:pt x="219" y="462"/>
                    <a:pt x="219" y="462"/>
                    <a:pt x="219" y="462"/>
                  </a:cubicBezTo>
                  <a:cubicBezTo>
                    <a:pt x="213" y="462"/>
                    <a:pt x="210" y="465"/>
                    <a:pt x="210" y="470"/>
                  </a:cubicBezTo>
                  <a:lnTo>
                    <a:pt x="210" y="512"/>
                  </a:lnTo>
                  <a:close/>
                  <a:moveTo>
                    <a:pt x="440" y="440"/>
                  </a:moveTo>
                  <a:lnTo>
                    <a:pt x="440" y="440"/>
                  </a:lnTo>
                  <a:cubicBezTo>
                    <a:pt x="543" y="440"/>
                    <a:pt x="543" y="440"/>
                    <a:pt x="543" y="440"/>
                  </a:cubicBezTo>
                  <a:cubicBezTo>
                    <a:pt x="543" y="543"/>
                    <a:pt x="543" y="543"/>
                    <a:pt x="543" y="543"/>
                  </a:cubicBezTo>
                  <a:cubicBezTo>
                    <a:pt x="440" y="543"/>
                    <a:pt x="440" y="543"/>
                    <a:pt x="440" y="543"/>
                  </a:cubicBezTo>
                  <a:lnTo>
                    <a:pt x="440" y="440"/>
                  </a:lnTo>
                  <a:close/>
                  <a:moveTo>
                    <a:pt x="462" y="512"/>
                  </a:moveTo>
                  <a:lnTo>
                    <a:pt x="462" y="512"/>
                  </a:lnTo>
                  <a:cubicBezTo>
                    <a:pt x="462" y="517"/>
                    <a:pt x="466" y="521"/>
                    <a:pt x="471" y="521"/>
                  </a:cubicBezTo>
                  <a:cubicBezTo>
                    <a:pt x="513" y="521"/>
                    <a:pt x="513" y="521"/>
                    <a:pt x="513" y="521"/>
                  </a:cubicBezTo>
                  <a:cubicBezTo>
                    <a:pt x="517" y="521"/>
                    <a:pt x="522" y="517"/>
                    <a:pt x="522" y="512"/>
                  </a:cubicBezTo>
                  <a:cubicBezTo>
                    <a:pt x="522" y="470"/>
                    <a:pt x="522" y="470"/>
                    <a:pt x="522" y="470"/>
                  </a:cubicBezTo>
                  <a:cubicBezTo>
                    <a:pt x="522" y="465"/>
                    <a:pt x="517" y="462"/>
                    <a:pt x="513" y="462"/>
                  </a:cubicBezTo>
                  <a:cubicBezTo>
                    <a:pt x="471" y="462"/>
                    <a:pt x="471" y="462"/>
                    <a:pt x="471" y="462"/>
                  </a:cubicBezTo>
                  <a:cubicBezTo>
                    <a:pt x="466" y="462"/>
                    <a:pt x="462" y="465"/>
                    <a:pt x="462" y="470"/>
                  </a:cubicBezTo>
                  <a:lnTo>
                    <a:pt x="462" y="5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5655817" y="1832505"/>
            <a:ext cx="429822" cy="429821"/>
            <a:chOff x="5655817" y="1832505"/>
            <a:chExt cx="429822" cy="429821"/>
          </a:xfrm>
        </p:grpSpPr>
        <p:sp>
          <p:nvSpPr>
            <p:cNvPr id="3104" name="Freeform 32"/>
            <p:cNvSpPr>
              <a:spLocks noChangeArrowheads="1"/>
            </p:cNvSpPr>
            <p:nvPr/>
          </p:nvSpPr>
          <p:spPr bwMode="auto">
            <a:xfrm>
              <a:off x="5655817" y="1832505"/>
              <a:ext cx="429822" cy="429821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1 w 1024"/>
                <a:gd name="T5" fmla="*/ 1023 h 1024"/>
                <a:gd name="T6" fmla="*/ 0 w 1024"/>
                <a:gd name="T7" fmla="*/ 511 h 1024"/>
                <a:gd name="T8" fmla="*/ 511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4"/>
                    <a:pt x="794" y="1023"/>
                    <a:pt x="511" y="1023"/>
                  </a:cubicBezTo>
                  <a:cubicBezTo>
                    <a:pt x="229" y="1023"/>
                    <a:pt x="0" y="794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4" y="0"/>
                    <a:pt x="1023" y="228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Freeform 38"/>
            <p:cNvSpPr>
              <a:spLocks noChangeArrowheads="1"/>
            </p:cNvSpPr>
            <p:nvPr/>
          </p:nvSpPr>
          <p:spPr bwMode="auto">
            <a:xfrm>
              <a:off x="5724366" y="1932550"/>
              <a:ext cx="294577" cy="205648"/>
            </a:xfrm>
            <a:custGeom>
              <a:avLst/>
              <a:gdLst>
                <a:gd name="T0" fmla="*/ 689 w 702"/>
                <a:gd name="T1" fmla="*/ 93 h 491"/>
                <a:gd name="T2" fmla="*/ 561 w 702"/>
                <a:gd name="T3" fmla="*/ 24 h 491"/>
                <a:gd name="T4" fmla="*/ 596 w 702"/>
                <a:gd name="T5" fmla="*/ 11 h 491"/>
                <a:gd name="T6" fmla="*/ 549 w 702"/>
                <a:gd name="T7" fmla="*/ 0 h 491"/>
                <a:gd name="T8" fmla="*/ 421 w 702"/>
                <a:gd name="T9" fmla="*/ 0 h 491"/>
                <a:gd name="T10" fmla="*/ 421 w 702"/>
                <a:gd name="T11" fmla="*/ 24 h 491"/>
                <a:gd name="T12" fmla="*/ 444 w 702"/>
                <a:gd name="T13" fmla="*/ 93 h 491"/>
                <a:gd name="T14" fmla="*/ 258 w 702"/>
                <a:gd name="T15" fmla="*/ 24 h 491"/>
                <a:gd name="T16" fmla="*/ 292 w 702"/>
                <a:gd name="T17" fmla="*/ 11 h 491"/>
                <a:gd name="T18" fmla="*/ 246 w 702"/>
                <a:gd name="T19" fmla="*/ 0 h 491"/>
                <a:gd name="T20" fmla="*/ 117 w 702"/>
                <a:gd name="T21" fmla="*/ 0 h 491"/>
                <a:gd name="T22" fmla="*/ 117 w 702"/>
                <a:gd name="T23" fmla="*/ 24 h 491"/>
                <a:gd name="T24" fmla="*/ 141 w 702"/>
                <a:gd name="T25" fmla="*/ 93 h 491"/>
                <a:gd name="T26" fmla="*/ 0 w 702"/>
                <a:gd name="T27" fmla="*/ 105 h 491"/>
                <a:gd name="T28" fmla="*/ 12 w 702"/>
                <a:gd name="T29" fmla="*/ 490 h 491"/>
                <a:gd name="T30" fmla="*/ 701 w 702"/>
                <a:gd name="T31" fmla="*/ 478 h 491"/>
                <a:gd name="T32" fmla="*/ 689 w 702"/>
                <a:gd name="T33" fmla="*/ 93 h 491"/>
                <a:gd name="T34" fmla="*/ 468 w 702"/>
                <a:gd name="T35" fmla="*/ 24 h 491"/>
                <a:gd name="T36" fmla="*/ 538 w 702"/>
                <a:gd name="T37" fmla="*/ 93 h 491"/>
                <a:gd name="T38" fmla="*/ 468 w 702"/>
                <a:gd name="T39" fmla="*/ 24 h 491"/>
                <a:gd name="T40" fmla="*/ 164 w 702"/>
                <a:gd name="T41" fmla="*/ 24 h 491"/>
                <a:gd name="T42" fmla="*/ 234 w 702"/>
                <a:gd name="T43" fmla="*/ 93 h 491"/>
                <a:gd name="T44" fmla="*/ 164 w 702"/>
                <a:gd name="T45" fmla="*/ 24 h 491"/>
                <a:gd name="T46" fmla="*/ 198 w 702"/>
                <a:gd name="T47" fmla="*/ 399 h 491"/>
                <a:gd name="T48" fmla="*/ 198 w 702"/>
                <a:gd name="T49" fmla="*/ 178 h 491"/>
                <a:gd name="T50" fmla="*/ 198 w 702"/>
                <a:gd name="T51" fmla="*/ 399 h 491"/>
                <a:gd name="T52" fmla="*/ 491 w 702"/>
                <a:gd name="T53" fmla="*/ 399 h 491"/>
                <a:gd name="T54" fmla="*/ 491 w 702"/>
                <a:gd name="T55" fmla="*/ 178 h 491"/>
                <a:gd name="T56" fmla="*/ 491 w 702"/>
                <a:gd name="T57" fmla="*/ 399 h 491"/>
                <a:gd name="T58" fmla="*/ 250 w 702"/>
                <a:gd name="T59" fmla="*/ 237 h 491"/>
                <a:gd name="T60" fmla="*/ 207 w 702"/>
                <a:gd name="T61" fmla="*/ 296 h 491"/>
                <a:gd name="T62" fmla="*/ 191 w 702"/>
                <a:gd name="T63" fmla="*/ 296 h 491"/>
                <a:gd name="T64" fmla="*/ 235 w 702"/>
                <a:gd name="T65" fmla="*/ 237 h 491"/>
                <a:gd name="T66" fmla="*/ 499 w 702"/>
                <a:gd name="T67" fmla="*/ 281 h 491"/>
                <a:gd name="T68" fmla="*/ 499 w 702"/>
                <a:gd name="T69" fmla="*/ 296 h 491"/>
                <a:gd name="T70" fmla="*/ 482 w 702"/>
                <a:gd name="T71" fmla="*/ 296 h 491"/>
                <a:gd name="T72" fmla="*/ 439 w 702"/>
                <a:gd name="T73" fmla="*/ 237 h 491"/>
                <a:gd name="T74" fmla="*/ 499 w 702"/>
                <a:gd name="T75" fmla="*/ 28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2" h="491">
                  <a:moveTo>
                    <a:pt x="689" y="93"/>
                  </a:moveTo>
                  <a:lnTo>
                    <a:pt x="689" y="93"/>
                  </a:lnTo>
                  <a:cubicBezTo>
                    <a:pt x="561" y="93"/>
                    <a:pt x="561" y="93"/>
                    <a:pt x="561" y="93"/>
                  </a:cubicBezTo>
                  <a:cubicBezTo>
                    <a:pt x="561" y="24"/>
                    <a:pt x="561" y="24"/>
                    <a:pt x="561" y="24"/>
                  </a:cubicBezTo>
                  <a:cubicBezTo>
                    <a:pt x="585" y="24"/>
                    <a:pt x="585" y="24"/>
                    <a:pt x="585" y="24"/>
                  </a:cubicBezTo>
                  <a:cubicBezTo>
                    <a:pt x="591" y="24"/>
                    <a:pt x="596" y="18"/>
                    <a:pt x="596" y="11"/>
                  </a:cubicBezTo>
                  <a:cubicBezTo>
                    <a:pt x="596" y="5"/>
                    <a:pt x="591" y="0"/>
                    <a:pt x="585" y="0"/>
                  </a:cubicBezTo>
                  <a:cubicBezTo>
                    <a:pt x="549" y="0"/>
                    <a:pt x="549" y="0"/>
                    <a:pt x="549" y="0"/>
                  </a:cubicBezTo>
                  <a:cubicBezTo>
                    <a:pt x="455" y="0"/>
                    <a:pt x="455" y="0"/>
                    <a:pt x="455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14" y="0"/>
                    <a:pt x="409" y="5"/>
                    <a:pt x="409" y="11"/>
                  </a:cubicBezTo>
                  <a:cubicBezTo>
                    <a:pt x="409" y="18"/>
                    <a:pt x="414" y="24"/>
                    <a:pt x="421" y="24"/>
                  </a:cubicBezTo>
                  <a:cubicBezTo>
                    <a:pt x="444" y="24"/>
                    <a:pt x="444" y="24"/>
                    <a:pt x="444" y="24"/>
                  </a:cubicBezTo>
                  <a:cubicBezTo>
                    <a:pt x="444" y="93"/>
                    <a:pt x="444" y="93"/>
                    <a:pt x="444" y="93"/>
                  </a:cubicBezTo>
                  <a:cubicBezTo>
                    <a:pt x="258" y="93"/>
                    <a:pt x="258" y="93"/>
                    <a:pt x="258" y="93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81" y="24"/>
                    <a:pt x="281" y="24"/>
                    <a:pt x="281" y="24"/>
                  </a:cubicBezTo>
                  <a:cubicBezTo>
                    <a:pt x="287" y="24"/>
                    <a:pt x="292" y="18"/>
                    <a:pt x="292" y="11"/>
                  </a:cubicBezTo>
                  <a:cubicBezTo>
                    <a:pt x="292" y="5"/>
                    <a:pt x="287" y="0"/>
                    <a:pt x="281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1" y="0"/>
                    <a:pt x="106" y="5"/>
                    <a:pt x="106" y="11"/>
                  </a:cubicBezTo>
                  <a:cubicBezTo>
                    <a:pt x="106" y="18"/>
                    <a:pt x="111" y="24"/>
                    <a:pt x="117" y="24"/>
                  </a:cubicBezTo>
                  <a:cubicBezTo>
                    <a:pt x="141" y="24"/>
                    <a:pt x="141" y="24"/>
                    <a:pt x="141" y="24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6" y="93"/>
                    <a:pt x="0" y="99"/>
                    <a:pt x="0" y="105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485"/>
                    <a:pt x="6" y="490"/>
                    <a:pt x="12" y="490"/>
                  </a:cubicBezTo>
                  <a:cubicBezTo>
                    <a:pt x="689" y="490"/>
                    <a:pt x="689" y="490"/>
                    <a:pt x="689" y="490"/>
                  </a:cubicBezTo>
                  <a:cubicBezTo>
                    <a:pt x="696" y="490"/>
                    <a:pt x="701" y="485"/>
                    <a:pt x="701" y="478"/>
                  </a:cubicBezTo>
                  <a:cubicBezTo>
                    <a:pt x="701" y="105"/>
                    <a:pt x="701" y="105"/>
                    <a:pt x="701" y="105"/>
                  </a:cubicBezTo>
                  <a:cubicBezTo>
                    <a:pt x="701" y="99"/>
                    <a:pt x="696" y="93"/>
                    <a:pt x="689" y="93"/>
                  </a:cubicBezTo>
                  <a:close/>
                  <a:moveTo>
                    <a:pt x="468" y="24"/>
                  </a:moveTo>
                  <a:lnTo>
                    <a:pt x="468" y="24"/>
                  </a:lnTo>
                  <a:cubicBezTo>
                    <a:pt x="538" y="24"/>
                    <a:pt x="538" y="24"/>
                    <a:pt x="538" y="24"/>
                  </a:cubicBezTo>
                  <a:cubicBezTo>
                    <a:pt x="538" y="93"/>
                    <a:pt x="538" y="93"/>
                    <a:pt x="538" y="93"/>
                  </a:cubicBezTo>
                  <a:cubicBezTo>
                    <a:pt x="468" y="93"/>
                    <a:pt x="468" y="93"/>
                    <a:pt x="468" y="93"/>
                  </a:cubicBezTo>
                  <a:lnTo>
                    <a:pt x="468" y="24"/>
                  </a:lnTo>
                  <a:close/>
                  <a:moveTo>
                    <a:pt x="164" y="24"/>
                  </a:moveTo>
                  <a:lnTo>
                    <a:pt x="164" y="24"/>
                  </a:lnTo>
                  <a:cubicBezTo>
                    <a:pt x="234" y="24"/>
                    <a:pt x="234" y="24"/>
                    <a:pt x="234" y="24"/>
                  </a:cubicBezTo>
                  <a:cubicBezTo>
                    <a:pt x="234" y="93"/>
                    <a:pt x="234" y="93"/>
                    <a:pt x="234" y="93"/>
                  </a:cubicBezTo>
                  <a:cubicBezTo>
                    <a:pt x="164" y="93"/>
                    <a:pt x="164" y="93"/>
                    <a:pt x="164" y="93"/>
                  </a:cubicBezTo>
                  <a:lnTo>
                    <a:pt x="164" y="24"/>
                  </a:lnTo>
                  <a:close/>
                  <a:moveTo>
                    <a:pt x="198" y="399"/>
                  </a:moveTo>
                  <a:lnTo>
                    <a:pt x="198" y="399"/>
                  </a:lnTo>
                  <a:cubicBezTo>
                    <a:pt x="138" y="399"/>
                    <a:pt x="88" y="349"/>
                    <a:pt x="88" y="289"/>
                  </a:cubicBezTo>
                  <a:cubicBezTo>
                    <a:pt x="88" y="228"/>
                    <a:pt x="138" y="178"/>
                    <a:pt x="198" y="178"/>
                  </a:cubicBezTo>
                  <a:cubicBezTo>
                    <a:pt x="260" y="178"/>
                    <a:pt x="310" y="228"/>
                    <a:pt x="310" y="289"/>
                  </a:cubicBezTo>
                  <a:cubicBezTo>
                    <a:pt x="310" y="349"/>
                    <a:pt x="260" y="399"/>
                    <a:pt x="198" y="399"/>
                  </a:cubicBezTo>
                  <a:close/>
                  <a:moveTo>
                    <a:pt x="491" y="399"/>
                  </a:moveTo>
                  <a:lnTo>
                    <a:pt x="491" y="399"/>
                  </a:lnTo>
                  <a:cubicBezTo>
                    <a:pt x="429" y="399"/>
                    <a:pt x="379" y="349"/>
                    <a:pt x="379" y="289"/>
                  </a:cubicBezTo>
                  <a:cubicBezTo>
                    <a:pt x="379" y="228"/>
                    <a:pt x="429" y="178"/>
                    <a:pt x="491" y="178"/>
                  </a:cubicBezTo>
                  <a:cubicBezTo>
                    <a:pt x="551" y="178"/>
                    <a:pt x="601" y="228"/>
                    <a:pt x="601" y="289"/>
                  </a:cubicBezTo>
                  <a:cubicBezTo>
                    <a:pt x="601" y="349"/>
                    <a:pt x="551" y="399"/>
                    <a:pt x="491" y="399"/>
                  </a:cubicBezTo>
                  <a:close/>
                  <a:moveTo>
                    <a:pt x="250" y="237"/>
                  </a:moveTo>
                  <a:lnTo>
                    <a:pt x="250" y="237"/>
                  </a:lnTo>
                  <a:cubicBezTo>
                    <a:pt x="256" y="241"/>
                    <a:pt x="256" y="248"/>
                    <a:pt x="250" y="253"/>
                  </a:cubicBezTo>
                  <a:cubicBezTo>
                    <a:pt x="207" y="296"/>
                    <a:pt x="207" y="296"/>
                    <a:pt x="207" y="296"/>
                  </a:cubicBezTo>
                  <a:cubicBezTo>
                    <a:pt x="204" y="299"/>
                    <a:pt x="201" y="300"/>
                    <a:pt x="198" y="300"/>
                  </a:cubicBezTo>
                  <a:cubicBezTo>
                    <a:pt x="196" y="300"/>
                    <a:pt x="193" y="299"/>
                    <a:pt x="191" y="296"/>
                  </a:cubicBezTo>
                  <a:cubicBezTo>
                    <a:pt x="186" y="292"/>
                    <a:pt x="186" y="285"/>
                    <a:pt x="191" y="281"/>
                  </a:cubicBezTo>
                  <a:cubicBezTo>
                    <a:pt x="235" y="237"/>
                    <a:pt x="235" y="237"/>
                    <a:pt x="235" y="237"/>
                  </a:cubicBezTo>
                  <a:cubicBezTo>
                    <a:pt x="239" y="232"/>
                    <a:pt x="246" y="232"/>
                    <a:pt x="250" y="237"/>
                  </a:cubicBezTo>
                  <a:close/>
                  <a:moveTo>
                    <a:pt x="499" y="281"/>
                  </a:moveTo>
                  <a:lnTo>
                    <a:pt x="499" y="281"/>
                  </a:lnTo>
                  <a:cubicBezTo>
                    <a:pt x="503" y="285"/>
                    <a:pt x="503" y="292"/>
                    <a:pt x="499" y="296"/>
                  </a:cubicBezTo>
                  <a:cubicBezTo>
                    <a:pt x="496" y="299"/>
                    <a:pt x="494" y="300"/>
                    <a:pt x="491" y="300"/>
                  </a:cubicBezTo>
                  <a:cubicBezTo>
                    <a:pt x="488" y="300"/>
                    <a:pt x="485" y="299"/>
                    <a:pt x="482" y="296"/>
                  </a:cubicBezTo>
                  <a:cubicBezTo>
                    <a:pt x="439" y="253"/>
                    <a:pt x="439" y="253"/>
                    <a:pt x="439" y="253"/>
                  </a:cubicBezTo>
                  <a:cubicBezTo>
                    <a:pt x="434" y="248"/>
                    <a:pt x="434" y="241"/>
                    <a:pt x="439" y="237"/>
                  </a:cubicBezTo>
                  <a:cubicBezTo>
                    <a:pt x="443" y="232"/>
                    <a:pt x="450" y="232"/>
                    <a:pt x="455" y="237"/>
                  </a:cubicBezTo>
                  <a:lnTo>
                    <a:pt x="499" y="2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3925415" y="1832505"/>
            <a:ext cx="429822" cy="429821"/>
            <a:chOff x="3925415" y="1832505"/>
            <a:chExt cx="429822" cy="429821"/>
          </a:xfrm>
        </p:grpSpPr>
        <p:sp>
          <p:nvSpPr>
            <p:cNvPr id="3102" name="Freeform 30"/>
            <p:cNvSpPr>
              <a:spLocks noChangeArrowheads="1"/>
            </p:cNvSpPr>
            <p:nvPr/>
          </p:nvSpPr>
          <p:spPr bwMode="auto">
            <a:xfrm>
              <a:off x="3925415" y="1832505"/>
              <a:ext cx="429822" cy="429821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1 w 1024"/>
                <a:gd name="T5" fmla="*/ 1023 h 1024"/>
                <a:gd name="T6" fmla="*/ 0 w 1024"/>
                <a:gd name="T7" fmla="*/ 511 h 1024"/>
                <a:gd name="T8" fmla="*/ 511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4"/>
                    <a:pt x="793" y="1023"/>
                    <a:pt x="511" y="1023"/>
                  </a:cubicBezTo>
                  <a:cubicBezTo>
                    <a:pt x="228" y="1023"/>
                    <a:pt x="0" y="794"/>
                    <a:pt x="0" y="511"/>
                  </a:cubicBezTo>
                  <a:cubicBezTo>
                    <a:pt x="0" y="228"/>
                    <a:pt x="228" y="0"/>
                    <a:pt x="511" y="0"/>
                  </a:cubicBezTo>
                  <a:cubicBezTo>
                    <a:pt x="793" y="0"/>
                    <a:pt x="1023" y="228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Freeform 39"/>
            <p:cNvSpPr>
              <a:spLocks noChangeArrowheads="1"/>
            </p:cNvSpPr>
            <p:nvPr/>
          </p:nvSpPr>
          <p:spPr bwMode="auto">
            <a:xfrm>
              <a:off x="4003228" y="1893644"/>
              <a:ext cx="253816" cy="283459"/>
            </a:xfrm>
            <a:custGeom>
              <a:avLst/>
              <a:gdLst>
                <a:gd name="T0" fmla="*/ 593 w 606"/>
                <a:gd name="T1" fmla="*/ 649 h 674"/>
                <a:gd name="T2" fmla="*/ 562 w 606"/>
                <a:gd name="T3" fmla="*/ 614 h 674"/>
                <a:gd name="T4" fmla="*/ 550 w 606"/>
                <a:gd name="T5" fmla="*/ 602 h 674"/>
                <a:gd name="T6" fmla="*/ 540 w 606"/>
                <a:gd name="T7" fmla="*/ 567 h 674"/>
                <a:gd name="T8" fmla="*/ 492 w 606"/>
                <a:gd name="T9" fmla="*/ 524 h 674"/>
                <a:gd name="T10" fmla="*/ 526 w 606"/>
                <a:gd name="T11" fmla="*/ 485 h 674"/>
                <a:gd name="T12" fmla="*/ 491 w 606"/>
                <a:gd name="T13" fmla="*/ 448 h 674"/>
                <a:gd name="T14" fmla="*/ 525 w 606"/>
                <a:gd name="T15" fmla="*/ 409 h 674"/>
                <a:gd name="T16" fmla="*/ 489 w 606"/>
                <a:gd name="T17" fmla="*/ 373 h 674"/>
                <a:gd name="T18" fmla="*/ 523 w 606"/>
                <a:gd name="T19" fmla="*/ 333 h 674"/>
                <a:gd name="T20" fmla="*/ 486 w 606"/>
                <a:gd name="T21" fmla="*/ 298 h 674"/>
                <a:gd name="T22" fmla="*/ 518 w 606"/>
                <a:gd name="T23" fmla="*/ 257 h 674"/>
                <a:gd name="T24" fmla="*/ 478 w 606"/>
                <a:gd name="T25" fmla="*/ 224 h 674"/>
                <a:gd name="T26" fmla="*/ 507 w 606"/>
                <a:gd name="T27" fmla="*/ 180 h 674"/>
                <a:gd name="T28" fmla="*/ 463 w 606"/>
                <a:gd name="T29" fmla="*/ 151 h 674"/>
                <a:gd name="T30" fmla="*/ 480 w 606"/>
                <a:gd name="T31" fmla="*/ 100 h 674"/>
                <a:gd name="T32" fmla="*/ 425 w 606"/>
                <a:gd name="T33" fmla="*/ 92 h 674"/>
                <a:gd name="T34" fmla="*/ 377 w 606"/>
                <a:gd name="T35" fmla="*/ 32 h 674"/>
                <a:gd name="T36" fmla="*/ 247 w 606"/>
                <a:gd name="T37" fmla="*/ 2 h 674"/>
                <a:gd name="T38" fmla="*/ 233 w 606"/>
                <a:gd name="T39" fmla="*/ 8 h 674"/>
                <a:gd name="T40" fmla="*/ 20 w 606"/>
                <a:gd name="T41" fmla="*/ 250 h 674"/>
                <a:gd name="T42" fmla="*/ 36 w 606"/>
                <a:gd name="T43" fmla="*/ 337 h 674"/>
                <a:gd name="T44" fmla="*/ 284 w 606"/>
                <a:gd name="T45" fmla="*/ 293 h 674"/>
                <a:gd name="T46" fmla="*/ 138 w 606"/>
                <a:gd name="T47" fmla="*/ 556 h 674"/>
                <a:gd name="T48" fmla="*/ 120 w 606"/>
                <a:gd name="T49" fmla="*/ 567 h 674"/>
                <a:gd name="T50" fmla="*/ 110 w 606"/>
                <a:gd name="T51" fmla="*/ 602 h 674"/>
                <a:gd name="T52" fmla="*/ 98 w 606"/>
                <a:gd name="T53" fmla="*/ 614 h 674"/>
                <a:gd name="T54" fmla="*/ 61 w 606"/>
                <a:gd name="T55" fmla="*/ 649 h 674"/>
                <a:gd name="T56" fmla="*/ 61 w 606"/>
                <a:gd name="T57" fmla="*/ 673 h 674"/>
                <a:gd name="T58" fmla="*/ 605 w 606"/>
                <a:gd name="T59" fmla="*/ 660 h 674"/>
                <a:gd name="T60" fmla="*/ 144 w 606"/>
                <a:gd name="T61" fmla="*/ 579 h 674"/>
                <a:gd name="T62" fmla="*/ 516 w 606"/>
                <a:gd name="T63" fmla="*/ 579 h 674"/>
                <a:gd name="T64" fmla="*/ 144 w 606"/>
                <a:gd name="T65" fmla="*/ 602 h 674"/>
                <a:gd name="T66" fmla="*/ 121 w 606"/>
                <a:gd name="T67" fmla="*/ 626 h 674"/>
                <a:gd name="T68" fmla="*/ 539 w 606"/>
                <a:gd name="T69" fmla="*/ 626 h 674"/>
                <a:gd name="T70" fmla="*/ 121 w 606"/>
                <a:gd name="T71" fmla="*/ 649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6" h="674">
                  <a:moveTo>
                    <a:pt x="593" y="649"/>
                  </a:moveTo>
                  <a:lnTo>
                    <a:pt x="593" y="649"/>
                  </a:lnTo>
                  <a:cubicBezTo>
                    <a:pt x="562" y="649"/>
                    <a:pt x="562" y="649"/>
                    <a:pt x="562" y="649"/>
                  </a:cubicBezTo>
                  <a:cubicBezTo>
                    <a:pt x="562" y="614"/>
                    <a:pt x="562" y="614"/>
                    <a:pt x="562" y="614"/>
                  </a:cubicBezTo>
                  <a:cubicBezTo>
                    <a:pt x="562" y="611"/>
                    <a:pt x="561" y="608"/>
                    <a:pt x="558" y="606"/>
                  </a:cubicBezTo>
                  <a:cubicBezTo>
                    <a:pt x="556" y="604"/>
                    <a:pt x="553" y="602"/>
                    <a:pt x="550" y="602"/>
                  </a:cubicBezTo>
                  <a:cubicBezTo>
                    <a:pt x="540" y="602"/>
                    <a:pt x="540" y="602"/>
                    <a:pt x="540" y="602"/>
                  </a:cubicBezTo>
                  <a:cubicBezTo>
                    <a:pt x="540" y="567"/>
                    <a:pt x="540" y="567"/>
                    <a:pt x="540" y="567"/>
                  </a:cubicBezTo>
                  <a:cubicBezTo>
                    <a:pt x="540" y="561"/>
                    <a:pt x="535" y="556"/>
                    <a:pt x="528" y="556"/>
                  </a:cubicBezTo>
                  <a:cubicBezTo>
                    <a:pt x="492" y="524"/>
                    <a:pt x="492" y="524"/>
                    <a:pt x="492" y="524"/>
                  </a:cubicBezTo>
                  <a:cubicBezTo>
                    <a:pt x="524" y="491"/>
                    <a:pt x="524" y="491"/>
                    <a:pt x="524" y="491"/>
                  </a:cubicBezTo>
                  <a:cubicBezTo>
                    <a:pt x="525" y="490"/>
                    <a:pt x="526" y="488"/>
                    <a:pt x="526" y="485"/>
                  </a:cubicBezTo>
                  <a:cubicBezTo>
                    <a:pt x="526" y="483"/>
                    <a:pt x="525" y="481"/>
                    <a:pt x="524" y="479"/>
                  </a:cubicBezTo>
                  <a:cubicBezTo>
                    <a:pt x="491" y="448"/>
                    <a:pt x="491" y="448"/>
                    <a:pt x="491" y="448"/>
                  </a:cubicBezTo>
                  <a:cubicBezTo>
                    <a:pt x="523" y="417"/>
                    <a:pt x="523" y="417"/>
                    <a:pt x="523" y="417"/>
                  </a:cubicBezTo>
                  <a:cubicBezTo>
                    <a:pt x="524" y="414"/>
                    <a:pt x="525" y="412"/>
                    <a:pt x="525" y="409"/>
                  </a:cubicBezTo>
                  <a:cubicBezTo>
                    <a:pt x="525" y="407"/>
                    <a:pt x="524" y="405"/>
                    <a:pt x="522" y="403"/>
                  </a:cubicBezTo>
                  <a:cubicBezTo>
                    <a:pt x="489" y="373"/>
                    <a:pt x="489" y="373"/>
                    <a:pt x="489" y="373"/>
                  </a:cubicBezTo>
                  <a:cubicBezTo>
                    <a:pt x="520" y="340"/>
                    <a:pt x="520" y="340"/>
                    <a:pt x="520" y="340"/>
                  </a:cubicBezTo>
                  <a:cubicBezTo>
                    <a:pt x="522" y="338"/>
                    <a:pt x="523" y="336"/>
                    <a:pt x="523" y="333"/>
                  </a:cubicBezTo>
                  <a:cubicBezTo>
                    <a:pt x="523" y="331"/>
                    <a:pt x="522" y="329"/>
                    <a:pt x="520" y="327"/>
                  </a:cubicBezTo>
                  <a:cubicBezTo>
                    <a:pt x="486" y="298"/>
                    <a:pt x="486" y="298"/>
                    <a:pt x="486" y="298"/>
                  </a:cubicBezTo>
                  <a:cubicBezTo>
                    <a:pt x="516" y="265"/>
                    <a:pt x="516" y="265"/>
                    <a:pt x="516" y="265"/>
                  </a:cubicBezTo>
                  <a:cubicBezTo>
                    <a:pt x="517" y="262"/>
                    <a:pt x="518" y="259"/>
                    <a:pt x="518" y="257"/>
                  </a:cubicBezTo>
                  <a:cubicBezTo>
                    <a:pt x="518" y="255"/>
                    <a:pt x="517" y="253"/>
                    <a:pt x="515" y="251"/>
                  </a:cubicBezTo>
                  <a:cubicBezTo>
                    <a:pt x="478" y="224"/>
                    <a:pt x="478" y="224"/>
                    <a:pt x="478" y="224"/>
                  </a:cubicBezTo>
                  <a:cubicBezTo>
                    <a:pt x="505" y="187"/>
                    <a:pt x="505" y="187"/>
                    <a:pt x="505" y="187"/>
                  </a:cubicBezTo>
                  <a:cubicBezTo>
                    <a:pt x="507" y="185"/>
                    <a:pt x="507" y="182"/>
                    <a:pt x="507" y="180"/>
                  </a:cubicBezTo>
                  <a:cubicBezTo>
                    <a:pt x="506" y="177"/>
                    <a:pt x="505" y="175"/>
                    <a:pt x="503" y="174"/>
                  </a:cubicBezTo>
                  <a:cubicBezTo>
                    <a:pt x="463" y="151"/>
                    <a:pt x="463" y="151"/>
                    <a:pt x="463" y="151"/>
                  </a:cubicBezTo>
                  <a:cubicBezTo>
                    <a:pt x="481" y="108"/>
                    <a:pt x="481" y="108"/>
                    <a:pt x="481" y="108"/>
                  </a:cubicBezTo>
                  <a:cubicBezTo>
                    <a:pt x="482" y="106"/>
                    <a:pt x="482" y="103"/>
                    <a:pt x="480" y="100"/>
                  </a:cubicBezTo>
                  <a:cubicBezTo>
                    <a:pt x="479" y="98"/>
                    <a:pt x="477" y="96"/>
                    <a:pt x="474" y="96"/>
                  </a:cubicBezTo>
                  <a:cubicBezTo>
                    <a:pt x="425" y="92"/>
                    <a:pt x="425" y="92"/>
                    <a:pt x="425" y="92"/>
                  </a:cubicBezTo>
                  <a:cubicBezTo>
                    <a:pt x="389" y="35"/>
                    <a:pt x="389" y="35"/>
                    <a:pt x="389" y="35"/>
                  </a:cubicBezTo>
                  <a:cubicBezTo>
                    <a:pt x="387" y="31"/>
                    <a:pt x="381" y="30"/>
                    <a:pt x="377" y="32"/>
                  </a:cubicBezTo>
                  <a:cubicBezTo>
                    <a:pt x="325" y="63"/>
                    <a:pt x="325" y="63"/>
                    <a:pt x="325" y="63"/>
                  </a:cubicBezTo>
                  <a:cubicBezTo>
                    <a:pt x="247" y="2"/>
                    <a:pt x="247" y="2"/>
                    <a:pt x="247" y="2"/>
                  </a:cubicBezTo>
                  <a:cubicBezTo>
                    <a:pt x="244" y="0"/>
                    <a:pt x="241" y="0"/>
                    <a:pt x="238" y="1"/>
                  </a:cubicBezTo>
                  <a:cubicBezTo>
                    <a:pt x="235" y="2"/>
                    <a:pt x="233" y="5"/>
                    <a:pt x="233" y="8"/>
                  </a:cubicBezTo>
                  <a:cubicBezTo>
                    <a:pt x="226" y="90"/>
                    <a:pt x="226" y="90"/>
                    <a:pt x="226" y="90"/>
                  </a:cubicBezTo>
                  <a:cubicBezTo>
                    <a:pt x="20" y="250"/>
                    <a:pt x="20" y="250"/>
                    <a:pt x="20" y="250"/>
                  </a:cubicBezTo>
                  <a:cubicBezTo>
                    <a:pt x="4" y="262"/>
                    <a:pt x="0" y="286"/>
                    <a:pt x="12" y="304"/>
                  </a:cubicBezTo>
                  <a:cubicBezTo>
                    <a:pt x="36" y="337"/>
                    <a:pt x="36" y="337"/>
                    <a:pt x="36" y="337"/>
                  </a:cubicBezTo>
                  <a:cubicBezTo>
                    <a:pt x="47" y="354"/>
                    <a:pt x="71" y="362"/>
                    <a:pt x="90" y="356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1" y="354"/>
                    <a:pt x="252" y="375"/>
                    <a:pt x="220" y="398"/>
                  </a:cubicBezTo>
                  <a:cubicBezTo>
                    <a:pt x="182" y="425"/>
                    <a:pt x="139" y="456"/>
                    <a:pt x="138" y="556"/>
                  </a:cubicBezTo>
                  <a:cubicBezTo>
                    <a:pt x="132" y="556"/>
                    <a:pt x="132" y="556"/>
                    <a:pt x="132" y="556"/>
                  </a:cubicBezTo>
                  <a:cubicBezTo>
                    <a:pt x="125" y="556"/>
                    <a:pt x="120" y="561"/>
                    <a:pt x="120" y="567"/>
                  </a:cubicBezTo>
                  <a:cubicBezTo>
                    <a:pt x="120" y="602"/>
                    <a:pt x="120" y="602"/>
                    <a:pt x="120" y="602"/>
                  </a:cubicBezTo>
                  <a:cubicBezTo>
                    <a:pt x="110" y="602"/>
                    <a:pt x="110" y="602"/>
                    <a:pt x="110" y="602"/>
                  </a:cubicBezTo>
                  <a:cubicBezTo>
                    <a:pt x="107" y="602"/>
                    <a:pt x="104" y="604"/>
                    <a:pt x="101" y="606"/>
                  </a:cubicBezTo>
                  <a:cubicBezTo>
                    <a:pt x="99" y="608"/>
                    <a:pt x="98" y="611"/>
                    <a:pt x="98" y="614"/>
                  </a:cubicBezTo>
                  <a:cubicBezTo>
                    <a:pt x="98" y="649"/>
                    <a:pt x="98" y="649"/>
                    <a:pt x="98" y="649"/>
                  </a:cubicBezTo>
                  <a:cubicBezTo>
                    <a:pt x="61" y="649"/>
                    <a:pt x="61" y="649"/>
                    <a:pt x="61" y="649"/>
                  </a:cubicBezTo>
                  <a:cubicBezTo>
                    <a:pt x="55" y="649"/>
                    <a:pt x="49" y="654"/>
                    <a:pt x="49" y="660"/>
                  </a:cubicBezTo>
                  <a:cubicBezTo>
                    <a:pt x="49" y="667"/>
                    <a:pt x="55" y="673"/>
                    <a:pt x="61" y="673"/>
                  </a:cubicBezTo>
                  <a:cubicBezTo>
                    <a:pt x="593" y="673"/>
                    <a:pt x="593" y="673"/>
                    <a:pt x="593" y="673"/>
                  </a:cubicBezTo>
                  <a:cubicBezTo>
                    <a:pt x="600" y="673"/>
                    <a:pt x="605" y="667"/>
                    <a:pt x="605" y="660"/>
                  </a:cubicBezTo>
                  <a:cubicBezTo>
                    <a:pt x="605" y="654"/>
                    <a:pt x="600" y="649"/>
                    <a:pt x="593" y="649"/>
                  </a:cubicBezTo>
                  <a:close/>
                  <a:moveTo>
                    <a:pt x="144" y="579"/>
                  </a:moveTo>
                  <a:lnTo>
                    <a:pt x="144" y="579"/>
                  </a:lnTo>
                  <a:cubicBezTo>
                    <a:pt x="516" y="579"/>
                    <a:pt x="516" y="579"/>
                    <a:pt x="516" y="579"/>
                  </a:cubicBezTo>
                  <a:cubicBezTo>
                    <a:pt x="516" y="602"/>
                    <a:pt x="516" y="602"/>
                    <a:pt x="516" y="602"/>
                  </a:cubicBezTo>
                  <a:cubicBezTo>
                    <a:pt x="144" y="602"/>
                    <a:pt x="144" y="602"/>
                    <a:pt x="144" y="602"/>
                  </a:cubicBezTo>
                  <a:lnTo>
                    <a:pt x="144" y="579"/>
                  </a:lnTo>
                  <a:close/>
                  <a:moveTo>
                    <a:pt x="121" y="626"/>
                  </a:moveTo>
                  <a:lnTo>
                    <a:pt x="121" y="626"/>
                  </a:lnTo>
                  <a:cubicBezTo>
                    <a:pt x="539" y="626"/>
                    <a:pt x="539" y="626"/>
                    <a:pt x="539" y="626"/>
                  </a:cubicBezTo>
                  <a:cubicBezTo>
                    <a:pt x="539" y="649"/>
                    <a:pt x="539" y="649"/>
                    <a:pt x="539" y="649"/>
                  </a:cubicBezTo>
                  <a:cubicBezTo>
                    <a:pt x="121" y="649"/>
                    <a:pt x="121" y="649"/>
                    <a:pt x="121" y="649"/>
                  </a:cubicBezTo>
                  <a:lnTo>
                    <a:pt x="121" y="6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8256978" y="3501770"/>
            <a:ext cx="429822" cy="429821"/>
            <a:chOff x="8256978" y="3501770"/>
            <a:chExt cx="429822" cy="429821"/>
          </a:xfrm>
        </p:grpSpPr>
        <p:sp>
          <p:nvSpPr>
            <p:cNvPr id="3092" name="Freeform 20"/>
            <p:cNvSpPr>
              <a:spLocks noChangeArrowheads="1"/>
            </p:cNvSpPr>
            <p:nvPr/>
          </p:nvSpPr>
          <p:spPr bwMode="auto">
            <a:xfrm>
              <a:off x="8256978" y="3501770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1 w 1024"/>
                <a:gd name="T5" fmla="*/ 1022 h 1023"/>
                <a:gd name="T6" fmla="*/ 0 w 1024"/>
                <a:gd name="T7" fmla="*/ 511 h 1023"/>
                <a:gd name="T8" fmla="*/ 511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2" name="Freeform 40"/>
            <p:cNvSpPr>
              <a:spLocks noChangeArrowheads="1"/>
            </p:cNvSpPr>
            <p:nvPr/>
          </p:nvSpPr>
          <p:spPr bwMode="auto">
            <a:xfrm>
              <a:off x="8325527" y="3564761"/>
              <a:ext cx="294577" cy="294575"/>
            </a:xfrm>
            <a:custGeom>
              <a:avLst/>
              <a:gdLst>
                <a:gd name="T0" fmla="*/ 688 w 702"/>
                <a:gd name="T1" fmla="*/ 280 h 700"/>
                <a:gd name="T2" fmla="*/ 688 w 702"/>
                <a:gd name="T3" fmla="*/ 280 h 700"/>
                <a:gd name="T4" fmla="*/ 644 w 702"/>
                <a:gd name="T5" fmla="*/ 280 h 700"/>
                <a:gd name="T6" fmla="*/ 421 w 702"/>
                <a:gd name="T7" fmla="*/ 55 h 700"/>
                <a:gd name="T8" fmla="*/ 421 w 702"/>
                <a:gd name="T9" fmla="*/ 11 h 700"/>
                <a:gd name="T10" fmla="*/ 408 w 702"/>
                <a:gd name="T11" fmla="*/ 0 h 700"/>
                <a:gd name="T12" fmla="*/ 291 w 702"/>
                <a:gd name="T13" fmla="*/ 0 h 700"/>
                <a:gd name="T14" fmla="*/ 280 w 702"/>
                <a:gd name="T15" fmla="*/ 11 h 700"/>
                <a:gd name="T16" fmla="*/ 280 w 702"/>
                <a:gd name="T17" fmla="*/ 55 h 700"/>
                <a:gd name="T18" fmla="*/ 55 w 702"/>
                <a:gd name="T19" fmla="*/ 280 h 700"/>
                <a:gd name="T20" fmla="*/ 11 w 702"/>
                <a:gd name="T21" fmla="*/ 280 h 700"/>
                <a:gd name="T22" fmla="*/ 0 w 702"/>
                <a:gd name="T23" fmla="*/ 291 h 700"/>
                <a:gd name="T24" fmla="*/ 0 w 702"/>
                <a:gd name="T25" fmla="*/ 408 h 700"/>
                <a:gd name="T26" fmla="*/ 11 w 702"/>
                <a:gd name="T27" fmla="*/ 419 h 700"/>
                <a:gd name="T28" fmla="*/ 55 w 702"/>
                <a:gd name="T29" fmla="*/ 419 h 700"/>
                <a:gd name="T30" fmla="*/ 280 w 702"/>
                <a:gd name="T31" fmla="*/ 644 h 700"/>
                <a:gd name="T32" fmla="*/ 280 w 702"/>
                <a:gd name="T33" fmla="*/ 688 h 700"/>
                <a:gd name="T34" fmla="*/ 291 w 702"/>
                <a:gd name="T35" fmla="*/ 699 h 700"/>
                <a:gd name="T36" fmla="*/ 408 w 702"/>
                <a:gd name="T37" fmla="*/ 699 h 700"/>
                <a:gd name="T38" fmla="*/ 421 w 702"/>
                <a:gd name="T39" fmla="*/ 688 h 700"/>
                <a:gd name="T40" fmla="*/ 421 w 702"/>
                <a:gd name="T41" fmla="*/ 644 h 700"/>
                <a:gd name="T42" fmla="*/ 644 w 702"/>
                <a:gd name="T43" fmla="*/ 419 h 700"/>
                <a:gd name="T44" fmla="*/ 688 w 702"/>
                <a:gd name="T45" fmla="*/ 419 h 700"/>
                <a:gd name="T46" fmla="*/ 701 w 702"/>
                <a:gd name="T47" fmla="*/ 408 h 700"/>
                <a:gd name="T48" fmla="*/ 701 w 702"/>
                <a:gd name="T49" fmla="*/ 291 h 700"/>
                <a:gd name="T50" fmla="*/ 688 w 702"/>
                <a:gd name="T51" fmla="*/ 280 h 700"/>
                <a:gd name="T52" fmla="*/ 421 w 702"/>
                <a:gd name="T53" fmla="*/ 620 h 700"/>
                <a:gd name="T54" fmla="*/ 421 w 702"/>
                <a:gd name="T55" fmla="*/ 620 h 700"/>
                <a:gd name="T56" fmla="*/ 421 w 702"/>
                <a:gd name="T57" fmla="*/ 571 h 700"/>
                <a:gd name="T58" fmla="*/ 408 w 702"/>
                <a:gd name="T59" fmla="*/ 560 h 700"/>
                <a:gd name="T60" fmla="*/ 291 w 702"/>
                <a:gd name="T61" fmla="*/ 560 h 700"/>
                <a:gd name="T62" fmla="*/ 280 w 702"/>
                <a:gd name="T63" fmla="*/ 571 h 700"/>
                <a:gd name="T64" fmla="*/ 280 w 702"/>
                <a:gd name="T65" fmla="*/ 620 h 700"/>
                <a:gd name="T66" fmla="*/ 80 w 702"/>
                <a:gd name="T67" fmla="*/ 419 h 700"/>
                <a:gd name="T68" fmla="*/ 128 w 702"/>
                <a:gd name="T69" fmla="*/ 419 h 700"/>
                <a:gd name="T70" fmla="*/ 140 w 702"/>
                <a:gd name="T71" fmla="*/ 408 h 700"/>
                <a:gd name="T72" fmla="*/ 140 w 702"/>
                <a:gd name="T73" fmla="*/ 291 h 700"/>
                <a:gd name="T74" fmla="*/ 128 w 702"/>
                <a:gd name="T75" fmla="*/ 280 h 700"/>
                <a:gd name="T76" fmla="*/ 80 w 702"/>
                <a:gd name="T77" fmla="*/ 280 h 700"/>
                <a:gd name="T78" fmla="*/ 280 w 702"/>
                <a:gd name="T79" fmla="*/ 79 h 700"/>
                <a:gd name="T80" fmla="*/ 280 w 702"/>
                <a:gd name="T81" fmla="*/ 128 h 700"/>
                <a:gd name="T82" fmla="*/ 291 w 702"/>
                <a:gd name="T83" fmla="*/ 139 h 700"/>
                <a:gd name="T84" fmla="*/ 408 w 702"/>
                <a:gd name="T85" fmla="*/ 139 h 700"/>
                <a:gd name="T86" fmla="*/ 421 w 702"/>
                <a:gd name="T87" fmla="*/ 128 h 700"/>
                <a:gd name="T88" fmla="*/ 421 w 702"/>
                <a:gd name="T89" fmla="*/ 79 h 700"/>
                <a:gd name="T90" fmla="*/ 620 w 702"/>
                <a:gd name="T91" fmla="*/ 280 h 700"/>
                <a:gd name="T92" fmla="*/ 572 w 702"/>
                <a:gd name="T93" fmla="*/ 280 h 700"/>
                <a:gd name="T94" fmla="*/ 560 w 702"/>
                <a:gd name="T95" fmla="*/ 291 h 700"/>
                <a:gd name="T96" fmla="*/ 560 w 702"/>
                <a:gd name="T97" fmla="*/ 408 h 700"/>
                <a:gd name="T98" fmla="*/ 572 w 702"/>
                <a:gd name="T99" fmla="*/ 419 h 700"/>
                <a:gd name="T100" fmla="*/ 620 w 702"/>
                <a:gd name="T101" fmla="*/ 419 h 700"/>
                <a:gd name="T102" fmla="*/ 421 w 702"/>
                <a:gd name="T103" fmla="*/ 62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02" h="700">
                  <a:moveTo>
                    <a:pt x="688" y="280"/>
                  </a:moveTo>
                  <a:lnTo>
                    <a:pt x="688" y="280"/>
                  </a:lnTo>
                  <a:cubicBezTo>
                    <a:pt x="644" y="280"/>
                    <a:pt x="644" y="280"/>
                    <a:pt x="644" y="280"/>
                  </a:cubicBezTo>
                  <a:cubicBezTo>
                    <a:pt x="618" y="169"/>
                    <a:pt x="532" y="82"/>
                    <a:pt x="421" y="55"/>
                  </a:cubicBezTo>
                  <a:cubicBezTo>
                    <a:pt x="421" y="11"/>
                    <a:pt x="421" y="11"/>
                    <a:pt x="421" y="11"/>
                  </a:cubicBezTo>
                  <a:cubicBezTo>
                    <a:pt x="421" y="5"/>
                    <a:pt x="415" y="0"/>
                    <a:pt x="408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85" y="0"/>
                    <a:pt x="280" y="5"/>
                    <a:pt x="280" y="11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169" y="81"/>
                    <a:pt x="82" y="169"/>
                    <a:pt x="55" y="280"/>
                  </a:cubicBezTo>
                  <a:cubicBezTo>
                    <a:pt x="11" y="280"/>
                    <a:pt x="11" y="280"/>
                    <a:pt x="11" y="280"/>
                  </a:cubicBezTo>
                  <a:cubicBezTo>
                    <a:pt x="5" y="280"/>
                    <a:pt x="0" y="285"/>
                    <a:pt x="0" y="291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0" y="414"/>
                    <a:pt x="5" y="419"/>
                    <a:pt x="11" y="419"/>
                  </a:cubicBezTo>
                  <a:cubicBezTo>
                    <a:pt x="55" y="419"/>
                    <a:pt x="55" y="419"/>
                    <a:pt x="55" y="419"/>
                  </a:cubicBezTo>
                  <a:cubicBezTo>
                    <a:pt x="82" y="532"/>
                    <a:pt x="169" y="618"/>
                    <a:pt x="280" y="644"/>
                  </a:cubicBezTo>
                  <a:cubicBezTo>
                    <a:pt x="280" y="688"/>
                    <a:pt x="280" y="688"/>
                    <a:pt x="280" y="688"/>
                  </a:cubicBezTo>
                  <a:cubicBezTo>
                    <a:pt x="280" y="694"/>
                    <a:pt x="285" y="699"/>
                    <a:pt x="291" y="699"/>
                  </a:cubicBezTo>
                  <a:cubicBezTo>
                    <a:pt x="408" y="699"/>
                    <a:pt x="408" y="699"/>
                    <a:pt x="408" y="699"/>
                  </a:cubicBezTo>
                  <a:cubicBezTo>
                    <a:pt x="415" y="699"/>
                    <a:pt x="421" y="694"/>
                    <a:pt x="421" y="688"/>
                  </a:cubicBezTo>
                  <a:cubicBezTo>
                    <a:pt x="421" y="644"/>
                    <a:pt x="421" y="644"/>
                    <a:pt x="421" y="644"/>
                  </a:cubicBezTo>
                  <a:cubicBezTo>
                    <a:pt x="532" y="618"/>
                    <a:pt x="618" y="532"/>
                    <a:pt x="644" y="419"/>
                  </a:cubicBezTo>
                  <a:cubicBezTo>
                    <a:pt x="688" y="419"/>
                    <a:pt x="688" y="419"/>
                    <a:pt x="688" y="419"/>
                  </a:cubicBezTo>
                  <a:cubicBezTo>
                    <a:pt x="695" y="419"/>
                    <a:pt x="701" y="414"/>
                    <a:pt x="701" y="408"/>
                  </a:cubicBezTo>
                  <a:cubicBezTo>
                    <a:pt x="701" y="291"/>
                    <a:pt x="701" y="291"/>
                    <a:pt x="701" y="291"/>
                  </a:cubicBezTo>
                  <a:cubicBezTo>
                    <a:pt x="701" y="285"/>
                    <a:pt x="695" y="280"/>
                    <a:pt x="688" y="280"/>
                  </a:cubicBezTo>
                  <a:close/>
                  <a:moveTo>
                    <a:pt x="421" y="620"/>
                  </a:moveTo>
                  <a:lnTo>
                    <a:pt x="421" y="620"/>
                  </a:lnTo>
                  <a:cubicBezTo>
                    <a:pt x="421" y="571"/>
                    <a:pt x="421" y="571"/>
                    <a:pt x="421" y="571"/>
                  </a:cubicBezTo>
                  <a:cubicBezTo>
                    <a:pt x="421" y="565"/>
                    <a:pt x="415" y="560"/>
                    <a:pt x="408" y="560"/>
                  </a:cubicBezTo>
                  <a:cubicBezTo>
                    <a:pt x="291" y="560"/>
                    <a:pt x="291" y="560"/>
                    <a:pt x="291" y="560"/>
                  </a:cubicBezTo>
                  <a:cubicBezTo>
                    <a:pt x="285" y="560"/>
                    <a:pt x="280" y="565"/>
                    <a:pt x="280" y="571"/>
                  </a:cubicBezTo>
                  <a:cubicBezTo>
                    <a:pt x="280" y="620"/>
                    <a:pt x="280" y="620"/>
                    <a:pt x="280" y="620"/>
                  </a:cubicBezTo>
                  <a:cubicBezTo>
                    <a:pt x="181" y="595"/>
                    <a:pt x="105" y="518"/>
                    <a:pt x="80" y="419"/>
                  </a:cubicBezTo>
                  <a:cubicBezTo>
                    <a:pt x="128" y="419"/>
                    <a:pt x="128" y="419"/>
                    <a:pt x="128" y="419"/>
                  </a:cubicBezTo>
                  <a:cubicBezTo>
                    <a:pt x="135" y="419"/>
                    <a:pt x="140" y="414"/>
                    <a:pt x="140" y="408"/>
                  </a:cubicBezTo>
                  <a:cubicBezTo>
                    <a:pt x="140" y="291"/>
                    <a:pt x="140" y="291"/>
                    <a:pt x="140" y="291"/>
                  </a:cubicBezTo>
                  <a:cubicBezTo>
                    <a:pt x="140" y="285"/>
                    <a:pt x="135" y="280"/>
                    <a:pt x="128" y="280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105" y="181"/>
                    <a:pt x="181" y="105"/>
                    <a:pt x="280" y="79"/>
                  </a:cubicBezTo>
                  <a:cubicBezTo>
                    <a:pt x="280" y="128"/>
                    <a:pt x="280" y="128"/>
                    <a:pt x="280" y="128"/>
                  </a:cubicBezTo>
                  <a:cubicBezTo>
                    <a:pt x="280" y="134"/>
                    <a:pt x="285" y="139"/>
                    <a:pt x="291" y="139"/>
                  </a:cubicBezTo>
                  <a:cubicBezTo>
                    <a:pt x="408" y="139"/>
                    <a:pt x="408" y="139"/>
                    <a:pt x="408" y="139"/>
                  </a:cubicBezTo>
                  <a:cubicBezTo>
                    <a:pt x="415" y="139"/>
                    <a:pt x="421" y="134"/>
                    <a:pt x="421" y="128"/>
                  </a:cubicBezTo>
                  <a:cubicBezTo>
                    <a:pt x="421" y="79"/>
                    <a:pt x="421" y="79"/>
                    <a:pt x="421" y="79"/>
                  </a:cubicBezTo>
                  <a:cubicBezTo>
                    <a:pt x="518" y="105"/>
                    <a:pt x="595" y="181"/>
                    <a:pt x="620" y="280"/>
                  </a:cubicBezTo>
                  <a:cubicBezTo>
                    <a:pt x="572" y="280"/>
                    <a:pt x="572" y="280"/>
                    <a:pt x="572" y="280"/>
                  </a:cubicBezTo>
                  <a:cubicBezTo>
                    <a:pt x="565" y="280"/>
                    <a:pt x="560" y="285"/>
                    <a:pt x="560" y="291"/>
                  </a:cubicBezTo>
                  <a:cubicBezTo>
                    <a:pt x="560" y="408"/>
                    <a:pt x="560" y="408"/>
                    <a:pt x="560" y="408"/>
                  </a:cubicBezTo>
                  <a:cubicBezTo>
                    <a:pt x="560" y="414"/>
                    <a:pt x="565" y="419"/>
                    <a:pt x="572" y="419"/>
                  </a:cubicBezTo>
                  <a:cubicBezTo>
                    <a:pt x="620" y="419"/>
                    <a:pt x="620" y="419"/>
                    <a:pt x="620" y="419"/>
                  </a:cubicBezTo>
                  <a:cubicBezTo>
                    <a:pt x="595" y="518"/>
                    <a:pt x="518" y="595"/>
                    <a:pt x="421" y="6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5" name="Group 364"/>
          <p:cNvGrpSpPr/>
          <p:nvPr/>
        </p:nvGrpSpPr>
        <p:grpSpPr>
          <a:xfrm>
            <a:off x="7389925" y="3501770"/>
            <a:ext cx="429822" cy="429821"/>
            <a:chOff x="7389925" y="3501770"/>
            <a:chExt cx="429822" cy="429821"/>
          </a:xfrm>
        </p:grpSpPr>
        <p:sp>
          <p:nvSpPr>
            <p:cNvPr id="3091" name="Freeform 19"/>
            <p:cNvSpPr>
              <a:spLocks noChangeArrowheads="1"/>
            </p:cNvSpPr>
            <p:nvPr/>
          </p:nvSpPr>
          <p:spPr bwMode="auto">
            <a:xfrm>
              <a:off x="7389925" y="3501770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1 w 1024"/>
                <a:gd name="T5" fmla="*/ 1022 h 1023"/>
                <a:gd name="T6" fmla="*/ 0 w 1024"/>
                <a:gd name="T7" fmla="*/ 511 h 1023"/>
                <a:gd name="T8" fmla="*/ 511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484411" y="3603666"/>
              <a:ext cx="277902" cy="240848"/>
              <a:chOff x="7484411" y="3603666"/>
              <a:chExt cx="277902" cy="240848"/>
            </a:xfrm>
            <a:solidFill>
              <a:schemeClr val="bg1"/>
            </a:solidFill>
          </p:grpSpPr>
          <p:sp>
            <p:nvSpPr>
              <p:cNvPr id="3113" name="Freeform 41"/>
              <p:cNvSpPr>
                <a:spLocks noChangeArrowheads="1"/>
              </p:cNvSpPr>
              <p:nvPr/>
            </p:nvSpPr>
            <p:spPr bwMode="auto">
              <a:xfrm>
                <a:off x="7484411" y="3603666"/>
                <a:ext cx="277902" cy="240848"/>
              </a:xfrm>
              <a:custGeom>
                <a:avLst/>
                <a:gdLst>
                  <a:gd name="T0" fmla="*/ 658 w 663"/>
                  <a:gd name="T1" fmla="*/ 237 h 574"/>
                  <a:gd name="T2" fmla="*/ 658 w 663"/>
                  <a:gd name="T3" fmla="*/ 237 h 574"/>
                  <a:gd name="T4" fmla="*/ 641 w 663"/>
                  <a:gd name="T5" fmla="*/ 235 h 574"/>
                  <a:gd name="T6" fmla="*/ 523 w 663"/>
                  <a:gd name="T7" fmla="*/ 217 h 574"/>
                  <a:gd name="T8" fmla="*/ 534 w 663"/>
                  <a:gd name="T9" fmla="*/ 207 h 574"/>
                  <a:gd name="T10" fmla="*/ 537 w 663"/>
                  <a:gd name="T11" fmla="*/ 198 h 574"/>
                  <a:gd name="T12" fmla="*/ 534 w 663"/>
                  <a:gd name="T13" fmla="*/ 190 h 574"/>
                  <a:gd name="T14" fmla="*/ 501 w 663"/>
                  <a:gd name="T15" fmla="*/ 157 h 574"/>
                  <a:gd name="T16" fmla="*/ 575 w 663"/>
                  <a:gd name="T17" fmla="*/ 83 h 574"/>
                  <a:gd name="T18" fmla="*/ 575 w 663"/>
                  <a:gd name="T19" fmla="*/ 66 h 574"/>
                  <a:gd name="T20" fmla="*/ 513 w 663"/>
                  <a:gd name="T21" fmla="*/ 5 h 574"/>
                  <a:gd name="T22" fmla="*/ 505 w 663"/>
                  <a:gd name="T23" fmla="*/ 0 h 574"/>
                  <a:gd name="T24" fmla="*/ 496 w 663"/>
                  <a:gd name="T25" fmla="*/ 5 h 574"/>
                  <a:gd name="T26" fmla="*/ 232 w 663"/>
                  <a:gd name="T27" fmla="*/ 268 h 574"/>
                  <a:gd name="T28" fmla="*/ 233 w 663"/>
                  <a:gd name="T29" fmla="*/ 260 h 574"/>
                  <a:gd name="T30" fmla="*/ 231 w 663"/>
                  <a:gd name="T31" fmla="*/ 252 h 574"/>
                  <a:gd name="T32" fmla="*/ 179 w 663"/>
                  <a:gd name="T33" fmla="*/ 176 h 574"/>
                  <a:gd name="T34" fmla="*/ 171 w 663"/>
                  <a:gd name="T35" fmla="*/ 171 h 574"/>
                  <a:gd name="T36" fmla="*/ 161 w 663"/>
                  <a:gd name="T37" fmla="*/ 174 h 574"/>
                  <a:gd name="T38" fmla="*/ 74 w 663"/>
                  <a:gd name="T39" fmla="*/ 262 h 574"/>
                  <a:gd name="T40" fmla="*/ 70 w 663"/>
                  <a:gd name="T41" fmla="*/ 271 h 574"/>
                  <a:gd name="T42" fmla="*/ 75 w 663"/>
                  <a:gd name="T43" fmla="*/ 279 h 574"/>
                  <a:gd name="T44" fmla="*/ 149 w 663"/>
                  <a:gd name="T45" fmla="*/ 334 h 574"/>
                  <a:gd name="T46" fmla="*/ 155 w 663"/>
                  <a:gd name="T47" fmla="*/ 336 h 574"/>
                  <a:gd name="T48" fmla="*/ 161 w 663"/>
                  <a:gd name="T49" fmla="*/ 337 h 574"/>
                  <a:gd name="T50" fmla="*/ 96 w 663"/>
                  <a:gd name="T51" fmla="*/ 398 h 574"/>
                  <a:gd name="T52" fmla="*/ 77 w 663"/>
                  <a:gd name="T53" fmla="*/ 442 h 574"/>
                  <a:gd name="T54" fmla="*/ 78 w 663"/>
                  <a:gd name="T55" fmla="*/ 453 h 574"/>
                  <a:gd name="T56" fmla="*/ 3 w 663"/>
                  <a:gd name="T57" fmla="*/ 527 h 574"/>
                  <a:gd name="T58" fmla="*/ 0 w 663"/>
                  <a:gd name="T59" fmla="*/ 536 h 574"/>
                  <a:gd name="T60" fmla="*/ 3 w 663"/>
                  <a:gd name="T61" fmla="*/ 544 h 574"/>
                  <a:gd name="T62" fmla="*/ 30 w 663"/>
                  <a:gd name="T63" fmla="*/ 570 h 574"/>
                  <a:gd name="T64" fmla="*/ 38 w 663"/>
                  <a:gd name="T65" fmla="*/ 573 h 574"/>
                  <a:gd name="T66" fmla="*/ 47 w 663"/>
                  <a:gd name="T67" fmla="*/ 570 h 574"/>
                  <a:gd name="T68" fmla="*/ 122 w 663"/>
                  <a:gd name="T69" fmla="*/ 499 h 574"/>
                  <a:gd name="T70" fmla="*/ 136 w 663"/>
                  <a:gd name="T71" fmla="*/ 501 h 574"/>
                  <a:gd name="T72" fmla="*/ 136 w 663"/>
                  <a:gd name="T73" fmla="*/ 501 h 574"/>
                  <a:gd name="T74" fmla="*/ 180 w 663"/>
                  <a:gd name="T75" fmla="*/ 483 h 574"/>
                  <a:gd name="T76" fmla="*/ 442 w 663"/>
                  <a:gd name="T77" fmla="*/ 215 h 574"/>
                  <a:gd name="T78" fmla="*/ 476 w 663"/>
                  <a:gd name="T79" fmla="*/ 247 h 574"/>
                  <a:gd name="T80" fmla="*/ 492 w 663"/>
                  <a:gd name="T81" fmla="*/ 247 h 574"/>
                  <a:gd name="T82" fmla="*/ 507 w 663"/>
                  <a:gd name="T83" fmla="*/ 234 h 574"/>
                  <a:gd name="T84" fmla="*/ 600 w 663"/>
                  <a:gd name="T85" fmla="*/ 273 h 574"/>
                  <a:gd name="T86" fmla="*/ 656 w 663"/>
                  <a:gd name="T87" fmla="*/ 253 h 574"/>
                  <a:gd name="T88" fmla="*/ 658 w 663"/>
                  <a:gd name="T89" fmla="*/ 237 h 574"/>
                  <a:gd name="T90" fmla="*/ 38 w 663"/>
                  <a:gd name="T91" fmla="*/ 545 h 574"/>
                  <a:gd name="T92" fmla="*/ 38 w 663"/>
                  <a:gd name="T93" fmla="*/ 545 h 574"/>
                  <a:gd name="T94" fmla="*/ 28 w 663"/>
                  <a:gd name="T95" fmla="*/ 536 h 574"/>
                  <a:gd name="T96" fmla="*/ 87 w 663"/>
                  <a:gd name="T97" fmla="*/ 476 h 574"/>
                  <a:gd name="T98" fmla="*/ 94 w 663"/>
                  <a:gd name="T99" fmla="*/ 484 h 574"/>
                  <a:gd name="T100" fmla="*/ 99 w 663"/>
                  <a:gd name="T101" fmla="*/ 489 h 574"/>
                  <a:gd name="T102" fmla="*/ 38 w 663"/>
                  <a:gd name="T103" fmla="*/ 54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63" h="574">
                    <a:moveTo>
                      <a:pt x="658" y="237"/>
                    </a:moveTo>
                    <a:lnTo>
                      <a:pt x="658" y="237"/>
                    </a:lnTo>
                    <a:cubicBezTo>
                      <a:pt x="654" y="232"/>
                      <a:pt x="646" y="230"/>
                      <a:pt x="641" y="235"/>
                    </a:cubicBezTo>
                    <a:cubicBezTo>
                      <a:pt x="597" y="269"/>
                      <a:pt x="545" y="235"/>
                      <a:pt x="523" y="217"/>
                    </a:cubicBezTo>
                    <a:cubicBezTo>
                      <a:pt x="534" y="207"/>
                      <a:pt x="534" y="207"/>
                      <a:pt x="534" y="207"/>
                    </a:cubicBezTo>
                    <a:cubicBezTo>
                      <a:pt x="536" y="204"/>
                      <a:pt x="537" y="201"/>
                      <a:pt x="537" y="198"/>
                    </a:cubicBezTo>
                    <a:cubicBezTo>
                      <a:pt x="537" y="195"/>
                      <a:pt x="536" y="192"/>
                      <a:pt x="534" y="190"/>
                    </a:cubicBezTo>
                    <a:cubicBezTo>
                      <a:pt x="501" y="157"/>
                      <a:pt x="501" y="157"/>
                      <a:pt x="501" y="157"/>
                    </a:cubicBezTo>
                    <a:cubicBezTo>
                      <a:pt x="575" y="83"/>
                      <a:pt x="575" y="83"/>
                      <a:pt x="575" y="83"/>
                    </a:cubicBezTo>
                    <a:cubicBezTo>
                      <a:pt x="580" y="78"/>
                      <a:pt x="580" y="70"/>
                      <a:pt x="575" y="66"/>
                    </a:cubicBezTo>
                    <a:cubicBezTo>
                      <a:pt x="513" y="5"/>
                      <a:pt x="513" y="5"/>
                      <a:pt x="513" y="5"/>
                    </a:cubicBezTo>
                    <a:cubicBezTo>
                      <a:pt x="511" y="3"/>
                      <a:pt x="508" y="0"/>
                      <a:pt x="505" y="0"/>
                    </a:cubicBezTo>
                    <a:cubicBezTo>
                      <a:pt x="502" y="0"/>
                      <a:pt x="499" y="3"/>
                      <a:pt x="496" y="5"/>
                    </a:cubicBezTo>
                    <a:cubicBezTo>
                      <a:pt x="232" y="268"/>
                      <a:pt x="232" y="268"/>
                      <a:pt x="232" y="268"/>
                    </a:cubicBezTo>
                    <a:cubicBezTo>
                      <a:pt x="233" y="260"/>
                      <a:pt x="233" y="260"/>
                      <a:pt x="233" y="260"/>
                    </a:cubicBezTo>
                    <a:cubicBezTo>
                      <a:pt x="234" y="258"/>
                      <a:pt x="233" y="254"/>
                      <a:pt x="231" y="252"/>
                    </a:cubicBezTo>
                    <a:cubicBezTo>
                      <a:pt x="179" y="176"/>
                      <a:pt x="179" y="176"/>
                      <a:pt x="179" y="176"/>
                    </a:cubicBezTo>
                    <a:cubicBezTo>
                      <a:pt x="177" y="173"/>
                      <a:pt x="174" y="171"/>
                      <a:pt x="171" y="171"/>
                    </a:cubicBezTo>
                    <a:cubicBezTo>
                      <a:pt x="167" y="171"/>
                      <a:pt x="163" y="172"/>
                      <a:pt x="161" y="174"/>
                    </a:cubicBezTo>
                    <a:cubicBezTo>
                      <a:pt x="74" y="262"/>
                      <a:pt x="74" y="262"/>
                      <a:pt x="74" y="262"/>
                    </a:cubicBezTo>
                    <a:cubicBezTo>
                      <a:pt x="71" y="265"/>
                      <a:pt x="70" y="268"/>
                      <a:pt x="70" y="271"/>
                    </a:cubicBezTo>
                    <a:cubicBezTo>
                      <a:pt x="71" y="274"/>
                      <a:pt x="72" y="277"/>
                      <a:pt x="75" y="279"/>
                    </a:cubicBezTo>
                    <a:cubicBezTo>
                      <a:pt x="149" y="334"/>
                      <a:pt x="149" y="334"/>
                      <a:pt x="149" y="334"/>
                    </a:cubicBezTo>
                    <a:cubicBezTo>
                      <a:pt x="151" y="335"/>
                      <a:pt x="153" y="336"/>
                      <a:pt x="155" y="336"/>
                    </a:cubicBezTo>
                    <a:cubicBezTo>
                      <a:pt x="161" y="337"/>
                      <a:pt x="161" y="337"/>
                      <a:pt x="161" y="337"/>
                    </a:cubicBezTo>
                    <a:cubicBezTo>
                      <a:pt x="133" y="363"/>
                      <a:pt x="100" y="395"/>
                      <a:pt x="96" y="398"/>
                    </a:cubicBezTo>
                    <a:cubicBezTo>
                      <a:pt x="84" y="411"/>
                      <a:pt x="78" y="425"/>
                      <a:pt x="77" y="442"/>
                    </a:cubicBezTo>
                    <a:cubicBezTo>
                      <a:pt x="77" y="446"/>
                      <a:pt x="77" y="449"/>
                      <a:pt x="78" y="453"/>
                    </a:cubicBezTo>
                    <a:cubicBezTo>
                      <a:pt x="3" y="527"/>
                      <a:pt x="3" y="527"/>
                      <a:pt x="3" y="527"/>
                    </a:cubicBezTo>
                    <a:cubicBezTo>
                      <a:pt x="1" y="530"/>
                      <a:pt x="0" y="532"/>
                      <a:pt x="0" y="536"/>
                    </a:cubicBezTo>
                    <a:cubicBezTo>
                      <a:pt x="0" y="540"/>
                      <a:pt x="1" y="542"/>
                      <a:pt x="3" y="544"/>
                    </a:cubicBezTo>
                    <a:cubicBezTo>
                      <a:pt x="30" y="570"/>
                      <a:pt x="30" y="570"/>
                      <a:pt x="30" y="570"/>
                    </a:cubicBezTo>
                    <a:cubicBezTo>
                      <a:pt x="32" y="572"/>
                      <a:pt x="35" y="573"/>
                      <a:pt x="38" y="573"/>
                    </a:cubicBezTo>
                    <a:cubicBezTo>
                      <a:pt x="41" y="573"/>
                      <a:pt x="44" y="572"/>
                      <a:pt x="47" y="570"/>
                    </a:cubicBezTo>
                    <a:cubicBezTo>
                      <a:pt x="122" y="499"/>
                      <a:pt x="122" y="499"/>
                      <a:pt x="122" y="499"/>
                    </a:cubicBezTo>
                    <a:cubicBezTo>
                      <a:pt x="126" y="500"/>
                      <a:pt x="131" y="501"/>
                      <a:pt x="136" y="501"/>
                    </a:cubicBezTo>
                    <a:lnTo>
                      <a:pt x="136" y="501"/>
                    </a:lnTo>
                    <a:cubicBezTo>
                      <a:pt x="153" y="501"/>
                      <a:pt x="168" y="495"/>
                      <a:pt x="180" y="483"/>
                    </a:cubicBezTo>
                    <a:cubicBezTo>
                      <a:pt x="186" y="477"/>
                      <a:pt x="398" y="262"/>
                      <a:pt x="442" y="215"/>
                    </a:cubicBezTo>
                    <a:cubicBezTo>
                      <a:pt x="476" y="247"/>
                      <a:pt x="476" y="247"/>
                      <a:pt x="476" y="247"/>
                    </a:cubicBezTo>
                    <a:cubicBezTo>
                      <a:pt x="480" y="252"/>
                      <a:pt x="488" y="252"/>
                      <a:pt x="492" y="247"/>
                    </a:cubicBezTo>
                    <a:cubicBezTo>
                      <a:pt x="507" y="234"/>
                      <a:pt x="507" y="234"/>
                      <a:pt x="507" y="234"/>
                    </a:cubicBezTo>
                    <a:cubicBezTo>
                      <a:pt x="523" y="247"/>
                      <a:pt x="560" y="273"/>
                      <a:pt x="600" y="273"/>
                    </a:cubicBezTo>
                    <a:cubicBezTo>
                      <a:pt x="618" y="273"/>
                      <a:pt x="637" y="267"/>
                      <a:pt x="656" y="253"/>
                    </a:cubicBezTo>
                    <a:cubicBezTo>
                      <a:pt x="661" y="249"/>
                      <a:pt x="662" y="242"/>
                      <a:pt x="658" y="237"/>
                    </a:cubicBezTo>
                    <a:close/>
                    <a:moveTo>
                      <a:pt x="38" y="545"/>
                    </a:moveTo>
                    <a:lnTo>
                      <a:pt x="38" y="545"/>
                    </a:lnTo>
                    <a:cubicBezTo>
                      <a:pt x="28" y="536"/>
                      <a:pt x="28" y="536"/>
                      <a:pt x="28" y="536"/>
                    </a:cubicBezTo>
                    <a:cubicBezTo>
                      <a:pt x="87" y="476"/>
                      <a:pt x="87" y="476"/>
                      <a:pt x="87" y="476"/>
                    </a:cubicBezTo>
                    <a:cubicBezTo>
                      <a:pt x="89" y="479"/>
                      <a:pt x="91" y="481"/>
                      <a:pt x="94" y="484"/>
                    </a:cubicBezTo>
                    <a:cubicBezTo>
                      <a:pt x="96" y="486"/>
                      <a:pt x="97" y="488"/>
                      <a:pt x="99" y="489"/>
                    </a:cubicBezTo>
                    <a:lnTo>
                      <a:pt x="38" y="54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14" name="Freeform 42"/>
              <p:cNvSpPr>
                <a:spLocks noChangeArrowheads="1"/>
              </p:cNvSpPr>
              <p:nvPr/>
            </p:nvSpPr>
            <p:spPr bwMode="auto">
              <a:xfrm>
                <a:off x="7497380" y="3659247"/>
                <a:ext cx="55580" cy="53728"/>
              </a:xfrm>
              <a:custGeom>
                <a:avLst/>
                <a:gdLst>
                  <a:gd name="T0" fmla="*/ 14 w 132"/>
                  <a:gd name="T1" fmla="*/ 128 h 129"/>
                  <a:gd name="T2" fmla="*/ 14 w 132"/>
                  <a:gd name="T3" fmla="*/ 128 h 129"/>
                  <a:gd name="T4" fmla="*/ 21 w 132"/>
                  <a:gd name="T5" fmla="*/ 125 h 129"/>
                  <a:gd name="T6" fmla="*/ 126 w 132"/>
                  <a:gd name="T7" fmla="*/ 20 h 129"/>
                  <a:gd name="T8" fmla="*/ 126 w 132"/>
                  <a:gd name="T9" fmla="*/ 5 h 129"/>
                  <a:gd name="T10" fmla="*/ 109 w 132"/>
                  <a:gd name="T11" fmla="*/ 4 h 129"/>
                  <a:gd name="T12" fmla="*/ 5 w 132"/>
                  <a:gd name="T13" fmla="*/ 108 h 129"/>
                  <a:gd name="T14" fmla="*/ 5 w 132"/>
                  <a:gd name="T15" fmla="*/ 125 h 129"/>
                  <a:gd name="T16" fmla="*/ 14 w 132"/>
                  <a:gd name="T17" fmla="*/ 128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2" h="129">
                    <a:moveTo>
                      <a:pt x="14" y="128"/>
                    </a:moveTo>
                    <a:lnTo>
                      <a:pt x="14" y="128"/>
                    </a:lnTo>
                    <a:cubicBezTo>
                      <a:pt x="16" y="128"/>
                      <a:pt x="19" y="127"/>
                      <a:pt x="21" y="125"/>
                    </a:cubicBezTo>
                    <a:cubicBezTo>
                      <a:pt x="126" y="20"/>
                      <a:pt x="126" y="20"/>
                      <a:pt x="126" y="20"/>
                    </a:cubicBezTo>
                    <a:cubicBezTo>
                      <a:pt x="131" y="16"/>
                      <a:pt x="131" y="9"/>
                      <a:pt x="126" y="5"/>
                    </a:cubicBezTo>
                    <a:cubicBezTo>
                      <a:pt x="122" y="0"/>
                      <a:pt x="115" y="0"/>
                      <a:pt x="109" y="4"/>
                    </a:cubicBezTo>
                    <a:cubicBezTo>
                      <a:pt x="5" y="108"/>
                      <a:pt x="5" y="108"/>
                      <a:pt x="5" y="108"/>
                    </a:cubicBezTo>
                    <a:cubicBezTo>
                      <a:pt x="0" y="113"/>
                      <a:pt x="0" y="120"/>
                      <a:pt x="5" y="125"/>
                    </a:cubicBezTo>
                    <a:cubicBezTo>
                      <a:pt x="7" y="127"/>
                      <a:pt x="10" y="128"/>
                      <a:pt x="14" y="12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64" name="Group 363"/>
          <p:cNvGrpSpPr/>
          <p:nvPr/>
        </p:nvGrpSpPr>
        <p:grpSpPr>
          <a:xfrm>
            <a:off x="6522871" y="3501770"/>
            <a:ext cx="429822" cy="429821"/>
            <a:chOff x="6522871" y="3501770"/>
            <a:chExt cx="429822" cy="429821"/>
          </a:xfrm>
        </p:grpSpPr>
        <p:sp>
          <p:nvSpPr>
            <p:cNvPr id="3090" name="Freeform 18"/>
            <p:cNvSpPr>
              <a:spLocks noChangeArrowheads="1"/>
            </p:cNvSpPr>
            <p:nvPr/>
          </p:nvSpPr>
          <p:spPr bwMode="auto">
            <a:xfrm>
              <a:off x="6522871" y="3501770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1 w 1024"/>
                <a:gd name="T5" fmla="*/ 1022 h 1023"/>
                <a:gd name="T6" fmla="*/ 0 w 1024"/>
                <a:gd name="T7" fmla="*/ 511 h 1023"/>
                <a:gd name="T8" fmla="*/ 511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Freeform 43"/>
            <p:cNvSpPr>
              <a:spLocks noChangeArrowheads="1"/>
            </p:cNvSpPr>
            <p:nvPr/>
          </p:nvSpPr>
          <p:spPr bwMode="auto">
            <a:xfrm>
              <a:off x="6591419" y="3570318"/>
              <a:ext cx="294577" cy="294577"/>
            </a:xfrm>
            <a:custGeom>
              <a:avLst/>
              <a:gdLst>
                <a:gd name="T0" fmla="*/ 701 w 702"/>
                <a:gd name="T1" fmla="*/ 351 h 702"/>
                <a:gd name="T2" fmla="*/ 701 w 702"/>
                <a:gd name="T3" fmla="*/ 351 h 702"/>
                <a:gd name="T4" fmla="*/ 701 w 702"/>
                <a:gd name="T5" fmla="*/ 351 h 702"/>
                <a:gd name="T6" fmla="*/ 350 w 702"/>
                <a:gd name="T7" fmla="*/ 0 h 702"/>
                <a:gd name="T8" fmla="*/ 0 w 702"/>
                <a:gd name="T9" fmla="*/ 351 h 702"/>
                <a:gd name="T10" fmla="*/ 350 w 702"/>
                <a:gd name="T11" fmla="*/ 701 h 702"/>
                <a:gd name="T12" fmla="*/ 701 w 702"/>
                <a:gd name="T13" fmla="*/ 351 h 702"/>
                <a:gd name="T14" fmla="*/ 24 w 702"/>
                <a:gd name="T15" fmla="*/ 351 h 702"/>
                <a:gd name="T16" fmla="*/ 24 w 702"/>
                <a:gd name="T17" fmla="*/ 351 h 702"/>
                <a:gd name="T18" fmla="*/ 350 w 702"/>
                <a:gd name="T19" fmla="*/ 24 h 702"/>
                <a:gd name="T20" fmla="*/ 350 w 702"/>
                <a:gd name="T21" fmla="*/ 24 h 702"/>
                <a:gd name="T22" fmla="*/ 350 w 702"/>
                <a:gd name="T23" fmla="*/ 677 h 702"/>
                <a:gd name="T24" fmla="*/ 350 w 702"/>
                <a:gd name="T25" fmla="*/ 677 h 702"/>
                <a:gd name="T26" fmla="*/ 24 w 702"/>
                <a:gd name="T27" fmla="*/ 35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2" h="702">
                  <a:moveTo>
                    <a:pt x="701" y="351"/>
                  </a:moveTo>
                  <a:lnTo>
                    <a:pt x="701" y="351"/>
                  </a:lnTo>
                  <a:lnTo>
                    <a:pt x="701" y="351"/>
                  </a:lnTo>
                  <a:cubicBezTo>
                    <a:pt x="701" y="158"/>
                    <a:pt x="543" y="0"/>
                    <a:pt x="350" y="0"/>
                  </a:cubicBezTo>
                  <a:cubicBezTo>
                    <a:pt x="157" y="0"/>
                    <a:pt x="0" y="158"/>
                    <a:pt x="0" y="351"/>
                  </a:cubicBezTo>
                  <a:cubicBezTo>
                    <a:pt x="0" y="544"/>
                    <a:pt x="157" y="701"/>
                    <a:pt x="350" y="701"/>
                  </a:cubicBezTo>
                  <a:cubicBezTo>
                    <a:pt x="543" y="701"/>
                    <a:pt x="701" y="544"/>
                    <a:pt x="701" y="351"/>
                  </a:cubicBezTo>
                  <a:close/>
                  <a:moveTo>
                    <a:pt x="24" y="351"/>
                  </a:moveTo>
                  <a:lnTo>
                    <a:pt x="24" y="351"/>
                  </a:lnTo>
                  <a:cubicBezTo>
                    <a:pt x="24" y="171"/>
                    <a:pt x="170" y="24"/>
                    <a:pt x="350" y="24"/>
                  </a:cubicBezTo>
                  <a:lnTo>
                    <a:pt x="350" y="24"/>
                  </a:lnTo>
                  <a:cubicBezTo>
                    <a:pt x="350" y="677"/>
                    <a:pt x="350" y="677"/>
                    <a:pt x="350" y="677"/>
                  </a:cubicBezTo>
                  <a:lnTo>
                    <a:pt x="350" y="677"/>
                  </a:lnTo>
                  <a:cubicBezTo>
                    <a:pt x="170" y="677"/>
                    <a:pt x="24" y="531"/>
                    <a:pt x="24" y="3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7" name="Group 366"/>
          <p:cNvGrpSpPr/>
          <p:nvPr/>
        </p:nvGrpSpPr>
        <p:grpSpPr>
          <a:xfrm>
            <a:off x="3925415" y="4300274"/>
            <a:ext cx="429822" cy="429821"/>
            <a:chOff x="3925415" y="4300274"/>
            <a:chExt cx="429822" cy="429821"/>
          </a:xfrm>
        </p:grpSpPr>
        <p:sp>
          <p:nvSpPr>
            <p:cNvPr id="3097" name="Freeform 25"/>
            <p:cNvSpPr>
              <a:spLocks noChangeArrowheads="1"/>
            </p:cNvSpPr>
            <p:nvPr/>
          </p:nvSpPr>
          <p:spPr bwMode="auto">
            <a:xfrm>
              <a:off x="3925415" y="4300274"/>
              <a:ext cx="429822" cy="429821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1 w 1024"/>
                <a:gd name="T5" fmla="*/ 1023 h 1024"/>
                <a:gd name="T6" fmla="*/ 0 w 1024"/>
                <a:gd name="T7" fmla="*/ 511 h 1024"/>
                <a:gd name="T8" fmla="*/ 511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4"/>
                    <a:pt x="793" y="1023"/>
                    <a:pt x="511" y="1023"/>
                  </a:cubicBezTo>
                  <a:cubicBezTo>
                    <a:pt x="228" y="1023"/>
                    <a:pt x="0" y="794"/>
                    <a:pt x="0" y="511"/>
                  </a:cubicBezTo>
                  <a:cubicBezTo>
                    <a:pt x="0" y="229"/>
                    <a:pt x="228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Freeform 44"/>
            <p:cNvSpPr>
              <a:spLocks noChangeArrowheads="1"/>
            </p:cNvSpPr>
            <p:nvPr/>
          </p:nvSpPr>
          <p:spPr bwMode="auto">
            <a:xfrm>
              <a:off x="3982848" y="4357707"/>
              <a:ext cx="314955" cy="314955"/>
            </a:xfrm>
            <a:custGeom>
              <a:avLst/>
              <a:gdLst>
                <a:gd name="T0" fmla="*/ 724 w 749"/>
                <a:gd name="T1" fmla="*/ 316 h 750"/>
                <a:gd name="T2" fmla="*/ 724 w 749"/>
                <a:gd name="T3" fmla="*/ 316 h 750"/>
                <a:gd name="T4" fmla="*/ 659 w 749"/>
                <a:gd name="T5" fmla="*/ 316 h 750"/>
                <a:gd name="T6" fmla="*/ 617 w 749"/>
                <a:gd name="T7" fmla="*/ 215 h 750"/>
                <a:gd name="T8" fmla="*/ 663 w 749"/>
                <a:gd name="T9" fmla="*/ 168 h 750"/>
                <a:gd name="T10" fmla="*/ 663 w 749"/>
                <a:gd name="T11" fmla="*/ 135 h 750"/>
                <a:gd name="T12" fmla="*/ 614 w 749"/>
                <a:gd name="T13" fmla="*/ 86 h 750"/>
                <a:gd name="T14" fmla="*/ 581 w 749"/>
                <a:gd name="T15" fmla="*/ 86 h 750"/>
                <a:gd name="T16" fmla="*/ 534 w 749"/>
                <a:gd name="T17" fmla="*/ 131 h 750"/>
                <a:gd name="T18" fmla="*/ 433 w 749"/>
                <a:gd name="T19" fmla="*/ 90 h 750"/>
                <a:gd name="T20" fmla="*/ 433 w 749"/>
                <a:gd name="T21" fmla="*/ 24 h 750"/>
                <a:gd name="T22" fmla="*/ 409 w 749"/>
                <a:gd name="T23" fmla="*/ 0 h 750"/>
                <a:gd name="T24" fmla="*/ 339 w 749"/>
                <a:gd name="T25" fmla="*/ 0 h 750"/>
                <a:gd name="T26" fmla="*/ 315 w 749"/>
                <a:gd name="T27" fmla="*/ 24 h 750"/>
                <a:gd name="T28" fmla="*/ 315 w 749"/>
                <a:gd name="T29" fmla="*/ 90 h 750"/>
                <a:gd name="T30" fmla="*/ 214 w 749"/>
                <a:gd name="T31" fmla="*/ 131 h 750"/>
                <a:gd name="T32" fmla="*/ 167 w 749"/>
                <a:gd name="T33" fmla="*/ 86 h 750"/>
                <a:gd name="T34" fmla="*/ 134 w 749"/>
                <a:gd name="T35" fmla="*/ 86 h 750"/>
                <a:gd name="T36" fmla="*/ 85 w 749"/>
                <a:gd name="T37" fmla="*/ 135 h 750"/>
                <a:gd name="T38" fmla="*/ 85 w 749"/>
                <a:gd name="T39" fmla="*/ 168 h 750"/>
                <a:gd name="T40" fmla="*/ 131 w 749"/>
                <a:gd name="T41" fmla="*/ 215 h 750"/>
                <a:gd name="T42" fmla="*/ 89 w 749"/>
                <a:gd name="T43" fmla="*/ 316 h 750"/>
                <a:gd name="T44" fmla="*/ 24 w 749"/>
                <a:gd name="T45" fmla="*/ 316 h 750"/>
                <a:gd name="T46" fmla="*/ 0 w 749"/>
                <a:gd name="T47" fmla="*/ 340 h 750"/>
                <a:gd name="T48" fmla="*/ 0 w 749"/>
                <a:gd name="T49" fmla="*/ 409 h 750"/>
                <a:gd name="T50" fmla="*/ 24 w 749"/>
                <a:gd name="T51" fmla="*/ 433 h 750"/>
                <a:gd name="T52" fmla="*/ 89 w 749"/>
                <a:gd name="T53" fmla="*/ 433 h 750"/>
                <a:gd name="T54" fmla="*/ 131 w 749"/>
                <a:gd name="T55" fmla="*/ 534 h 750"/>
                <a:gd name="T56" fmla="*/ 85 w 749"/>
                <a:gd name="T57" fmla="*/ 581 h 750"/>
                <a:gd name="T58" fmla="*/ 85 w 749"/>
                <a:gd name="T59" fmla="*/ 614 h 750"/>
                <a:gd name="T60" fmla="*/ 134 w 749"/>
                <a:gd name="T61" fmla="*/ 663 h 750"/>
                <a:gd name="T62" fmla="*/ 167 w 749"/>
                <a:gd name="T63" fmla="*/ 663 h 750"/>
                <a:gd name="T64" fmla="*/ 214 w 749"/>
                <a:gd name="T65" fmla="*/ 618 h 750"/>
                <a:gd name="T66" fmla="*/ 315 w 749"/>
                <a:gd name="T67" fmla="*/ 659 h 750"/>
                <a:gd name="T68" fmla="*/ 315 w 749"/>
                <a:gd name="T69" fmla="*/ 725 h 750"/>
                <a:gd name="T70" fmla="*/ 339 w 749"/>
                <a:gd name="T71" fmla="*/ 749 h 750"/>
                <a:gd name="T72" fmla="*/ 409 w 749"/>
                <a:gd name="T73" fmla="*/ 749 h 750"/>
                <a:gd name="T74" fmla="*/ 433 w 749"/>
                <a:gd name="T75" fmla="*/ 725 h 750"/>
                <a:gd name="T76" fmla="*/ 433 w 749"/>
                <a:gd name="T77" fmla="*/ 659 h 750"/>
                <a:gd name="T78" fmla="*/ 534 w 749"/>
                <a:gd name="T79" fmla="*/ 618 h 750"/>
                <a:gd name="T80" fmla="*/ 581 w 749"/>
                <a:gd name="T81" fmla="*/ 663 h 750"/>
                <a:gd name="T82" fmla="*/ 614 w 749"/>
                <a:gd name="T83" fmla="*/ 663 h 750"/>
                <a:gd name="T84" fmla="*/ 663 w 749"/>
                <a:gd name="T85" fmla="*/ 614 h 750"/>
                <a:gd name="T86" fmla="*/ 663 w 749"/>
                <a:gd name="T87" fmla="*/ 581 h 750"/>
                <a:gd name="T88" fmla="*/ 617 w 749"/>
                <a:gd name="T89" fmla="*/ 534 h 750"/>
                <a:gd name="T90" fmla="*/ 659 w 749"/>
                <a:gd name="T91" fmla="*/ 433 h 750"/>
                <a:gd name="T92" fmla="*/ 724 w 749"/>
                <a:gd name="T93" fmla="*/ 433 h 750"/>
                <a:gd name="T94" fmla="*/ 748 w 749"/>
                <a:gd name="T95" fmla="*/ 409 h 750"/>
                <a:gd name="T96" fmla="*/ 748 w 749"/>
                <a:gd name="T97" fmla="*/ 340 h 750"/>
                <a:gd name="T98" fmla="*/ 724 w 749"/>
                <a:gd name="T99" fmla="*/ 316 h 750"/>
                <a:gd name="T100" fmla="*/ 373 w 749"/>
                <a:gd name="T101" fmla="*/ 522 h 750"/>
                <a:gd name="T102" fmla="*/ 373 w 749"/>
                <a:gd name="T103" fmla="*/ 522 h 750"/>
                <a:gd name="T104" fmla="*/ 227 w 749"/>
                <a:gd name="T105" fmla="*/ 374 h 750"/>
                <a:gd name="T106" fmla="*/ 373 w 749"/>
                <a:gd name="T107" fmla="*/ 227 h 750"/>
                <a:gd name="T108" fmla="*/ 521 w 749"/>
                <a:gd name="T109" fmla="*/ 374 h 750"/>
                <a:gd name="T110" fmla="*/ 373 w 749"/>
                <a:gd name="T111" fmla="*/ 522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49" h="750">
                  <a:moveTo>
                    <a:pt x="724" y="316"/>
                  </a:moveTo>
                  <a:lnTo>
                    <a:pt x="724" y="316"/>
                  </a:lnTo>
                  <a:cubicBezTo>
                    <a:pt x="659" y="316"/>
                    <a:pt x="659" y="316"/>
                    <a:pt x="659" y="316"/>
                  </a:cubicBezTo>
                  <a:cubicBezTo>
                    <a:pt x="651" y="279"/>
                    <a:pt x="637" y="245"/>
                    <a:pt x="617" y="215"/>
                  </a:cubicBezTo>
                  <a:cubicBezTo>
                    <a:pt x="663" y="168"/>
                    <a:pt x="663" y="168"/>
                    <a:pt x="663" y="168"/>
                  </a:cubicBezTo>
                  <a:cubicBezTo>
                    <a:pt x="672" y="158"/>
                    <a:pt x="672" y="144"/>
                    <a:pt x="663" y="135"/>
                  </a:cubicBezTo>
                  <a:cubicBezTo>
                    <a:pt x="614" y="86"/>
                    <a:pt x="614" y="86"/>
                    <a:pt x="614" y="86"/>
                  </a:cubicBezTo>
                  <a:cubicBezTo>
                    <a:pt x="604" y="76"/>
                    <a:pt x="590" y="76"/>
                    <a:pt x="581" y="86"/>
                  </a:cubicBezTo>
                  <a:cubicBezTo>
                    <a:pt x="534" y="131"/>
                    <a:pt x="534" y="131"/>
                    <a:pt x="534" y="131"/>
                  </a:cubicBezTo>
                  <a:cubicBezTo>
                    <a:pt x="504" y="112"/>
                    <a:pt x="469" y="97"/>
                    <a:pt x="433" y="90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3" y="11"/>
                    <a:pt x="421" y="0"/>
                    <a:pt x="409" y="0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325" y="0"/>
                    <a:pt x="315" y="11"/>
                    <a:pt x="315" y="24"/>
                  </a:cubicBezTo>
                  <a:cubicBezTo>
                    <a:pt x="315" y="90"/>
                    <a:pt x="315" y="90"/>
                    <a:pt x="315" y="90"/>
                  </a:cubicBezTo>
                  <a:cubicBezTo>
                    <a:pt x="279" y="97"/>
                    <a:pt x="244" y="112"/>
                    <a:pt x="214" y="131"/>
                  </a:cubicBezTo>
                  <a:cubicBezTo>
                    <a:pt x="167" y="86"/>
                    <a:pt x="167" y="86"/>
                    <a:pt x="167" y="86"/>
                  </a:cubicBezTo>
                  <a:cubicBezTo>
                    <a:pt x="158" y="76"/>
                    <a:pt x="143" y="76"/>
                    <a:pt x="134" y="86"/>
                  </a:cubicBezTo>
                  <a:cubicBezTo>
                    <a:pt x="85" y="135"/>
                    <a:pt x="85" y="135"/>
                    <a:pt x="85" y="135"/>
                  </a:cubicBezTo>
                  <a:cubicBezTo>
                    <a:pt x="76" y="144"/>
                    <a:pt x="76" y="158"/>
                    <a:pt x="85" y="168"/>
                  </a:cubicBezTo>
                  <a:cubicBezTo>
                    <a:pt x="131" y="215"/>
                    <a:pt x="131" y="215"/>
                    <a:pt x="131" y="215"/>
                  </a:cubicBezTo>
                  <a:cubicBezTo>
                    <a:pt x="111" y="245"/>
                    <a:pt x="96" y="279"/>
                    <a:pt x="89" y="316"/>
                  </a:cubicBezTo>
                  <a:cubicBezTo>
                    <a:pt x="24" y="316"/>
                    <a:pt x="24" y="316"/>
                    <a:pt x="24" y="316"/>
                  </a:cubicBezTo>
                  <a:cubicBezTo>
                    <a:pt x="10" y="316"/>
                    <a:pt x="0" y="326"/>
                    <a:pt x="0" y="340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0" y="422"/>
                    <a:pt x="10" y="433"/>
                    <a:pt x="24" y="433"/>
                  </a:cubicBezTo>
                  <a:cubicBezTo>
                    <a:pt x="89" y="433"/>
                    <a:pt x="89" y="433"/>
                    <a:pt x="89" y="433"/>
                  </a:cubicBezTo>
                  <a:cubicBezTo>
                    <a:pt x="96" y="470"/>
                    <a:pt x="111" y="504"/>
                    <a:pt x="131" y="534"/>
                  </a:cubicBezTo>
                  <a:cubicBezTo>
                    <a:pt x="85" y="581"/>
                    <a:pt x="85" y="581"/>
                    <a:pt x="85" y="581"/>
                  </a:cubicBezTo>
                  <a:cubicBezTo>
                    <a:pt x="76" y="591"/>
                    <a:pt x="76" y="605"/>
                    <a:pt x="85" y="614"/>
                  </a:cubicBezTo>
                  <a:cubicBezTo>
                    <a:pt x="134" y="663"/>
                    <a:pt x="134" y="663"/>
                    <a:pt x="134" y="663"/>
                  </a:cubicBezTo>
                  <a:cubicBezTo>
                    <a:pt x="143" y="673"/>
                    <a:pt x="158" y="673"/>
                    <a:pt x="167" y="663"/>
                  </a:cubicBezTo>
                  <a:cubicBezTo>
                    <a:pt x="214" y="618"/>
                    <a:pt x="214" y="618"/>
                    <a:pt x="214" y="618"/>
                  </a:cubicBezTo>
                  <a:cubicBezTo>
                    <a:pt x="244" y="637"/>
                    <a:pt x="279" y="652"/>
                    <a:pt x="315" y="659"/>
                  </a:cubicBezTo>
                  <a:cubicBezTo>
                    <a:pt x="315" y="725"/>
                    <a:pt x="315" y="725"/>
                    <a:pt x="315" y="725"/>
                  </a:cubicBezTo>
                  <a:cubicBezTo>
                    <a:pt x="315" y="737"/>
                    <a:pt x="325" y="749"/>
                    <a:pt x="339" y="749"/>
                  </a:cubicBezTo>
                  <a:cubicBezTo>
                    <a:pt x="409" y="749"/>
                    <a:pt x="409" y="749"/>
                    <a:pt x="409" y="749"/>
                  </a:cubicBezTo>
                  <a:cubicBezTo>
                    <a:pt x="421" y="749"/>
                    <a:pt x="433" y="737"/>
                    <a:pt x="433" y="725"/>
                  </a:cubicBezTo>
                  <a:cubicBezTo>
                    <a:pt x="433" y="659"/>
                    <a:pt x="433" y="659"/>
                    <a:pt x="433" y="659"/>
                  </a:cubicBezTo>
                  <a:cubicBezTo>
                    <a:pt x="469" y="652"/>
                    <a:pt x="504" y="637"/>
                    <a:pt x="534" y="618"/>
                  </a:cubicBezTo>
                  <a:cubicBezTo>
                    <a:pt x="581" y="663"/>
                    <a:pt x="581" y="663"/>
                    <a:pt x="581" y="663"/>
                  </a:cubicBezTo>
                  <a:cubicBezTo>
                    <a:pt x="590" y="673"/>
                    <a:pt x="604" y="673"/>
                    <a:pt x="614" y="663"/>
                  </a:cubicBezTo>
                  <a:cubicBezTo>
                    <a:pt x="663" y="614"/>
                    <a:pt x="663" y="614"/>
                    <a:pt x="663" y="614"/>
                  </a:cubicBezTo>
                  <a:cubicBezTo>
                    <a:pt x="672" y="605"/>
                    <a:pt x="672" y="591"/>
                    <a:pt x="663" y="581"/>
                  </a:cubicBezTo>
                  <a:cubicBezTo>
                    <a:pt x="617" y="534"/>
                    <a:pt x="617" y="534"/>
                    <a:pt x="617" y="534"/>
                  </a:cubicBezTo>
                  <a:cubicBezTo>
                    <a:pt x="637" y="504"/>
                    <a:pt x="651" y="470"/>
                    <a:pt x="659" y="433"/>
                  </a:cubicBezTo>
                  <a:cubicBezTo>
                    <a:pt x="724" y="433"/>
                    <a:pt x="724" y="433"/>
                    <a:pt x="724" y="433"/>
                  </a:cubicBezTo>
                  <a:cubicBezTo>
                    <a:pt x="738" y="433"/>
                    <a:pt x="748" y="422"/>
                    <a:pt x="748" y="409"/>
                  </a:cubicBezTo>
                  <a:cubicBezTo>
                    <a:pt x="748" y="340"/>
                    <a:pt x="748" y="340"/>
                    <a:pt x="748" y="340"/>
                  </a:cubicBezTo>
                  <a:cubicBezTo>
                    <a:pt x="748" y="326"/>
                    <a:pt x="738" y="316"/>
                    <a:pt x="724" y="316"/>
                  </a:cubicBezTo>
                  <a:close/>
                  <a:moveTo>
                    <a:pt x="373" y="522"/>
                  </a:moveTo>
                  <a:lnTo>
                    <a:pt x="373" y="522"/>
                  </a:lnTo>
                  <a:cubicBezTo>
                    <a:pt x="293" y="522"/>
                    <a:pt x="227" y="455"/>
                    <a:pt x="227" y="374"/>
                  </a:cubicBezTo>
                  <a:cubicBezTo>
                    <a:pt x="227" y="293"/>
                    <a:pt x="293" y="227"/>
                    <a:pt x="373" y="227"/>
                  </a:cubicBezTo>
                  <a:cubicBezTo>
                    <a:pt x="455" y="227"/>
                    <a:pt x="521" y="293"/>
                    <a:pt x="521" y="374"/>
                  </a:cubicBezTo>
                  <a:cubicBezTo>
                    <a:pt x="521" y="455"/>
                    <a:pt x="455" y="522"/>
                    <a:pt x="373" y="5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" name="Group 367"/>
          <p:cNvGrpSpPr/>
          <p:nvPr/>
        </p:nvGrpSpPr>
        <p:grpSpPr>
          <a:xfrm>
            <a:off x="3058361" y="4300274"/>
            <a:ext cx="429822" cy="429821"/>
            <a:chOff x="3058361" y="4300274"/>
            <a:chExt cx="429822" cy="429821"/>
          </a:xfrm>
        </p:grpSpPr>
        <p:sp>
          <p:nvSpPr>
            <p:cNvPr id="3096" name="Freeform 24"/>
            <p:cNvSpPr>
              <a:spLocks noChangeArrowheads="1"/>
            </p:cNvSpPr>
            <p:nvPr/>
          </p:nvSpPr>
          <p:spPr bwMode="auto">
            <a:xfrm>
              <a:off x="3058361" y="4300274"/>
              <a:ext cx="429822" cy="429821"/>
            </a:xfrm>
            <a:custGeom>
              <a:avLst/>
              <a:gdLst>
                <a:gd name="T0" fmla="*/ 1022 w 1023"/>
                <a:gd name="T1" fmla="*/ 511 h 1024"/>
                <a:gd name="T2" fmla="*/ 1022 w 1023"/>
                <a:gd name="T3" fmla="*/ 511 h 1024"/>
                <a:gd name="T4" fmla="*/ 511 w 1023"/>
                <a:gd name="T5" fmla="*/ 1023 h 1024"/>
                <a:gd name="T6" fmla="*/ 0 w 1023"/>
                <a:gd name="T7" fmla="*/ 511 h 1024"/>
                <a:gd name="T8" fmla="*/ 511 w 1023"/>
                <a:gd name="T9" fmla="*/ 0 h 1024"/>
                <a:gd name="T10" fmla="*/ 1022 w 1023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8" y="1023"/>
                    <a:pt x="0" y="794"/>
                    <a:pt x="0" y="511"/>
                  </a:cubicBezTo>
                  <a:cubicBezTo>
                    <a:pt x="0" y="229"/>
                    <a:pt x="228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7" name="Freeform 45"/>
            <p:cNvSpPr>
              <a:spLocks noChangeArrowheads="1"/>
            </p:cNvSpPr>
            <p:nvPr/>
          </p:nvSpPr>
          <p:spPr bwMode="auto">
            <a:xfrm>
              <a:off x="3119499" y="4457752"/>
              <a:ext cx="205648" cy="205647"/>
            </a:xfrm>
            <a:custGeom>
              <a:avLst/>
              <a:gdLst>
                <a:gd name="T0" fmla="*/ 476 w 491"/>
                <a:gd name="T1" fmla="*/ 273 h 490"/>
                <a:gd name="T2" fmla="*/ 476 w 491"/>
                <a:gd name="T3" fmla="*/ 273 h 490"/>
                <a:gd name="T4" fmla="*/ 436 w 491"/>
                <a:gd name="T5" fmla="*/ 261 h 490"/>
                <a:gd name="T6" fmla="*/ 427 w 491"/>
                <a:gd name="T7" fmla="*/ 189 h 490"/>
                <a:gd name="T8" fmla="*/ 466 w 491"/>
                <a:gd name="T9" fmla="*/ 168 h 490"/>
                <a:gd name="T10" fmla="*/ 472 w 491"/>
                <a:gd name="T11" fmla="*/ 147 h 490"/>
                <a:gd name="T12" fmla="*/ 450 w 491"/>
                <a:gd name="T13" fmla="*/ 107 h 490"/>
                <a:gd name="T14" fmla="*/ 429 w 491"/>
                <a:gd name="T15" fmla="*/ 101 h 490"/>
                <a:gd name="T16" fmla="*/ 391 w 491"/>
                <a:gd name="T17" fmla="*/ 121 h 490"/>
                <a:gd name="T18" fmla="*/ 335 w 491"/>
                <a:gd name="T19" fmla="*/ 76 h 490"/>
                <a:gd name="T20" fmla="*/ 347 w 491"/>
                <a:gd name="T21" fmla="*/ 34 h 490"/>
                <a:gd name="T22" fmla="*/ 337 w 491"/>
                <a:gd name="T23" fmla="*/ 15 h 490"/>
                <a:gd name="T24" fmla="*/ 293 w 491"/>
                <a:gd name="T25" fmla="*/ 2 h 490"/>
                <a:gd name="T26" fmla="*/ 273 w 491"/>
                <a:gd name="T27" fmla="*/ 12 h 490"/>
                <a:gd name="T28" fmla="*/ 262 w 491"/>
                <a:gd name="T29" fmla="*/ 54 h 490"/>
                <a:gd name="T30" fmla="*/ 189 w 491"/>
                <a:gd name="T31" fmla="*/ 61 h 490"/>
                <a:gd name="T32" fmla="*/ 169 w 491"/>
                <a:gd name="T33" fmla="*/ 24 h 490"/>
                <a:gd name="T34" fmla="*/ 148 w 491"/>
                <a:gd name="T35" fmla="*/ 17 h 490"/>
                <a:gd name="T36" fmla="*/ 108 w 491"/>
                <a:gd name="T37" fmla="*/ 39 h 490"/>
                <a:gd name="T38" fmla="*/ 101 w 491"/>
                <a:gd name="T39" fmla="*/ 60 h 490"/>
                <a:gd name="T40" fmla="*/ 121 w 491"/>
                <a:gd name="T41" fmla="*/ 97 h 490"/>
                <a:gd name="T42" fmla="*/ 76 w 491"/>
                <a:gd name="T43" fmla="*/ 154 h 490"/>
                <a:gd name="T44" fmla="*/ 35 w 491"/>
                <a:gd name="T45" fmla="*/ 141 h 490"/>
                <a:gd name="T46" fmla="*/ 16 w 491"/>
                <a:gd name="T47" fmla="*/ 152 h 490"/>
                <a:gd name="T48" fmla="*/ 3 w 491"/>
                <a:gd name="T49" fmla="*/ 196 h 490"/>
                <a:gd name="T50" fmla="*/ 13 w 491"/>
                <a:gd name="T51" fmla="*/ 215 h 490"/>
                <a:gd name="T52" fmla="*/ 55 w 491"/>
                <a:gd name="T53" fmla="*/ 228 h 490"/>
                <a:gd name="T54" fmla="*/ 62 w 491"/>
                <a:gd name="T55" fmla="*/ 299 h 490"/>
                <a:gd name="T56" fmla="*/ 23 w 491"/>
                <a:gd name="T57" fmla="*/ 320 h 490"/>
                <a:gd name="T58" fmla="*/ 17 w 491"/>
                <a:gd name="T59" fmla="*/ 341 h 490"/>
                <a:gd name="T60" fmla="*/ 39 w 491"/>
                <a:gd name="T61" fmla="*/ 382 h 490"/>
                <a:gd name="T62" fmla="*/ 60 w 491"/>
                <a:gd name="T63" fmla="*/ 388 h 490"/>
                <a:gd name="T64" fmla="*/ 98 w 491"/>
                <a:gd name="T65" fmla="*/ 367 h 490"/>
                <a:gd name="T66" fmla="*/ 155 w 491"/>
                <a:gd name="T67" fmla="*/ 413 h 490"/>
                <a:gd name="T68" fmla="*/ 142 w 491"/>
                <a:gd name="T69" fmla="*/ 455 h 490"/>
                <a:gd name="T70" fmla="*/ 152 w 491"/>
                <a:gd name="T71" fmla="*/ 473 h 490"/>
                <a:gd name="T72" fmla="*/ 196 w 491"/>
                <a:gd name="T73" fmla="*/ 487 h 490"/>
                <a:gd name="T74" fmla="*/ 216 w 491"/>
                <a:gd name="T75" fmla="*/ 476 h 490"/>
                <a:gd name="T76" fmla="*/ 228 w 491"/>
                <a:gd name="T77" fmla="*/ 435 h 490"/>
                <a:gd name="T78" fmla="*/ 300 w 491"/>
                <a:gd name="T79" fmla="*/ 427 h 490"/>
                <a:gd name="T80" fmla="*/ 321 w 491"/>
                <a:gd name="T81" fmla="*/ 465 h 490"/>
                <a:gd name="T82" fmla="*/ 342 w 491"/>
                <a:gd name="T83" fmla="*/ 471 h 490"/>
                <a:gd name="T84" fmla="*/ 383 w 491"/>
                <a:gd name="T85" fmla="*/ 449 h 490"/>
                <a:gd name="T86" fmla="*/ 388 w 491"/>
                <a:gd name="T87" fmla="*/ 428 h 490"/>
                <a:gd name="T88" fmla="*/ 368 w 491"/>
                <a:gd name="T89" fmla="*/ 391 h 490"/>
                <a:gd name="T90" fmla="*/ 414 w 491"/>
                <a:gd name="T91" fmla="*/ 335 h 490"/>
                <a:gd name="T92" fmla="*/ 454 w 491"/>
                <a:gd name="T93" fmla="*/ 347 h 490"/>
                <a:gd name="T94" fmla="*/ 474 w 491"/>
                <a:gd name="T95" fmla="*/ 337 h 490"/>
                <a:gd name="T96" fmla="*/ 487 w 491"/>
                <a:gd name="T97" fmla="*/ 292 h 490"/>
                <a:gd name="T98" fmla="*/ 476 w 491"/>
                <a:gd name="T99" fmla="*/ 273 h 490"/>
                <a:gd name="T100" fmla="*/ 217 w 491"/>
                <a:gd name="T101" fmla="*/ 337 h 490"/>
                <a:gd name="T102" fmla="*/ 217 w 491"/>
                <a:gd name="T103" fmla="*/ 337 h 490"/>
                <a:gd name="T104" fmla="*/ 152 w 491"/>
                <a:gd name="T105" fmla="*/ 217 h 490"/>
                <a:gd name="T106" fmla="*/ 272 w 491"/>
                <a:gd name="T107" fmla="*/ 152 h 490"/>
                <a:gd name="T108" fmla="*/ 338 w 491"/>
                <a:gd name="T109" fmla="*/ 272 h 490"/>
                <a:gd name="T110" fmla="*/ 217 w 491"/>
                <a:gd name="T111" fmla="*/ 337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1" h="490">
                  <a:moveTo>
                    <a:pt x="476" y="273"/>
                  </a:moveTo>
                  <a:lnTo>
                    <a:pt x="476" y="273"/>
                  </a:lnTo>
                  <a:cubicBezTo>
                    <a:pt x="436" y="261"/>
                    <a:pt x="436" y="261"/>
                    <a:pt x="436" y="261"/>
                  </a:cubicBezTo>
                  <a:cubicBezTo>
                    <a:pt x="438" y="236"/>
                    <a:pt x="435" y="212"/>
                    <a:pt x="427" y="189"/>
                  </a:cubicBezTo>
                  <a:cubicBezTo>
                    <a:pt x="466" y="168"/>
                    <a:pt x="466" y="168"/>
                    <a:pt x="466" y="168"/>
                  </a:cubicBezTo>
                  <a:cubicBezTo>
                    <a:pt x="473" y="164"/>
                    <a:pt x="476" y="155"/>
                    <a:pt x="472" y="147"/>
                  </a:cubicBezTo>
                  <a:cubicBezTo>
                    <a:pt x="450" y="107"/>
                    <a:pt x="450" y="107"/>
                    <a:pt x="450" y="107"/>
                  </a:cubicBezTo>
                  <a:cubicBezTo>
                    <a:pt x="446" y="100"/>
                    <a:pt x="437" y="96"/>
                    <a:pt x="429" y="101"/>
                  </a:cubicBezTo>
                  <a:cubicBezTo>
                    <a:pt x="391" y="121"/>
                    <a:pt x="391" y="121"/>
                    <a:pt x="391" y="121"/>
                  </a:cubicBezTo>
                  <a:cubicBezTo>
                    <a:pt x="376" y="103"/>
                    <a:pt x="357" y="87"/>
                    <a:pt x="335" y="76"/>
                  </a:cubicBezTo>
                  <a:cubicBezTo>
                    <a:pt x="347" y="34"/>
                    <a:pt x="347" y="34"/>
                    <a:pt x="347" y="34"/>
                  </a:cubicBezTo>
                  <a:cubicBezTo>
                    <a:pt x="349" y="27"/>
                    <a:pt x="345" y="17"/>
                    <a:pt x="337" y="15"/>
                  </a:cubicBezTo>
                  <a:cubicBezTo>
                    <a:pt x="293" y="2"/>
                    <a:pt x="293" y="2"/>
                    <a:pt x="293" y="2"/>
                  </a:cubicBezTo>
                  <a:cubicBezTo>
                    <a:pt x="285" y="0"/>
                    <a:pt x="276" y="4"/>
                    <a:pt x="273" y="12"/>
                  </a:cubicBezTo>
                  <a:cubicBezTo>
                    <a:pt x="262" y="54"/>
                    <a:pt x="262" y="54"/>
                    <a:pt x="262" y="54"/>
                  </a:cubicBezTo>
                  <a:cubicBezTo>
                    <a:pt x="237" y="52"/>
                    <a:pt x="212" y="54"/>
                    <a:pt x="189" y="61"/>
                  </a:cubicBezTo>
                  <a:cubicBezTo>
                    <a:pt x="169" y="24"/>
                    <a:pt x="169" y="24"/>
                    <a:pt x="169" y="24"/>
                  </a:cubicBezTo>
                  <a:cubicBezTo>
                    <a:pt x="165" y="16"/>
                    <a:pt x="156" y="13"/>
                    <a:pt x="148" y="17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0" y="43"/>
                    <a:pt x="97" y="53"/>
                    <a:pt x="101" y="60"/>
                  </a:cubicBezTo>
                  <a:cubicBezTo>
                    <a:pt x="121" y="97"/>
                    <a:pt x="121" y="97"/>
                    <a:pt x="121" y="97"/>
                  </a:cubicBezTo>
                  <a:cubicBezTo>
                    <a:pt x="104" y="113"/>
                    <a:pt x="88" y="132"/>
                    <a:pt x="76" y="154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26" y="139"/>
                    <a:pt x="18" y="144"/>
                    <a:pt x="16" y="152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0" y="205"/>
                    <a:pt x="5" y="213"/>
                    <a:pt x="13" y="215"/>
                  </a:cubicBezTo>
                  <a:cubicBezTo>
                    <a:pt x="55" y="228"/>
                    <a:pt x="55" y="228"/>
                    <a:pt x="55" y="228"/>
                  </a:cubicBezTo>
                  <a:cubicBezTo>
                    <a:pt x="51" y="253"/>
                    <a:pt x="55" y="276"/>
                    <a:pt x="62" y="299"/>
                  </a:cubicBezTo>
                  <a:cubicBezTo>
                    <a:pt x="23" y="320"/>
                    <a:pt x="23" y="320"/>
                    <a:pt x="23" y="320"/>
                  </a:cubicBezTo>
                  <a:cubicBezTo>
                    <a:pt x="16" y="324"/>
                    <a:pt x="13" y="334"/>
                    <a:pt x="17" y="341"/>
                  </a:cubicBezTo>
                  <a:cubicBezTo>
                    <a:pt x="39" y="382"/>
                    <a:pt x="39" y="382"/>
                    <a:pt x="39" y="382"/>
                  </a:cubicBezTo>
                  <a:cubicBezTo>
                    <a:pt x="43" y="389"/>
                    <a:pt x="52" y="392"/>
                    <a:pt x="60" y="388"/>
                  </a:cubicBezTo>
                  <a:cubicBezTo>
                    <a:pt x="98" y="367"/>
                    <a:pt x="98" y="367"/>
                    <a:pt x="98" y="367"/>
                  </a:cubicBezTo>
                  <a:cubicBezTo>
                    <a:pt x="114" y="386"/>
                    <a:pt x="133" y="401"/>
                    <a:pt x="155" y="413"/>
                  </a:cubicBezTo>
                  <a:cubicBezTo>
                    <a:pt x="142" y="455"/>
                    <a:pt x="142" y="455"/>
                    <a:pt x="142" y="455"/>
                  </a:cubicBezTo>
                  <a:cubicBezTo>
                    <a:pt x="140" y="463"/>
                    <a:pt x="144" y="471"/>
                    <a:pt x="152" y="473"/>
                  </a:cubicBezTo>
                  <a:cubicBezTo>
                    <a:pt x="196" y="487"/>
                    <a:pt x="196" y="487"/>
                    <a:pt x="196" y="487"/>
                  </a:cubicBezTo>
                  <a:cubicBezTo>
                    <a:pt x="204" y="489"/>
                    <a:pt x="214" y="485"/>
                    <a:pt x="216" y="476"/>
                  </a:cubicBezTo>
                  <a:cubicBezTo>
                    <a:pt x="228" y="435"/>
                    <a:pt x="228" y="435"/>
                    <a:pt x="228" y="435"/>
                  </a:cubicBezTo>
                  <a:cubicBezTo>
                    <a:pt x="252" y="437"/>
                    <a:pt x="277" y="435"/>
                    <a:pt x="300" y="427"/>
                  </a:cubicBezTo>
                  <a:cubicBezTo>
                    <a:pt x="321" y="465"/>
                    <a:pt x="321" y="465"/>
                    <a:pt x="321" y="465"/>
                  </a:cubicBezTo>
                  <a:cubicBezTo>
                    <a:pt x="324" y="472"/>
                    <a:pt x="334" y="475"/>
                    <a:pt x="342" y="471"/>
                  </a:cubicBezTo>
                  <a:cubicBezTo>
                    <a:pt x="383" y="449"/>
                    <a:pt x="383" y="449"/>
                    <a:pt x="383" y="449"/>
                  </a:cubicBezTo>
                  <a:cubicBezTo>
                    <a:pt x="390" y="445"/>
                    <a:pt x="392" y="436"/>
                    <a:pt x="388" y="428"/>
                  </a:cubicBezTo>
                  <a:cubicBezTo>
                    <a:pt x="368" y="391"/>
                    <a:pt x="368" y="391"/>
                    <a:pt x="368" y="391"/>
                  </a:cubicBezTo>
                  <a:cubicBezTo>
                    <a:pt x="386" y="375"/>
                    <a:pt x="401" y="357"/>
                    <a:pt x="414" y="335"/>
                  </a:cubicBezTo>
                  <a:cubicBezTo>
                    <a:pt x="454" y="347"/>
                    <a:pt x="454" y="347"/>
                    <a:pt x="454" y="347"/>
                  </a:cubicBezTo>
                  <a:cubicBezTo>
                    <a:pt x="463" y="349"/>
                    <a:pt x="471" y="344"/>
                    <a:pt x="474" y="337"/>
                  </a:cubicBezTo>
                  <a:cubicBezTo>
                    <a:pt x="487" y="292"/>
                    <a:pt x="487" y="292"/>
                    <a:pt x="487" y="292"/>
                  </a:cubicBezTo>
                  <a:cubicBezTo>
                    <a:pt x="490" y="284"/>
                    <a:pt x="485" y="275"/>
                    <a:pt x="476" y="273"/>
                  </a:cubicBezTo>
                  <a:close/>
                  <a:moveTo>
                    <a:pt x="217" y="337"/>
                  </a:moveTo>
                  <a:lnTo>
                    <a:pt x="217" y="337"/>
                  </a:lnTo>
                  <a:cubicBezTo>
                    <a:pt x="166" y="321"/>
                    <a:pt x="137" y="268"/>
                    <a:pt x="152" y="217"/>
                  </a:cubicBezTo>
                  <a:cubicBezTo>
                    <a:pt x="167" y="165"/>
                    <a:pt x="221" y="136"/>
                    <a:pt x="272" y="152"/>
                  </a:cubicBezTo>
                  <a:cubicBezTo>
                    <a:pt x="323" y="167"/>
                    <a:pt x="352" y="220"/>
                    <a:pt x="338" y="272"/>
                  </a:cubicBezTo>
                  <a:cubicBezTo>
                    <a:pt x="322" y="323"/>
                    <a:pt x="268" y="353"/>
                    <a:pt x="217" y="3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8" name="Freeform 46"/>
            <p:cNvSpPr>
              <a:spLocks noChangeArrowheads="1"/>
            </p:cNvSpPr>
            <p:nvPr/>
          </p:nvSpPr>
          <p:spPr bwMode="auto">
            <a:xfrm>
              <a:off x="3252892" y="4365118"/>
              <a:ext cx="148214" cy="148214"/>
            </a:xfrm>
            <a:custGeom>
              <a:avLst/>
              <a:gdLst>
                <a:gd name="T0" fmla="*/ 350 w 351"/>
                <a:gd name="T1" fmla="*/ 157 h 352"/>
                <a:gd name="T2" fmla="*/ 350 w 351"/>
                <a:gd name="T3" fmla="*/ 157 h 352"/>
                <a:gd name="T4" fmla="*/ 338 w 351"/>
                <a:gd name="T5" fmla="*/ 147 h 352"/>
                <a:gd name="T6" fmla="*/ 308 w 351"/>
                <a:gd name="T7" fmla="*/ 147 h 352"/>
                <a:gd name="T8" fmla="*/ 287 w 351"/>
                <a:gd name="T9" fmla="*/ 99 h 352"/>
                <a:gd name="T10" fmla="*/ 309 w 351"/>
                <a:gd name="T11" fmla="*/ 77 h 352"/>
                <a:gd name="T12" fmla="*/ 309 w 351"/>
                <a:gd name="T13" fmla="*/ 62 h 352"/>
                <a:gd name="T14" fmla="*/ 285 w 351"/>
                <a:gd name="T15" fmla="*/ 40 h 352"/>
                <a:gd name="T16" fmla="*/ 270 w 351"/>
                <a:gd name="T17" fmla="*/ 40 h 352"/>
                <a:gd name="T18" fmla="*/ 249 w 351"/>
                <a:gd name="T19" fmla="*/ 61 h 352"/>
                <a:gd name="T20" fmla="*/ 201 w 351"/>
                <a:gd name="T21" fmla="*/ 42 h 352"/>
                <a:gd name="T22" fmla="*/ 200 w 351"/>
                <a:gd name="T23" fmla="*/ 11 h 352"/>
                <a:gd name="T24" fmla="*/ 189 w 351"/>
                <a:gd name="T25" fmla="*/ 0 h 352"/>
                <a:gd name="T26" fmla="*/ 156 w 351"/>
                <a:gd name="T27" fmla="*/ 1 h 352"/>
                <a:gd name="T28" fmla="*/ 146 w 351"/>
                <a:gd name="T29" fmla="*/ 11 h 352"/>
                <a:gd name="T30" fmla="*/ 146 w 351"/>
                <a:gd name="T31" fmla="*/ 43 h 352"/>
                <a:gd name="T32" fmla="*/ 99 w 351"/>
                <a:gd name="T33" fmla="*/ 62 h 352"/>
                <a:gd name="T34" fmla="*/ 77 w 351"/>
                <a:gd name="T35" fmla="*/ 42 h 352"/>
                <a:gd name="T36" fmla="*/ 61 w 351"/>
                <a:gd name="T37" fmla="*/ 42 h 352"/>
                <a:gd name="T38" fmla="*/ 39 w 351"/>
                <a:gd name="T39" fmla="*/ 64 h 352"/>
                <a:gd name="T40" fmla="*/ 39 w 351"/>
                <a:gd name="T41" fmla="*/ 80 h 352"/>
                <a:gd name="T42" fmla="*/ 60 w 351"/>
                <a:gd name="T43" fmla="*/ 102 h 352"/>
                <a:gd name="T44" fmla="*/ 42 w 351"/>
                <a:gd name="T45" fmla="*/ 150 h 352"/>
                <a:gd name="T46" fmla="*/ 10 w 351"/>
                <a:gd name="T47" fmla="*/ 150 h 352"/>
                <a:gd name="T48" fmla="*/ 0 w 351"/>
                <a:gd name="T49" fmla="*/ 161 h 352"/>
                <a:gd name="T50" fmla="*/ 0 w 351"/>
                <a:gd name="T51" fmla="*/ 194 h 352"/>
                <a:gd name="T52" fmla="*/ 11 w 351"/>
                <a:gd name="T53" fmla="*/ 204 h 352"/>
                <a:gd name="T54" fmla="*/ 42 w 351"/>
                <a:gd name="T55" fmla="*/ 204 h 352"/>
                <a:gd name="T56" fmla="*/ 62 w 351"/>
                <a:gd name="T57" fmla="*/ 252 h 352"/>
                <a:gd name="T58" fmla="*/ 41 w 351"/>
                <a:gd name="T59" fmla="*/ 274 h 352"/>
                <a:gd name="T60" fmla="*/ 41 w 351"/>
                <a:gd name="T61" fmla="*/ 289 h 352"/>
                <a:gd name="T62" fmla="*/ 65 w 351"/>
                <a:gd name="T63" fmla="*/ 312 h 352"/>
                <a:gd name="T64" fmla="*/ 79 w 351"/>
                <a:gd name="T65" fmla="*/ 311 h 352"/>
                <a:gd name="T66" fmla="*/ 101 w 351"/>
                <a:gd name="T67" fmla="*/ 289 h 352"/>
                <a:gd name="T68" fmla="*/ 149 w 351"/>
                <a:gd name="T69" fmla="*/ 309 h 352"/>
                <a:gd name="T70" fmla="*/ 149 w 351"/>
                <a:gd name="T71" fmla="*/ 339 h 352"/>
                <a:gd name="T72" fmla="*/ 160 w 351"/>
                <a:gd name="T73" fmla="*/ 351 h 352"/>
                <a:gd name="T74" fmla="*/ 193 w 351"/>
                <a:gd name="T75" fmla="*/ 350 h 352"/>
                <a:gd name="T76" fmla="*/ 204 w 351"/>
                <a:gd name="T77" fmla="*/ 339 h 352"/>
                <a:gd name="T78" fmla="*/ 203 w 351"/>
                <a:gd name="T79" fmla="*/ 308 h 352"/>
                <a:gd name="T80" fmla="*/ 251 w 351"/>
                <a:gd name="T81" fmla="*/ 288 h 352"/>
                <a:gd name="T82" fmla="*/ 273 w 351"/>
                <a:gd name="T83" fmla="*/ 309 h 352"/>
                <a:gd name="T84" fmla="*/ 288 w 351"/>
                <a:gd name="T85" fmla="*/ 309 h 352"/>
                <a:gd name="T86" fmla="*/ 311 w 351"/>
                <a:gd name="T87" fmla="*/ 286 h 352"/>
                <a:gd name="T88" fmla="*/ 311 w 351"/>
                <a:gd name="T89" fmla="*/ 271 h 352"/>
                <a:gd name="T90" fmla="*/ 289 w 351"/>
                <a:gd name="T91" fmla="*/ 249 h 352"/>
                <a:gd name="T92" fmla="*/ 308 w 351"/>
                <a:gd name="T93" fmla="*/ 201 h 352"/>
                <a:gd name="T94" fmla="*/ 339 w 351"/>
                <a:gd name="T95" fmla="*/ 201 h 352"/>
                <a:gd name="T96" fmla="*/ 350 w 351"/>
                <a:gd name="T97" fmla="*/ 190 h 352"/>
                <a:gd name="T98" fmla="*/ 350 w 351"/>
                <a:gd name="T99" fmla="*/ 157 h 352"/>
                <a:gd name="T100" fmla="*/ 175 w 351"/>
                <a:gd name="T101" fmla="*/ 215 h 352"/>
                <a:gd name="T102" fmla="*/ 175 w 351"/>
                <a:gd name="T103" fmla="*/ 215 h 352"/>
                <a:gd name="T104" fmla="*/ 134 w 351"/>
                <a:gd name="T105" fmla="*/ 176 h 352"/>
                <a:gd name="T106" fmla="*/ 174 w 351"/>
                <a:gd name="T107" fmla="*/ 135 h 352"/>
                <a:gd name="T108" fmla="*/ 215 w 351"/>
                <a:gd name="T109" fmla="*/ 175 h 352"/>
                <a:gd name="T110" fmla="*/ 175 w 351"/>
                <a:gd name="T111" fmla="*/ 21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1" h="352">
                  <a:moveTo>
                    <a:pt x="350" y="157"/>
                  </a:moveTo>
                  <a:lnTo>
                    <a:pt x="350" y="157"/>
                  </a:lnTo>
                  <a:cubicBezTo>
                    <a:pt x="350" y="151"/>
                    <a:pt x="345" y="147"/>
                    <a:pt x="338" y="147"/>
                  </a:cubicBezTo>
                  <a:cubicBezTo>
                    <a:pt x="308" y="147"/>
                    <a:pt x="308" y="147"/>
                    <a:pt x="308" y="147"/>
                  </a:cubicBezTo>
                  <a:cubicBezTo>
                    <a:pt x="304" y="129"/>
                    <a:pt x="297" y="113"/>
                    <a:pt x="287" y="99"/>
                  </a:cubicBezTo>
                  <a:cubicBezTo>
                    <a:pt x="309" y="77"/>
                    <a:pt x="309" y="77"/>
                    <a:pt x="309" y="77"/>
                  </a:cubicBezTo>
                  <a:cubicBezTo>
                    <a:pt x="313" y="73"/>
                    <a:pt x="313" y="67"/>
                    <a:pt x="309" y="62"/>
                  </a:cubicBezTo>
                  <a:cubicBezTo>
                    <a:pt x="285" y="40"/>
                    <a:pt x="285" y="40"/>
                    <a:pt x="285" y="40"/>
                  </a:cubicBezTo>
                  <a:cubicBezTo>
                    <a:pt x="281" y="34"/>
                    <a:pt x="274" y="35"/>
                    <a:pt x="270" y="40"/>
                  </a:cubicBezTo>
                  <a:cubicBezTo>
                    <a:pt x="249" y="61"/>
                    <a:pt x="249" y="61"/>
                    <a:pt x="249" y="61"/>
                  </a:cubicBezTo>
                  <a:cubicBezTo>
                    <a:pt x="234" y="52"/>
                    <a:pt x="218" y="45"/>
                    <a:pt x="201" y="42"/>
                  </a:cubicBezTo>
                  <a:cubicBezTo>
                    <a:pt x="200" y="11"/>
                    <a:pt x="200" y="11"/>
                    <a:pt x="200" y="11"/>
                  </a:cubicBezTo>
                  <a:cubicBezTo>
                    <a:pt x="200" y="5"/>
                    <a:pt x="196" y="0"/>
                    <a:pt x="189" y="0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1" y="1"/>
                    <a:pt x="146" y="6"/>
                    <a:pt x="146" y="11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29" y="46"/>
                    <a:pt x="112" y="53"/>
                    <a:pt x="99" y="62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3" y="37"/>
                    <a:pt x="66" y="37"/>
                    <a:pt x="61" y="42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4" y="69"/>
                    <a:pt x="34" y="76"/>
                    <a:pt x="39" y="80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51" y="117"/>
                    <a:pt x="45" y="132"/>
                    <a:pt x="42" y="150"/>
                  </a:cubicBezTo>
                  <a:cubicBezTo>
                    <a:pt x="10" y="150"/>
                    <a:pt x="10" y="150"/>
                    <a:pt x="10" y="150"/>
                  </a:cubicBezTo>
                  <a:cubicBezTo>
                    <a:pt x="4" y="150"/>
                    <a:pt x="0" y="155"/>
                    <a:pt x="0" y="161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00"/>
                    <a:pt x="5" y="205"/>
                    <a:pt x="11" y="204"/>
                  </a:cubicBezTo>
                  <a:cubicBezTo>
                    <a:pt x="42" y="204"/>
                    <a:pt x="42" y="204"/>
                    <a:pt x="42" y="204"/>
                  </a:cubicBezTo>
                  <a:cubicBezTo>
                    <a:pt x="46" y="222"/>
                    <a:pt x="52" y="237"/>
                    <a:pt x="62" y="252"/>
                  </a:cubicBezTo>
                  <a:cubicBezTo>
                    <a:pt x="41" y="274"/>
                    <a:pt x="41" y="274"/>
                    <a:pt x="41" y="274"/>
                  </a:cubicBezTo>
                  <a:cubicBezTo>
                    <a:pt x="36" y="278"/>
                    <a:pt x="36" y="285"/>
                    <a:pt x="41" y="289"/>
                  </a:cubicBezTo>
                  <a:cubicBezTo>
                    <a:pt x="65" y="312"/>
                    <a:pt x="65" y="312"/>
                    <a:pt x="65" y="312"/>
                  </a:cubicBezTo>
                  <a:cubicBezTo>
                    <a:pt x="69" y="316"/>
                    <a:pt x="75" y="316"/>
                    <a:pt x="79" y="311"/>
                  </a:cubicBezTo>
                  <a:cubicBezTo>
                    <a:pt x="101" y="289"/>
                    <a:pt x="101" y="289"/>
                    <a:pt x="101" y="289"/>
                  </a:cubicBezTo>
                  <a:cubicBezTo>
                    <a:pt x="116" y="299"/>
                    <a:pt x="131" y="306"/>
                    <a:pt x="149" y="309"/>
                  </a:cubicBezTo>
                  <a:cubicBezTo>
                    <a:pt x="149" y="339"/>
                    <a:pt x="149" y="339"/>
                    <a:pt x="149" y="339"/>
                  </a:cubicBezTo>
                  <a:cubicBezTo>
                    <a:pt x="149" y="346"/>
                    <a:pt x="154" y="351"/>
                    <a:pt x="160" y="351"/>
                  </a:cubicBezTo>
                  <a:cubicBezTo>
                    <a:pt x="193" y="350"/>
                    <a:pt x="193" y="350"/>
                    <a:pt x="193" y="350"/>
                  </a:cubicBezTo>
                  <a:cubicBezTo>
                    <a:pt x="199" y="350"/>
                    <a:pt x="204" y="345"/>
                    <a:pt x="204" y="339"/>
                  </a:cubicBezTo>
                  <a:cubicBezTo>
                    <a:pt x="203" y="308"/>
                    <a:pt x="203" y="308"/>
                    <a:pt x="203" y="308"/>
                  </a:cubicBezTo>
                  <a:cubicBezTo>
                    <a:pt x="221" y="305"/>
                    <a:pt x="236" y="298"/>
                    <a:pt x="251" y="288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77" y="314"/>
                    <a:pt x="284" y="313"/>
                    <a:pt x="288" y="309"/>
                  </a:cubicBezTo>
                  <a:cubicBezTo>
                    <a:pt x="311" y="286"/>
                    <a:pt x="311" y="286"/>
                    <a:pt x="311" y="286"/>
                  </a:cubicBezTo>
                  <a:cubicBezTo>
                    <a:pt x="315" y="282"/>
                    <a:pt x="315" y="275"/>
                    <a:pt x="311" y="271"/>
                  </a:cubicBezTo>
                  <a:cubicBezTo>
                    <a:pt x="289" y="249"/>
                    <a:pt x="289" y="249"/>
                    <a:pt x="289" y="249"/>
                  </a:cubicBezTo>
                  <a:cubicBezTo>
                    <a:pt x="299" y="235"/>
                    <a:pt x="305" y="219"/>
                    <a:pt x="308" y="201"/>
                  </a:cubicBezTo>
                  <a:cubicBezTo>
                    <a:pt x="339" y="201"/>
                    <a:pt x="339" y="201"/>
                    <a:pt x="339" y="201"/>
                  </a:cubicBezTo>
                  <a:cubicBezTo>
                    <a:pt x="345" y="201"/>
                    <a:pt x="350" y="196"/>
                    <a:pt x="350" y="190"/>
                  </a:cubicBezTo>
                  <a:lnTo>
                    <a:pt x="350" y="157"/>
                  </a:lnTo>
                  <a:close/>
                  <a:moveTo>
                    <a:pt x="175" y="215"/>
                  </a:moveTo>
                  <a:lnTo>
                    <a:pt x="175" y="215"/>
                  </a:lnTo>
                  <a:cubicBezTo>
                    <a:pt x="153" y="216"/>
                    <a:pt x="134" y="198"/>
                    <a:pt x="134" y="176"/>
                  </a:cubicBezTo>
                  <a:cubicBezTo>
                    <a:pt x="134" y="154"/>
                    <a:pt x="152" y="135"/>
                    <a:pt x="174" y="135"/>
                  </a:cubicBezTo>
                  <a:cubicBezTo>
                    <a:pt x="197" y="134"/>
                    <a:pt x="214" y="153"/>
                    <a:pt x="215" y="175"/>
                  </a:cubicBezTo>
                  <a:cubicBezTo>
                    <a:pt x="215" y="198"/>
                    <a:pt x="198" y="215"/>
                    <a:pt x="175" y="2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2191308" y="4300274"/>
            <a:ext cx="429822" cy="429821"/>
            <a:chOff x="2191308" y="4300274"/>
            <a:chExt cx="429822" cy="429821"/>
          </a:xfrm>
        </p:grpSpPr>
        <p:sp>
          <p:nvSpPr>
            <p:cNvPr id="3095" name="Freeform 23"/>
            <p:cNvSpPr>
              <a:spLocks noChangeArrowheads="1"/>
            </p:cNvSpPr>
            <p:nvPr/>
          </p:nvSpPr>
          <p:spPr bwMode="auto">
            <a:xfrm>
              <a:off x="2191308" y="4300274"/>
              <a:ext cx="429822" cy="429821"/>
            </a:xfrm>
            <a:custGeom>
              <a:avLst/>
              <a:gdLst>
                <a:gd name="T0" fmla="*/ 1022 w 1023"/>
                <a:gd name="T1" fmla="*/ 511 h 1024"/>
                <a:gd name="T2" fmla="*/ 1022 w 1023"/>
                <a:gd name="T3" fmla="*/ 511 h 1024"/>
                <a:gd name="T4" fmla="*/ 511 w 1023"/>
                <a:gd name="T5" fmla="*/ 1023 h 1024"/>
                <a:gd name="T6" fmla="*/ 0 w 1023"/>
                <a:gd name="T7" fmla="*/ 511 h 1024"/>
                <a:gd name="T8" fmla="*/ 511 w 1023"/>
                <a:gd name="T9" fmla="*/ 0 h 1024"/>
                <a:gd name="T10" fmla="*/ 1022 w 1023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8" y="1023"/>
                    <a:pt x="0" y="794"/>
                    <a:pt x="0" y="511"/>
                  </a:cubicBezTo>
                  <a:cubicBezTo>
                    <a:pt x="0" y="229"/>
                    <a:pt x="228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9" name="Freeform 47"/>
            <p:cNvSpPr>
              <a:spLocks noChangeArrowheads="1"/>
            </p:cNvSpPr>
            <p:nvPr/>
          </p:nvSpPr>
          <p:spPr bwMode="auto">
            <a:xfrm>
              <a:off x="2270972" y="4378086"/>
              <a:ext cx="268639" cy="268639"/>
            </a:xfrm>
            <a:custGeom>
              <a:avLst/>
              <a:gdLst>
                <a:gd name="T0" fmla="*/ 628 w 641"/>
                <a:gd name="T1" fmla="*/ 0 h 641"/>
                <a:gd name="T2" fmla="*/ 628 w 641"/>
                <a:gd name="T3" fmla="*/ 0 h 641"/>
                <a:gd name="T4" fmla="*/ 501 w 641"/>
                <a:gd name="T5" fmla="*/ 0 h 641"/>
                <a:gd name="T6" fmla="*/ 489 w 641"/>
                <a:gd name="T7" fmla="*/ 12 h 641"/>
                <a:gd name="T8" fmla="*/ 489 w 641"/>
                <a:gd name="T9" fmla="*/ 134 h 641"/>
                <a:gd name="T10" fmla="*/ 134 w 641"/>
                <a:gd name="T11" fmla="*/ 489 h 641"/>
                <a:gd name="T12" fmla="*/ 11 w 641"/>
                <a:gd name="T13" fmla="*/ 489 h 641"/>
                <a:gd name="T14" fmla="*/ 0 w 641"/>
                <a:gd name="T15" fmla="*/ 502 h 641"/>
                <a:gd name="T16" fmla="*/ 0 w 641"/>
                <a:gd name="T17" fmla="*/ 629 h 641"/>
                <a:gd name="T18" fmla="*/ 11 w 641"/>
                <a:gd name="T19" fmla="*/ 640 h 641"/>
                <a:gd name="T20" fmla="*/ 139 w 641"/>
                <a:gd name="T21" fmla="*/ 640 h 641"/>
                <a:gd name="T22" fmla="*/ 151 w 641"/>
                <a:gd name="T23" fmla="*/ 629 h 641"/>
                <a:gd name="T24" fmla="*/ 151 w 641"/>
                <a:gd name="T25" fmla="*/ 506 h 641"/>
                <a:gd name="T26" fmla="*/ 506 w 641"/>
                <a:gd name="T27" fmla="*/ 151 h 641"/>
                <a:gd name="T28" fmla="*/ 628 w 641"/>
                <a:gd name="T29" fmla="*/ 151 h 641"/>
                <a:gd name="T30" fmla="*/ 640 w 641"/>
                <a:gd name="T31" fmla="*/ 140 h 641"/>
                <a:gd name="T32" fmla="*/ 640 w 641"/>
                <a:gd name="T33" fmla="*/ 12 h 641"/>
                <a:gd name="T34" fmla="*/ 628 w 641"/>
                <a:gd name="T35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1" h="641">
                  <a:moveTo>
                    <a:pt x="628" y="0"/>
                  </a:moveTo>
                  <a:lnTo>
                    <a:pt x="628" y="0"/>
                  </a:lnTo>
                  <a:cubicBezTo>
                    <a:pt x="501" y="0"/>
                    <a:pt x="501" y="0"/>
                    <a:pt x="501" y="0"/>
                  </a:cubicBezTo>
                  <a:cubicBezTo>
                    <a:pt x="494" y="0"/>
                    <a:pt x="489" y="5"/>
                    <a:pt x="489" y="12"/>
                  </a:cubicBezTo>
                  <a:cubicBezTo>
                    <a:pt x="489" y="134"/>
                    <a:pt x="489" y="134"/>
                    <a:pt x="489" y="134"/>
                  </a:cubicBezTo>
                  <a:cubicBezTo>
                    <a:pt x="134" y="489"/>
                    <a:pt x="134" y="489"/>
                    <a:pt x="134" y="489"/>
                  </a:cubicBezTo>
                  <a:cubicBezTo>
                    <a:pt x="11" y="489"/>
                    <a:pt x="11" y="489"/>
                    <a:pt x="11" y="489"/>
                  </a:cubicBezTo>
                  <a:cubicBezTo>
                    <a:pt x="5" y="489"/>
                    <a:pt x="0" y="495"/>
                    <a:pt x="0" y="502"/>
                  </a:cubicBezTo>
                  <a:cubicBezTo>
                    <a:pt x="0" y="629"/>
                    <a:pt x="0" y="629"/>
                    <a:pt x="0" y="629"/>
                  </a:cubicBezTo>
                  <a:cubicBezTo>
                    <a:pt x="0" y="635"/>
                    <a:pt x="5" y="640"/>
                    <a:pt x="11" y="640"/>
                  </a:cubicBezTo>
                  <a:cubicBezTo>
                    <a:pt x="139" y="640"/>
                    <a:pt x="139" y="640"/>
                    <a:pt x="139" y="640"/>
                  </a:cubicBezTo>
                  <a:cubicBezTo>
                    <a:pt x="145" y="640"/>
                    <a:pt x="151" y="635"/>
                    <a:pt x="151" y="629"/>
                  </a:cubicBezTo>
                  <a:cubicBezTo>
                    <a:pt x="151" y="506"/>
                    <a:pt x="151" y="506"/>
                    <a:pt x="151" y="506"/>
                  </a:cubicBezTo>
                  <a:cubicBezTo>
                    <a:pt x="506" y="151"/>
                    <a:pt x="506" y="151"/>
                    <a:pt x="506" y="151"/>
                  </a:cubicBezTo>
                  <a:cubicBezTo>
                    <a:pt x="628" y="151"/>
                    <a:pt x="628" y="151"/>
                    <a:pt x="628" y="151"/>
                  </a:cubicBezTo>
                  <a:cubicBezTo>
                    <a:pt x="635" y="151"/>
                    <a:pt x="640" y="146"/>
                    <a:pt x="640" y="140"/>
                  </a:cubicBezTo>
                  <a:cubicBezTo>
                    <a:pt x="640" y="12"/>
                    <a:pt x="640" y="12"/>
                    <a:pt x="640" y="12"/>
                  </a:cubicBezTo>
                  <a:cubicBezTo>
                    <a:pt x="640" y="5"/>
                    <a:pt x="635" y="0"/>
                    <a:pt x="628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1324254" y="4300274"/>
            <a:ext cx="429822" cy="429821"/>
            <a:chOff x="1324254" y="4300274"/>
            <a:chExt cx="429822" cy="429821"/>
          </a:xfrm>
        </p:grpSpPr>
        <p:sp>
          <p:nvSpPr>
            <p:cNvPr id="3094" name="Freeform 22"/>
            <p:cNvSpPr>
              <a:spLocks noChangeArrowheads="1"/>
            </p:cNvSpPr>
            <p:nvPr/>
          </p:nvSpPr>
          <p:spPr bwMode="auto">
            <a:xfrm>
              <a:off x="1324254" y="4300274"/>
              <a:ext cx="429822" cy="429821"/>
            </a:xfrm>
            <a:custGeom>
              <a:avLst/>
              <a:gdLst>
                <a:gd name="T0" fmla="*/ 1022 w 1023"/>
                <a:gd name="T1" fmla="*/ 511 h 1024"/>
                <a:gd name="T2" fmla="*/ 1022 w 1023"/>
                <a:gd name="T3" fmla="*/ 511 h 1024"/>
                <a:gd name="T4" fmla="*/ 511 w 1023"/>
                <a:gd name="T5" fmla="*/ 1023 h 1024"/>
                <a:gd name="T6" fmla="*/ 0 w 1023"/>
                <a:gd name="T7" fmla="*/ 511 h 1024"/>
                <a:gd name="T8" fmla="*/ 511 w 1023"/>
                <a:gd name="T9" fmla="*/ 0 h 1024"/>
                <a:gd name="T10" fmla="*/ 1022 w 1023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8" y="1023"/>
                    <a:pt x="0" y="794"/>
                    <a:pt x="0" y="511"/>
                  </a:cubicBezTo>
                  <a:cubicBezTo>
                    <a:pt x="0" y="229"/>
                    <a:pt x="228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0" name="Freeform 48"/>
            <p:cNvSpPr>
              <a:spLocks noChangeArrowheads="1"/>
            </p:cNvSpPr>
            <p:nvPr/>
          </p:nvSpPr>
          <p:spPr bwMode="auto">
            <a:xfrm>
              <a:off x="1400213" y="4385497"/>
              <a:ext cx="237143" cy="246407"/>
            </a:xfrm>
            <a:custGeom>
              <a:avLst/>
              <a:gdLst>
                <a:gd name="T0" fmla="*/ 554 w 566"/>
                <a:gd name="T1" fmla="*/ 0 h 585"/>
                <a:gd name="T2" fmla="*/ 554 w 566"/>
                <a:gd name="T3" fmla="*/ 0 h 585"/>
                <a:gd name="T4" fmla="*/ 437 w 566"/>
                <a:gd name="T5" fmla="*/ 0 h 585"/>
                <a:gd name="T6" fmla="*/ 426 w 566"/>
                <a:gd name="T7" fmla="*/ 11 h 585"/>
                <a:gd name="T8" fmla="*/ 426 w 566"/>
                <a:gd name="T9" fmla="*/ 58 h 585"/>
                <a:gd name="T10" fmla="*/ 58 w 566"/>
                <a:gd name="T11" fmla="*/ 444 h 585"/>
                <a:gd name="T12" fmla="*/ 11 w 566"/>
                <a:gd name="T13" fmla="*/ 444 h 585"/>
                <a:gd name="T14" fmla="*/ 0 w 566"/>
                <a:gd name="T15" fmla="*/ 457 h 585"/>
                <a:gd name="T16" fmla="*/ 0 w 566"/>
                <a:gd name="T17" fmla="*/ 572 h 585"/>
                <a:gd name="T18" fmla="*/ 11 w 566"/>
                <a:gd name="T19" fmla="*/ 584 h 585"/>
                <a:gd name="T20" fmla="*/ 128 w 566"/>
                <a:gd name="T21" fmla="*/ 584 h 585"/>
                <a:gd name="T22" fmla="*/ 139 w 566"/>
                <a:gd name="T23" fmla="*/ 572 h 585"/>
                <a:gd name="T24" fmla="*/ 139 w 566"/>
                <a:gd name="T25" fmla="*/ 457 h 585"/>
                <a:gd name="T26" fmla="*/ 128 w 566"/>
                <a:gd name="T27" fmla="*/ 444 h 585"/>
                <a:gd name="T28" fmla="*/ 82 w 566"/>
                <a:gd name="T29" fmla="*/ 444 h 585"/>
                <a:gd name="T30" fmla="*/ 426 w 566"/>
                <a:gd name="T31" fmla="*/ 81 h 585"/>
                <a:gd name="T32" fmla="*/ 426 w 566"/>
                <a:gd name="T33" fmla="*/ 128 h 585"/>
                <a:gd name="T34" fmla="*/ 437 w 566"/>
                <a:gd name="T35" fmla="*/ 139 h 585"/>
                <a:gd name="T36" fmla="*/ 554 w 566"/>
                <a:gd name="T37" fmla="*/ 139 h 585"/>
                <a:gd name="T38" fmla="*/ 565 w 566"/>
                <a:gd name="T39" fmla="*/ 128 h 585"/>
                <a:gd name="T40" fmla="*/ 565 w 566"/>
                <a:gd name="T41" fmla="*/ 11 h 585"/>
                <a:gd name="T42" fmla="*/ 554 w 566"/>
                <a:gd name="T43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6" h="585">
                  <a:moveTo>
                    <a:pt x="554" y="0"/>
                  </a:moveTo>
                  <a:lnTo>
                    <a:pt x="554" y="0"/>
                  </a:lnTo>
                  <a:cubicBezTo>
                    <a:pt x="437" y="0"/>
                    <a:pt x="437" y="0"/>
                    <a:pt x="437" y="0"/>
                  </a:cubicBezTo>
                  <a:cubicBezTo>
                    <a:pt x="431" y="0"/>
                    <a:pt x="426" y="5"/>
                    <a:pt x="426" y="11"/>
                  </a:cubicBezTo>
                  <a:cubicBezTo>
                    <a:pt x="426" y="58"/>
                    <a:pt x="426" y="58"/>
                    <a:pt x="426" y="58"/>
                  </a:cubicBezTo>
                  <a:cubicBezTo>
                    <a:pt x="223" y="62"/>
                    <a:pt x="63" y="230"/>
                    <a:pt x="58" y="444"/>
                  </a:cubicBezTo>
                  <a:cubicBezTo>
                    <a:pt x="11" y="444"/>
                    <a:pt x="11" y="444"/>
                    <a:pt x="11" y="444"/>
                  </a:cubicBezTo>
                  <a:cubicBezTo>
                    <a:pt x="5" y="444"/>
                    <a:pt x="0" y="449"/>
                    <a:pt x="0" y="457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0" y="579"/>
                    <a:pt x="5" y="584"/>
                    <a:pt x="11" y="584"/>
                  </a:cubicBezTo>
                  <a:cubicBezTo>
                    <a:pt x="128" y="584"/>
                    <a:pt x="128" y="584"/>
                    <a:pt x="128" y="584"/>
                  </a:cubicBezTo>
                  <a:cubicBezTo>
                    <a:pt x="134" y="584"/>
                    <a:pt x="139" y="579"/>
                    <a:pt x="139" y="572"/>
                  </a:cubicBezTo>
                  <a:cubicBezTo>
                    <a:pt x="139" y="457"/>
                    <a:pt x="139" y="457"/>
                    <a:pt x="139" y="457"/>
                  </a:cubicBezTo>
                  <a:cubicBezTo>
                    <a:pt x="139" y="449"/>
                    <a:pt x="134" y="444"/>
                    <a:pt x="128" y="444"/>
                  </a:cubicBezTo>
                  <a:cubicBezTo>
                    <a:pt x="82" y="444"/>
                    <a:pt x="82" y="444"/>
                    <a:pt x="82" y="444"/>
                  </a:cubicBezTo>
                  <a:cubicBezTo>
                    <a:pt x="87" y="242"/>
                    <a:pt x="235" y="86"/>
                    <a:pt x="426" y="81"/>
                  </a:cubicBezTo>
                  <a:cubicBezTo>
                    <a:pt x="426" y="128"/>
                    <a:pt x="426" y="128"/>
                    <a:pt x="426" y="128"/>
                  </a:cubicBezTo>
                  <a:cubicBezTo>
                    <a:pt x="426" y="134"/>
                    <a:pt x="431" y="139"/>
                    <a:pt x="437" y="139"/>
                  </a:cubicBezTo>
                  <a:cubicBezTo>
                    <a:pt x="554" y="139"/>
                    <a:pt x="554" y="139"/>
                    <a:pt x="554" y="139"/>
                  </a:cubicBezTo>
                  <a:cubicBezTo>
                    <a:pt x="560" y="139"/>
                    <a:pt x="565" y="134"/>
                    <a:pt x="565" y="128"/>
                  </a:cubicBezTo>
                  <a:cubicBezTo>
                    <a:pt x="565" y="11"/>
                    <a:pt x="565" y="11"/>
                    <a:pt x="565" y="11"/>
                  </a:cubicBezTo>
                  <a:cubicBezTo>
                    <a:pt x="565" y="5"/>
                    <a:pt x="560" y="0"/>
                    <a:pt x="55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1" name="Group 370"/>
          <p:cNvGrpSpPr/>
          <p:nvPr/>
        </p:nvGrpSpPr>
        <p:grpSpPr>
          <a:xfrm>
            <a:off x="457200" y="4300274"/>
            <a:ext cx="429822" cy="429821"/>
            <a:chOff x="457200" y="4300274"/>
            <a:chExt cx="429822" cy="429821"/>
          </a:xfrm>
        </p:grpSpPr>
        <p:sp>
          <p:nvSpPr>
            <p:cNvPr id="3093" name="Freeform 21"/>
            <p:cNvSpPr>
              <a:spLocks noChangeArrowheads="1"/>
            </p:cNvSpPr>
            <p:nvPr/>
          </p:nvSpPr>
          <p:spPr bwMode="auto">
            <a:xfrm>
              <a:off x="457200" y="4300274"/>
              <a:ext cx="429822" cy="429821"/>
            </a:xfrm>
            <a:custGeom>
              <a:avLst/>
              <a:gdLst>
                <a:gd name="T0" fmla="*/ 1022 w 1023"/>
                <a:gd name="T1" fmla="*/ 511 h 1024"/>
                <a:gd name="T2" fmla="*/ 1022 w 1023"/>
                <a:gd name="T3" fmla="*/ 511 h 1024"/>
                <a:gd name="T4" fmla="*/ 511 w 1023"/>
                <a:gd name="T5" fmla="*/ 1023 h 1024"/>
                <a:gd name="T6" fmla="*/ 0 w 1023"/>
                <a:gd name="T7" fmla="*/ 511 h 1024"/>
                <a:gd name="T8" fmla="*/ 511 w 1023"/>
                <a:gd name="T9" fmla="*/ 0 h 1024"/>
                <a:gd name="T10" fmla="*/ 1022 w 1023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Freeform 49"/>
            <p:cNvSpPr>
              <a:spLocks noChangeArrowheads="1"/>
            </p:cNvSpPr>
            <p:nvPr/>
          </p:nvSpPr>
          <p:spPr bwMode="auto">
            <a:xfrm>
              <a:off x="553539" y="4400318"/>
              <a:ext cx="235290" cy="235291"/>
            </a:xfrm>
            <a:custGeom>
              <a:avLst/>
              <a:gdLst>
                <a:gd name="T0" fmla="*/ 549 w 561"/>
                <a:gd name="T1" fmla="*/ 134 h 561"/>
                <a:gd name="T2" fmla="*/ 549 w 561"/>
                <a:gd name="T3" fmla="*/ 134 h 561"/>
                <a:gd name="T4" fmla="*/ 560 w 561"/>
                <a:gd name="T5" fmla="*/ 123 h 561"/>
                <a:gd name="T6" fmla="*/ 560 w 561"/>
                <a:gd name="T7" fmla="*/ 12 h 561"/>
                <a:gd name="T8" fmla="*/ 549 w 561"/>
                <a:gd name="T9" fmla="*/ 0 h 561"/>
                <a:gd name="T10" fmla="*/ 437 w 561"/>
                <a:gd name="T11" fmla="*/ 0 h 561"/>
                <a:gd name="T12" fmla="*/ 426 w 561"/>
                <a:gd name="T13" fmla="*/ 12 h 561"/>
                <a:gd name="T14" fmla="*/ 426 w 561"/>
                <a:gd name="T15" fmla="*/ 55 h 561"/>
                <a:gd name="T16" fmla="*/ 134 w 561"/>
                <a:gd name="T17" fmla="*/ 55 h 561"/>
                <a:gd name="T18" fmla="*/ 134 w 561"/>
                <a:gd name="T19" fmla="*/ 12 h 561"/>
                <a:gd name="T20" fmla="*/ 123 w 561"/>
                <a:gd name="T21" fmla="*/ 0 h 561"/>
                <a:gd name="T22" fmla="*/ 12 w 561"/>
                <a:gd name="T23" fmla="*/ 0 h 561"/>
                <a:gd name="T24" fmla="*/ 0 w 561"/>
                <a:gd name="T25" fmla="*/ 12 h 561"/>
                <a:gd name="T26" fmla="*/ 0 w 561"/>
                <a:gd name="T27" fmla="*/ 123 h 561"/>
                <a:gd name="T28" fmla="*/ 12 w 561"/>
                <a:gd name="T29" fmla="*/ 134 h 561"/>
                <a:gd name="T30" fmla="*/ 55 w 561"/>
                <a:gd name="T31" fmla="*/ 134 h 561"/>
                <a:gd name="T32" fmla="*/ 55 w 561"/>
                <a:gd name="T33" fmla="*/ 426 h 561"/>
                <a:gd name="T34" fmla="*/ 12 w 561"/>
                <a:gd name="T35" fmla="*/ 426 h 561"/>
                <a:gd name="T36" fmla="*/ 0 w 561"/>
                <a:gd name="T37" fmla="*/ 437 h 561"/>
                <a:gd name="T38" fmla="*/ 0 w 561"/>
                <a:gd name="T39" fmla="*/ 549 h 561"/>
                <a:gd name="T40" fmla="*/ 12 w 561"/>
                <a:gd name="T41" fmla="*/ 560 h 561"/>
                <a:gd name="T42" fmla="*/ 123 w 561"/>
                <a:gd name="T43" fmla="*/ 560 h 561"/>
                <a:gd name="T44" fmla="*/ 134 w 561"/>
                <a:gd name="T45" fmla="*/ 549 h 561"/>
                <a:gd name="T46" fmla="*/ 134 w 561"/>
                <a:gd name="T47" fmla="*/ 505 h 561"/>
                <a:gd name="T48" fmla="*/ 426 w 561"/>
                <a:gd name="T49" fmla="*/ 505 h 561"/>
                <a:gd name="T50" fmla="*/ 426 w 561"/>
                <a:gd name="T51" fmla="*/ 549 h 561"/>
                <a:gd name="T52" fmla="*/ 437 w 561"/>
                <a:gd name="T53" fmla="*/ 560 h 561"/>
                <a:gd name="T54" fmla="*/ 549 w 561"/>
                <a:gd name="T55" fmla="*/ 560 h 561"/>
                <a:gd name="T56" fmla="*/ 560 w 561"/>
                <a:gd name="T57" fmla="*/ 549 h 561"/>
                <a:gd name="T58" fmla="*/ 560 w 561"/>
                <a:gd name="T59" fmla="*/ 437 h 561"/>
                <a:gd name="T60" fmla="*/ 549 w 561"/>
                <a:gd name="T61" fmla="*/ 426 h 561"/>
                <a:gd name="T62" fmla="*/ 504 w 561"/>
                <a:gd name="T63" fmla="*/ 426 h 561"/>
                <a:gd name="T64" fmla="*/ 504 w 561"/>
                <a:gd name="T65" fmla="*/ 134 h 561"/>
                <a:gd name="T66" fmla="*/ 549 w 561"/>
                <a:gd name="T67" fmla="*/ 134 h 561"/>
                <a:gd name="T68" fmla="*/ 481 w 561"/>
                <a:gd name="T69" fmla="*/ 426 h 561"/>
                <a:gd name="T70" fmla="*/ 481 w 561"/>
                <a:gd name="T71" fmla="*/ 426 h 561"/>
                <a:gd name="T72" fmla="*/ 437 w 561"/>
                <a:gd name="T73" fmla="*/ 426 h 561"/>
                <a:gd name="T74" fmla="*/ 426 w 561"/>
                <a:gd name="T75" fmla="*/ 437 h 561"/>
                <a:gd name="T76" fmla="*/ 426 w 561"/>
                <a:gd name="T77" fmla="*/ 481 h 561"/>
                <a:gd name="T78" fmla="*/ 134 w 561"/>
                <a:gd name="T79" fmla="*/ 481 h 561"/>
                <a:gd name="T80" fmla="*/ 134 w 561"/>
                <a:gd name="T81" fmla="*/ 437 h 561"/>
                <a:gd name="T82" fmla="*/ 123 w 561"/>
                <a:gd name="T83" fmla="*/ 426 h 561"/>
                <a:gd name="T84" fmla="*/ 78 w 561"/>
                <a:gd name="T85" fmla="*/ 426 h 561"/>
                <a:gd name="T86" fmla="*/ 78 w 561"/>
                <a:gd name="T87" fmla="*/ 134 h 561"/>
                <a:gd name="T88" fmla="*/ 123 w 561"/>
                <a:gd name="T89" fmla="*/ 134 h 561"/>
                <a:gd name="T90" fmla="*/ 134 w 561"/>
                <a:gd name="T91" fmla="*/ 123 h 561"/>
                <a:gd name="T92" fmla="*/ 134 w 561"/>
                <a:gd name="T93" fmla="*/ 79 h 561"/>
                <a:gd name="T94" fmla="*/ 426 w 561"/>
                <a:gd name="T95" fmla="*/ 79 h 561"/>
                <a:gd name="T96" fmla="*/ 426 w 561"/>
                <a:gd name="T97" fmla="*/ 123 h 561"/>
                <a:gd name="T98" fmla="*/ 437 w 561"/>
                <a:gd name="T99" fmla="*/ 134 h 561"/>
                <a:gd name="T100" fmla="*/ 481 w 561"/>
                <a:gd name="T101" fmla="*/ 134 h 561"/>
                <a:gd name="T102" fmla="*/ 481 w 561"/>
                <a:gd name="T103" fmla="*/ 426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1" h="561">
                  <a:moveTo>
                    <a:pt x="549" y="134"/>
                  </a:moveTo>
                  <a:lnTo>
                    <a:pt x="549" y="134"/>
                  </a:lnTo>
                  <a:cubicBezTo>
                    <a:pt x="555" y="134"/>
                    <a:pt x="560" y="129"/>
                    <a:pt x="560" y="123"/>
                  </a:cubicBezTo>
                  <a:cubicBezTo>
                    <a:pt x="560" y="12"/>
                    <a:pt x="560" y="12"/>
                    <a:pt x="560" y="12"/>
                  </a:cubicBezTo>
                  <a:cubicBezTo>
                    <a:pt x="560" y="5"/>
                    <a:pt x="555" y="0"/>
                    <a:pt x="549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31" y="0"/>
                    <a:pt x="426" y="5"/>
                    <a:pt x="426" y="12"/>
                  </a:cubicBezTo>
                  <a:cubicBezTo>
                    <a:pt x="426" y="55"/>
                    <a:pt x="426" y="55"/>
                    <a:pt x="426" y="55"/>
                  </a:cubicBezTo>
                  <a:cubicBezTo>
                    <a:pt x="134" y="55"/>
                    <a:pt x="134" y="55"/>
                    <a:pt x="134" y="55"/>
                  </a:cubicBezTo>
                  <a:cubicBezTo>
                    <a:pt x="134" y="12"/>
                    <a:pt x="134" y="12"/>
                    <a:pt x="134" y="12"/>
                  </a:cubicBezTo>
                  <a:cubicBezTo>
                    <a:pt x="134" y="5"/>
                    <a:pt x="129" y="0"/>
                    <a:pt x="12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9"/>
                    <a:pt x="5" y="134"/>
                    <a:pt x="12" y="134"/>
                  </a:cubicBezTo>
                  <a:cubicBezTo>
                    <a:pt x="55" y="134"/>
                    <a:pt x="55" y="134"/>
                    <a:pt x="55" y="134"/>
                  </a:cubicBezTo>
                  <a:cubicBezTo>
                    <a:pt x="55" y="426"/>
                    <a:pt x="55" y="426"/>
                    <a:pt x="55" y="426"/>
                  </a:cubicBezTo>
                  <a:cubicBezTo>
                    <a:pt x="12" y="426"/>
                    <a:pt x="12" y="426"/>
                    <a:pt x="12" y="426"/>
                  </a:cubicBezTo>
                  <a:cubicBezTo>
                    <a:pt x="5" y="426"/>
                    <a:pt x="0" y="431"/>
                    <a:pt x="0" y="437"/>
                  </a:cubicBezTo>
                  <a:cubicBezTo>
                    <a:pt x="0" y="549"/>
                    <a:pt x="0" y="549"/>
                    <a:pt x="0" y="549"/>
                  </a:cubicBezTo>
                  <a:cubicBezTo>
                    <a:pt x="0" y="555"/>
                    <a:pt x="5" y="560"/>
                    <a:pt x="12" y="560"/>
                  </a:cubicBezTo>
                  <a:cubicBezTo>
                    <a:pt x="123" y="560"/>
                    <a:pt x="123" y="560"/>
                    <a:pt x="123" y="560"/>
                  </a:cubicBezTo>
                  <a:cubicBezTo>
                    <a:pt x="129" y="560"/>
                    <a:pt x="134" y="555"/>
                    <a:pt x="134" y="549"/>
                  </a:cubicBezTo>
                  <a:cubicBezTo>
                    <a:pt x="134" y="505"/>
                    <a:pt x="134" y="505"/>
                    <a:pt x="134" y="505"/>
                  </a:cubicBezTo>
                  <a:cubicBezTo>
                    <a:pt x="426" y="505"/>
                    <a:pt x="426" y="505"/>
                    <a:pt x="426" y="505"/>
                  </a:cubicBezTo>
                  <a:cubicBezTo>
                    <a:pt x="426" y="549"/>
                    <a:pt x="426" y="549"/>
                    <a:pt x="426" y="549"/>
                  </a:cubicBezTo>
                  <a:cubicBezTo>
                    <a:pt x="426" y="555"/>
                    <a:pt x="431" y="560"/>
                    <a:pt x="437" y="560"/>
                  </a:cubicBezTo>
                  <a:cubicBezTo>
                    <a:pt x="549" y="560"/>
                    <a:pt x="549" y="560"/>
                    <a:pt x="549" y="560"/>
                  </a:cubicBezTo>
                  <a:cubicBezTo>
                    <a:pt x="555" y="560"/>
                    <a:pt x="560" y="555"/>
                    <a:pt x="560" y="549"/>
                  </a:cubicBezTo>
                  <a:cubicBezTo>
                    <a:pt x="560" y="437"/>
                    <a:pt x="560" y="437"/>
                    <a:pt x="560" y="437"/>
                  </a:cubicBezTo>
                  <a:cubicBezTo>
                    <a:pt x="560" y="431"/>
                    <a:pt x="555" y="426"/>
                    <a:pt x="549" y="426"/>
                  </a:cubicBezTo>
                  <a:cubicBezTo>
                    <a:pt x="504" y="426"/>
                    <a:pt x="504" y="426"/>
                    <a:pt x="504" y="426"/>
                  </a:cubicBezTo>
                  <a:cubicBezTo>
                    <a:pt x="504" y="134"/>
                    <a:pt x="504" y="134"/>
                    <a:pt x="504" y="134"/>
                  </a:cubicBezTo>
                  <a:lnTo>
                    <a:pt x="549" y="134"/>
                  </a:lnTo>
                  <a:close/>
                  <a:moveTo>
                    <a:pt x="481" y="426"/>
                  </a:moveTo>
                  <a:lnTo>
                    <a:pt x="481" y="426"/>
                  </a:lnTo>
                  <a:cubicBezTo>
                    <a:pt x="437" y="426"/>
                    <a:pt x="437" y="426"/>
                    <a:pt x="437" y="426"/>
                  </a:cubicBezTo>
                  <a:cubicBezTo>
                    <a:pt x="431" y="426"/>
                    <a:pt x="426" y="431"/>
                    <a:pt x="426" y="437"/>
                  </a:cubicBezTo>
                  <a:cubicBezTo>
                    <a:pt x="426" y="481"/>
                    <a:pt x="426" y="481"/>
                    <a:pt x="426" y="481"/>
                  </a:cubicBezTo>
                  <a:cubicBezTo>
                    <a:pt x="134" y="481"/>
                    <a:pt x="134" y="481"/>
                    <a:pt x="134" y="481"/>
                  </a:cubicBezTo>
                  <a:cubicBezTo>
                    <a:pt x="134" y="437"/>
                    <a:pt x="134" y="437"/>
                    <a:pt x="134" y="437"/>
                  </a:cubicBezTo>
                  <a:cubicBezTo>
                    <a:pt x="134" y="431"/>
                    <a:pt x="129" y="426"/>
                    <a:pt x="123" y="426"/>
                  </a:cubicBezTo>
                  <a:cubicBezTo>
                    <a:pt x="78" y="426"/>
                    <a:pt x="78" y="426"/>
                    <a:pt x="78" y="426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9" y="134"/>
                    <a:pt x="134" y="129"/>
                    <a:pt x="134" y="123"/>
                  </a:cubicBezTo>
                  <a:cubicBezTo>
                    <a:pt x="134" y="79"/>
                    <a:pt x="134" y="79"/>
                    <a:pt x="134" y="79"/>
                  </a:cubicBezTo>
                  <a:cubicBezTo>
                    <a:pt x="426" y="79"/>
                    <a:pt x="426" y="79"/>
                    <a:pt x="426" y="79"/>
                  </a:cubicBezTo>
                  <a:cubicBezTo>
                    <a:pt x="426" y="123"/>
                    <a:pt x="426" y="123"/>
                    <a:pt x="426" y="123"/>
                  </a:cubicBezTo>
                  <a:cubicBezTo>
                    <a:pt x="426" y="129"/>
                    <a:pt x="431" y="134"/>
                    <a:pt x="437" y="134"/>
                  </a:cubicBezTo>
                  <a:cubicBezTo>
                    <a:pt x="481" y="134"/>
                    <a:pt x="481" y="134"/>
                    <a:pt x="481" y="134"/>
                  </a:cubicBezTo>
                  <a:lnTo>
                    <a:pt x="481" y="4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3058361" y="3501770"/>
            <a:ext cx="429822" cy="429821"/>
            <a:chOff x="3058361" y="3501770"/>
            <a:chExt cx="429822" cy="429821"/>
          </a:xfrm>
        </p:grpSpPr>
        <p:sp>
          <p:nvSpPr>
            <p:cNvPr id="3086" name="Freeform 14"/>
            <p:cNvSpPr>
              <a:spLocks noChangeArrowheads="1"/>
            </p:cNvSpPr>
            <p:nvPr/>
          </p:nvSpPr>
          <p:spPr bwMode="auto">
            <a:xfrm>
              <a:off x="3058361" y="3501770"/>
              <a:ext cx="429822" cy="429821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8" y="1022"/>
                    <a:pt x="0" y="793"/>
                    <a:pt x="0" y="511"/>
                  </a:cubicBezTo>
                  <a:cubicBezTo>
                    <a:pt x="0" y="229"/>
                    <a:pt x="228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2" name="Freeform 50"/>
            <p:cNvSpPr>
              <a:spLocks noChangeArrowheads="1"/>
            </p:cNvSpPr>
            <p:nvPr/>
          </p:nvSpPr>
          <p:spPr bwMode="auto">
            <a:xfrm>
              <a:off x="3138026" y="3611077"/>
              <a:ext cx="279755" cy="272344"/>
            </a:xfrm>
            <a:custGeom>
              <a:avLst/>
              <a:gdLst>
                <a:gd name="T0" fmla="*/ 654 w 666"/>
                <a:gd name="T1" fmla="*/ 91 h 649"/>
                <a:gd name="T2" fmla="*/ 654 w 666"/>
                <a:gd name="T3" fmla="*/ 91 h 649"/>
                <a:gd name="T4" fmla="*/ 573 w 666"/>
                <a:gd name="T5" fmla="*/ 91 h 649"/>
                <a:gd name="T6" fmla="*/ 570 w 666"/>
                <a:gd name="T7" fmla="*/ 92 h 649"/>
                <a:gd name="T8" fmla="*/ 570 w 666"/>
                <a:gd name="T9" fmla="*/ 28 h 649"/>
                <a:gd name="T10" fmla="*/ 541 w 666"/>
                <a:gd name="T11" fmla="*/ 0 h 649"/>
                <a:gd name="T12" fmla="*/ 90 w 666"/>
                <a:gd name="T13" fmla="*/ 0 h 649"/>
                <a:gd name="T14" fmla="*/ 61 w 666"/>
                <a:gd name="T15" fmla="*/ 28 h 649"/>
                <a:gd name="T16" fmla="*/ 61 w 666"/>
                <a:gd name="T17" fmla="*/ 92 h 649"/>
                <a:gd name="T18" fmla="*/ 58 w 666"/>
                <a:gd name="T19" fmla="*/ 91 h 649"/>
                <a:gd name="T20" fmla="*/ 13 w 666"/>
                <a:gd name="T21" fmla="*/ 91 h 649"/>
                <a:gd name="T22" fmla="*/ 0 w 666"/>
                <a:gd name="T23" fmla="*/ 102 h 649"/>
                <a:gd name="T24" fmla="*/ 13 w 666"/>
                <a:gd name="T25" fmla="*/ 114 h 649"/>
                <a:gd name="T26" fmla="*/ 58 w 666"/>
                <a:gd name="T27" fmla="*/ 114 h 649"/>
                <a:gd name="T28" fmla="*/ 61 w 666"/>
                <a:gd name="T29" fmla="*/ 113 h 649"/>
                <a:gd name="T30" fmla="*/ 61 w 666"/>
                <a:gd name="T31" fmla="*/ 176 h 649"/>
                <a:gd name="T32" fmla="*/ 90 w 666"/>
                <a:gd name="T33" fmla="*/ 204 h 649"/>
                <a:gd name="T34" fmla="*/ 541 w 666"/>
                <a:gd name="T35" fmla="*/ 204 h 649"/>
                <a:gd name="T36" fmla="*/ 570 w 666"/>
                <a:gd name="T37" fmla="*/ 176 h 649"/>
                <a:gd name="T38" fmla="*/ 570 w 666"/>
                <a:gd name="T39" fmla="*/ 113 h 649"/>
                <a:gd name="T40" fmla="*/ 573 w 666"/>
                <a:gd name="T41" fmla="*/ 114 h 649"/>
                <a:gd name="T42" fmla="*/ 642 w 666"/>
                <a:gd name="T43" fmla="*/ 114 h 649"/>
                <a:gd name="T44" fmla="*/ 642 w 666"/>
                <a:gd name="T45" fmla="*/ 287 h 649"/>
                <a:gd name="T46" fmla="*/ 303 w 666"/>
                <a:gd name="T47" fmla="*/ 315 h 649"/>
                <a:gd name="T48" fmla="*/ 293 w 666"/>
                <a:gd name="T49" fmla="*/ 326 h 649"/>
                <a:gd name="T50" fmla="*/ 293 w 666"/>
                <a:gd name="T51" fmla="*/ 394 h 649"/>
                <a:gd name="T52" fmla="*/ 294 w 666"/>
                <a:gd name="T53" fmla="*/ 397 h 649"/>
                <a:gd name="T54" fmla="*/ 292 w 666"/>
                <a:gd name="T55" fmla="*/ 397 h 649"/>
                <a:gd name="T56" fmla="*/ 236 w 666"/>
                <a:gd name="T57" fmla="*/ 443 h 649"/>
                <a:gd name="T58" fmla="*/ 236 w 666"/>
                <a:gd name="T59" fmla="*/ 589 h 649"/>
                <a:gd name="T60" fmla="*/ 292 w 666"/>
                <a:gd name="T61" fmla="*/ 648 h 649"/>
                <a:gd name="T62" fmla="*/ 321 w 666"/>
                <a:gd name="T63" fmla="*/ 648 h 649"/>
                <a:gd name="T64" fmla="*/ 371 w 666"/>
                <a:gd name="T65" fmla="*/ 589 h 649"/>
                <a:gd name="T66" fmla="*/ 371 w 666"/>
                <a:gd name="T67" fmla="*/ 443 h 649"/>
                <a:gd name="T68" fmla="*/ 322 w 666"/>
                <a:gd name="T69" fmla="*/ 397 h 649"/>
                <a:gd name="T70" fmla="*/ 314 w 666"/>
                <a:gd name="T71" fmla="*/ 397 h 649"/>
                <a:gd name="T72" fmla="*/ 316 w 666"/>
                <a:gd name="T73" fmla="*/ 394 h 649"/>
                <a:gd name="T74" fmla="*/ 316 w 666"/>
                <a:gd name="T75" fmla="*/ 338 h 649"/>
                <a:gd name="T76" fmla="*/ 655 w 666"/>
                <a:gd name="T77" fmla="*/ 309 h 649"/>
                <a:gd name="T78" fmla="*/ 665 w 666"/>
                <a:gd name="T79" fmla="*/ 298 h 649"/>
                <a:gd name="T80" fmla="*/ 665 w 666"/>
                <a:gd name="T81" fmla="*/ 102 h 649"/>
                <a:gd name="T82" fmla="*/ 654 w 666"/>
                <a:gd name="T83" fmla="*/ 91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6" h="649">
                  <a:moveTo>
                    <a:pt x="654" y="91"/>
                  </a:moveTo>
                  <a:lnTo>
                    <a:pt x="654" y="91"/>
                  </a:lnTo>
                  <a:cubicBezTo>
                    <a:pt x="573" y="91"/>
                    <a:pt x="573" y="91"/>
                    <a:pt x="573" y="91"/>
                  </a:cubicBezTo>
                  <a:cubicBezTo>
                    <a:pt x="572" y="91"/>
                    <a:pt x="571" y="92"/>
                    <a:pt x="570" y="92"/>
                  </a:cubicBezTo>
                  <a:cubicBezTo>
                    <a:pt x="570" y="28"/>
                    <a:pt x="570" y="28"/>
                    <a:pt x="570" y="28"/>
                  </a:cubicBezTo>
                  <a:cubicBezTo>
                    <a:pt x="570" y="13"/>
                    <a:pt x="557" y="0"/>
                    <a:pt x="541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4" y="0"/>
                    <a:pt x="61" y="13"/>
                    <a:pt x="61" y="28"/>
                  </a:cubicBezTo>
                  <a:cubicBezTo>
                    <a:pt x="61" y="92"/>
                    <a:pt x="61" y="92"/>
                    <a:pt x="61" y="92"/>
                  </a:cubicBezTo>
                  <a:cubicBezTo>
                    <a:pt x="60" y="92"/>
                    <a:pt x="59" y="91"/>
                    <a:pt x="58" y="91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5" y="91"/>
                    <a:pt x="0" y="96"/>
                    <a:pt x="0" y="102"/>
                  </a:cubicBezTo>
                  <a:cubicBezTo>
                    <a:pt x="0" y="108"/>
                    <a:pt x="5" y="114"/>
                    <a:pt x="13" y="114"/>
                  </a:cubicBezTo>
                  <a:cubicBezTo>
                    <a:pt x="58" y="114"/>
                    <a:pt x="58" y="114"/>
                    <a:pt x="58" y="114"/>
                  </a:cubicBezTo>
                  <a:cubicBezTo>
                    <a:pt x="59" y="114"/>
                    <a:pt x="60" y="113"/>
                    <a:pt x="61" y="113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61" y="192"/>
                    <a:pt x="74" y="204"/>
                    <a:pt x="90" y="204"/>
                  </a:cubicBezTo>
                  <a:cubicBezTo>
                    <a:pt x="541" y="204"/>
                    <a:pt x="541" y="204"/>
                    <a:pt x="541" y="204"/>
                  </a:cubicBezTo>
                  <a:cubicBezTo>
                    <a:pt x="557" y="204"/>
                    <a:pt x="570" y="192"/>
                    <a:pt x="570" y="176"/>
                  </a:cubicBezTo>
                  <a:cubicBezTo>
                    <a:pt x="570" y="113"/>
                    <a:pt x="570" y="113"/>
                    <a:pt x="570" y="113"/>
                  </a:cubicBezTo>
                  <a:cubicBezTo>
                    <a:pt x="571" y="113"/>
                    <a:pt x="572" y="114"/>
                    <a:pt x="573" y="114"/>
                  </a:cubicBezTo>
                  <a:cubicBezTo>
                    <a:pt x="642" y="114"/>
                    <a:pt x="642" y="114"/>
                    <a:pt x="642" y="114"/>
                  </a:cubicBezTo>
                  <a:cubicBezTo>
                    <a:pt x="642" y="287"/>
                    <a:pt x="642" y="287"/>
                    <a:pt x="642" y="287"/>
                  </a:cubicBezTo>
                  <a:cubicBezTo>
                    <a:pt x="303" y="315"/>
                    <a:pt x="303" y="315"/>
                    <a:pt x="303" y="315"/>
                  </a:cubicBezTo>
                  <a:cubicBezTo>
                    <a:pt x="297" y="316"/>
                    <a:pt x="293" y="320"/>
                    <a:pt x="293" y="326"/>
                  </a:cubicBezTo>
                  <a:cubicBezTo>
                    <a:pt x="293" y="394"/>
                    <a:pt x="293" y="394"/>
                    <a:pt x="293" y="394"/>
                  </a:cubicBezTo>
                  <a:cubicBezTo>
                    <a:pt x="293" y="395"/>
                    <a:pt x="293" y="396"/>
                    <a:pt x="294" y="397"/>
                  </a:cubicBezTo>
                  <a:cubicBezTo>
                    <a:pt x="292" y="397"/>
                    <a:pt x="292" y="397"/>
                    <a:pt x="292" y="397"/>
                  </a:cubicBezTo>
                  <a:cubicBezTo>
                    <a:pt x="264" y="397"/>
                    <a:pt x="236" y="412"/>
                    <a:pt x="236" y="443"/>
                  </a:cubicBezTo>
                  <a:cubicBezTo>
                    <a:pt x="236" y="589"/>
                    <a:pt x="236" y="589"/>
                    <a:pt x="236" y="589"/>
                  </a:cubicBezTo>
                  <a:cubicBezTo>
                    <a:pt x="236" y="620"/>
                    <a:pt x="263" y="648"/>
                    <a:pt x="292" y="648"/>
                  </a:cubicBezTo>
                  <a:cubicBezTo>
                    <a:pt x="321" y="648"/>
                    <a:pt x="321" y="648"/>
                    <a:pt x="321" y="648"/>
                  </a:cubicBezTo>
                  <a:cubicBezTo>
                    <a:pt x="351" y="648"/>
                    <a:pt x="371" y="618"/>
                    <a:pt x="371" y="589"/>
                  </a:cubicBezTo>
                  <a:cubicBezTo>
                    <a:pt x="371" y="443"/>
                    <a:pt x="371" y="443"/>
                    <a:pt x="371" y="443"/>
                  </a:cubicBezTo>
                  <a:cubicBezTo>
                    <a:pt x="371" y="416"/>
                    <a:pt x="351" y="397"/>
                    <a:pt x="322" y="397"/>
                  </a:cubicBezTo>
                  <a:cubicBezTo>
                    <a:pt x="314" y="397"/>
                    <a:pt x="314" y="397"/>
                    <a:pt x="314" y="397"/>
                  </a:cubicBezTo>
                  <a:cubicBezTo>
                    <a:pt x="314" y="396"/>
                    <a:pt x="316" y="395"/>
                    <a:pt x="316" y="394"/>
                  </a:cubicBezTo>
                  <a:cubicBezTo>
                    <a:pt x="316" y="338"/>
                    <a:pt x="316" y="338"/>
                    <a:pt x="316" y="338"/>
                  </a:cubicBezTo>
                  <a:cubicBezTo>
                    <a:pt x="655" y="309"/>
                    <a:pt x="655" y="309"/>
                    <a:pt x="655" y="309"/>
                  </a:cubicBezTo>
                  <a:cubicBezTo>
                    <a:pt x="661" y="308"/>
                    <a:pt x="665" y="303"/>
                    <a:pt x="665" y="298"/>
                  </a:cubicBezTo>
                  <a:cubicBezTo>
                    <a:pt x="665" y="102"/>
                    <a:pt x="665" y="102"/>
                    <a:pt x="665" y="102"/>
                  </a:cubicBezTo>
                  <a:cubicBezTo>
                    <a:pt x="665" y="96"/>
                    <a:pt x="660" y="91"/>
                    <a:pt x="654" y="9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1324254" y="3501770"/>
            <a:ext cx="429822" cy="429821"/>
            <a:chOff x="1324254" y="3501770"/>
            <a:chExt cx="429822" cy="429821"/>
          </a:xfrm>
        </p:grpSpPr>
        <p:sp>
          <p:nvSpPr>
            <p:cNvPr id="3084" name="Freeform 12"/>
            <p:cNvSpPr>
              <a:spLocks noChangeArrowheads="1"/>
            </p:cNvSpPr>
            <p:nvPr/>
          </p:nvSpPr>
          <p:spPr bwMode="auto">
            <a:xfrm>
              <a:off x="1324254" y="3501770"/>
              <a:ext cx="429822" cy="429821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8" y="1022"/>
                    <a:pt x="0" y="793"/>
                    <a:pt x="0" y="511"/>
                  </a:cubicBezTo>
                  <a:cubicBezTo>
                    <a:pt x="0" y="229"/>
                    <a:pt x="228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407624" y="3622193"/>
              <a:ext cx="264934" cy="194532"/>
              <a:chOff x="1407624" y="3622193"/>
              <a:chExt cx="264934" cy="194532"/>
            </a:xfrm>
            <a:solidFill>
              <a:schemeClr val="bg1"/>
            </a:solidFill>
          </p:grpSpPr>
          <p:sp>
            <p:nvSpPr>
              <p:cNvPr id="3123" name="Freeform 51"/>
              <p:cNvSpPr>
                <a:spLocks noChangeArrowheads="1"/>
              </p:cNvSpPr>
              <p:nvPr/>
            </p:nvSpPr>
            <p:spPr bwMode="auto">
              <a:xfrm>
                <a:off x="1407624" y="3762997"/>
                <a:ext cx="44464" cy="51875"/>
              </a:xfrm>
              <a:custGeom>
                <a:avLst/>
                <a:gdLst>
                  <a:gd name="T0" fmla="*/ 3 w 106"/>
                  <a:gd name="T1" fmla="*/ 0 h 122"/>
                  <a:gd name="T2" fmla="*/ 3 w 106"/>
                  <a:gd name="T3" fmla="*/ 0 h 122"/>
                  <a:gd name="T4" fmla="*/ 2 w 106"/>
                  <a:gd name="T5" fmla="*/ 0 h 122"/>
                  <a:gd name="T6" fmla="*/ 0 w 106"/>
                  <a:gd name="T7" fmla="*/ 2 h 122"/>
                  <a:gd name="T8" fmla="*/ 2 w 106"/>
                  <a:gd name="T9" fmla="*/ 3 h 122"/>
                  <a:gd name="T10" fmla="*/ 3 w 106"/>
                  <a:gd name="T11" fmla="*/ 6 h 122"/>
                  <a:gd name="T12" fmla="*/ 101 w 106"/>
                  <a:gd name="T13" fmla="*/ 120 h 122"/>
                  <a:gd name="T14" fmla="*/ 104 w 106"/>
                  <a:gd name="T15" fmla="*/ 121 h 122"/>
                  <a:gd name="T16" fmla="*/ 104 w 106"/>
                  <a:gd name="T17" fmla="*/ 121 h 122"/>
                  <a:gd name="T18" fmla="*/ 105 w 106"/>
                  <a:gd name="T19" fmla="*/ 119 h 122"/>
                  <a:gd name="T20" fmla="*/ 105 w 106"/>
                  <a:gd name="T21" fmla="*/ 1 h 122"/>
                  <a:gd name="T22" fmla="*/ 104 w 106"/>
                  <a:gd name="T23" fmla="*/ 0 h 122"/>
                  <a:gd name="T24" fmla="*/ 3 w 106"/>
                  <a:gd name="T25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6" h="122">
                    <a:moveTo>
                      <a:pt x="3" y="0"/>
                    </a:moveTo>
                    <a:lnTo>
                      <a:pt x="3" y="0"/>
                    </a:lnTo>
                    <a:cubicBezTo>
                      <a:pt x="2" y="0"/>
                      <a:pt x="2" y="0"/>
                      <a:pt x="2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3"/>
                      <a:pt x="2" y="5"/>
                      <a:pt x="3" y="6"/>
                    </a:cubicBezTo>
                    <a:cubicBezTo>
                      <a:pt x="101" y="120"/>
                      <a:pt x="101" y="120"/>
                      <a:pt x="101" y="120"/>
                    </a:cubicBezTo>
                    <a:cubicBezTo>
                      <a:pt x="103" y="121"/>
                      <a:pt x="103" y="121"/>
                      <a:pt x="104" y="121"/>
                    </a:cubicBezTo>
                    <a:lnTo>
                      <a:pt x="104" y="121"/>
                    </a:lnTo>
                    <a:cubicBezTo>
                      <a:pt x="105" y="120"/>
                      <a:pt x="105" y="120"/>
                      <a:pt x="105" y="119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0"/>
                      <a:pt x="105" y="0"/>
                      <a:pt x="104" y="0"/>
                    </a:cubicBezTo>
                    <a:lnTo>
                      <a:pt x="3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4" name="Freeform 52"/>
              <p:cNvSpPr>
                <a:spLocks noChangeArrowheads="1"/>
              </p:cNvSpPr>
              <p:nvPr/>
            </p:nvSpPr>
            <p:spPr bwMode="auto">
              <a:xfrm>
                <a:off x="1407624" y="3622193"/>
                <a:ext cx="264934" cy="194532"/>
              </a:xfrm>
              <a:custGeom>
                <a:avLst/>
                <a:gdLst>
                  <a:gd name="T0" fmla="*/ 609 w 630"/>
                  <a:gd name="T1" fmla="*/ 0 h 462"/>
                  <a:gd name="T2" fmla="*/ 609 w 630"/>
                  <a:gd name="T3" fmla="*/ 0 h 462"/>
                  <a:gd name="T4" fmla="*/ 20 w 630"/>
                  <a:gd name="T5" fmla="*/ 0 h 462"/>
                  <a:gd name="T6" fmla="*/ 0 w 630"/>
                  <a:gd name="T7" fmla="*/ 20 h 462"/>
                  <a:gd name="T8" fmla="*/ 0 w 630"/>
                  <a:gd name="T9" fmla="*/ 313 h 462"/>
                  <a:gd name="T10" fmla="*/ 3 w 630"/>
                  <a:gd name="T11" fmla="*/ 316 h 462"/>
                  <a:gd name="T12" fmla="*/ 116 w 630"/>
                  <a:gd name="T13" fmla="*/ 316 h 462"/>
                  <a:gd name="T14" fmla="*/ 125 w 630"/>
                  <a:gd name="T15" fmla="*/ 325 h 462"/>
                  <a:gd name="T16" fmla="*/ 125 w 630"/>
                  <a:gd name="T17" fmla="*/ 459 h 462"/>
                  <a:gd name="T18" fmla="*/ 127 w 630"/>
                  <a:gd name="T19" fmla="*/ 461 h 462"/>
                  <a:gd name="T20" fmla="*/ 609 w 630"/>
                  <a:gd name="T21" fmla="*/ 461 h 462"/>
                  <a:gd name="T22" fmla="*/ 629 w 630"/>
                  <a:gd name="T23" fmla="*/ 443 h 462"/>
                  <a:gd name="T24" fmla="*/ 629 w 630"/>
                  <a:gd name="T25" fmla="*/ 20 h 462"/>
                  <a:gd name="T26" fmla="*/ 609 w 630"/>
                  <a:gd name="T27" fmla="*/ 0 h 462"/>
                  <a:gd name="T28" fmla="*/ 106 w 630"/>
                  <a:gd name="T29" fmla="*/ 190 h 462"/>
                  <a:gd name="T30" fmla="*/ 106 w 630"/>
                  <a:gd name="T31" fmla="*/ 190 h 462"/>
                  <a:gd name="T32" fmla="*/ 441 w 630"/>
                  <a:gd name="T33" fmla="*/ 190 h 462"/>
                  <a:gd name="T34" fmla="*/ 450 w 630"/>
                  <a:gd name="T35" fmla="*/ 199 h 462"/>
                  <a:gd name="T36" fmla="*/ 441 w 630"/>
                  <a:gd name="T37" fmla="*/ 209 h 462"/>
                  <a:gd name="T38" fmla="*/ 106 w 630"/>
                  <a:gd name="T39" fmla="*/ 209 h 462"/>
                  <a:gd name="T40" fmla="*/ 95 w 630"/>
                  <a:gd name="T41" fmla="*/ 199 h 462"/>
                  <a:gd name="T42" fmla="*/ 106 w 630"/>
                  <a:gd name="T43" fmla="*/ 190 h 462"/>
                  <a:gd name="T44" fmla="*/ 555 w 630"/>
                  <a:gd name="T45" fmla="*/ 116 h 462"/>
                  <a:gd name="T46" fmla="*/ 555 w 630"/>
                  <a:gd name="T47" fmla="*/ 116 h 462"/>
                  <a:gd name="T48" fmla="*/ 545 w 630"/>
                  <a:gd name="T49" fmla="*/ 126 h 462"/>
                  <a:gd name="T50" fmla="*/ 106 w 630"/>
                  <a:gd name="T51" fmla="*/ 126 h 462"/>
                  <a:gd name="T52" fmla="*/ 95 w 630"/>
                  <a:gd name="T53" fmla="*/ 116 h 462"/>
                  <a:gd name="T54" fmla="*/ 106 w 630"/>
                  <a:gd name="T55" fmla="*/ 106 h 462"/>
                  <a:gd name="T56" fmla="*/ 545 w 630"/>
                  <a:gd name="T57" fmla="*/ 106 h 462"/>
                  <a:gd name="T58" fmla="*/ 555 w 630"/>
                  <a:gd name="T59" fmla="*/ 11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30" h="462">
                    <a:moveTo>
                      <a:pt x="609" y="0"/>
                    </a:moveTo>
                    <a:lnTo>
                      <a:pt x="609" y="0"/>
                    </a:ln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10"/>
                      <a:pt x="0" y="20"/>
                    </a:cubicBezTo>
                    <a:cubicBezTo>
                      <a:pt x="0" y="313"/>
                      <a:pt x="0" y="313"/>
                      <a:pt x="0" y="313"/>
                    </a:cubicBezTo>
                    <a:cubicBezTo>
                      <a:pt x="0" y="315"/>
                      <a:pt x="1" y="316"/>
                      <a:pt x="3" y="316"/>
                    </a:cubicBezTo>
                    <a:cubicBezTo>
                      <a:pt x="116" y="316"/>
                      <a:pt x="116" y="316"/>
                      <a:pt x="116" y="316"/>
                    </a:cubicBezTo>
                    <a:cubicBezTo>
                      <a:pt x="121" y="316"/>
                      <a:pt x="125" y="320"/>
                      <a:pt x="125" y="325"/>
                    </a:cubicBezTo>
                    <a:cubicBezTo>
                      <a:pt x="125" y="459"/>
                      <a:pt x="125" y="459"/>
                      <a:pt x="125" y="459"/>
                    </a:cubicBezTo>
                    <a:cubicBezTo>
                      <a:pt x="125" y="460"/>
                      <a:pt x="126" y="461"/>
                      <a:pt x="127" y="461"/>
                    </a:cubicBezTo>
                    <a:cubicBezTo>
                      <a:pt x="609" y="461"/>
                      <a:pt x="609" y="461"/>
                      <a:pt x="609" y="461"/>
                    </a:cubicBezTo>
                    <a:cubicBezTo>
                      <a:pt x="621" y="461"/>
                      <a:pt x="629" y="453"/>
                      <a:pt x="629" y="443"/>
                    </a:cubicBezTo>
                    <a:cubicBezTo>
                      <a:pt x="629" y="20"/>
                      <a:pt x="629" y="20"/>
                      <a:pt x="629" y="20"/>
                    </a:cubicBezTo>
                    <a:cubicBezTo>
                      <a:pt x="629" y="10"/>
                      <a:pt x="621" y="0"/>
                      <a:pt x="609" y="0"/>
                    </a:cubicBezTo>
                    <a:close/>
                    <a:moveTo>
                      <a:pt x="106" y="190"/>
                    </a:moveTo>
                    <a:lnTo>
                      <a:pt x="106" y="190"/>
                    </a:lnTo>
                    <a:cubicBezTo>
                      <a:pt x="441" y="190"/>
                      <a:pt x="441" y="190"/>
                      <a:pt x="441" y="190"/>
                    </a:cubicBezTo>
                    <a:cubicBezTo>
                      <a:pt x="446" y="190"/>
                      <a:pt x="450" y="194"/>
                      <a:pt x="450" y="199"/>
                    </a:cubicBezTo>
                    <a:cubicBezTo>
                      <a:pt x="450" y="205"/>
                      <a:pt x="446" y="209"/>
                      <a:pt x="441" y="209"/>
                    </a:cubicBezTo>
                    <a:cubicBezTo>
                      <a:pt x="106" y="209"/>
                      <a:pt x="106" y="209"/>
                      <a:pt x="106" y="209"/>
                    </a:cubicBezTo>
                    <a:cubicBezTo>
                      <a:pt x="100" y="209"/>
                      <a:pt x="95" y="205"/>
                      <a:pt x="95" y="199"/>
                    </a:cubicBezTo>
                    <a:cubicBezTo>
                      <a:pt x="95" y="194"/>
                      <a:pt x="100" y="190"/>
                      <a:pt x="106" y="190"/>
                    </a:cubicBezTo>
                    <a:close/>
                    <a:moveTo>
                      <a:pt x="555" y="116"/>
                    </a:moveTo>
                    <a:lnTo>
                      <a:pt x="555" y="116"/>
                    </a:lnTo>
                    <a:cubicBezTo>
                      <a:pt x="555" y="121"/>
                      <a:pt x="550" y="126"/>
                      <a:pt x="545" y="126"/>
                    </a:cubicBezTo>
                    <a:cubicBezTo>
                      <a:pt x="106" y="126"/>
                      <a:pt x="106" y="126"/>
                      <a:pt x="106" y="126"/>
                    </a:cubicBezTo>
                    <a:cubicBezTo>
                      <a:pt x="100" y="126"/>
                      <a:pt x="95" y="121"/>
                      <a:pt x="95" y="116"/>
                    </a:cubicBezTo>
                    <a:cubicBezTo>
                      <a:pt x="95" y="110"/>
                      <a:pt x="100" y="106"/>
                      <a:pt x="106" y="106"/>
                    </a:cubicBezTo>
                    <a:cubicBezTo>
                      <a:pt x="545" y="106"/>
                      <a:pt x="545" y="106"/>
                      <a:pt x="545" y="106"/>
                    </a:cubicBezTo>
                    <a:cubicBezTo>
                      <a:pt x="550" y="106"/>
                      <a:pt x="555" y="110"/>
                      <a:pt x="555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57" name="Group 356"/>
          <p:cNvGrpSpPr/>
          <p:nvPr/>
        </p:nvGrpSpPr>
        <p:grpSpPr>
          <a:xfrm>
            <a:off x="457200" y="3501770"/>
            <a:ext cx="429822" cy="429821"/>
            <a:chOff x="457200" y="3501770"/>
            <a:chExt cx="429822" cy="429821"/>
          </a:xfrm>
        </p:grpSpPr>
        <p:sp>
          <p:nvSpPr>
            <p:cNvPr id="3083" name="Freeform 11"/>
            <p:cNvSpPr>
              <a:spLocks noChangeArrowheads="1"/>
            </p:cNvSpPr>
            <p:nvPr/>
          </p:nvSpPr>
          <p:spPr bwMode="auto">
            <a:xfrm>
              <a:off x="457200" y="3501770"/>
              <a:ext cx="429822" cy="429821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3182" y="3590698"/>
              <a:ext cx="181563" cy="248259"/>
              <a:chOff x="583182" y="3590698"/>
              <a:chExt cx="181563" cy="248259"/>
            </a:xfrm>
            <a:solidFill>
              <a:schemeClr val="bg1"/>
            </a:solidFill>
          </p:grpSpPr>
          <p:sp>
            <p:nvSpPr>
              <p:cNvPr id="3125" name="Freeform 53"/>
              <p:cNvSpPr>
                <a:spLocks noChangeArrowheads="1"/>
              </p:cNvSpPr>
              <p:nvPr/>
            </p:nvSpPr>
            <p:spPr bwMode="auto">
              <a:xfrm>
                <a:off x="583182" y="3592550"/>
                <a:ext cx="40759" cy="48170"/>
              </a:xfrm>
              <a:custGeom>
                <a:avLst/>
                <a:gdLst>
                  <a:gd name="T0" fmla="*/ 95 w 96"/>
                  <a:gd name="T1" fmla="*/ 114 h 115"/>
                  <a:gd name="T2" fmla="*/ 95 w 96"/>
                  <a:gd name="T3" fmla="*/ 114 h 115"/>
                  <a:gd name="T4" fmla="*/ 95 w 96"/>
                  <a:gd name="T5" fmla="*/ 0 h 115"/>
                  <a:gd name="T6" fmla="*/ 93 w 96"/>
                  <a:gd name="T7" fmla="*/ 1 h 115"/>
                  <a:gd name="T8" fmla="*/ 1 w 96"/>
                  <a:gd name="T9" fmla="*/ 112 h 115"/>
                  <a:gd name="T10" fmla="*/ 0 w 96"/>
                  <a:gd name="T11" fmla="*/ 114 h 115"/>
                  <a:gd name="T12" fmla="*/ 95 w 96"/>
                  <a:gd name="T13" fmla="*/ 11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115">
                    <a:moveTo>
                      <a:pt x="95" y="114"/>
                    </a:moveTo>
                    <a:lnTo>
                      <a:pt x="95" y="114"/>
                    </a:lnTo>
                    <a:cubicBezTo>
                      <a:pt x="95" y="0"/>
                      <a:pt x="95" y="0"/>
                      <a:pt x="95" y="0"/>
                    </a:cubicBezTo>
                    <a:cubicBezTo>
                      <a:pt x="94" y="0"/>
                      <a:pt x="93" y="0"/>
                      <a:pt x="93" y="1"/>
                    </a:cubicBezTo>
                    <a:cubicBezTo>
                      <a:pt x="1" y="112"/>
                      <a:pt x="1" y="112"/>
                      <a:pt x="1" y="112"/>
                    </a:cubicBezTo>
                    <a:cubicBezTo>
                      <a:pt x="1" y="113"/>
                      <a:pt x="1" y="114"/>
                      <a:pt x="0" y="114"/>
                    </a:cubicBezTo>
                    <a:lnTo>
                      <a:pt x="95" y="11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6" name="Freeform 54"/>
              <p:cNvSpPr>
                <a:spLocks noChangeArrowheads="1"/>
              </p:cNvSpPr>
              <p:nvPr/>
            </p:nvSpPr>
            <p:spPr bwMode="auto">
              <a:xfrm>
                <a:off x="583182" y="3590698"/>
                <a:ext cx="181563" cy="248259"/>
              </a:xfrm>
              <a:custGeom>
                <a:avLst/>
                <a:gdLst>
                  <a:gd name="T0" fmla="*/ 411 w 434"/>
                  <a:gd name="T1" fmla="*/ 0 h 592"/>
                  <a:gd name="T2" fmla="*/ 411 w 434"/>
                  <a:gd name="T3" fmla="*/ 0 h 592"/>
                  <a:gd name="T4" fmla="*/ 120 w 434"/>
                  <a:gd name="T5" fmla="*/ 0 h 592"/>
                  <a:gd name="T6" fmla="*/ 120 w 434"/>
                  <a:gd name="T7" fmla="*/ 128 h 592"/>
                  <a:gd name="T8" fmla="*/ 107 w 434"/>
                  <a:gd name="T9" fmla="*/ 140 h 592"/>
                  <a:gd name="T10" fmla="*/ 0 w 434"/>
                  <a:gd name="T11" fmla="*/ 140 h 592"/>
                  <a:gd name="T12" fmla="*/ 0 w 434"/>
                  <a:gd name="T13" fmla="*/ 570 h 592"/>
                  <a:gd name="T14" fmla="*/ 21 w 434"/>
                  <a:gd name="T15" fmla="*/ 591 h 592"/>
                  <a:gd name="T16" fmla="*/ 411 w 434"/>
                  <a:gd name="T17" fmla="*/ 591 h 592"/>
                  <a:gd name="T18" fmla="*/ 433 w 434"/>
                  <a:gd name="T19" fmla="*/ 570 h 592"/>
                  <a:gd name="T20" fmla="*/ 433 w 434"/>
                  <a:gd name="T21" fmla="*/ 21 h 592"/>
                  <a:gd name="T22" fmla="*/ 411 w 434"/>
                  <a:gd name="T23" fmla="*/ 0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4" h="592">
                    <a:moveTo>
                      <a:pt x="411" y="0"/>
                    </a:moveTo>
                    <a:lnTo>
                      <a:pt x="411" y="0"/>
                    </a:ln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128"/>
                      <a:pt x="120" y="128"/>
                      <a:pt x="120" y="128"/>
                    </a:cubicBezTo>
                    <a:cubicBezTo>
                      <a:pt x="120" y="135"/>
                      <a:pt x="114" y="140"/>
                      <a:pt x="107" y="14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570"/>
                      <a:pt x="0" y="570"/>
                      <a:pt x="0" y="570"/>
                    </a:cubicBezTo>
                    <a:cubicBezTo>
                      <a:pt x="0" y="581"/>
                      <a:pt x="9" y="591"/>
                      <a:pt x="21" y="591"/>
                    </a:cubicBezTo>
                    <a:cubicBezTo>
                      <a:pt x="411" y="591"/>
                      <a:pt x="411" y="591"/>
                      <a:pt x="411" y="591"/>
                    </a:cubicBezTo>
                    <a:cubicBezTo>
                      <a:pt x="424" y="591"/>
                      <a:pt x="433" y="581"/>
                      <a:pt x="433" y="570"/>
                    </a:cubicBezTo>
                    <a:cubicBezTo>
                      <a:pt x="433" y="21"/>
                      <a:pt x="433" y="21"/>
                      <a:pt x="433" y="21"/>
                    </a:cubicBezTo>
                    <a:cubicBezTo>
                      <a:pt x="433" y="10"/>
                      <a:pt x="424" y="0"/>
                      <a:pt x="41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54" name="Group 353"/>
          <p:cNvGrpSpPr/>
          <p:nvPr/>
        </p:nvGrpSpPr>
        <p:grpSpPr>
          <a:xfrm>
            <a:off x="2191308" y="2701412"/>
            <a:ext cx="429822" cy="429821"/>
            <a:chOff x="2191308" y="2701412"/>
            <a:chExt cx="429822" cy="429821"/>
          </a:xfrm>
        </p:grpSpPr>
        <p:sp>
          <p:nvSpPr>
            <p:cNvPr id="3075" name="Freeform 3"/>
            <p:cNvSpPr>
              <a:spLocks noChangeArrowheads="1"/>
            </p:cNvSpPr>
            <p:nvPr/>
          </p:nvSpPr>
          <p:spPr bwMode="auto">
            <a:xfrm>
              <a:off x="2191308" y="2701412"/>
              <a:ext cx="429822" cy="429821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8" y="1022"/>
                    <a:pt x="0" y="793"/>
                    <a:pt x="0" y="511"/>
                  </a:cubicBezTo>
                  <a:cubicBezTo>
                    <a:pt x="0" y="229"/>
                    <a:pt x="228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7" name="Freeform 55"/>
            <p:cNvSpPr>
              <a:spLocks noChangeArrowheads="1"/>
            </p:cNvSpPr>
            <p:nvPr/>
          </p:nvSpPr>
          <p:spPr bwMode="auto">
            <a:xfrm>
              <a:off x="2263561" y="2777372"/>
              <a:ext cx="268639" cy="257523"/>
            </a:xfrm>
            <a:custGeom>
              <a:avLst/>
              <a:gdLst>
                <a:gd name="T0" fmla="*/ 563 w 639"/>
                <a:gd name="T1" fmla="*/ 76 h 612"/>
                <a:gd name="T2" fmla="*/ 563 w 639"/>
                <a:gd name="T3" fmla="*/ 76 h 612"/>
                <a:gd name="T4" fmla="*/ 358 w 639"/>
                <a:gd name="T5" fmla="*/ 8 h 612"/>
                <a:gd name="T6" fmla="*/ 137 w 639"/>
                <a:gd name="T7" fmla="*/ 118 h 612"/>
                <a:gd name="T8" fmla="*/ 52 w 639"/>
                <a:gd name="T9" fmla="*/ 479 h 612"/>
                <a:gd name="T10" fmla="*/ 58 w 639"/>
                <a:gd name="T11" fmla="*/ 484 h 612"/>
                <a:gd name="T12" fmla="*/ 65 w 639"/>
                <a:gd name="T13" fmla="*/ 482 h 612"/>
                <a:gd name="T14" fmla="*/ 126 w 639"/>
                <a:gd name="T15" fmla="*/ 464 h 612"/>
                <a:gd name="T16" fmla="*/ 233 w 639"/>
                <a:gd name="T17" fmla="*/ 571 h 612"/>
                <a:gd name="T18" fmla="*/ 230 w 639"/>
                <a:gd name="T19" fmla="*/ 597 h 612"/>
                <a:gd name="T20" fmla="*/ 231 w 639"/>
                <a:gd name="T21" fmla="*/ 605 h 612"/>
                <a:gd name="T22" fmla="*/ 237 w 639"/>
                <a:gd name="T23" fmla="*/ 609 h 612"/>
                <a:gd name="T24" fmla="*/ 272 w 639"/>
                <a:gd name="T25" fmla="*/ 611 h 612"/>
                <a:gd name="T26" fmla="*/ 521 w 639"/>
                <a:gd name="T27" fmla="*/ 501 h 612"/>
                <a:gd name="T28" fmla="*/ 630 w 639"/>
                <a:gd name="T29" fmla="*/ 281 h 612"/>
                <a:gd name="T30" fmla="*/ 563 w 639"/>
                <a:gd name="T31" fmla="*/ 76 h 612"/>
                <a:gd name="T32" fmla="*/ 242 w 639"/>
                <a:gd name="T33" fmla="*/ 129 h 612"/>
                <a:gd name="T34" fmla="*/ 242 w 639"/>
                <a:gd name="T35" fmla="*/ 129 h 612"/>
                <a:gd name="T36" fmla="*/ 277 w 639"/>
                <a:gd name="T37" fmla="*/ 163 h 612"/>
                <a:gd name="T38" fmla="*/ 242 w 639"/>
                <a:gd name="T39" fmla="*/ 198 h 612"/>
                <a:gd name="T40" fmla="*/ 208 w 639"/>
                <a:gd name="T41" fmla="*/ 163 h 612"/>
                <a:gd name="T42" fmla="*/ 242 w 639"/>
                <a:gd name="T43" fmla="*/ 129 h 612"/>
                <a:gd name="T44" fmla="*/ 242 w 639"/>
                <a:gd name="T45" fmla="*/ 431 h 612"/>
                <a:gd name="T46" fmla="*/ 242 w 639"/>
                <a:gd name="T47" fmla="*/ 431 h 612"/>
                <a:gd name="T48" fmla="*/ 179 w 639"/>
                <a:gd name="T49" fmla="*/ 367 h 612"/>
                <a:gd name="T50" fmla="*/ 242 w 639"/>
                <a:gd name="T51" fmla="*/ 304 h 612"/>
                <a:gd name="T52" fmla="*/ 306 w 639"/>
                <a:gd name="T53" fmla="*/ 367 h 612"/>
                <a:gd name="T54" fmla="*/ 242 w 639"/>
                <a:gd name="T55" fmla="*/ 431 h 612"/>
                <a:gd name="T56" fmla="*/ 359 w 639"/>
                <a:gd name="T57" fmla="*/ 139 h 612"/>
                <a:gd name="T58" fmla="*/ 359 w 639"/>
                <a:gd name="T59" fmla="*/ 139 h 612"/>
                <a:gd name="T60" fmla="*/ 325 w 639"/>
                <a:gd name="T61" fmla="*/ 105 h 612"/>
                <a:gd name="T62" fmla="*/ 359 w 639"/>
                <a:gd name="T63" fmla="*/ 71 h 612"/>
                <a:gd name="T64" fmla="*/ 393 w 639"/>
                <a:gd name="T65" fmla="*/ 105 h 612"/>
                <a:gd name="T66" fmla="*/ 359 w 639"/>
                <a:gd name="T67" fmla="*/ 139 h 612"/>
                <a:gd name="T68" fmla="*/ 441 w 639"/>
                <a:gd name="T69" fmla="*/ 134 h 612"/>
                <a:gd name="T70" fmla="*/ 441 w 639"/>
                <a:gd name="T71" fmla="*/ 134 h 612"/>
                <a:gd name="T72" fmla="*/ 476 w 639"/>
                <a:gd name="T73" fmla="*/ 100 h 612"/>
                <a:gd name="T74" fmla="*/ 510 w 639"/>
                <a:gd name="T75" fmla="*/ 134 h 612"/>
                <a:gd name="T76" fmla="*/ 476 w 639"/>
                <a:gd name="T77" fmla="*/ 169 h 612"/>
                <a:gd name="T78" fmla="*/ 441 w 639"/>
                <a:gd name="T79" fmla="*/ 134 h 612"/>
                <a:gd name="T80" fmla="*/ 505 w 639"/>
                <a:gd name="T81" fmla="*/ 402 h 612"/>
                <a:gd name="T82" fmla="*/ 505 w 639"/>
                <a:gd name="T83" fmla="*/ 402 h 612"/>
                <a:gd name="T84" fmla="*/ 470 w 639"/>
                <a:gd name="T85" fmla="*/ 367 h 612"/>
                <a:gd name="T86" fmla="*/ 505 w 639"/>
                <a:gd name="T87" fmla="*/ 333 h 612"/>
                <a:gd name="T88" fmla="*/ 539 w 639"/>
                <a:gd name="T89" fmla="*/ 367 h 612"/>
                <a:gd name="T90" fmla="*/ 505 w 639"/>
                <a:gd name="T91" fmla="*/ 402 h 612"/>
                <a:gd name="T92" fmla="*/ 534 w 639"/>
                <a:gd name="T93" fmla="*/ 285 h 612"/>
                <a:gd name="T94" fmla="*/ 534 w 639"/>
                <a:gd name="T95" fmla="*/ 285 h 612"/>
                <a:gd name="T96" fmla="*/ 500 w 639"/>
                <a:gd name="T97" fmla="*/ 251 h 612"/>
                <a:gd name="T98" fmla="*/ 534 w 639"/>
                <a:gd name="T99" fmla="*/ 216 h 612"/>
                <a:gd name="T100" fmla="*/ 568 w 639"/>
                <a:gd name="T101" fmla="*/ 251 h 612"/>
                <a:gd name="T102" fmla="*/ 534 w 639"/>
                <a:gd name="T103" fmla="*/ 285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9" h="612">
                  <a:moveTo>
                    <a:pt x="563" y="76"/>
                  </a:moveTo>
                  <a:lnTo>
                    <a:pt x="563" y="76"/>
                  </a:lnTo>
                  <a:cubicBezTo>
                    <a:pt x="511" y="24"/>
                    <a:pt x="439" y="0"/>
                    <a:pt x="358" y="8"/>
                  </a:cubicBezTo>
                  <a:cubicBezTo>
                    <a:pt x="278" y="17"/>
                    <a:pt x="200" y="55"/>
                    <a:pt x="137" y="118"/>
                  </a:cubicBezTo>
                  <a:cubicBezTo>
                    <a:pt x="35" y="220"/>
                    <a:pt x="0" y="368"/>
                    <a:pt x="52" y="479"/>
                  </a:cubicBezTo>
                  <a:cubicBezTo>
                    <a:pt x="53" y="481"/>
                    <a:pt x="55" y="483"/>
                    <a:pt x="58" y="484"/>
                  </a:cubicBezTo>
                  <a:cubicBezTo>
                    <a:pt x="60" y="484"/>
                    <a:pt x="63" y="484"/>
                    <a:pt x="65" y="482"/>
                  </a:cubicBezTo>
                  <a:cubicBezTo>
                    <a:pt x="83" y="470"/>
                    <a:pt x="104" y="464"/>
                    <a:pt x="126" y="464"/>
                  </a:cubicBezTo>
                  <a:cubicBezTo>
                    <a:pt x="185" y="464"/>
                    <a:pt x="233" y="512"/>
                    <a:pt x="233" y="571"/>
                  </a:cubicBezTo>
                  <a:cubicBezTo>
                    <a:pt x="233" y="580"/>
                    <a:pt x="232" y="588"/>
                    <a:pt x="230" y="597"/>
                  </a:cubicBezTo>
                  <a:cubicBezTo>
                    <a:pt x="229" y="601"/>
                    <a:pt x="230" y="603"/>
                    <a:pt x="231" y="605"/>
                  </a:cubicBezTo>
                  <a:cubicBezTo>
                    <a:pt x="232" y="607"/>
                    <a:pt x="234" y="609"/>
                    <a:pt x="237" y="609"/>
                  </a:cubicBezTo>
                  <a:cubicBezTo>
                    <a:pt x="249" y="610"/>
                    <a:pt x="260" y="611"/>
                    <a:pt x="272" y="611"/>
                  </a:cubicBezTo>
                  <a:cubicBezTo>
                    <a:pt x="360" y="611"/>
                    <a:pt x="452" y="571"/>
                    <a:pt x="521" y="501"/>
                  </a:cubicBezTo>
                  <a:cubicBezTo>
                    <a:pt x="584" y="439"/>
                    <a:pt x="622" y="361"/>
                    <a:pt x="630" y="281"/>
                  </a:cubicBezTo>
                  <a:cubicBezTo>
                    <a:pt x="638" y="200"/>
                    <a:pt x="614" y="127"/>
                    <a:pt x="563" y="76"/>
                  </a:cubicBezTo>
                  <a:close/>
                  <a:moveTo>
                    <a:pt x="242" y="129"/>
                  </a:moveTo>
                  <a:lnTo>
                    <a:pt x="242" y="129"/>
                  </a:lnTo>
                  <a:cubicBezTo>
                    <a:pt x="261" y="129"/>
                    <a:pt x="277" y="145"/>
                    <a:pt x="277" y="163"/>
                  </a:cubicBezTo>
                  <a:cubicBezTo>
                    <a:pt x="277" y="182"/>
                    <a:pt x="261" y="198"/>
                    <a:pt x="242" y="198"/>
                  </a:cubicBezTo>
                  <a:cubicBezTo>
                    <a:pt x="223" y="198"/>
                    <a:pt x="208" y="182"/>
                    <a:pt x="208" y="163"/>
                  </a:cubicBezTo>
                  <a:cubicBezTo>
                    <a:pt x="208" y="145"/>
                    <a:pt x="223" y="129"/>
                    <a:pt x="242" y="129"/>
                  </a:cubicBezTo>
                  <a:close/>
                  <a:moveTo>
                    <a:pt x="242" y="431"/>
                  </a:moveTo>
                  <a:lnTo>
                    <a:pt x="242" y="431"/>
                  </a:lnTo>
                  <a:cubicBezTo>
                    <a:pt x="207" y="431"/>
                    <a:pt x="179" y="403"/>
                    <a:pt x="179" y="367"/>
                  </a:cubicBezTo>
                  <a:cubicBezTo>
                    <a:pt x="179" y="332"/>
                    <a:pt x="207" y="304"/>
                    <a:pt x="242" y="304"/>
                  </a:cubicBezTo>
                  <a:cubicBezTo>
                    <a:pt x="277" y="304"/>
                    <a:pt x="306" y="332"/>
                    <a:pt x="306" y="367"/>
                  </a:cubicBezTo>
                  <a:cubicBezTo>
                    <a:pt x="306" y="403"/>
                    <a:pt x="277" y="431"/>
                    <a:pt x="242" y="431"/>
                  </a:cubicBezTo>
                  <a:close/>
                  <a:moveTo>
                    <a:pt x="359" y="139"/>
                  </a:moveTo>
                  <a:lnTo>
                    <a:pt x="359" y="139"/>
                  </a:lnTo>
                  <a:cubicBezTo>
                    <a:pt x="339" y="139"/>
                    <a:pt x="325" y="124"/>
                    <a:pt x="325" y="105"/>
                  </a:cubicBezTo>
                  <a:cubicBezTo>
                    <a:pt x="325" y="85"/>
                    <a:pt x="339" y="71"/>
                    <a:pt x="359" y="71"/>
                  </a:cubicBezTo>
                  <a:cubicBezTo>
                    <a:pt x="378" y="71"/>
                    <a:pt x="393" y="85"/>
                    <a:pt x="393" y="105"/>
                  </a:cubicBezTo>
                  <a:cubicBezTo>
                    <a:pt x="393" y="124"/>
                    <a:pt x="378" y="139"/>
                    <a:pt x="359" y="139"/>
                  </a:cubicBezTo>
                  <a:close/>
                  <a:moveTo>
                    <a:pt x="441" y="134"/>
                  </a:moveTo>
                  <a:lnTo>
                    <a:pt x="441" y="134"/>
                  </a:lnTo>
                  <a:cubicBezTo>
                    <a:pt x="441" y="114"/>
                    <a:pt x="457" y="100"/>
                    <a:pt x="476" y="100"/>
                  </a:cubicBezTo>
                  <a:cubicBezTo>
                    <a:pt x="494" y="100"/>
                    <a:pt x="510" y="114"/>
                    <a:pt x="510" y="134"/>
                  </a:cubicBezTo>
                  <a:cubicBezTo>
                    <a:pt x="510" y="153"/>
                    <a:pt x="494" y="169"/>
                    <a:pt x="476" y="169"/>
                  </a:cubicBezTo>
                  <a:cubicBezTo>
                    <a:pt x="457" y="169"/>
                    <a:pt x="441" y="153"/>
                    <a:pt x="441" y="134"/>
                  </a:cubicBezTo>
                  <a:close/>
                  <a:moveTo>
                    <a:pt x="505" y="402"/>
                  </a:moveTo>
                  <a:lnTo>
                    <a:pt x="505" y="402"/>
                  </a:lnTo>
                  <a:cubicBezTo>
                    <a:pt x="486" y="402"/>
                    <a:pt x="470" y="386"/>
                    <a:pt x="470" y="367"/>
                  </a:cubicBezTo>
                  <a:cubicBezTo>
                    <a:pt x="470" y="349"/>
                    <a:pt x="486" y="333"/>
                    <a:pt x="505" y="333"/>
                  </a:cubicBezTo>
                  <a:cubicBezTo>
                    <a:pt x="524" y="333"/>
                    <a:pt x="539" y="349"/>
                    <a:pt x="539" y="367"/>
                  </a:cubicBezTo>
                  <a:cubicBezTo>
                    <a:pt x="539" y="386"/>
                    <a:pt x="524" y="402"/>
                    <a:pt x="505" y="402"/>
                  </a:cubicBezTo>
                  <a:close/>
                  <a:moveTo>
                    <a:pt x="534" y="285"/>
                  </a:moveTo>
                  <a:lnTo>
                    <a:pt x="534" y="285"/>
                  </a:lnTo>
                  <a:cubicBezTo>
                    <a:pt x="515" y="285"/>
                    <a:pt x="500" y="270"/>
                    <a:pt x="500" y="251"/>
                  </a:cubicBezTo>
                  <a:cubicBezTo>
                    <a:pt x="500" y="232"/>
                    <a:pt x="515" y="216"/>
                    <a:pt x="534" y="216"/>
                  </a:cubicBezTo>
                  <a:cubicBezTo>
                    <a:pt x="553" y="216"/>
                    <a:pt x="568" y="232"/>
                    <a:pt x="568" y="251"/>
                  </a:cubicBezTo>
                  <a:cubicBezTo>
                    <a:pt x="568" y="270"/>
                    <a:pt x="553" y="285"/>
                    <a:pt x="534" y="2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457200" y="2701412"/>
            <a:ext cx="429822" cy="429821"/>
            <a:chOff x="457200" y="2701412"/>
            <a:chExt cx="429822" cy="429821"/>
          </a:xfrm>
        </p:grpSpPr>
        <p:sp>
          <p:nvSpPr>
            <p:cNvPr id="3073" name="Freeform 1"/>
            <p:cNvSpPr>
              <a:spLocks noChangeArrowheads="1"/>
            </p:cNvSpPr>
            <p:nvPr/>
          </p:nvSpPr>
          <p:spPr bwMode="auto">
            <a:xfrm>
              <a:off x="457200" y="2701412"/>
              <a:ext cx="429822" cy="429821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68361" y="2751434"/>
              <a:ext cx="207500" cy="294577"/>
              <a:chOff x="568361" y="2751434"/>
              <a:chExt cx="207500" cy="294577"/>
            </a:xfrm>
            <a:solidFill>
              <a:schemeClr val="bg1"/>
            </a:solidFill>
          </p:grpSpPr>
          <p:sp>
            <p:nvSpPr>
              <p:cNvPr id="3128" name="Freeform 56"/>
              <p:cNvSpPr>
                <a:spLocks noChangeArrowheads="1"/>
              </p:cNvSpPr>
              <p:nvPr/>
            </p:nvSpPr>
            <p:spPr bwMode="auto">
              <a:xfrm>
                <a:off x="568361" y="2751434"/>
                <a:ext cx="207500" cy="196384"/>
              </a:xfrm>
              <a:custGeom>
                <a:avLst/>
                <a:gdLst>
                  <a:gd name="T0" fmla="*/ 436 w 492"/>
                  <a:gd name="T1" fmla="*/ 345 h 468"/>
                  <a:gd name="T2" fmla="*/ 436 w 492"/>
                  <a:gd name="T3" fmla="*/ 345 h 468"/>
                  <a:gd name="T4" fmla="*/ 412 w 492"/>
                  <a:gd name="T5" fmla="*/ 339 h 468"/>
                  <a:gd name="T6" fmla="*/ 337 w 492"/>
                  <a:gd name="T7" fmla="*/ 107 h 468"/>
                  <a:gd name="T8" fmla="*/ 256 w 492"/>
                  <a:gd name="T9" fmla="*/ 0 h 468"/>
                  <a:gd name="T10" fmla="*/ 244 w 492"/>
                  <a:gd name="T11" fmla="*/ 0 h 468"/>
                  <a:gd name="T12" fmla="*/ 159 w 492"/>
                  <a:gd name="T13" fmla="*/ 107 h 468"/>
                  <a:gd name="T14" fmla="*/ 83 w 492"/>
                  <a:gd name="T15" fmla="*/ 339 h 468"/>
                  <a:gd name="T16" fmla="*/ 64 w 492"/>
                  <a:gd name="T17" fmla="*/ 343 h 468"/>
                  <a:gd name="T18" fmla="*/ 0 w 492"/>
                  <a:gd name="T19" fmla="*/ 409 h 468"/>
                  <a:gd name="T20" fmla="*/ 0 w 492"/>
                  <a:gd name="T21" fmla="*/ 418 h 468"/>
                  <a:gd name="T22" fmla="*/ 0 w 492"/>
                  <a:gd name="T23" fmla="*/ 419 h 468"/>
                  <a:gd name="T24" fmla="*/ 0 w 492"/>
                  <a:gd name="T25" fmla="*/ 420 h 468"/>
                  <a:gd name="T26" fmla="*/ 0 w 492"/>
                  <a:gd name="T27" fmla="*/ 454 h 468"/>
                  <a:gd name="T28" fmla="*/ 0 w 492"/>
                  <a:gd name="T29" fmla="*/ 454 h 468"/>
                  <a:gd name="T30" fmla="*/ 0 w 492"/>
                  <a:gd name="T31" fmla="*/ 454 h 468"/>
                  <a:gd name="T32" fmla="*/ 4 w 492"/>
                  <a:gd name="T33" fmla="*/ 463 h 468"/>
                  <a:gd name="T34" fmla="*/ 5 w 492"/>
                  <a:gd name="T35" fmla="*/ 463 h 468"/>
                  <a:gd name="T36" fmla="*/ 5 w 492"/>
                  <a:gd name="T37" fmla="*/ 463 h 468"/>
                  <a:gd name="T38" fmla="*/ 13 w 492"/>
                  <a:gd name="T39" fmla="*/ 467 h 468"/>
                  <a:gd name="T40" fmla="*/ 479 w 492"/>
                  <a:gd name="T41" fmla="*/ 467 h 468"/>
                  <a:gd name="T42" fmla="*/ 491 w 492"/>
                  <a:gd name="T43" fmla="*/ 454 h 468"/>
                  <a:gd name="T44" fmla="*/ 491 w 492"/>
                  <a:gd name="T45" fmla="*/ 419 h 468"/>
                  <a:gd name="T46" fmla="*/ 491 w 492"/>
                  <a:gd name="T47" fmla="*/ 409 h 468"/>
                  <a:gd name="T48" fmla="*/ 436 w 492"/>
                  <a:gd name="T49" fmla="*/ 345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92" h="468">
                    <a:moveTo>
                      <a:pt x="436" y="345"/>
                    </a:moveTo>
                    <a:lnTo>
                      <a:pt x="436" y="345"/>
                    </a:lnTo>
                    <a:cubicBezTo>
                      <a:pt x="428" y="344"/>
                      <a:pt x="420" y="342"/>
                      <a:pt x="412" y="339"/>
                    </a:cubicBezTo>
                    <a:cubicBezTo>
                      <a:pt x="340" y="313"/>
                      <a:pt x="337" y="291"/>
                      <a:pt x="337" y="107"/>
                    </a:cubicBezTo>
                    <a:cubicBezTo>
                      <a:pt x="337" y="45"/>
                      <a:pt x="302" y="0"/>
                      <a:pt x="256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197" y="0"/>
                      <a:pt x="159" y="47"/>
                      <a:pt x="159" y="107"/>
                    </a:cubicBezTo>
                    <a:cubicBezTo>
                      <a:pt x="159" y="292"/>
                      <a:pt x="149" y="321"/>
                      <a:pt x="83" y="339"/>
                    </a:cubicBezTo>
                    <a:cubicBezTo>
                      <a:pt x="76" y="341"/>
                      <a:pt x="70" y="342"/>
                      <a:pt x="64" y="343"/>
                    </a:cubicBezTo>
                    <a:cubicBezTo>
                      <a:pt x="35" y="349"/>
                      <a:pt x="0" y="357"/>
                      <a:pt x="0" y="409"/>
                    </a:cubicBezTo>
                    <a:cubicBezTo>
                      <a:pt x="0" y="412"/>
                      <a:pt x="0" y="415"/>
                      <a:pt x="0" y="418"/>
                    </a:cubicBezTo>
                    <a:cubicBezTo>
                      <a:pt x="0" y="419"/>
                      <a:pt x="0" y="419"/>
                      <a:pt x="0" y="419"/>
                    </a:cubicBezTo>
                    <a:cubicBezTo>
                      <a:pt x="0" y="420"/>
                      <a:pt x="0" y="420"/>
                      <a:pt x="0" y="420"/>
                    </a:cubicBezTo>
                    <a:cubicBezTo>
                      <a:pt x="0" y="435"/>
                      <a:pt x="0" y="454"/>
                      <a:pt x="0" y="454"/>
                    </a:cubicBezTo>
                    <a:lnTo>
                      <a:pt x="0" y="454"/>
                    </a:lnTo>
                    <a:lnTo>
                      <a:pt x="0" y="454"/>
                    </a:lnTo>
                    <a:cubicBezTo>
                      <a:pt x="0" y="458"/>
                      <a:pt x="3" y="461"/>
                      <a:pt x="4" y="463"/>
                    </a:cubicBezTo>
                    <a:cubicBezTo>
                      <a:pt x="5" y="463"/>
                      <a:pt x="4" y="463"/>
                      <a:pt x="5" y="463"/>
                    </a:cubicBezTo>
                    <a:lnTo>
                      <a:pt x="5" y="463"/>
                    </a:lnTo>
                    <a:cubicBezTo>
                      <a:pt x="7" y="465"/>
                      <a:pt x="9" y="467"/>
                      <a:pt x="13" y="467"/>
                    </a:cubicBezTo>
                    <a:cubicBezTo>
                      <a:pt x="479" y="467"/>
                      <a:pt x="479" y="467"/>
                      <a:pt x="479" y="467"/>
                    </a:cubicBezTo>
                    <a:cubicBezTo>
                      <a:pt x="486" y="467"/>
                      <a:pt x="491" y="462"/>
                      <a:pt x="491" y="454"/>
                    </a:cubicBezTo>
                    <a:cubicBezTo>
                      <a:pt x="491" y="419"/>
                      <a:pt x="491" y="419"/>
                      <a:pt x="491" y="419"/>
                    </a:cubicBezTo>
                    <a:cubicBezTo>
                      <a:pt x="491" y="409"/>
                      <a:pt x="491" y="409"/>
                      <a:pt x="491" y="409"/>
                    </a:cubicBezTo>
                    <a:cubicBezTo>
                      <a:pt x="491" y="358"/>
                      <a:pt x="462" y="351"/>
                      <a:pt x="436" y="34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9" name="Freeform 57"/>
              <p:cNvSpPr>
                <a:spLocks noChangeArrowheads="1"/>
              </p:cNvSpPr>
              <p:nvPr/>
            </p:nvSpPr>
            <p:spPr bwMode="auto">
              <a:xfrm>
                <a:off x="696195" y="2957082"/>
                <a:ext cx="29643" cy="88929"/>
              </a:xfrm>
              <a:custGeom>
                <a:avLst/>
                <a:gdLst>
                  <a:gd name="T0" fmla="*/ 0 w 70"/>
                  <a:gd name="T1" fmla="*/ 210 h 211"/>
                  <a:gd name="T2" fmla="*/ 69 w 70"/>
                  <a:gd name="T3" fmla="*/ 210 h 211"/>
                  <a:gd name="T4" fmla="*/ 69 w 70"/>
                  <a:gd name="T5" fmla="*/ 0 h 211"/>
                  <a:gd name="T6" fmla="*/ 0 w 70"/>
                  <a:gd name="T7" fmla="*/ 0 h 211"/>
                  <a:gd name="T8" fmla="*/ 0 w 70"/>
                  <a:gd name="T9" fmla="*/ 21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211">
                    <a:moveTo>
                      <a:pt x="0" y="210"/>
                    </a:moveTo>
                    <a:lnTo>
                      <a:pt x="69" y="210"/>
                    </a:lnTo>
                    <a:lnTo>
                      <a:pt x="69" y="0"/>
                    </a:lnTo>
                    <a:lnTo>
                      <a:pt x="0" y="0"/>
                    </a:lnTo>
                    <a:lnTo>
                      <a:pt x="0" y="21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0" name="Freeform 58"/>
              <p:cNvSpPr>
                <a:spLocks noChangeArrowheads="1"/>
              </p:cNvSpPr>
              <p:nvPr/>
            </p:nvSpPr>
            <p:spPr bwMode="auto">
              <a:xfrm>
                <a:off x="657289" y="2957082"/>
                <a:ext cx="29643" cy="88929"/>
              </a:xfrm>
              <a:custGeom>
                <a:avLst/>
                <a:gdLst>
                  <a:gd name="T0" fmla="*/ 0 w 71"/>
                  <a:gd name="T1" fmla="*/ 210 h 211"/>
                  <a:gd name="T2" fmla="*/ 70 w 71"/>
                  <a:gd name="T3" fmla="*/ 210 h 211"/>
                  <a:gd name="T4" fmla="*/ 70 w 71"/>
                  <a:gd name="T5" fmla="*/ 0 h 211"/>
                  <a:gd name="T6" fmla="*/ 0 w 71"/>
                  <a:gd name="T7" fmla="*/ 0 h 211"/>
                  <a:gd name="T8" fmla="*/ 0 w 71"/>
                  <a:gd name="T9" fmla="*/ 21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211">
                    <a:moveTo>
                      <a:pt x="0" y="210"/>
                    </a:moveTo>
                    <a:lnTo>
                      <a:pt x="70" y="210"/>
                    </a:lnTo>
                    <a:lnTo>
                      <a:pt x="70" y="0"/>
                    </a:lnTo>
                    <a:lnTo>
                      <a:pt x="0" y="0"/>
                    </a:lnTo>
                    <a:lnTo>
                      <a:pt x="0" y="21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1" name="Freeform 59"/>
              <p:cNvSpPr>
                <a:spLocks noChangeArrowheads="1"/>
              </p:cNvSpPr>
              <p:nvPr/>
            </p:nvSpPr>
            <p:spPr bwMode="auto">
              <a:xfrm>
                <a:off x="618382" y="2957082"/>
                <a:ext cx="29643" cy="88929"/>
              </a:xfrm>
              <a:custGeom>
                <a:avLst/>
                <a:gdLst>
                  <a:gd name="T0" fmla="*/ 0 w 72"/>
                  <a:gd name="T1" fmla="*/ 210 h 211"/>
                  <a:gd name="T2" fmla="*/ 71 w 72"/>
                  <a:gd name="T3" fmla="*/ 210 h 211"/>
                  <a:gd name="T4" fmla="*/ 71 w 72"/>
                  <a:gd name="T5" fmla="*/ 0 h 211"/>
                  <a:gd name="T6" fmla="*/ 0 w 72"/>
                  <a:gd name="T7" fmla="*/ 0 h 211"/>
                  <a:gd name="T8" fmla="*/ 0 w 72"/>
                  <a:gd name="T9" fmla="*/ 21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211">
                    <a:moveTo>
                      <a:pt x="0" y="210"/>
                    </a:moveTo>
                    <a:lnTo>
                      <a:pt x="71" y="210"/>
                    </a:lnTo>
                    <a:lnTo>
                      <a:pt x="71" y="0"/>
                    </a:lnTo>
                    <a:lnTo>
                      <a:pt x="0" y="0"/>
                    </a:lnTo>
                    <a:lnTo>
                      <a:pt x="0" y="21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2" name="Freeform 60"/>
              <p:cNvSpPr>
                <a:spLocks noChangeArrowheads="1"/>
              </p:cNvSpPr>
              <p:nvPr/>
            </p:nvSpPr>
            <p:spPr bwMode="auto">
              <a:xfrm>
                <a:off x="568361" y="2957082"/>
                <a:ext cx="40759" cy="88929"/>
              </a:xfrm>
              <a:custGeom>
                <a:avLst/>
                <a:gdLst>
                  <a:gd name="T0" fmla="*/ 0 w 95"/>
                  <a:gd name="T1" fmla="*/ 11 h 211"/>
                  <a:gd name="T2" fmla="*/ 0 w 95"/>
                  <a:gd name="T3" fmla="*/ 11 h 211"/>
                  <a:gd name="T4" fmla="*/ 0 w 95"/>
                  <a:gd name="T5" fmla="*/ 199 h 211"/>
                  <a:gd name="T6" fmla="*/ 13 w 95"/>
                  <a:gd name="T7" fmla="*/ 210 h 211"/>
                  <a:gd name="T8" fmla="*/ 94 w 95"/>
                  <a:gd name="T9" fmla="*/ 210 h 211"/>
                  <a:gd name="T10" fmla="*/ 94 w 95"/>
                  <a:gd name="T11" fmla="*/ 0 h 211"/>
                  <a:gd name="T12" fmla="*/ 13 w 95"/>
                  <a:gd name="T13" fmla="*/ 0 h 211"/>
                  <a:gd name="T14" fmla="*/ 0 w 95"/>
                  <a:gd name="T15" fmla="*/ 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211">
                    <a:moveTo>
                      <a:pt x="0" y="11"/>
                    </a:moveTo>
                    <a:lnTo>
                      <a:pt x="0" y="11"/>
                    </a:lnTo>
                    <a:cubicBezTo>
                      <a:pt x="0" y="199"/>
                      <a:pt x="0" y="199"/>
                      <a:pt x="0" y="199"/>
                    </a:cubicBezTo>
                    <a:cubicBezTo>
                      <a:pt x="0" y="205"/>
                      <a:pt x="6" y="210"/>
                      <a:pt x="13" y="210"/>
                    </a:cubicBezTo>
                    <a:cubicBezTo>
                      <a:pt x="94" y="210"/>
                      <a:pt x="94" y="210"/>
                      <a:pt x="94" y="21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3" name="Freeform 61"/>
              <p:cNvSpPr>
                <a:spLocks noChangeArrowheads="1"/>
              </p:cNvSpPr>
              <p:nvPr/>
            </p:nvSpPr>
            <p:spPr bwMode="auto">
              <a:xfrm>
                <a:off x="735102" y="2957082"/>
                <a:ext cx="40759" cy="88929"/>
              </a:xfrm>
              <a:custGeom>
                <a:avLst/>
                <a:gdLst>
                  <a:gd name="T0" fmla="*/ 82 w 95"/>
                  <a:gd name="T1" fmla="*/ 0 h 211"/>
                  <a:gd name="T2" fmla="*/ 82 w 95"/>
                  <a:gd name="T3" fmla="*/ 0 h 211"/>
                  <a:gd name="T4" fmla="*/ 0 w 95"/>
                  <a:gd name="T5" fmla="*/ 0 h 211"/>
                  <a:gd name="T6" fmla="*/ 0 w 95"/>
                  <a:gd name="T7" fmla="*/ 210 h 211"/>
                  <a:gd name="T8" fmla="*/ 82 w 95"/>
                  <a:gd name="T9" fmla="*/ 210 h 211"/>
                  <a:gd name="T10" fmla="*/ 94 w 95"/>
                  <a:gd name="T11" fmla="*/ 199 h 211"/>
                  <a:gd name="T12" fmla="*/ 94 w 95"/>
                  <a:gd name="T13" fmla="*/ 11 h 211"/>
                  <a:gd name="T14" fmla="*/ 82 w 95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211">
                    <a:moveTo>
                      <a:pt x="82" y="0"/>
                    </a:moveTo>
                    <a:lnTo>
                      <a:pt x="82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82" y="210"/>
                      <a:pt x="82" y="210"/>
                      <a:pt x="82" y="210"/>
                    </a:cubicBezTo>
                    <a:cubicBezTo>
                      <a:pt x="89" y="210"/>
                      <a:pt x="94" y="205"/>
                      <a:pt x="94" y="199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5"/>
                      <a:pt x="89" y="0"/>
                      <a:pt x="82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46" name="Group 345"/>
          <p:cNvGrpSpPr/>
          <p:nvPr/>
        </p:nvGrpSpPr>
        <p:grpSpPr>
          <a:xfrm>
            <a:off x="8255125" y="1828800"/>
            <a:ext cx="429822" cy="429821"/>
            <a:chOff x="8255125" y="1828800"/>
            <a:chExt cx="429822" cy="429821"/>
          </a:xfrm>
        </p:grpSpPr>
        <p:sp>
          <p:nvSpPr>
            <p:cNvPr id="3107" name="Freeform 35"/>
            <p:cNvSpPr>
              <a:spLocks noChangeArrowheads="1"/>
            </p:cNvSpPr>
            <p:nvPr/>
          </p:nvSpPr>
          <p:spPr bwMode="auto">
            <a:xfrm>
              <a:off x="8255125" y="1828800"/>
              <a:ext cx="429822" cy="429821"/>
            </a:xfrm>
            <a:custGeom>
              <a:avLst/>
              <a:gdLst>
                <a:gd name="T0" fmla="*/ 1023 w 1024"/>
                <a:gd name="T1" fmla="*/ 512 h 1024"/>
                <a:gd name="T2" fmla="*/ 1023 w 1024"/>
                <a:gd name="T3" fmla="*/ 512 h 1024"/>
                <a:gd name="T4" fmla="*/ 512 w 1024"/>
                <a:gd name="T5" fmla="*/ 1023 h 1024"/>
                <a:gd name="T6" fmla="*/ 0 w 1024"/>
                <a:gd name="T7" fmla="*/ 512 h 1024"/>
                <a:gd name="T8" fmla="*/ 512 w 1024"/>
                <a:gd name="T9" fmla="*/ 0 h 1024"/>
                <a:gd name="T10" fmla="*/ 1023 w 1024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4"/>
                    <a:pt x="794" y="1023"/>
                    <a:pt x="512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Freeform 62"/>
            <p:cNvSpPr>
              <a:spLocks noChangeArrowheads="1"/>
            </p:cNvSpPr>
            <p:nvPr/>
          </p:nvSpPr>
          <p:spPr bwMode="auto">
            <a:xfrm>
              <a:off x="8334791" y="1893644"/>
              <a:ext cx="272343" cy="298281"/>
            </a:xfrm>
            <a:custGeom>
              <a:avLst/>
              <a:gdLst>
                <a:gd name="T0" fmla="*/ 117 w 648"/>
                <a:gd name="T1" fmla="*/ 24 h 708"/>
                <a:gd name="T2" fmla="*/ 134 w 648"/>
                <a:gd name="T3" fmla="*/ 7 h 708"/>
                <a:gd name="T4" fmla="*/ 168 w 648"/>
                <a:gd name="T5" fmla="*/ 58 h 708"/>
                <a:gd name="T6" fmla="*/ 152 w 648"/>
                <a:gd name="T7" fmla="*/ 58 h 708"/>
                <a:gd name="T8" fmla="*/ 526 w 648"/>
                <a:gd name="T9" fmla="*/ 7 h 708"/>
                <a:gd name="T10" fmla="*/ 491 w 648"/>
                <a:gd name="T11" fmla="*/ 42 h 708"/>
                <a:gd name="T12" fmla="*/ 500 w 648"/>
                <a:gd name="T13" fmla="*/ 62 h 708"/>
                <a:gd name="T14" fmla="*/ 542 w 648"/>
                <a:gd name="T15" fmla="*/ 24 h 708"/>
                <a:gd name="T16" fmla="*/ 526 w 648"/>
                <a:gd name="T17" fmla="*/ 7 h 708"/>
                <a:gd name="T18" fmla="*/ 152 w 648"/>
                <a:gd name="T19" fmla="*/ 416 h 708"/>
                <a:gd name="T20" fmla="*/ 117 w 648"/>
                <a:gd name="T21" fmla="*/ 465 h 708"/>
                <a:gd name="T22" fmla="*/ 134 w 648"/>
                <a:gd name="T23" fmla="*/ 465 h 708"/>
                <a:gd name="T24" fmla="*/ 168 w 648"/>
                <a:gd name="T25" fmla="*/ 416 h 708"/>
                <a:gd name="T26" fmla="*/ 508 w 648"/>
                <a:gd name="T27" fmla="*/ 416 h 708"/>
                <a:gd name="T28" fmla="*/ 491 w 648"/>
                <a:gd name="T29" fmla="*/ 416 h 708"/>
                <a:gd name="T30" fmla="*/ 526 w 648"/>
                <a:gd name="T31" fmla="*/ 465 h 708"/>
                <a:gd name="T32" fmla="*/ 542 w 648"/>
                <a:gd name="T33" fmla="*/ 465 h 708"/>
                <a:gd name="T34" fmla="*/ 508 w 648"/>
                <a:gd name="T35" fmla="*/ 416 h 708"/>
                <a:gd name="T36" fmla="*/ 65 w 648"/>
                <a:gd name="T37" fmla="*/ 225 h 708"/>
                <a:gd name="T38" fmla="*/ 0 w 648"/>
                <a:gd name="T39" fmla="*/ 236 h 708"/>
                <a:gd name="T40" fmla="*/ 65 w 648"/>
                <a:gd name="T41" fmla="*/ 249 h 708"/>
                <a:gd name="T42" fmla="*/ 65 w 648"/>
                <a:gd name="T43" fmla="*/ 225 h 708"/>
                <a:gd name="T44" fmla="*/ 636 w 648"/>
                <a:gd name="T45" fmla="*/ 225 h 708"/>
                <a:gd name="T46" fmla="*/ 597 w 648"/>
                <a:gd name="T47" fmla="*/ 236 h 708"/>
                <a:gd name="T48" fmla="*/ 636 w 648"/>
                <a:gd name="T49" fmla="*/ 249 h 708"/>
                <a:gd name="T50" fmla="*/ 636 w 648"/>
                <a:gd name="T51" fmla="*/ 225 h 708"/>
                <a:gd name="T52" fmla="*/ 543 w 648"/>
                <a:gd name="T53" fmla="*/ 237 h 708"/>
                <a:gd name="T54" fmla="*/ 416 w 648"/>
                <a:gd name="T55" fmla="*/ 429 h 708"/>
                <a:gd name="T56" fmla="*/ 416 w 648"/>
                <a:gd name="T57" fmla="*/ 481 h 708"/>
                <a:gd name="T58" fmla="*/ 325 w 648"/>
                <a:gd name="T59" fmla="*/ 707 h 708"/>
                <a:gd name="T60" fmla="*/ 230 w 648"/>
                <a:gd name="T61" fmla="*/ 481 h 708"/>
                <a:gd name="T62" fmla="*/ 230 w 648"/>
                <a:gd name="T63" fmla="*/ 429 h 708"/>
                <a:gd name="T64" fmla="*/ 113 w 648"/>
                <a:gd name="T65" fmla="*/ 236 h 708"/>
                <a:gd name="T66" fmla="*/ 482 w 648"/>
                <a:gd name="T67" fmla="*/ 84 h 708"/>
                <a:gd name="T68" fmla="*/ 254 w 648"/>
                <a:gd name="T69" fmla="*/ 606 h 708"/>
                <a:gd name="T70" fmla="*/ 348 w 648"/>
                <a:gd name="T71" fmla="*/ 606 h 708"/>
                <a:gd name="T72" fmla="*/ 254 w 648"/>
                <a:gd name="T73" fmla="*/ 606 h 708"/>
                <a:gd name="T74" fmla="*/ 393 w 648"/>
                <a:gd name="T75" fmla="*/ 560 h 708"/>
                <a:gd name="T76" fmla="*/ 254 w 648"/>
                <a:gd name="T77" fmla="*/ 493 h 708"/>
                <a:gd name="T78" fmla="*/ 389 w 648"/>
                <a:gd name="T79" fmla="*/ 600 h 708"/>
                <a:gd name="T80" fmla="*/ 393 w 648"/>
                <a:gd name="T81" fmla="*/ 560 h 708"/>
                <a:gd name="T82" fmla="*/ 310 w 648"/>
                <a:gd name="T83" fmla="*/ 493 h 708"/>
                <a:gd name="T84" fmla="*/ 393 w 648"/>
                <a:gd name="T85" fmla="*/ 493 h 708"/>
                <a:gd name="T86" fmla="*/ 234 w 648"/>
                <a:gd name="T87" fmla="*/ 345 h 708"/>
                <a:gd name="T88" fmla="*/ 242 w 648"/>
                <a:gd name="T89" fmla="*/ 342 h 708"/>
                <a:gd name="T90" fmla="*/ 206 w 648"/>
                <a:gd name="T91" fmla="*/ 236 h 708"/>
                <a:gd name="T92" fmla="*/ 242 w 648"/>
                <a:gd name="T93" fmla="*/ 132 h 708"/>
                <a:gd name="T94" fmla="*/ 182 w 648"/>
                <a:gd name="T95" fmla="*/ 236 h 708"/>
                <a:gd name="T96" fmla="*/ 234 w 648"/>
                <a:gd name="T97" fmla="*/ 345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8" h="708">
                  <a:moveTo>
                    <a:pt x="117" y="24"/>
                  </a:moveTo>
                  <a:lnTo>
                    <a:pt x="117" y="24"/>
                  </a:lnTo>
                  <a:cubicBezTo>
                    <a:pt x="113" y="20"/>
                    <a:pt x="113" y="13"/>
                    <a:pt x="117" y="7"/>
                  </a:cubicBezTo>
                  <a:cubicBezTo>
                    <a:pt x="123" y="3"/>
                    <a:pt x="130" y="3"/>
                    <a:pt x="134" y="7"/>
                  </a:cubicBezTo>
                  <a:cubicBezTo>
                    <a:pt x="168" y="42"/>
                    <a:pt x="168" y="42"/>
                    <a:pt x="168" y="42"/>
                  </a:cubicBezTo>
                  <a:cubicBezTo>
                    <a:pt x="173" y="46"/>
                    <a:pt x="173" y="53"/>
                    <a:pt x="168" y="58"/>
                  </a:cubicBezTo>
                  <a:cubicBezTo>
                    <a:pt x="166" y="61"/>
                    <a:pt x="163" y="62"/>
                    <a:pt x="160" y="62"/>
                  </a:cubicBezTo>
                  <a:cubicBezTo>
                    <a:pt x="157" y="62"/>
                    <a:pt x="154" y="61"/>
                    <a:pt x="152" y="58"/>
                  </a:cubicBezTo>
                  <a:lnTo>
                    <a:pt x="117" y="24"/>
                  </a:lnTo>
                  <a:close/>
                  <a:moveTo>
                    <a:pt x="526" y="7"/>
                  </a:moveTo>
                  <a:lnTo>
                    <a:pt x="526" y="7"/>
                  </a:lnTo>
                  <a:cubicBezTo>
                    <a:pt x="491" y="42"/>
                    <a:pt x="491" y="42"/>
                    <a:pt x="491" y="42"/>
                  </a:cubicBezTo>
                  <a:cubicBezTo>
                    <a:pt x="487" y="46"/>
                    <a:pt x="487" y="53"/>
                    <a:pt x="491" y="58"/>
                  </a:cubicBezTo>
                  <a:cubicBezTo>
                    <a:pt x="494" y="61"/>
                    <a:pt x="496" y="62"/>
                    <a:pt x="500" y="62"/>
                  </a:cubicBezTo>
                  <a:cubicBezTo>
                    <a:pt x="503" y="62"/>
                    <a:pt x="506" y="61"/>
                    <a:pt x="508" y="58"/>
                  </a:cubicBezTo>
                  <a:cubicBezTo>
                    <a:pt x="542" y="24"/>
                    <a:pt x="542" y="24"/>
                    <a:pt x="542" y="24"/>
                  </a:cubicBezTo>
                  <a:cubicBezTo>
                    <a:pt x="546" y="20"/>
                    <a:pt x="546" y="13"/>
                    <a:pt x="542" y="7"/>
                  </a:cubicBezTo>
                  <a:cubicBezTo>
                    <a:pt x="537" y="3"/>
                    <a:pt x="530" y="3"/>
                    <a:pt x="526" y="7"/>
                  </a:cubicBezTo>
                  <a:close/>
                  <a:moveTo>
                    <a:pt x="152" y="416"/>
                  </a:moveTo>
                  <a:lnTo>
                    <a:pt x="152" y="416"/>
                  </a:lnTo>
                  <a:cubicBezTo>
                    <a:pt x="117" y="449"/>
                    <a:pt x="117" y="449"/>
                    <a:pt x="117" y="449"/>
                  </a:cubicBezTo>
                  <a:cubicBezTo>
                    <a:pt x="113" y="454"/>
                    <a:pt x="113" y="461"/>
                    <a:pt x="117" y="465"/>
                  </a:cubicBezTo>
                  <a:cubicBezTo>
                    <a:pt x="121" y="469"/>
                    <a:pt x="123" y="470"/>
                    <a:pt x="126" y="470"/>
                  </a:cubicBezTo>
                  <a:cubicBezTo>
                    <a:pt x="129" y="470"/>
                    <a:pt x="132" y="469"/>
                    <a:pt x="134" y="465"/>
                  </a:cubicBezTo>
                  <a:cubicBezTo>
                    <a:pt x="168" y="432"/>
                    <a:pt x="168" y="432"/>
                    <a:pt x="168" y="432"/>
                  </a:cubicBezTo>
                  <a:cubicBezTo>
                    <a:pt x="173" y="427"/>
                    <a:pt x="173" y="420"/>
                    <a:pt x="168" y="416"/>
                  </a:cubicBezTo>
                  <a:cubicBezTo>
                    <a:pt x="164" y="410"/>
                    <a:pt x="156" y="411"/>
                    <a:pt x="152" y="416"/>
                  </a:cubicBezTo>
                  <a:close/>
                  <a:moveTo>
                    <a:pt x="508" y="416"/>
                  </a:moveTo>
                  <a:lnTo>
                    <a:pt x="508" y="416"/>
                  </a:lnTo>
                  <a:cubicBezTo>
                    <a:pt x="504" y="411"/>
                    <a:pt x="496" y="410"/>
                    <a:pt x="491" y="416"/>
                  </a:cubicBezTo>
                  <a:cubicBezTo>
                    <a:pt x="487" y="420"/>
                    <a:pt x="487" y="427"/>
                    <a:pt x="491" y="432"/>
                  </a:cubicBezTo>
                  <a:cubicBezTo>
                    <a:pt x="526" y="465"/>
                    <a:pt x="526" y="465"/>
                    <a:pt x="526" y="465"/>
                  </a:cubicBezTo>
                  <a:cubicBezTo>
                    <a:pt x="528" y="469"/>
                    <a:pt x="531" y="470"/>
                    <a:pt x="534" y="470"/>
                  </a:cubicBezTo>
                  <a:cubicBezTo>
                    <a:pt x="537" y="470"/>
                    <a:pt x="540" y="469"/>
                    <a:pt x="542" y="465"/>
                  </a:cubicBezTo>
                  <a:cubicBezTo>
                    <a:pt x="546" y="461"/>
                    <a:pt x="546" y="454"/>
                    <a:pt x="542" y="449"/>
                  </a:cubicBezTo>
                  <a:lnTo>
                    <a:pt x="508" y="416"/>
                  </a:lnTo>
                  <a:close/>
                  <a:moveTo>
                    <a:pt x="65" y="225"/>
                  </a:moveTo>
                  <a:lnTo>
                    <a:pt x="65" y="225"/>
                  </a:lnTo>
                  <a:cubicBezTo>
                    <a:pt x="11" y="225"/>
                    <a:pt x="11" y="225"/>
                    <a:pt x="11" y="225"/>
                  </a:cubicBezTo>
                  <a:cubicBezTo>
                    <a:pt x="5" y="225"/>
                    <a:pt x="0" y="230"/>
                    <a:pt x="0" y="236"/>
                  </a:cubicBezTo>
                  <a:cubicBezTo>
                    <a:pt x="0" y="244"/>
                    <a:pt x="5" y="249"/>
                    <a:pt x="11" y="249"/>
                  </a:cubicBezTo>
                  <a:cubicBezTo>
                    <a:pt x="65" y="249"/>
                    <a:pt x="65" y="249"/>
                    <a:pt x="65" y="249"/>
                  </a:cubicBezTo>
                  <a:cubicBezTo>
                    <a:pt x="72" y="249"/>
                    <a:pt x="77" y="244"/>
                    <a:pt x="77" y="236"/>
                  </a:cubicBezTo>
                  <a:cubicBezTo>
                    <a:pt x="77" y="230"/>
                    <a:pt x="72" y="225"/>
                    <a:pt x="65" y="225"/>
                  </a:cubicBezTo>
                  <a:close/>
                  <a:moveTo>
                    <a:pt x="636" y="225"/>
                  </a:moveTo>
                  <a:lnTo>
                    <a:pt x="636" y="225"/>
                  </a:lnTo>
                  <a:cubicBezTo>
                    <a:pt x="609" y="225"/>
                    <a:pt x="609" y="225"/>
                    <a:pt x="609" y="225"/>
                  </a:cubicBezTo>
                  <a:cubicBezTo>
                    <a:pt x="603" y="225"/>
                    <a:pt x="597" y="230"/>
                    <a:pt x="597" y="236"/>
                  </a:cubicBezTo>
                  <a:cubicBezTo>
                    <a:pt x="597" y="244"/>
                    <a:pt x="603" y="249"/>
                    <a:pt x="609" y="249"/>
                  </a:cubicBezTo>
                  <a:cubicBezTo>
                    <a:pt x="636" y="249"/>
                    <a:pt x="636" y="249"/>
                    <a:pt x="636" y="249"/>
                  </a:cubicBezTo>
                  <a:cubicBezTo>
                    <a:pt x="642" y="249"/>
                    <a:pt x="647" y="244"/>
                    <a:pt x="647" y="236"/>
                  </a:cubicBezTo>
                  <a:cubicBezTo>
                    <a:pt x="647" y="230"/>
                    <a:pt x="642" y="225"/>
                    <a:pt x="636" y="225"/>
                  </a:cubicBezTo>
                  <a:close/>
                  <a:moveTo>
                    <a:pt x="543" y="237"/>
                  </a:moveTo>
                  <a:lnTo>
                    <a:pt x="543" y="237"/>
                  </a:lnTo>
                  <a:cubicBezTo>
                    <a:pt x="541" y="294"/>
                    <a:pt x="518" y="348"/>
                    <a:pt x="478" y="389"/>
                  </a:cubicBezTo>
                  <a:cubicBezTo>
                    <a:pt x="459" y="407"/>
                    <a:pt x="440" y="420"/>
                    <a:pt x="416" y="429"/>
                  </a:cubicBezTo>
                  <a:cubicBezTo>
                    <a:pt x="416" y="468"/>
                    <a:pt x="416" y="468"/>
                    <a:pt x="416" y="468"/>
                  </a:cubicBezTo>
                  <a:cubicBezTo>
                    <a:pt x="416" y="481"/>
                    <a:pt x="416" y="481"/>
                    <a:pt x="416" y="481"/>
                  </a:cubicBezTo>
                  <a:cubicBezTo>
                    <a:pt x="416" y="617"/>
                    <a:pt x="416" y="617"/>
                    <a:pt x="416" y="617"/>
                  </a:cubicBezTo>
                  <a:cubicBezTo>
                    <a:pt x="416" y="671"/>
                    <a:pt x="379" y="707"/>
                    <a:pt x="325" y="707"/>
                  </a:cubicBezTo>
                  <a:cubicBezTo>
                    <a:pt x="270" y="707"/>
                    <a:pt x="230" y="670"/>
                    <a:pt x="230" y="617"/>
                  </a:cubicBezTo>
                  <a:cubicBezTo>
                    <a:pt x="230" y="481"/>
                    <a:pt x="230" y="481"/>
                    <a:pt x="230" y="481"/>
                  </a:cubicBezTo>
                  <a:cubicBezTo>
                    <a:pt x="230" y="468"/>
                    <a:pt x="230" y="468"/>
                    <a:pt x="230" y="468"/>
                  </a:cubicBezTo>
                  <a:cubicBezTo>
                    <a:pt x="230" y="429"/>
                    <a:pt x="230" y="429"/>
                    <a:pt x="230" y="429"/>
                  </a:cubicBezTo>
                  <a:cubicBezTo>
                    <a:pt x="206" y="420"/>
                    <a:pt x="193" y="406"/>
                    <a:pt x="177" y="389"/>
                  </a:cubicBezTo>
                  <a:cubicBezTo>
                    <a:pt x="135" y="349"/>
                    <a:pt x="113" y="295"/>
                    <a:pt x="113" y="236"/>
                  </a:cubicBezTo>
                  <a:cubicBezTo>
                    <a:pt x="114" y="179"/>
                    <a:pt x="137" y="125"/>
                    <a:pt x="178" y="84"/>
                  </a:cubicBezTo>
                  <a:cubicBezTo>
                    <a:pt x="261" y="0"/>
                    <a:pt x="399" y="0"/>
                    <a:pt x="482" y="84"/>
                  </a:cubicBezTo>
                  <a:cubicBezTo>
                    <a:pt x="522" y="125"/>
                    <a:pt x="544" y="179"/>
                    <a:pt x="543" y="237"/>
                  </a:cubicBezTo>
                  <a:close/>
                  <a:moveTo>
                    <a:pt x="254" y="606"/>
                  </a:moveTo>
                  <a:lnTo>
                    <a:pt x="254" y="606"/>
                  </a:lnTo>
                  <a:cubicBezTo>
                    <a:pt x="348" y="606"/>
                    <a:pt x="348" y="606"/>
                    <a:pt x="348" y="606"/>
                  </a:cubicBezTo>
                  <a:cubicBezTo>
                    <a:pt x="254" y="560"/>
                    <a:pt x="254" y="560"/>
                    <a:pt x="254" y="560"/>
                  </a:cubicBezTo>
                  <a:lnTo>
                    <a:pt x="254" y="606"/>
                  </a:lnTo>
                  <a:close/>
                  <a:moveTo>
                    <a:pt x="393" y="560"/>
                  </a:moveTo>
                  <a:lnTo>
                    <a:pt x="393" y="560"/>
                  </a:lnTo>
                  <a:cubicBezTo>
                    <a:pt x="256" y="493"/>
                    <a:pt x="256" y="493"/>
                    <a:pt x="256" y="493"/>
                  </a:cubicBezTo>
                  <a:cubicBezTo>
                    <a:pt x="254" y="493"/>
                    <a:pt x="254" y="493"/>
                    <a:pt x="254" y="493"/>
                  </a:cubicBezTo>
                  <a:cubicBezTo>
                    <a:pt x="254" y="534"/>
                    <a:pt x="254" y="534"/>
                    <a:pt x="254" y="534"/>
                  </a:cubicBezTo>
                  <a:cubicBezTo>
                    <a:pt x="389" y="600"/>
                    <a:pt x="389" y="600"/>
                    <a:pt x="389" y="600"/>
                  </a:cubicBezTo>
                  <a:cubicBezTo>
                    <a:pt x="391" y="601"/>
                    <a:pt x="392" y="603"/>
                    <a:pt x="393" y="604"/>
                  </a:cubicBezTo>
                  <a:lnTo>
                    <a:pt x="393" y="560"/>
                  </a:lnTo>
                  <a:close/>
                  <a:moveTo>
                    <a:pt x="310" y="493"/>
                  </a:moveTo>
                  <a:lnTo>
                    <a:pt x="310" y="493"/>
                  </a:lnTo>
                  <a:cubicBezTo>
                    <a:pt x="393" y="534"/>
                    <a:pt x="393" y="534"/>
                    <a:pt x="393" y="534"/>
                  </a:cubicBezTo>
                  <a:cubicBezTo>
                    <a:pt x="393" y="493"/>
                    <a:pt x="393" y="493"/>
                    <a:pt x="393" y="493"/>
                  </a:cubicBezTo>
                  <a:lnTo>
                    <a:pt x="310" y="493"/>
                  </a:lnTo>
                  <a:close/>
                  <a:moveTo>
                    <a:pt x="234" y="345"/>
                  </a:moveTo>
                  <a:lnTo>
                    <a:pt x="234" y="345"/>
                  </a:lnTo>
                  <a:cubicBezTo>
                    <a:pt x="237" y="345"/>
                    <a:pt x="240" y="344"/>
                    <a:pt x="242" y="342"/>
                  </a:cubicBezTo>
                  <a:cubicBezTo>
                    <a:pt x="247" y="336"/>
                    <a:pt x="247" y="329"/>
                    <a:pt x="242" y="325"/>
                  </a:cubicBezTo>
                  <a:cubicBezTo>
                    <a:pt x="218" y="301"/>
                    <a:pt x="206" y="270"/>
                    <a:pt x="206" y="236"/>
                  </a:cubicBezTo>
                  <a:cubicBezTo>
                    <a:pt x="206" y="203"/>
                    <a:pt x="218" y="173"/>
                    <a:pt x="242" y="149"/>
                  </a:cubicBezTo>
                  <a:cubicBezTo>
                    <a:pt x="247" y="145"/>
                    <a:pt x="247" y="137"/>
                    <a:pt x="242" y="132"/>
                  </a:cubicBezTo>
                  <a:cubicBezTo>
                    <a:pt x="237" y="128"/>
                    <a:pt x="230" y="128"/>
                    <a:pt x="226" y="132"/>
                  </a:cubicBezTo>
                  <a:cubicBezTo>
                    <a:pt x="198" y="160"/>
                    <a:pt x="182" y="197"/>
                    <a:pt x="182" y="236"/>
                  </a:cubicBezTo>
                  <a:cubicBezTo>
                    <a:pt x="182" y="276"/>
                    <a:pt x="198" y="313"/>
                    <a:pt x="226" y="342"/>
                  </a:cubicBezTo>
                  <a:cubicBezTo>
                    <a:pt x="228" y="344"/>
                    <a:pt x="231" y="345"/>
                    <a:pt x="234" y="3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7389925" y="2701412"/>
            <a:ext cx="429822" cy="429821"/>
            <a:chOff x="7389925" y="2701412"/>
            <a:chExt cx="429822" cy="429821"/>
          </a:xfrm>
        </p:grpSpPr>
        <p:sp>
          <p:nvSpPr>
            <p:cNvPr id="3081" name="Freeform 9"/>
            <p:cNvSpPr>
              <a:spLocks noChangeArrowheads="1"/>
            </p:cNvSpPr>
            <p:nvPr/>
          </p:nvSpPr>
          <p:spPr bwMode="auto">
            <a:xfrm>
              <a:off x="7389925" y="2701412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1 w 1024"/>
                <a:gd name="T5" fmla="*/ 1022 h 1023"/>
                <a:gd name="T6" fmla="*/ 0 w 1024"/>
                <a:gd name="T7" fmla="*/ 511 h 1023"/>
                <a:gd name="T8" fmla="*/ 511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477000" y="2777372"/>
              <a:ext cx="264934" cy="246406"/>
              <a:chOff x="7477000" y="2777372"/>
              <a:chExt cx="264934" cy="246406"/>
            </a:xfrm>
            <a:solidFill>
              <a:schemeClr val="bg1"/>
            </a:solidFill>
          </p:grpSpPr>
          <p:sp>
            <p:nvSpPr>
              <p:cNvPr id="3135" name="Freeform 63"/>
              <p:cNvSpPr>
                <a:spLocks noChangeArrowheads="1"/>
              </p:cNvSpPr>
              <p:nvPr/>
            </p:nvSpPr>
            <p:spPr bwMode="auto">
              <a:xfrm>
                <a:off x="7477000" y="2777372"/>
                <a:ext cx="264934" cy="150068"/>
              </a:xfrm>
              <a:custGeom>
                <a:avLst/>
                <a:gdLst>
                  <a:gd name="T0" fmla="*/ 447 w 631"/>
                  <a:gd name="T1" fmla="*/ 93 h 359"/>
                  <a:gd name="T2" fmla="*/ 447 w 631"/>
                  <a:gd name="T3" fmla="*/ 93 h 359"/>
                  <a:gd name="T4" fmla="*/ 551 w 631"/>
                  <a:gd name="T5" fmla="*/ 93 h 359"/>
                  <a:gd name="T6" fmla="*/ 589 w 631"/>
                  <a:gd name="T7" fmla="*/ 122 h 359"/>
                  <a:gd name="T8" fmla="*/ 630 w 631"/>
                  <a:gd name="T9" fmla="*/ 81 h 359"/>
                  <a:gd name="T10" fmla="*/ 589 w 631"/>
                  <a:gd name="T11" fmla="*/ 41 h 359"/>
                  <a:gd name="T12" fmla="*/ 551 w 631"/>
                  <a:gd name="T13" fmla="*/ 70 h 359"/>
                  <a:gd name="T14" fmla="*/ 394 w 631"/>
                  <a:gd name="T15" fmla="*/ 70 h 359"/>
                  <a:gd name="T16" fmla="*/ 394 w 631"/>
                  <a:gd name="T17" fmla="*/ 11 h 359"/>
                  <a:gd name="T18" fmla="*/ 381 w 631"/>
                  <a:gd name="T19" fmla="*/ 0 h 359"/>
                  <a:gd name="T20" fmla="*/ 242 w 631"/>
                  <a:gd name="T21" fmla="*/ 0 h 359"/>
                  <a:gd name="T22" fmla="*/ 230 w 631"/>
                  <a:gd name="T23" fmla="*/ 11 h 359"/>
                  <a:gd name="T24" fmla="*/ 230 w 631"/>
                  <a:gd name="T25" fmla="*/ 70 h 359"/>
                  <a:gd name="T26" fmla="*/ 79 w 631"/>
                  <a:gd name="T27" fmla="*/ 70 h 359"/>
                  <a:gd name="T28" fmla="*/ 41 w 631"/>
                  <a:gd name="T29" fmla="*/ 41 h 359"/>
                  <a:gd name="T30" fmla="*/ 0 w 631"/>
                  <a:gd name="T31" fmla="*/ 81 h 359"/>
                  <a:gd name="T32" fmla="*/ 41 w 631"/>
                  <a:gd name="T33" fmla="*/ 122 h 359"/>
                  <a:gd name="T34" fmla="*/ 79 w 631"/>
                  <a:gd name="T35" fmla="*/ 93 h 359"/>
                  <a:gd name="T36" fmla="*/ 182 w 631"/>
                  <a:gd name="T37" fmla="*/ 93 h 359"/>
                  <a:gd name="T38" fmla="*/ 4 w 631"/>
                  <a:gd name="T39" fmla="*/ 347 h 359"/>
                  <a:gd name="T40" fmla="*/ 16 w 631"/>
                  <a:gd name="T41" fmla="*/ 358 h 359"/>
                  <a:gd name="T42" fmla="*/ 27 w 631"/>
                  <a:gd name="T43" fmla="*/ 347 h 359"/>
                  <a:gd name="T44" fmla="*/ 230 w 631"/>
                  <a:gd name="T45" fmla="*/ 104 h 359"/>
                  <a:gd name="T46" fmla="*/ 230 w 631"/>
                  <a:gd name="T47" fmla="*/ 151 h 359"/>
                  <a:gd name="T48" fmla="*/ 242 w 631"/>
                  <a:gd name="T49" fmla="*/ 163 h 359"/>
                  <a:gd name="T50" fmla="*/ 381 w 631"/>
                  <a:gd name="T51" fmla="*/ 163 h 359"/>
                  <a:gd name="T52" fmla="*/ 394 w 631"/>
                  <a:gd name="T53" fmla="*/ 151 h 359"/>
                  <a:gd name="T54" fmla="*/ 394 w 631"/>
                  <a:gd name="T55" fmla="*/ 101 h 359"/>
                  <a:gd name="T56" fmla="*/ 398 w 631"/>
                  <a:gd name="T57" fmla="*/ 104 h 359"/>
                  <a:gd name="T58" fmla="*/ 601 w 631"/>
                  <a:gd name="T59" fmla="*/ 347 h 359"/>
                  <a:gd name="T60" fmla="*/ 612 w 631"/>
                  <a:gd name="T61" fmla="*/ 358 h 359"/>
                  <a:gd name="T62" fmla="*/ 625 w 631"/>
                  <a:gd name="T63" fmla="*/ 347 h 359"/>
                  <a:gd name="T64" fmla="*/ 447 w 631"/>
                  <a:gd name="T65" fmla="*/ 93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31" h="359">
                    <a:moveTo>
                      <a:pt x="447" y="93"/>
                    </a:moveTo>
                    <a:lnTo>
                      <a:pt x="447" y="93"/>
                    </a:lnTo>
                    <a:cubicBezTo>
                      <a:pt x="551" y="93"/>
                      <a:pt x="551" y="93"/>
                      <a:pt x="551" y="93"/>
                    </a:cubicBezTo>
                    <a:cubicBezTo>
                      <a:pt x="556" y="109"/>
                      <a:pt x="571" y="122"/>
                      <a:pt x="589" y="122"/>
                    </a:cubicBezTo>
                    <a:cubicBezTo>
                      <a:pt x="611" y="122"/>
                      <a:pt x="630" y="104"/>
                      <a:pt x="630" y="81"/>
                    </a:cubicBezTo>
                    <a:cubicBezTo>
                      <a:pt x="630" y="59"/>
                      <a:pt x="611" y="41"/>
                      <a:pt x="589" y="41"/>
                    </a:cubicBezTo>
                    <a:cubicBezTo>
                      <a:pt x="571" y="41"/>
                      <a:pt x="556" y="53"/>
                      <a:pt x="551" y="70"/>
                    </a:cubicBezTo>
                    <a:cubicBezTo>
                      <a:pt x="394" y="70"/>
                      <a:pt x="394" y="70"/>
                      <a:pt x="394" y="70"/>
                    </a:cubicBezTo>
                    <a:cubicBezTo>
                      <a:pt x="394" y="11"/>
                      <a:pt x="394" y="11"/>
                      <a:pt x="394" y="11"/>
                    </a:cubicBezTo>
                    <a:cubicBezTo>
                      <a:pt x="394" y="5"/>
                      <a:pt x="389" y="0"/>
                      <a:pt x="381" y="0"/>
                    </a:cubicBezTo>
                    <a:cubicBezTo>
                      <a:pt x="242" y="0"/>
                      <a:pt x="242" y="0"/>
                      <a:pt x="242" y="0"/>
                    </a:cubicBezTo>
                    <a:cubicBezTo>
                      <a:pt x="235" y="0"/>
                      <a:pt x="230" y="5"/>
                      <a:pt x="230" y="11"/>
                    </a:cubicBezTo>
                    <a:cubicBezTo>
                      <a:pt x="230" y="70"/>
                      <a:pt x="230" y="70"/>
                      <a:pt x="230" y="70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74" y="53"/>
                      <a:pt x="60" y="41"/>
                      <a:pt x="41" y="41"/>
                    </a:cubicBezTo>
                    <a:cubicBezTo>
                      <a:pt x="18" y="41"/>
                      <a:pt x="0" y="59"/>
                      <a:pt x="0" y="81"/>
                    </a:cubicBezTo>
                    <a:cubicBezTo>
                      <a:pt x="0" y="104"/>
                      <a:pt x="18" y="122"/>
                      <a:pt x="41" y="122"/>
                    </a:cubicBezTo>
                    <a:cubicBezTo>
                      <a:pt x="60" y="122"/>
                      <a:pt x="74" y="109"/>
                      <a:pt x="79" y="93"/>
                    </a:cubicBezTo>
                    <a:cubicBezTo>
                      <a:pt x="182" y="93"/>
                      <a:pt x="182" y="93"/>
                      <a:pt x="182" y="93"/>
                    </a:cubicBezTo>
                    <a:cubicBezTo>
                      <a:pt x="76" y="131"/>
                      <a:pt x="4" y="231"/>
                      <a:pt x="4" y="347"/>
                    </a:cubicBezTo>
                    <a:cubicBezTo>
                      <a:pt x="4" y="353"/>
                      <a:pt x="10" y="358"/>
                      <a:pt x="16" y="358"/>
                    </a:cubicBezTo>
                    <a:cubicBezTo>
                      <a:pt x="22" y="358"/>
                      <a:pt x="27" y="353"/>
                      <a:pt x="27" y="347"/>
                    </a:cubicBezTo>
                    <a:cubicBezTo>
                      <a:pt x="27" y="227"/>
                      <a:pt x="113" y="125"/>
                      <a:pt x="230" y="104"/>
                    </a:cubicBezTo>
                    <a:cubicBezTo>
                      <a:pt x="230" y="151"/>
                      <a:pt x="230" y="151"/>
                      <a:pt x="230" y="151"/>
                    </a:cubicBezTo>
                    <a:cubicBezTo>
                      <a:pt x="230" y="158"/>
                      <a:pt x="235" y="163"/>
                      <a:pt x="242" y="163"/>
                    </a:cubicBezTo>
                    <a:cubicBezTo>
                      <a:pt x="381" y="163"/>
                      <a:pt x="381" y="163"/>
                      <a:pt x="381" y="163"/>
                    </a:cubicBezTo>
                    <a:cubicBezTo>
                      <a:pt x="389" y="163"/>
                      <a:pt x="394" y="158"/>
                      <a:pt x="394" y="151"/>
                    </a:cubicBezTo>
                    <a:cubicBezTo>
                      <a:pt x="394" y="101"/>
                      <a:pt x="394" y="101"/>
                      <a:pt x="394" y="101"/>
                    </a:cubicBezTo>
                    <a:cubicBezTo>
                      <a:pt x="395" y="102"/>
                      <a:pt x="396" y="104"/>
                      <a:pt x="398" y="104"/>
                    </a:cubicBezTo>
                    <a:cubicBezTo>
                      <a:pt x="516" y="125"/>
                      <a:pt x="601" y="227"/>
                      <a:pt x="601" y="347"/>
                    </a:cubicBezTo>
                    <a:cubicBezTo>
                      <a:pt x="601" y="353"/>
                      <a:pt x="606" y="358"/>
                      <a:pt x="612" y="358"/>
                    </a:cubicBezTo>
                    <a:cubicBezTo>
                      <a:pt x="620" y="358"/>
                      <a:pt x="625" y="353"/>
                      <a:pt x="625" y="347"/>
                    </a:cubicBezTo>
                    <a:cubicBezTo>
                      <a:pt x="625" y="231"/>
                      <a:pt x="552" y="131"/>
                      <a:pt x="447" y="9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6" name="Freeform 64"/>
              <p:cNvSpPr>
                <a:spLocks noChangeArrowheads="1"/>
              </p:cNvSpPr>
              <p:nvPr/>
            </p:nvSpPr>
            <p:spPr bwMode="auto">
              <a:xfrm>
                <a:off x="7549255" y="2858889"/>
                <a:ext cx="118571" cy="164889"/>
              </a:xfrm>
              <a:custGeom>
                <a:avLst/>
                <a:gdLst>
                  <a:gd name="T0" fmla="*/ 268 w 281"/>
                  <a:gd name="T1" fmla="*/ 367 h 391"/>
                  <a:gd name="T2" fmla="*/ 268 w 281"/>
                  <a:gd name="T3" fmla="*/ 367 h 391"/>
                  <a:gd name="T4" fmla="*/ 240 w 281"/>
                  <a:gd name="T5" fmla="*/ 367 h 391"/>
                  <a:gd name="T6" fmla="*/ 276 w 281"/>
                  <a:gd name="T7" fmla="*/ 231 h 391"/>
                  <a:gd name="T8" fmla="*/ 275 w 281"/>
                  <a:gd name="T9" fmla="*/ 220 h 391"/>
                  <a:gd name="T10" fmla="*/ 156 w 281"/>
                  <a:gd name="T11" fmla="*/ 3 h 391"/>
                  <a:gd name="T12" fmla="*/ 150 w 281"/>
                  <a:gd name="T13" fmla="*/ 0 h 391"/>
                  <a:gd name="T14" fmla="*/ 146 w 281"/>
                  <a:gd name="T15" fmla="*/ 5 h 391"/>
                  <a:gd name="T16" fmla="*/ 146 w 281"/>
                  <a:gd name="T17" fmla="*/ 249 h 391"/>
                  <a:gd name="T18" fmla="*/ 150 w 281"/>
                  <a:gd name="T19" fmla="*/ 255 h 391"/>
                  <a:gd name="T20" fmla="*/ 173 w 281"/>
                  <a:gd name="T21" fmla="*/ 286 h 391"/>
                  <a:gd name="T22" fmla="*/ 139 w 281"/>
                  <a:gd name="T23" fmla="*/ 319 h 391"/>
                  <a:gd name="T24" fmla="*/ 106 w 281"/>
                  <a:gd name="T25" fmla="*/ 286 h 391"/>
                  <a:gd name="T26" fmla="*/ 129 w 281"/>
                  <a:gd name="T27" fmla="*/ 255 h 391"/>
                  <a:gd name="T28" fmla="*/ 133 w 281"/>
                  <a:gd name="T29" fmla="*/ 249 h 391"/>
                  <a:gd name="T30" fmla="*/ 133 w 281"/>
                  <a:gd name="T31" fmla="*/ 5 h 391"/>
                  <a:gd name="T32" fmla="*/ 129 w 281"/>
                  <a:gd name="T33" fmla="*/ 0 h 391"/>
                  <a:gd name="T34" fmla="*/ 123 w 281"/>
                  <a:gd name="T35" fmla="*/ 3 h 391"/>
                  <a:gd name="T36" fmla="*/ 5 w 281"/>
                  <a:gd name="T37" fmla="*/ 220 h 391"/>
                  <a:gd name="T38" fmla="*/ 3 w 281"/>
                  <a:gd name="T39" fmla="*/ 231 h 391"/>
                  <a:gd name="T40" fmla="*/ 38 w 281"/>
                  <a:gd name="T41" fmla="*/ 367 h 391"/>
                  <a:gd name="T42" fmla="*/ 11 w 281"/>
                  <a:gd name="T43" fmla="*/ 367 h 391"/>
                  <a:gd name="T44" fmla="*/ 0 w 281"/>
                  <a:gd name="T45" fmla="*/ 378 h 391"/>
                  <a:gd name="T46" fmla="*/ 11 w 281"/>
                  <a:gd name="T47" fmla="*/ 390 h 391"/>
                  <a:gd name="T48" fmla="*/ 268 w 281"/>
                  <a:gd name="T49" fmla="*/ 390 h 391"/>
                  <a:gd name="T50" fmla="*/ 280 w 281"/>
                  <a:gd name="T51" fmla="*/ 378 h 391"/>
                  <a:gd name="T52" fmla="*/ 268 w 281"/>
                  <a:gd name="T53" fmla="*/ 36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1" h="391">
                    <a:moveTo>
                      <a:pt x="268" y="367"/>
                    </a:moveTo>
                    <a:lnTo>
                      <a:pt x="268" y="367"/>
                    </a:lnTo>
                    <a:cubicBezTo>
                      <a:pt x="240" y="367"/>
                      <a:pt x="240" y="367"/>
                      <a:pt x="240" y="367"/>
                    </a:cubicBezTo>
                    <a:cubicBezTo>
                      <a:pt x="276" y="231"/>
                      <a:pt x="276" y="231"/>
                      <a:pt x="276" y="231"/>
                    </a:cubicBezTo>
                    <a:cubicBezTo>
                      <a:pt x="277" y="228"/>
                      <a:pt x="276" y="223"/>
                      <a:pt x="275" y="220"/>
                    </a:cubicBezTo>
                    <a:cubicBezTo>
                      <a:pt x="156" y="3"/>
                      <a:pt x="156" y="3"/>
                      <a:pt x="156" y="3"/>
                    </a:cubicBezTo>
                    <a:cubicBezTo>
                      <a:pt x="155" y="1"/>
                      <a:pt x="152" y="0"/>
                      <a:pt x="150" y="0"/>
                    </a:cubicBezTo>
                    <a:cubicBezTo>
                      <a:pt x="148" y="1"/>
                      <a:pt x="146" y="3"/>
                      <a:pt x="146" y="5"/>
                    </a:cubicBez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6" y="251"/>
                      <a:pt x="148" y="254"/>
                      <a:pt x="150" y="255"/>
                    </a:cubicBezTo>
                    <a:cubicBezTo>
                      <a:pt x="163" y="259"/>
                      <a:pt x="173" y="271"/>
                      <a:pt x="173" y="286"/>
                    </a:cubicBezTo>
                    <a:cubicBezTo>
                      <a:pt x="173" y="304"/>
                      <a:pt x="158" y="319"/>
                      <a:pt x="139" y="319"/>
                    </a:cubicBezTo>
                    <a:cubicBezTo>
                      <a:pt x="121" y="319"/>
                      <a:pt x="106" y="304"/>
                      <a:pt x="106" y="286"/>
                    </a:cubicBezTo>
                    <a:cubicBezTo>
                      <a:pt x="106" y="271"/>
                      <a:pt x="116" y="259"/>
                      <a:pt x="129" y="255"/>
                    </a:cubicBezTo>
                    <a:cubicBezTo>
                      <a:pt x="132" y="254"/>
                      <a:pt x="133" y="251"/>
                      <a:pt x="133" y="249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3"/>
                      <a:pt x="131" y="1"/>
                      <a:pt x="129" y="0"/>
                    </a:cubicBezTo>
                    <a:cubicBezTo>
                      <a:pt x="127" y="0"/>
                      <a:pt x="125" y="1"/>
                      <a:pt x="123" y="3"/>
                    </a:cubicBezTo>
                    <a:cubicBezTo>
                      <a:pt x="5" y="220"/>
                      <a:pt x="5" y="220"/>
                      <a:pt x="5" y="220"/>
                    </a:cubicBezTo>
                    <a:cubicBezTo>
                      <a:pt x="3" y="223"/>
                      <a:pt x="3" y="228"/>
                      <a:pt x="3" y="231"/>
                    </a:cubicBezTo>
                    <a:cubicBezTo>
                      <a:pt x="38" y="367"/>
                      <a:pt x="38" y="367"/>
                      <a:pt x="38" y="367"/>
                    </a:cubicBezTo>
                    <a:cubicBezTo>
                      <a:pt x="11" y="367"/>
                      <a:pt x="11" y="367"/>
                      <a:pt x="11" y="367"/>
                    </a:cubicBezTo>
                    <a:cubicBezTo>
                      <a:pt x="5" y="367"/>
                      <a:pt x="0" y="372"/>
                      <a:pt x="0" y="378"/>
                    </a:cubicBezTo>
                    <a:cubicBezTo>
                      <a:pt x="0" y="385"/>
                      <a:pt x="5" y="390"/>
                      <a:pt x="11" y="390"/>
                    </a:cubicBezTo>
                    <a:cubicBezTo>
                      <a:pt x="268" y="390"/>
                      <a:pt x="268" y="390"/>
                      <a:pt x="268" y="390"/>
                    </a:cubicBezTo>
                    <a:cubicBezTo>
                      <a:pt x="275" y="390"/>
                      <a:pt x="280" y="385"/>
                      <a:pt x="280" y="378"/>
                    </a:cubicBezTo>
                    <a:cubicBezTo>
                      <a:pt x="280" y="372"/>
                      <a:pt x="275" y="367"/>
                      <a:pt x="268" y="36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49" name="Group 348"/>
          <p:cNvGrpSpPr/>
          <p:nvPr/>
        </p:nvGrpSpPr>
        <p:grpSpPr>
          <a:xfrm>
            <a:off x="6522871" y="2701412"/>
            <a:ext cx="429822" cy="429821"/>
            <a:chOff x="6522871" y="2701412"/>
            <a:chExt cx="429822" cy="429821"/>
          </a:xfrm>
        </p:grpSpPr>
        <p:sp>
          <p:nvSpPr>
            <p:cNvPr id="3080" name="Freeform 8"/>
            <p:cNvSpPr>
              <a:spLocks noChangeArrowheads="1"/>
            </p:cNvSpPr>
            <p:nvPr/>
          </p:nvSpPr>
          <p:spPr bwMode="auto">
            <a:xfrm>
              <a:off x="6522871" y="2701412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1 w 1024"/>
                <a:gd name="T5" fmla="*/ 1022 h 1023"/>
                <a:gd name="T6" fmla="*/ 0 w 1024"/>
                <a:gd name="T7" fmla="*/ 511 h 1023"/>
                <a:gd name="T8" fmla="*/ 511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576598" y="2784782"/>
              <a:ext cx="311250" cy="200090"/>
              <a:chOff x="6576598" y="2784782"/>
              <a:chExt cx="311250" cy="200090"/>
            </a:xfrm>
            <a:solidFill>
              <a:schemeClr val="bg1"/>
            </a:solidFill>
          </p:grpSpPr>
          <p:sp>
            <p:nvSpPr>
              <p:cNvPr id="3137" name="Freeform 65"/>
              <p:cNvSpPr>
                <a:spLocks noChangeArrowheads="1"/>
              </p:cNvSpPr>
              <p:nvPr/>
            </p:nvSpPr>
            <p:spPr bwMode="auto">
              <a:xfrm>
                <a:off x="6576598" y="2784782"/>
                <a:ext cx="311250" cy="172300"/>
              </a:xfrm>
              <a:custGeom>
                <a:avLst/>
                <a:gdLst>
                  <a:gd name="T0" fmla="*/ 539 w 739"/>
                  <a:gd name="T1" fmla="*/ 107 h 412"/>
                  <a:gd name="T2" fmla="*/ 539 w 739"/>
                  <a:gd name="T3" fmla="*/ 107 h 412"/>
                  <a:gd name="T4" fmla="*/ 647 w 739"/>
                  <a:gd name="T5" fmla="*/ 107 h 412"/>
                  <a:gd name="T6" fmla="*/ 692 w 739"/>
                  <a:gd name="T7" fmla="*/ 142 h 412"/>
                  <a:gd name="T8" fmla="*/ 738 w 739"/>
                  <a:gd name="T9" fmla="*/ 95 h 412"/>
                  <a:gd name="T10" fmla="*/ 692 w 739"/>
                  <a:gd name="T11" fmla="*/ 49 h 412"/>
                  <a:gd name="T12" fmla="*/ 647 w 739"/>
                  <a:gd name="T13" fmla="*/ 84 h 412"/>
                  <a:gd name="T14" fmla="*/ 478 w 739"/>
                  <a:gd name="T15" fmla="*/ 84 h 412"/>
                  <a:gd name="T16" fmla="*/ 478 w 739"/>
                  <a:gd name="T17" fmla="*/ 11 h 412"/>
                  <a:gd name="T18" fmla="*/ 467 w 739"/>
                  <a:gd name="T19" fmla="*/ 0 h 412"/>
                  <a:gd name="T20" fmla="*/ 299 w 739"/>
                  <a:gd name="T21" fmla="*/ 0 h 412"/>
                  <a:gd name="T22" fmla="*/ 287 w 739"/>
                  <a:gd name="T23" fmla="*/ 11 h 412"/>
                  <a:gd name="T24" fmla="*/ 287 w 739"/>
                  <a:gd name="T25" fmla="*/ 85 h 412"/>
                  <a:gd name="T26" fmla="*/ 285 w 739"/>
                  <a:gd name="T27" fmla="*/ 84 h 412"/>
                  <a:gd name="T28" fmla="*/ 283 w 739"/>
                  <a:gd name="T29" fmla="*/ 84 h 412"/>
                  <a:gd name="T30" fmla="*/ 282 w 739"/>
                  <a:gd name="T31" fmla="*/ 83 h 412"/>
                  <a:gd name="T32" fmla="*/ 279 w 739"/>
                  <a:gd name="T33" fmla="*/ 84 h 412"/>
                  <a:gd name="T34" fmla="*/ 92 w 739"/>
                  <a:gd name="T35" fmla="*/ 84 h 412"/>
                  <a:gd name="T36" fmla="*/ 47 w 739"/>
                  <a:gd name="T37" fmla="*/ 49 h 412"/>
                  <a:gd name="T38" fmla="*/ 0 w 739"/>
                  <a:gd name="T39" fmla="*/ 95 h 412"/>
                  <a:gd name="T40" fmla="*/ 47 w 739"/>
                  <a:gd name="T41" fmla="*/ 142 h 412"/>
                  <a:gd name="T42" fmla="*/ 92 w 739"/>
                  <a:gd name="T43" fmla="*/ 107 h 412"/>
                  <a:gd name="T44" fmla="*/ 205 w 739"/>
                  <a:gd name="T45" fmla="*/ 107 h 412"/>
                  <a:gd name="T46" fmla="*/ 16 w 739"/>
                  <a:gd name="T47" fmla="*/ 399 h 412"/>
                  <a:gd name="T48" fmla="*/ 28 w 739"/>
                  <a:gd name="T49" fmla="*/ 411 h 412"/>
                  <a:gd name="T50" fmla="*/ 39 w 739"/>
                  <a:gd name="T51" fmla="*/ 399 h 412"/>
                  <a:gd name="T52" fmla="*/ 283 w 739"/>
                  <a:gd name="T53" fmla="*/ 107 h 412"/>
                  <a:gd name="T54" fmla="*/ 285 w 739"/>
                  <a:gd name="T55" fmla="*/ 107 h 412"/>
                  <a:gd name="T56" fmla="*/ 287 w 739"/>
                  <a:gd name="T57" fmla="*/ 106 h 412"/>
                  <a:gd name="T58" fmla="*/ 287 w 739"/>
                  <a:gd name="T59" fmla="*/ 180 h 412"/>
                  <a:gd name="T60" fmla="*/ 299 w 739"/>
                  <a:gd name="T61" fmla="*/ 191 h 412"/>
                  <a:gd name="T62" fmla="*/ 467 w 739"/>
                  <a:gd name="T63" fmla="*/ 191 h 412"/>
                  <a:gd name="T64" fmla="*/ 478 w 739"/>
                  <a:gd name="T65" fmla="*/ 180 h 412"/>
                  <a:gd name="T66" fmla="*/ 478 w 739"/>
                  <a:gd name="T67" fmla="*/ 111 h 412"/>
                  <a:gd name="T68" fmla="*/ 704 w 739"/>
                  <a:gd name="T69" fmla="*/ 399 h 412"/>
                  <a:gd name="T70" fmla="*/ 717 w 739"/>
                  <a:gd name="T71" fmla="*/ 411 h 412"/>
                  <a:gd name="T72" fmla="*/ 728 w 739"/>
                  <a:gd name="T73" fmla="*/ 399 h 412"/>
                  <a:gd name="T74" fmla="*/ 539 w 739"/>
                  <a:gd name="T75" fmla="*/ 107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39" h="412">
                    <a:moveTo>
                      <a:pt x="539" y="107"/>
                    </a:moveTo>
                    <a:lnTo>
                      <a:pt x="539" y="107"/>
                    </a:lnTo>
                    <a:cubicBezTo>
                      <a:pt x="647" y="107"/>
                      <a:pt x="647" y="107"/>
                      <a:pt x="647" y="107"/>
                    </a:cubicBezTo>
                    <a:cubicBezTo>
                      <a:pt x="652" y="127"/>
                      <a:pt x="670" y="142"/>
                      <a:pt x="692" y="142"/>
                    </a:cubicBezTo>
                    <a:cubicBezTo>
                      <a:pt x="717" y="142"/>
                      <a:pt x="738" y="121"/>
                      <a:pt x="738" y="95"/>
                    </a:cubicBezTo>
                    <a:cubicBezTo>
                      <a:pt x="738" y="69"/>
                      <a:pt x="717" y="49"/>
                      <a:pt x="692" y="49"/>
                    </a:cubicBezTo>
                    <a:cubicBezTo>
                      <a:pt x="670" y="49"/>
                      <a:pt x="652" y="64"/>
                      <a:pt x="647" y="84"/>
                    </a:cubicBezTo>
                    <a:cubicBezTo>
                      <a:pt x="478" y="84"/>
                      <a:pt x="478" y="84"/>
                      <a:pt x="478" y="84"/>
                    </a:cubicBezTo>
                    <a:cubicBezTo>
                      <a:pt x="478" y="11"/>
                      <a:pt x="478" y="11"/>
                      <a:pt x="478" y="11"/>
                    </a:cubicBezTo>
                    <a:cubicBezTo>
                      <a:pt x="478" y="5"/>
                      <a:pt x="473" y="0"/>
                      <a:pt x="467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2" y="0"/>
                      <a:pt x="287" y="5"/>
                      <a:pt x="287" y="11"/>
                    </a:cubicBezTo>
                    <a:cubicBezTo>
                      <a:pt x="287" y="85"/>
                      <a:pt x="287" y="85"/>
                      <a:pt x="287" y="85"/>
                    </a:cubicBezTo>
                    <a:cubicBezTo>
                      <a:pt x="287" y="85"/>
                      <a:pt x="286" y="84"/>
                      <a:pt x="285" y="84"/>
                    </a:cubicBezTo>
                    <a:cubicBezTo>
                      <a:pt x="283" y="84"/>
                      <a:pt x="283" y="84"/>
                      <a:pt x="283" y="84"/>
                    </a:cubicBezTo>
                    <a:cubicBezTo>
                      <a:pt x="282" y="84"/>
                      <a:pt x="282" y="83"/>
                      <a:pt x="282" y="83"/>
                    </a:cubicBezTo>
                    <a:cubicBezTo>
                      <a:pt x="281" y="84"/>
                      <a:pt x="281" y="84"/>
                      <a:pt x="279" y="84"/>
                    </a:cubicBezTo>
                    <a:cubicBezTo>
                      <a:pt x="92" y="84"/>
                      <a:pt x="92" y="84"/>
                      <a:pt x="92" y="84"/>
                    </a:cubicBezTo>
                    <a:cubicBezTo>
                      <a:pt x="87" y="64"/>
                      <a:pt x="69" y="49"/>
                      <a:pt x="47" y="49"/>
                    </a:cubicBezTo>
                    <a:cubicBezTo>
                      <a:pt x="22" y="49"/>
                      <a:pt x="0" y="69"/>
                      <a:pt x="0" y="95"/>
                    </a:cubicBezTo>
                    <a:cubicBezTo>
                      <a:pt x="0" y="121"/>
                      <a:pt x="22" y="142"/>
                      <a:pt x="47" y="142"/>
                    </a:cubicBezTo>
                    <a:cubicBezTo>
                      <a:pt x="69" y="142"/>
                      <a:pt x="87" y="127"/>
                      <a:pt x="92" y="107"/>
                    </a:cubicBezTo>
                    <a:cubicBezTo>
                      <a:pt x="205" y="107"/>
                      <a:pt x="205" y="107"/>
                      <a:pt x="205" y="107"/>
                    </a:cubicBezTo>
                    <a:cubicBezTo>
                      <a:pt x="92" y="158"/>
                      <a:pt x="16" y="270"/>
                      <a:pt x="16" y="399"/>
                    </a:cubicBezTo>
                    <a:cubicBezTo>
                      <a:pt x="16" y="406"/>
                      <a:pt x="21" y="411"/>
                      <a:pt x="28" y="411"/>
                    </a:cubicBezTo>
                    <a:cubicBezTo>
                      <a:pt x="34" y="411"/>
                      <a:pt x="39" y="406"/>
                      <a:pt x="39" y="399"/>
                    </a:cubicBezTo>
                    <a:cubicBezTo>
                      <a:pt x="39" y="256"/>
                      <a:pt x="141" y="133"/>
                      <a:pt x="283" y="107"/>
                    </a:cubicBezTo>
                    <a:cubicBezTo>
                      <a:pt x="285" y="107"/>
                      <a:pt x="285" y="107"/>
                      <a:pt x="285" y="107"/>
                    </a:cubicBezTo>
                    <a:cubicBezTo>
                      <a:pt x="286" y="107"/>
                      <a:pt x="287" y="106"/>
                      <a:pt x="287" y="106"/>
                    </a:cubicBezTo>
                    <a:cubicBezTo>
                      <a:pt x="287" y="180"/>
                      <a:pt x="287" y="180"/>
                      <a:pt x="287" y="180"/>
                    </a:cubicBezTo>
                    <a:cubicBezTo>
                      <a:pt x="287" y="186"/>
                      <a:pt x="292" y="191"/>
                      <a:pt x="299" y="191"/>
                    </a:cubicBezTo>
                    <a:cubicBezTo>
                      <a:pt x="467" y="191"/>
                      <a:pt x="467" y="191"/>
                      <a:pt x="467" y="191"/>
                    </a:cubicBezTo>
                    <a:cubicBezTo>
                      <a:pt x="473" y="191"/>
                      <a:pt x="478" y="186"/>
                      <a:pt x="478" y="180"/>
                    </a:cubicBezTo>
                    <a:cubicBezTo>
                      <a:pt x="478" y="111"/>
                      <a:pt x="478" y="111"/>
                      <a:pt x="478" y="111"/>
                    </a:cubicBezTo>
                    <a:cubicBezTo>
                      <a:pt x="610" y="143"/>
                      <a:pt x="704" y="263"/>
                      <a:pt x="704" y="399"/>
                    </a:cubicBezTo>
                    <a:cubicBezTo>
                      <a:pt x="704" y="406"/>
                      <a:pt x="709" y="411"/>
                      <a:pt x="717" y="411"/>
                    </a:cubicBezTo>
                    <a:cubicBezTo>
                      <a:pt x="723" y="411"/>
                      <a:pt x="728" y="406"/>
                      <a:pt x="728" y="399"/>
                    </a:cubicBezTo>
                    <a:cubicBezTo>
                      <a:pt x="728" y="272"/>
                      <a:pt x="651" y="158"/>
                      <a:pt x="539" y="10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8" name="Freeform 66"/>
              <p:cNvSpPr>
                <a:spLocks noChangeArrowheads="1"/>
              </p:cNvSpPr>
              <p:nvPr/>
            </p:nvSpPr>
            <p:spPr bwMode="auto">
              <a:xfrm>
                <a:off x="6697023" y="2890386"/>
                <a:ext cx="79665" cy="94486"/>
              </a:xfrm>
              <a:custGeom>
                <a:avLst/>
                <a:gdLst>
                  <a:gd name="T0" fmla="*/ 105 w 189"/>
                  <a:gd name="T1" fmla="*/ 9 h 223"/>
                  <a:gd name="T2" fmla="*/ 105 w 189"/>
                  <a:gd name="T3" fmla="*/ 9 h 223"/>
                  <a:gd name="T4" fmla="*/ 83 w 189"/>
                  <a:gd name="T5" fmla="*/ 9 h 223"/>
                  <a:gd name="T6" fmla="*/ 1 w 189"/>
                  <a:gd name="T7" fmla="*/ 206 h 223"/>
                  <a:gd name="T8" fmla="*/ 4 w 189"/>
                  <a:gd name="T9" fmla="*/ 218 h 223"/>
                  <a:gd name="T10" fmla="*/ 12 w 189"/>
                  <a:gd name="T11" fmla="*/ 221 h 223"/>
                  <a:gd name="T12" fmla="*/ 15 w 189"/>
                  <a:gd name="T13" fmla="*/ 221 h 223"/>
                  <a:gd name="T14" fmla="*/ 94 w 189"/>
                  <a:gd name="T15" fmla="*/ 193 h 223"/>
                  <a:gd name="T16" fmla="*/ 172 w 189"/>
                  <a:gd name="T17" fmla="*/ 221 h 223"/>
                  <a:gd name="T18" fmla="*/ 184 w 189"/>
                  <a:gd name="T19" fmla="*/ 218 h 223"/>
                  <a:gd name="T20" fmla="*/ 186 w 189"/>
                  <a:gd name="T21" fmla="*/ 206 h 223"/>
                  <a:gd name="T22" fmla="*/ 105 w 189"/>
                  <a:gd name="T23" fmla="*/ 9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9" h="223">
                    <a:moveTo>
                      <a:pt x="105" y="9"/>
                    </a:moveTo>
                    <a:lnTo>
                      <a:pt x="105" y="9"/>
                    </a:lnTo>
                    <a:cubicBezTo>
                      <a:pt x="101" y="0"/>
                      <a:pt x="86" y="0"/>
                      <a:pt x="83" y="9"/>
                    </a:cubicBezTo>
                    <a:cubicBezTo>
                      <a:pt x="1" y="206"/>
                      <a:pt x="1" y="206"/>
                      <a:pt x="1" y="206"/>
                    </a:cubicBezTo>
                    <a:cubicBezTo>
                      <a:pt x="0" y="210"/>
                      <a:pt x="0" y="214"/>
                      <a:pt x="4" y="218"/>
                    </a:cubicBezTo>
                    <a:cubicBezTo>
                      <a:pt x="6" y="220"/>
                      <a:pt x="9" y="221"/>
                      <a:pt x="12" y="221"/>
                    </a:cubicBezTo>
                    <a:cubicBezTo>
                      <a:pt x="13" y="221"/>
                      <a:pt x="14" y="221"/>
                      <a:pt x="15" y="221"/>
                    </a:cubicBezTo>
                    <a:cubicBezTo>
                      <a:pt x="94" y="193"/>
                      <a:pt x="94" y="193"/>
                      <a:pt x="94" y="193"/>
                    </a:cubicBezTo>
                    <a:cubicBezTo>
                      <a:pt x="172" y="221"/>
                      <a:pt x="172" y="221"/>
                      <a:pt x="172" y="221"/>
                    </a:cubicBezTo>
                    <a:cubicBezTo>
                      <a:pt x="176" y="222"/>
                      <a:pt x="181" y="221"/>
                      <a:pt x="184" y="218"/>
                    </a:cubicBezTo>
                    <a:cubicBezTo>
                      <a:pt x="187" y="214"/>
                      <a:pt x="188" y="210"/>
                      <a:pt x="186" y="206"/>
                    </a:cubicBezTo>
                    <a:lnTo>
                      <a:pt x="105" y="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50" name="Group 349"/>
          <p:cNvGrpSpPr/>
          <p:nvPr/>
        </p:nvGrpSpPr>
        <p:grpSpPr>
          <a:xfrm>
            <a:off x="5655817" y="2701412"/>
            <a:ext cx="429822" cy="429821"/>
            <a:chOff x="5655817" y="2701412"/>
            <a:chExt cx="429822" cy="429821"/>
          </a:xfrm>
        </p:grpSpPr>
        <p:sp>
          <p:nvSpPr>
            <p:cNvPr id="3079" name="Freeform 7"/>
            <p:cNvSpPr>
              <a:spLocks noChangeArrowheads="1"/>
            </p:cNvSpPr>
            <p:nvPr/>
          </p:nvSpPr>
          <p:spPr bwMode="auto">
            <a:xfrm>
              <a:off x="5655817" y="2701412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1 w 1024"/>
                <a:gd name="T5" fmla="*/ 1022 h 1023"/>
                <a:gd name="T6" fmla="*/ 0 w 1024"/>
                <a:gd name="T7" fmla="*/ 511 h 1023"/>
                <a:gd name="T8" fmla="*/ 511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9" name="Freeform 67"/>
            <p:cNvSpPr>
              <a:spLocks noChangeArrowheads="1"/>
            </p:cNvSpPr>
            <p:nvPr/>
          </p:nvSpPr>
          <p:spPr bwMode="auto">
            <a:xfrm>
              <a:off x="5757714" y="2773666"/>
              <a:ext cx="200089" cy="283460"/>
            </a:xfrm>
            <a:custGeom>
              <a:avLst/>
              <a:gdLst>
                <a:gd name="T0" fmla="*/ 358 w 476"/>
                <a:gd name="T1" fmla="*/ 137 h 675"/>
                <a:gd name="T2" fmla="*/ 358 w 476"/>
                <a:gd name="T3" fmla="*/ 137 h 675"/>
                <a:gd name="T4" fmla="*/ 464 w 476"/>
                <a:gd name="T5" fmla="*/ 137 h 675"/>
                <a:gd name="T6" fmla="*/ 475 w 476"/>
                <a:gd name="T7" fmla="*/ 124 h 675"/>
                <a:gd name="T8" fmla="*/ 475 w 476"/>
                <a:gd name="T9" fmla="*/ 18 h 675"/>
                <a:gd name="T10" fmla="*/ 464 w 476"/>
                <a:gd name="T11" fmla="*/ 7 h 675"/>
                <a:gd name="T12" fmla="*/ 358 w 476"/>
                <a:gd name="T13" fmla="*/ 7 h 675"/>
                <a:gd name="T14" fmla="*/ 346 w 476"/>
                <a:gd name="T15" fmla="*/ 18 h 675"/>
                <a:gd name="T16" fmla="*/ 346 w 476"/>
                <a:gd name="T17" fmla="*/ 66 h 675"/>
                <a:gd name="T18" fmla="*/ 104 w 476"/>
                <a:gd name="T19" fmla="*/ 219 h 675"/>
                <a:gd name="T20" fmla="*/ 104 w 476"/>
                <a:gd name="T21" fmla="*/ 87 h 675"/>
                <a:gd name="T22" fmla="*/ 137 w 476"/>
                <a:gd name="T23" fmla="*/ 44 h 675"/>
                <a:gd name="T24" fmla="*/ 92 w 476"/>
                <a:gd name="T25" fmla="*/ 0 h 675"/>
                <a:gd name="T26" fmla="*/ 47 w 476"/>
                <a:gd name="T27" fmla="*/ 44 h 675"/>
                <a:gd name="T28" fmla="*/ 81 w 476"/>
                <a:gd name="T29" fmla="*/ 87 h 675"/>
                <a:gd name="T30" fmla="*/ 81 w 476"/>
                <a:gd name="T31" fmla="*/ 244 h 675"/>
                <a:gd name="T32" fmla="*/ 82 w 476"/>
                <a:gd name="T33" fmla="*/ 245 h 675"/>
                <a:gd name="T34" fmla="*/ 13 w 476"/>
                <a:gd name="T35" fmla="*/ 245 h 675"/>
                <a:gd name="T36" fmla="*/ 0 w 476"/>
                <a:gd name="T37" fmla="*/ 258 h 675"/>
                <a:gd name="T38" fmla="*/ 0 w 476"/>
                <a:gd name="T39" fmla="*/ 417 h 675"/>
                <a:gd name="T40" fmla="*/ 13 w 476"/>
                <a:gd name="T41" fmla="*/ 428 h 675"/>
                <a:gd name="T42" fmla="*/ 82 w 476"/>
                <a:gd name="T43" fmla="*/ 428 h 675"/>
                <a:gd name="T44" fmla="*/ 81 w 476"/>
                <a:gd name="T45" fmla="*/ 429 h 675"/>
                <a:gd name="T46" fmla="*/ 81 w 476"/>
                <a:gd name="T47" fmla="*/ 587 h 675"/>
                <a:gd name="T48" fmla="*/ 47 w 476"/>
                <a:gd name="T49" fmla="*/ 629 h 675"/>
                <a:gd name="T50" fmla="*/ 92 w 476"/>
                <a:gd name="T51" fmla="*/ 674 h 675"/>
                <a:gd name="T52" fmla="*/ 137 w 476"/>
                <a:gd name="T53" fmla="*/ 629 h 675"/>
                <a:gd name="T54" fmla="*/ 104 w 476"/>
                <a:gd name="T55" fmla="*/ 587 h 675"/>
                <a:gd name="T56" fmla="*/ 104 w 476"/>
                <a:gd name="T57" fmla="*/ 454 h 675"/>
                <a:gd name="T58" fmla="*/ 346 w 476"/>
                <a:gd name="T59" fmla="*/ 607 h 675"/>
                <a:gd name="T60" fmla="*/ 346 w 476"/>
                <a:gd name="T61" fmla="*/ 655 h 675"/>
                <a:gd name="T62" fmla="*/ 358 w 476"/>
                <a:gd name="T63" fmla="*/ 667 h 675"/>
                <a:gd name="T64" fmla="*/ 464 w 476"/>
                <a:gd name="T65" fmla="*/ 667 h 675"/>
                <a:gd name="T66" fmla="*/ 475 w 476"/>
                <a:gd name="T67" fmla="*/ 655 h 675"/>
                <a:gd name="T68" fmla="*/ 475 w 476"/>
                <a:gd name="T69" fmla="*/ 549 h 675"/>
                <a:gd name="T70" fmla="*/ 464 w 476"/>
                <a:gd name="T71" fmla="*/ 538 h 675"/>
                <a:gd name="T72" fmla="*/ 358 w 476"/>
                <a:gd name="T73" fmla="*/ 538 h 675"/>
                <a:gd name="T74" fmla="*/ 346 w 476"/>
                <a:gd name="T75" fmla="*/ 549 h 675"/>
                <a:gd name="T76" fmla="*/ 346 w 476"/>
                <a:gd name="T77" fmla="*/ 584 h 675"/>
                <a:gd name="T78" fmla="*/ 119 w 476"/>
                <a:gd name="T79" fmla="*/ 428 h 675"/>
                <a:gd name="T80" fmla="*/ 172 w 476"/>
                <a:gd name="T81" fmla="*/ 428 h 675"/>
                <a:gd name="T82" fmla="*/ 184 w 476"/>
                <a:gd name="T83" fmla="*/ 417 h 675"/>
                <a:gd name="T84" fmla="*/ 184 w 476"/>
                <a:gd name="T85" fmla="*/ 258 h 675"/>
                <a:gd name="T86" fmla="*/ 172 w 476"/>
                <a:gd name="T87" fmla="*/ 245 h 675"/>
                <a:gd name="T88" fmla="*/ 119 w 476"/>
                <a:gd name="T89" fmla="*/ 245 h 675"/>
                <a:gd name="T90" fmla="*/ 346 w 476"/>
                <a:gd name="T91" fmla="*/ 90 h 675"/>
                <a:gd name="T92" fmla="*/ 346 w 476"/>
                <a:gd name="T93" fmla="*/ 124 h 675"/>
                <a:gd name="T94" fmla="*/ 358 w 476"/>
                <a:gd name="T95" fmla="*/ 137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6" h="675">
                  <a:moveTo>
                    <a:pt x="358" y="137"/>
                  </a:moveTo>
                  <a:lnTo>
                    <a:pt x="358" y="137"/>
                  </a:lnTo>
                  <a:cubicBezTo>
                    <a:pt x="464" y="137"/>
                    <a:pt x="464" y="137"/>
                    <a:pt x="464" y="137"/>
                  </a:cubicBezTo>
                  <a:cubicBezTo>
                    <a:pt x="470" y="137"/>
                    <a:pt x="475" y="132"/>
                    <a:pt x="475" y="124"/>
                  </a:cubicBezTo>
                  <a:cubicBezTo>
                    <a:pt x="475" y="18"/>
                    <a:pt x="475" y="18"/>
                    <a:pt x="475" y="18"/>
                  </a:cubicBezTo>
                  <a:cubicBezTo>
                    <a:pt x="475" y="12"/>
                    <a:pt x="470" y="7"/>
                    <a:pt x="464" y="7"/>
                  </a:cubicBezTo>
                  <a:cubicBezTo>
                    <a:pt x="358" y="7"/>
                    <a:pt x="358" y="7"/>
                    <a:pt x="358" y="7"/>
                  </a:cubicBezTo>
                  <a:cubicBezTo>
                    <a:pt x="351" y="7"/>
                    <a:pt x="346" y="12"/>
                    <a:pt x="346" y="18"/>
                  </a:cubicBezTo>
                  <a:cubicBezTo>
                    <a:pt x="346" y="66"/>
                    <a:pt x="346" y="66"/>
                    <a:pt x="346" y="66"/>
                  </a:cubicBezTo>
                  <a:cubicBezTo>
                    <a:pt x="234" y="69"/>
                    <a:pt x="143" y="128"/>
                    <a:pt x="104" y="219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23" y="82"/>
                    <a:pt x="137" y="65"/>
                    <a:pt x="137" y="44"/>
                  </a:cubicBezTo>
                  <a:cubicBezTo>
                    <a:pt x="137" y="20"/>
                    <a:pt x="117" y="0"/>
                    <a:pt x="92" y="0"/>
                  </a:cubicBezTo>
                  <a:cubicBezTo>
                    <a:pt x="67" y="0"/>
                    <a:pt x="47" y="20"/>
                    <a:pt x="47" y="44"/>
                  </a:cubicBezTo>
                  <a:cubicBezTo>
                    <a:pt x="47" y="65"/>
                    <a:pt x="62" y="82"/>
                    <a:pt x="81" y="87"/>
                  </a:cubicBezTo>
                  <a:cubicBezTo>
                    <a:pt x="81" y="244"/>
                    <a:pt x="81" y="244"/>
                    <a:pt x="81" y="244"/>
                  </a:cubicBezTo>
                  <a:cubicBezTo>
                    <a:pt x="81" y="245"/>
                    <a:pt x="81" y="245"/>
                    <a:pt x="82" y="245"/>
                  </a:cubicBezTo>
                  <a:cubicBezTo>
                    <a:pt x="13" y="245"/>
                    <a:pt x="13" y="245"/>
                    <a:pt x="13" y="245"/>
                  </a:cubicBezTo>
                  <a:cubicBezTo>
                    <a:pt x="6" y="245"/>
                    <a:pt x="0" y="251"/>
                    <a:pt x="0" y="258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423"/>
                    <a:pt x="6" y="428"/>
                    <a:pt x="13" y="428"/>
                  </a:cubicBezTo>
                  <a:cubicBezTo>
                    <a:pt x="82" y="428"/>
                    <a:pt x="82" y="428"/>
                    <a:pt x="82" y="428"/>
                  </a:cubicBezTo>
                  <a:cubicBezTo>
                    <a:pt x="81" y="428"/>
                    <a:pt x="81" y="429"/>
                    <a:pt x="81" y="429"/>
                  </a:cubicBezTo>
                  <a:cubicBezTo>
                    <a:pt x="81" y="587"/>
                    <a:pt x="81" y="587"/>
                    <a:pt x="81" y="587"/>
                  </a:cubicBezTo>
                  <a:cubicBezTo>
                    <a:pt x="62" y="592"/>
                    <a:pt x="47" y="609"/>
                    <a:pt x="47" y="629"/>
                  </a:cubicBezTo>
                  <a:cubicBezTo>
                    <a:pt x="47" y="654"/>
                    <a:pt x="67" y="674"/>
                    <a:pt x="92" y="674"/>
                  </a:cubicBezTo>
                  <a:cubicBezTo>
                    <a:pt x="117" y="674"/>
                    <a:pt x="137" y="654"/>
                    <a:pt x="137" y="629"/>
                  </a:cubicBezTo>
                  <a:cubicBezTo>
                    <a:pt x="137" y="609"/>
                    <a:pt x="123" y="592"/>
                    <a:pt x="104" y="587"/>
                  </a:cubicBezTo>
                  <a:cubicBezTo>
                    <a:pt x="104" y="454"/>
                    <a:pt x="104" y="454"/>
                    <a:pt x="104" y="454"/>
                  </a:cubicBezTo>
                  <a:cubicBezTo>
                    <a:pt x="143" y="546"/>
                    <a:pt x="234" y="604"/>
                    <a:pt x="346" y="607"/>
                  </a:cubicBezTo>
                  <a:cubicBezTo>
                    <a:pt x="346" y="655"/>
                    <a:pt x="346" y="655"/>
                    <a:pt x="346" y="655"/>
                  </a:cubicBezTo>
                  <a:cubicBezTo>
                    <a:pt x="346" y="662"/>
                    <a:pt x="351" y="667"/>
                    <a:pt x="358" y="667"/>
                  </a:cubicBezTo>
                  <a:cubicBezTo>
                    <a:pt x="464" y="667"/>
                    <a:pt x="464" y="667"/>
                    <a:pt x="464" y="667"/>
                  </a:cubicBezTo>
                  <a:cubicBezTo>
                    <a:pt x="470" y="667"/>
                    <a:pt x="475" y="662"/>
                    <a:pt x="475" y="655"/>
                  </a:cubicBezTo>
                  <a:cubicBezTo>
                    <a:pt x="475" y="549"/>
                    <a:pt x="475" y="549"/>
                    <a:pt x="475" y="549"/>
                  </a:cubicBezTo>
                  <a:cubicBezTo>
                    <a:pt x="475" y="543"/>
                    <a:pt x="470" y="538"/>
                    <a:pt x="464" y="538"/>
                  </a:cubicBezTo>
                  <a:cubicBezTo>
                    <a:pt x="358" y="538"/>
                    <a:pt x="358" y="538"/>
                    <a:pt x="358" y="538"/>
                  </a:cubicBezTo>
                  <a:cubicBezTo>
                    <a:pt x="351" y="538"/>
                    <a:pt x="346" y="543"/>
                    <a:pt x="346" y="549"/>
                  </a:cubicBezTo>
                  <a:cubicBezTo>
                    <a:pt x="346" y="584"/>
                    <a:pt x="346" y="584"/>
                    <a:pt x="346" y="584"/>
                  </a:cubicBezTo>
                  <a:cubicBezTo>
                    <a:pt x="237" y="581"/>
                    <a:pt x="150" y="521"/>
                    <a:pt x="119" y="428"/>
                  </a:cubicBezTo>
                  <a:cubicBezTo>
                    <a:pt x="172" y="428"/>
                    <a:pt x="172" y="428"/>
                    <a:pt x="172" y="428"/>
                  </a:cubicBezTo>
                  <a:cubicBezTo>
                    <a:pt x="179" y="428"/>
                    <a:pt x="184" y="423"/>
                    <a:pt x="184" y="417"/>
                  </a:cubicBezTo>
                  <a:cubicBezTo>
                    <a:pt x="184" y="258"/>
                    <a:pt x="184" y="258"/>
                    <a:pt x="184" y="258"/>
                  </a:cubicBezTo>
                  <a:cubicBezTo>
                    <a:pt x="184" y="251"/>
                    <a:pt x="179" y="245"/>
                    <a:pt x="172" y="245"/>
                  </a:cubicBezTo>
                  <a:cubicBezTo>
                    <a:pt x="119" y="245"/>
                    <a:pt x="119" y="245"/>
                    <a:pt x="119" y="245"/>
                  </a:cubicBezTo>
                  <a:cubicBezTo>
                    <a:pt x="150" y="153"/>
                    <a:pt x="237" y="92"/>
                    <a:pt x="346" y="90"/>
                  </a:cubicBezTo>
                  <a:cubicBezTo>
                    <a:pt x="346" y="124"/>
                    <a:pt x="346" y="124"/>
                    <a:pt x="346" y="124"/>
                  </a:cubicBezTo>
                  <a:cubicBezTo>
                    <a:pt x="346" y="132"/>
                    <a:pt x="351" y="137"/>
                    <a:pt x="358" y="13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4788763" y="2701412"/>
            <a:ext cx="429822" cy="429821"/>
            <a:chOff x="4788763" y="2701412"/>
            <a:chExt cx="429822" cy="429821"/>
          </a:xfrm>
        </p:grpSpPr>
        <p:sp>
          <p:nvSpPr>
            <p:cNvPr id="3078" name="Freeform 6"/>
            <p:cNvSpPr>
              <a:spLocks noChangeArrowheads="1"/>
            </p:cNvSpPr>
            <p:nvPr/>
          </p:nvSpPr>
          <p:spPr bwMode="auto">
            <a:xfrm>
              <a:off x="4788763" y="2701412"/>
              <a:ext cx="429822" cy="429821"/>
            </a:xfrm>
            <a:custGeom>
              <a:avLst/>
              <a:gdLst>
                <a:gd name="T0" fmla="*/ 1024 w 1025"/>
                <a:gd name="T1" fmla="*/ 511 h 1023"/>
                <a:gd name="T2" fmla="*/ 1024 w 1025"/>
                <a:gd name="T3" fmla="*/ 511 h 1023"/>
                <a:gd name="T4" fmla="*/ 512 w 1025"/>
                <a:gd name="T5" fmla="*/ 1022 h 1023"/>
                <a:gd name="T6" fmla="*/ 0 w 1025"/>
                <a:gd name="T7" fmla="*/ 511 h 1023"/>
                <a:gd name="T8" fmla="*/ 512 w 1025"/>
                <a:gd name="T9" fmla="*/ 0 h 1023"/>
                <a:gd name="T10" fmla="*/ 1024 w 1025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3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3"/>
                    <a:pt x="795" y="1022"/>
                    <a:pt x="512" y="1022"/>
                  </a:cubicBezTo>
                  <a:cubicBezTo>
                    <a:pt x="230" y="1022"/>
                    <a:pt x="0" y="793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5" y="0"/>
                    <a:pt x="1024" y="229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0" name="Freeform 68"/>
            <p:cNvSpPr>
              <a:spLocks noChangeArrowheads="1"/>
            </p:cNvSpPr>
            <p:nvPr/>
          </p:nvSpPr>
          <p:spPr bwMode="auto">
            <a:xfrm>
              <a:off x="4857312" y="2795898"/>
              <a:ext cx="290871" cy="176005"/>
            </a:xfrm>
            <a:custGeom>
              <a:avLst/>
              <a:gdLst>
                <a:gd name="T0" fmla="*/ 423 w 694"/>
                <a:gd name="T1" fmla="*/ 70 h 420"/>
                <a:gd name="T2" fmla="*/ 423 w 694"/>
                <a:gd name="T3" fmla="*/ 70 h 420"/>
                <a:gd name="T4" fmla="*/ 571 w 694"/>
                <a:gd name="T5" fmla="*/ 70 h 420"/>
                <a:gd name="T6" fmla="*/ 610 w 694"/>
                <a:gd name="T7" fmla="*/ 99 h 420"/>
                <a:gd name="T8" fmla="*/ 651 w 694"/>
                <a:gd name="T9" fmla="*/ 58 h 420"/>
                <a:gd name="T10" fmla="*/ 610 w 694"/>
                <a:gd name="T11" fmla="*/ 17 h 420"/>
                <a:gd name="T12" fmla="*/ 571 w 694"/>
                <a:gd name="T13" fmla="*/ 47 h 420"/>
                <a:gd name="T14" fmla="*/ 408 w 694"/>
                <a:gd name="T15" fmla="*/ 47 h 420"/>
                <a:gd name="T16" fmla="*/ 408 w 694"/>
                <a:gd name="T17" fmla="*/ 47 h 420"/>
                <a:gd name="T18" fmla="*/ 408 w 694"/>
                <a:gd name="T19" fmla="*/ 11 h 420"/>
                <a:gd name="T20" fmla="*/ 397 w 694"/>
                <a:gd name="T21" fmla="*/ 0 h 420"/>
                <a:gd name="T22" fmla="*/ 280 w 694"/>
                <a:gd name="T23" fmla="*/ 0 h 420"/>
                <a:gd name="T24" fmla="*/ 268 w 694"/>
                <a:gd name="T25" fmla="*/ 11 h 420"/>
                <a:gd name="T26" fmla="*/ 268 w 694"/>
                <a:gd name="T27" fmla="*/ 47 h 420"/>
                <a:gd name="T28" fmla="*/ 268 w 694"/>
                <a:gd name="T29" fmla="*/ 47 h 420"/>
                <a:gd name="T30" fmla="*/ 123 w 694"/>
                <a:gd name="T31" fmla="*/ 47 h 420"/>
                <a:gd name="T32" fmla="*/ 84 w 694"/>
                <a:gd name="T33" fmla="*/ 17 h 420"/>
                <a:gd name="T34" fmla="*/ 44 w 694"/>
                <a:gd name="T35" fmla="*/ 58 h 420"/>
                <a:gd name="T36" fmla="*/ 84 w 694"/>
                <a:gd name="T37" fmla="*/ 99 h 420"/>
                <a:gd name="T38" fmla="*/ 123 w 694"/>
                <a:gd name="T39" fmla="*/ 70 h 420"/>
                <a:gd name="T40" fmla="*/ 262 w 694"/>
                <a:gd name="T41" fmla="*/ 70 h 420"/>
                <a:gd name="T42" fmla="*/ 0 w 694"/>
                <a:gd name="T43" fmla="*/ 408 h 420"/>
                <a:gd name="T44" fmla="*/ 11 w 694"/>
                <a:gd name="T45" fmla="*/ 419 h 420"/>
                <a:gd name="T46" fmla="*/ 23 w 694"/>
                <a:gd name="T47" fmla="*/ 408 h 420"/>
                <a:gd name="T48" fmla="*/ 268 w 694"/>
                <a:gd name="T49" fmla="*/ 92 h 420"/>
                <a:gd name="T50" fmla="*/ 268 w 694"/>
                <a:gd name="T51" fmla="*/ 128 h 420"/>
                <a:gd name="T52" fmla="*/ 280 w 694"/>
                <a:gd name="T53" fmla="*/ 139 h 420"/>
                <a:gd name="T54" fmla="*/ 397 w 694"/>
                <a:gd name="T55" fmla="*/ 139 h 420"/>
                <a:gd name="T56" fmla="*/ 408 w 694"/>
                <a:gd name="T57" fmla="*/ 128 h 420"/>
                <a:gd name="T58" fmla="*/ 408 w 694"/>
                <a:gd name="T59" fmla="*/ 90 h 420"/>
                <a:gd name="T60" fmla="*/ 670 w 694"/>
                <a:gd name="T61" fmla="*/ 408 h 420"/>
                <a:gd name="T62" fmla="*/ 682 w 694"/>
                <a:gd name="T63" fmla="*/ 419 h 420"/>
                <a:gd name="T64" fmla="*/ 693 w 694"/>
                <a:gd name="T65" fmla="*/ 408 h 420"/>
                <a:gd name="T66" fmla="*/ 423 w 694"/>
                <a:gd name="T67" fmla="*/ 7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4" h="420">
                  <a:moveTo>
                    <a:pt x="423" y="70"/>
                  </a:moveTo>
                  <a:lnTo>
                    <a:pt x="423" y="70"/>
                  </a:lnTo>
                  <a:cubicBezTo>
                    <a:pt x="571" y="70"/>
                    <a:pt x="571" y="70"/>
                    <a:pt x="571" y="70"/>
                  </a:cubicBezTo>
                  <a:cubicBezTo>
                    <a:pt x="577" y="86"/>
                    <a:pt x="591" y="99"/>
                    <a:pt x="610" y="99"/>
                  </a:cubicBezTo>
                  <a:cubicBezTo>
                    <a:pt x="632" y="99"/>
                    <a:pt x="651" y="81"/>
                    <a:pt x="651" y="58"/>
                  </a:cubicBezTo>
                  <a:cubicBezTo>
                    <a:pt x="651" y="35"/>
                    <a:pt x="632" y="17"/>
                    <a:pt x="610" y="17"/>
                  </a:cubicBezTo>
                  <a:cubicBezTo>
                    <a:pt x="591" y="17"/>
                    <a:pt x="577" y="30"/>
                    <a:pt x="571" y="47"/>
                  </a:cubicBezTo>
                  <a:cubicBezTo>
                    <a:pt x="408" y="47"/>
                    <a:pt x="408" y="47"/>
                    <a:pt x="408" y="47"/>
                  </a:cubicBezTo>
                  <a:lnTo>
                    <a:pt x="408" y="47"/>
                  </a:lnTo>
                  <a:cubicBezTo>
                    <a:pt x="408" y="11"/>
                    <a:pt x="408" y="11"/>
                    <a:pt x="408" y="11"/>
                  </a:cubicBezTo>
                  <a:cubicBezTo>
                    <a:pt x="408" y="5"/>
                    <a:pt x="403" y="0"/>
                    <a:pt x="397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74" y="0"/>
                    <a:pt x="268" y="5"/>
                    <a:pt x="268" y="11"/>
                  </a:cubicBezTo>
                  <a:cubicBezTo>
                    <a:pt x="268" y="47"/>
                    <a:pt x="268" y="47"/>
                    <a:pt x="268" y="47"/>
                  </a:cubicBezTo>
                  <a:lnTo>
                    <a:pt x="268" y="47"/>
                  </a:lnTo>
                  <a:cubicBezTo>
                    <a:pt x="123" y="47"/>
                    <a:pt x="123" y="47"/>
                    <a:pt x="123" y="47"/>
                  </a:cubicBezTo>
                  <a:cubicBezTo>
                    <a:pt x="118" y="30"/>
                    <a:pt x="103" y="17"/>
                    <a:pt x="84" y="17"/>
                  </a:cubicBezTo>
                  <a:cubicBezTo>
                    <a:pt x="62" y="17"/>
                    <a:pt x="44" y="35"/>
                    <a:pt x="44" y="58"/>
                  </a:cubicBezTo>
                  <a:cubicBezTo>
                    <a:pt x="44" y="81"/>
                    <a:pt x="62" y="99"/>
                    <a:pt x="84" y="99"/>
                  </a:cubicBezTo>
                  <a:cubicBezTo>
                    <a:pt x="103" y="99"/>
                    <a:pt x="118" y="86"/>
                    <a:pt x="123" y="70"/>
                  </a:cubicBezTo>
                  <a:cubicBezTo>
                    <a:pt x="262" y="70"/>
                    <a:pt x="262" y="70"/>
                    <a:pt x="262" y="70"/>
                  </a:cubicBezTo>
                  <a:cubicBezTo>
                    <a:pt x="107" y="105"/>
                    <a:pt x="0" y="241"/>
                    <a:pt x="0" y="408"/>
                  </a:cubicBezTo>
                  <a:cubicBezTo>
                    <a:pt x="0" y="414"/>
                    <a:pt x="5" y="419"/>
                    <a:pt x="11" y="419"/>
                  </a:cubicBezTo>
                  <a:cubicBezTo>
                    <a:pt x="18" y="419"/>
                    <a:pt x="23" y="414"/>
                    <a:pt x="23" y="408"/>
                  </a:cubicBezTo>
                  <a:cubicBezTo>
                    <a:pt x="23" y="252"/>
                    <a:pt x="123" y="125"/>
                    <a:pt x="268" y="92"/>
                  </a:cubicBezTo>
                  <a:cubicBezTo>
                    <a:pt x="268" y="128"/>
                    <a:pt x="268" y="128"/>
                    <a:pt x="268" y="128"/>
                  </a:cubicBezTo>
                  <a:cubicBezTo>
                    <a:pt x="268" y="134"/>
                    <a:pt x="274" y="139"/>
                    <a:pt x="280" y="139"/>
                  </a:cubicBezTo>
                  <a:cubicBezTo>
                    <a:pt x="397" y="139"/>
                    <a:pt x="397" y="139"/>
                    <a:pt x="397" y="139"/>
                  </a:cubicBezTo>
                  <a:cubicBezTo>
                    <a:pt x="403" y="139"/>
                    <a:pt x="408" y="134"/>
                    <a:pt x="408" y="128"/>
                  </a:cubicBezTo>
                  <a:cubicBezTo>
                    <a:pt x="408" y="90"/>
                    <a:pt x="408" y="90"/>
                    <a:pt x="408" y="90"/>
                  </a:cubicBezTo>
                  <a:cubicBezTo>
                    <a:pt x="560" y="119"/>
                    <a:pt x="670" y="253"/>
                    <a:pt x="670" y="408"/>
                  </a:cubicBezTo>
                  <a:cubicBezTo>
                    <a:pt x="670" y="414"/>
                    <a:pt x="676" y="419"/>
                    <a:pt x="682" y="419"/>
                  </a:cubicBezTo>
                  <a:cubicBezTo>
                    <a:pt x="688" y="419"/>
                    <a:pt x="693" y="414"/>
                    <a:pt x="693" y="408"/>
                  </a:cubicBezTo>
                  <a:cubicBezTo>
                    <a:pt x="693" y="244"/>
                    <a:pt x="581" y="105"/>
                    <a:pt x="423" y="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3925415" y="2701412"/>
            <a:ext cx="429822" cy="429821"/>
            <a:chOff x="3925415" y="2701412"/>
            <a:chExt cx="429822" cy="429821"/>
          </a:xfrm>
        </p:grpSpPr>
        <p:sp>
          <p:nvSpPr>
            <p:cNvPr id="3077" name="Freeform 5"/>
            <p:cNvSpPr>
              <a:spLocks noChangeArrowheads="1"/>
            </p:cNvSpPr>
            <p:nvPr/>
          </p:nvSpPr>
          <p:spPr bwMode="auto">
            <a:xfrm>
              <a:off x="3925415" y="2701412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1 w 1024"/>
                <a:gd name="T5" fmla="*/ 1022 h 1023"/>
                <a:gd name="T6" fmla="*/ 0 w 1024"/>
                <a:gd name="T7" fmla="*/ 511 h 1023"/>
                <a:gd name="T8" fmla="*/ 511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2"/>
                    <a:pt x="511" y="1022"/>
                  </a:cubicBezTo>
                  <a:cubicBezTo>
                    <a:pt x="228" y="1022"/>
                    <a:pt x="0" y="793"/>
                    <a:pt x="0" y="511"/>
                  </a:cubicBezTo>
                  <a:cubicBezTo>
                    <a:pt x="0" y="229"/>
                    <a:pt x="228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Freeform 69"/>
            <p:cNvSpPr>
              <a:spLocks noChangeArrowheads="1"/>
            </p:cNvSpPr>
            <p:nvPr/>
          </p:nvSpPr>
          <p:spPr bwMode="auto">
            <a:xfrm>
              <a:off x="3980995" y="2873711"/>
              <a:ext cx="316808" cy="96339"/>
            </a:xfrm>
            <a:custGeom>
              <a:avLst/>
              <a:gdLst>
                <a:gd name="T0" fmla="*/ 706 w 754"/>
                <a:gd name="T1" fmla="*/ 67 h 228"/>
                <a:gd name="T2" fmla="*/ 706 w 754"/>
                <a:gd name="T3" fmla="*/ 67 h 228"/>
                <a:gd name="T4" fmla="*/ 660 w 754"/>
                <a:gd name="T5" fmla="*/ 102 h 228"/>
                <a:gd name="T6" fmla="*/ 486 w 754"/>
                <a:gd name="T7" fmla="*/ 102 h 228"/>
                <a:gd name="T8" fmla="*/ 388 w 754"/>
                <a:gd name="T9" fmla="*/ 4 h 228"/>
                <a:gd name="T10" fmla="*/ 371 w 754"/>
                <a:gd name="T11" fmla="*/ 4 h 228"/>
                <a:gd name="T12" fmla="*/ 273 w 754"/>
                <a:gd name="T13" fmla="*/ 102 h 228"/>
                <a:gd name="T14" fmla="*/ 93 w 754"/>
                <a:gd name="T15" fmla="*/ 102 h 228"/>
                <a:gd name="T16" fmla="*/ 48 w 754"/>
                <a:gd name="T17" fmla="*/ 67 h 228"/>
                <a:gd name="T18" fmla="*/ 0 w 754"/>
                <a:gd name="T19" fmla="*/ 114 h 228"/>
                <a:gd name="T20" fmla="*/ 48 w 754"/>
                <a:gd name="T21" fmla="*/ 161 h 228"/>
                <a:gd name="T22" fmla="*/ 93 w 754"/>
                <a:gd name="T23" fmla="*/ 125 h 228"/>
                <a:gd name="T24" fmla="*/ 273 w 754"/>
                <a:gd name="T25" fmla="*/ 125 h 228"/>
                <a:gd name="T26" fmla="*/ 371 w 754"/>
                <a:gd name="T27" fmla="*/ 223 h 228"/>
                <a:gd name="T28" fmla="*/ 379 w 754"/>
                <a:gd name="T29" fmla="*/ 227 h 228"/>
                <a:gd name="T30" fmla="*/ 388 w 754"/>
                <a:gd name="T31" fmla="*/ 223 h 228"/>
                <a:gd name="T32" fmla="*/ 486 w 754"/>
                <a:gd name="T33" fmla="*/ 125 h 228"/>
                <a:gd name="T34" fmla="*/ 660 w 754"/>
                <a:gd name="T35" fmla="*/ 125 h 228"/>
                <a:gd name="T36" fmla="*/ 706 w 754"/>
                <a:gd name="T37" fmla="*/ 161 h 228"/>
                <a:gd name="T38" fmla="*/ 753 w 754"/>
                <a:gd name="T39" fmla="*/ 114 h 228"/>
                <a:gd name="T40" fmla="*/ 706 w 754"/>
                <a:gd name="T41" fmla="*/ 6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4" h="228">
                  <a:moveTo>
                    <a:pt x="706" y="67"/>
                  </a:moveTo>
                  <a:lnTo>
                    <a:pt x="706" y="67"/>
                  </a:lnTo>
                  <a:cubicBezTo>
                    <a:pt x="684" y="67"/>
                    <a:pt x="666" y="82"/>
                    <a:pt x="660" y="102"/>
                  </a:cubicBezTo>
                  <a:cubicBezTo>
                    <a:pt x="486" y="102"/>
                    <a:pt x="486" y="102"/>
                    <a:pt x="486" y="102"/>
                  </a:cubicBezTo>
                  <a:cubicBezTo>
                    <a:pt x="388" y="4"/>
                    <a:pt x="388" y="4"/>
                    <a:pt x="388" y="4"/>
                  </a:cubicBezTo>
                  <a:cubicBezTo>
                    <a:pt x="384" y="0"/>
                    <a:pt x="376" y="0"/>
                    <a:pt x="371" y="4"/>
                  </a:cubicBezTo>
                  <a:cubicBezTo>
                    <a:pt x="273" y="102"/>
                    <a:pt x="273" y="102"/>
                    <a:pt x="273" y="102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88" y="82"/>
                    <a:pt x="70" y="67"/>
                    <a:pt x="48" y="67"/>
                  </a:cubicBezTo>
                  <a:cubicBezTo>
                    <a:pt x="22" y="67"/>
                    <a:pt x="0" y="87"/>
                    <a:pt x="0" y="114"/>
                  </a:cubicBezTo>
                  <a:cubicBezTo>
                    <a:pt x="0" y="140"/>
                    <a:pt x="22" y="161"/>
                    <a:pt x="48" y="161"/>
                  </a:cubicBezTo>
                  <a:cubicBezTo>
                    <a:pt x="70" y="161"/>
                    <a:pt x="88" y="146"/>
                    <a:pt x="93" y="125"/>
                  </a:cubicBezTo>
                  <a:cubicBezTo>
                    <a:pt x="273" y="125"/>
                    <a:pt x="273" y="125"/>
                    <a:pt x="273" y="125"/>
                  </a:cubicBezTo>
                  <a:cubicBezTo>
                    <a:pt x="371" y="223"/>
                    <a:pt x="371" y="223"/>
                    <a:pt x="371" y="223"/>
                  </a:cubicBezTo>
                  <a:cubicBezTo>
                    <a:pt x="374" y="226"/>
                    <a:pt x="376" y="227"/>
                    <a:pt x="379" y="227"/>
                  </a:cubicBezTo>
                  <a:cubicBezTo>
                    <a:pt x="383" y="227"/>
                    <a:pt x="386" y="226"/>
                    <a:pt x="388" y="223"/>
                  </a:cubicBezTo>
                  <a:cubicBezTo>
                    <a:pt x="486" y="125"/>
                    <a:pt x="486" y="125"/>
                    <a:pt x="486" y="125"/>
                  </a:cubicBezTo>
                  <a:cubicBezTo>
                    <a:pt x="660" y="125"/>
                    <a:pt x="660" y="125"/>
                    <a:pt x="660" y="125"/>
                  </a:cubicBezTo>
                  <a:cubicBezTo>
                    <a:pt x="666" y="146"/>
                    <a:pt x="684" y="161"/>
                    <a:pt x="706" y="161"/>
                  </a:cubicBezTo>
                  <a:cubicBezTo>
                    <a:pt x="732" y="161"/>
                    <a:pt x="753" y="140"/>
                    <a:pt x="753" y="114"/>
                  </a:cubicBezTo>
                  <a:cubicBezTo>
                    <a:pt x="753" y="87"/>
                    <a:pt x="732" y="67"/>
                    <a:pt x="706" y="6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3058361" y="2701412"/>
            <a:ext cx="429822" cy="429821"/>
            <a:chOff x="3058361" y="2701412"/>
            <a:chExt cx="429822" cy="429821"/>
          </a:xfrm>
        </p:grpSpPr>
        <p:sp>
          <p:nvSpPr>
            <p:cNvPr id="3076" name="Freeform 4"/>
            <p:cNvSpPr>
              <a:spLocks noChangeArrowheads="1"/>
            </p:cNvSpPr>
            <p:nvPr/>
          </p:nvSpPr>
          <p:spPr bwMode="auto">
            <a:xfrm>
              <a:off x="3058361" y="2701412"/>
              <a:ext cx="429822" cy="429821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8" y="1022"/>
                    <a:pt x="0" y="793"/>
                    <a:pt x="0" y="511"/>
                  </a:cubicBezTo>
                  <a:cubicBezTo>
                    <a:pt x="0" y="229"/>
                    <a:pt x="228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39879" y="2805162"/>
              <a:ext cx="264932" cy="229732"/>
              <a:chOff x="3139879" y="2805162"/>
              <a:chExt cx="264932" cy="229732"/>
            </a:xfrm>
            <a:solidFill>
              <a:schemeClr val="bg1"/>
            </a:solidFill>
          </p:grpSpPr>
          <p:sp>
            <p:nvSpPr>
              <p:cNvPr id="3142" name="Freeform 70"/>
              <p:cNvSpPr>
                <a:spLocks noChangeArrowheads="1"/>
              </p:cNvSpPr>
              <p:nvPr/>
            </p:nvSpPr>
            <p:spPr bwMode="auto">
              <a:xfrm>
                <a:off x="3278829" y="2805162"/>
                <a:ext cx="125982" cy="150066"/>
              </a:xfrm>
              <a:custGeom>
                <a:avLst/>
                <a:gdLst>
                  <a:gd name="T0" fmla="*/ 175 w 299"/>
                  <a:gd name="T1" fmla="*/ 349 h 356"/>
                  <a:gd name="T2" fmla="*/ 175 w 299"/>
                  <a:gd name="T3" fmla="*/ 349 h 356"/>
                  <a:gd name="T4" fmla="*/ 175 w 299"/>
                  <a:gd name="T5" fmla="*/ 351 h 356"/>
                  <a:gd name="T6" fmla="*/ 175 w 299"/>
                  <a:gd name="T7" fmla="*/ 355 h 356"/>
                  <a:gd name="T8" fmla="*/ 181 w 299"/>
                  <a:gd name="T9" fmla="*/ 353 h 356"/>
                  <a:gd name="T10" fmla="*/ 298 w 299"/>
                  <a:gd name="T11" fmla="*/ 183 h 356"/>
                  <a:gd name="T12" fmla="*/ 115 w 299"/>
                  <a:gd name="T13" fmla="*/ 0 h 356"/>
                  <a:gd name="T14" fmla="*/ 0 w 299"/>
                  <a:gd name="T15" fmla="*/ 41 h 356"/>
                  <a:gd name="T16" fmla="*/ 3 w 299"/>
                  <a:gd name="T17" fmla="*/ 43 h 356"/>
                  <a:gd name="T18" fmla="*/ 5 w 299"/>
                  <a:gd name="T19" fmla="*/ 45 h 356"/>
                  <a:gd name="T20" fmla="*/ 57 w 299"/>
                  <a:gd name="T21" fmla="*/ 183 h 356"/>
                  <a:gd name="T22" fmla="*/ 57 w 299"/>
                  <a:gd name="T23" fmla="*/ 192 h 356"/>
                  <a:gd name="T24" fmla="*/ 175 w 299"/>
                  <a:gd name="T25" fmla="*/ 349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9" h="356">
                    <a:moveTo>
                      <a:pt x="175" y="349"/>
                    </a:moveTo>
                    <a:lnTo>
                      <a:pt x="175" y="349"/>
                    </a:lnTo>
                    <a:cubicBezTo>
                      <a:pt x="175" y="351"/>
                      <a:pt x="175" y="351"/>
                      <a:pt x="175" y="351"/>
                    </a:cubicBezTo>
                    <a:cubicBezTo>
                      <a:pt x="175" y="353"/>
                      <a:pt x="175" y="354"/>
                      <a:pt x="175" y="355"/>
                    </a:cubicBezTo>
                    <a:cubicBezTo>
                      <a:pt x="177" y="354"/>
                      <a:pt x="180" y="354"/>
                      <a:pt x="181" y="353"/>
                    </a:cubicBezTo>
                    <a:cubicBezTo>
                      <a:pt x="252" y="325"/>
                      <a:pt x="298" y="259"/>
                      <a:pt x="298" y="183"/>
                    </a:cubicBezTo>
                    <a:cubicBezTo>
                      <a:pt x="298" y="82"/>
                      <a:pt x="216" y="0"/>
                      <a:pt x="115" y="0"/>
                    </a:cubicBezTo>
                    <a:cubicBezTo>
                      <a:pt x="74" y="0"/>
                      <a:pt x="34" y="14"/>
                      <a:pt x="0" y="41"/>
                    </a:cubicBezTo>
                    <a:cubicBezTo>
                      <a:pt x="1" y="42"/>
                      <a:pt x="1" y="43"/>
                      <a:pt x="3" y="43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38" y="84"/>
                      <a:pt x="57" y="132"/>
                      <a:pt x="57" y="183"/>
                    </a:cubicBezTo>
                    <a:cubicBezTo>
                      <a:pt x="57" y="186"/>
                      <a:pt x="57" y="189"/>
                      <a:pt x="57" y="192"/>
                    </a:cubicBezTo>
                    <a:cubicBezTo>
                      <a:pt x="122" y="218"/>
                      <a:pt x="167" y="279"/>
                      <a:pt x="175" y="34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3" name="Freeform 71"/>
              <p:cNvSpPr>
                <a:spLocks noChangeArrowheads="1"/>
              </p:cNvSpPr>
              <p:nvPr/>
            </p:nvSpPr>
            <p:spPr bwMode="auto">
              <a:xfrm>
                <a:off x="3201017" y="2949671"/>
                <a:ext cx="142657" cy="85223"/>
              </a:xfrm>
              <a:custGeom>
                <a:avLst/>
                <a:gdLst>
                  <a:gd name="T0" fmla="*/ 302 w 341"/>
                  <a:gd name="T1" fmla="*/ 48 h 203"/>
                  <a:gd name="T2" fmla="*/ 302 w 341"/>
                  <a:gd name="T3" fmla="*/ 48 h 203"/>
                  <a:gd name="T4" fmla="*/ 171 w 341"/>
                  <a:gd name="T5" fmla="*/ 0 h 203"/>
                  <a:gd name="T6" fmla="*/ 0 w 341"/>
                  <a:gd name="T7" fmla="*/ 44 h 203"/>
                  <a:gd name="T8" fmla="*/ 171 w 341"/>
                  <a:gd name="T9" fmla="*/ 202 h 203"/>
                  <a:gd name="T10" fmla="*/ 340 w 341"/>
                  <a:gd name="T11" fmla="*/ 44 h 203"/>
                  <a:gd name="T12" fmla="*/ 302 w 341"/>
                  <a:gd name="T13" fmla="*/ 4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1" h="203">
                    <a:moveTo>
                      <a:pt x="302" y="48"/>
                    </a:moveTo>
                    <a:lnTo>
                      <a:pt x="302" y="48"/>
                    </a:lnTo>
                    <a:cubicBezTo>
                      <a:pt x="254" y="48"/>
                      <a:pt x="207" y="31"/>
                      <a:pt x="171" y="0"/>
                    </a:cubicBezTo>
                    <a:cubicBezTo>
                      <a:pt x="124" y="39"/>
                      <a:pt x="63" y="56"/>
                      <a:pt x="0" y="44"/>
                    </a:cubicBezTo>
                    <a:cubicBezTo>
                      <a:pt x="7" y="133"/>
                      <a:pt x="80" y="202"/>
                      <a:pt x="171" y="202"/>
                    </a:cubicBezTo>
                    <a:cubicBezTo>
                      <a:pt x="260" y="202"/>
                      <a:pt x="334" y="133"/>
                      <a:pt x="340" y="44"/>
                    </a:cubicBezTo>
                    <a:cubicBezTo>
                      <a:pt x="328" y="47"/>
                      <a:pt x="314" y="48"/>
                      <a:pt x="302" y="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4" name="Freeform 72"/>
              <p:cNvSpPr>
                <a:spLocks noChangeArrowheads="1"/>
              </p:cNvSpPr>
              <p:nvPr/>
            </p:nvSpPr>
            <p:spPr bwMode="auto">
              <a:xfrm>
                <a:off x="3201017" y="2895943"/>
                <a:ext cx="64844" cy="62991"/>
              </a:xfrm>
              <a:custGeom>
                <a:avLst/>
                <a:gdLst>
                  <a:gd name="T0" fmla="*/ 150 w 155"/>
                  <a:gd name="T1" fmla="*/ 104 h 151"/>
                  <a:gd name="T2" fmla="*/ 150 w 155"/>
                  <a:gd name="T3" fmla="*/ 104 h 151"/>
                  <a:gd name="T4" fmla="*/ 100 w 155"/>
                  <a:gd name="T5" fmla="*/ 0 h 151"/>
                  <a:gd name="T6" fmla="*/ 1 w 155"/>
                  <a:gd name="T7" fmla="*/ 139 h 151"/>
                  <a:gd name="T8" fmla="*/ 0 w 155"/>
                  <a:gd name="T9" fmla="*/ 143 h 151"/>
                  <a:gd name="T10" fmla="*/ 0 w 155"/>
                  <a:gd name="T11" fmla="*/ 146 h 151"/>
                  <a:gd name="T12" fmla="*/ 39 w 155"/>
                  <a:gd name="T13" fmla="*/ 150 h 151"/>
                  <a:gd name="T14" fmla="*/ 154 w 155"/>
                  <a:gd name="T15" fmla="*/ 108 h 151"/>
                  <a:gd name="T16" fmla="*/ 151 w 155"/>
                  <a:gd name="T17" fmla="*/ 106 h 151"/>
                  <a:gd name="T18" fmla="*/ 150 w 155"/>
                  <a:gd name="T19" fmla="*/ 10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5" h="151">
                    <a:moveTo>
                      <a:pt x="150" y="104"/>
                    </a:moveTo>
                    <a:lnTo>
                      <a:pt x="150" y="104"/>
                    </a:lnTo>
                    <a:cubicBezTo>
                      <a:pt x="123" y="75"/>
                      <a:pt x="106" y="39"/>
                      <a:pt x="100" y="0"/>
                    </a:cubicBezTo>
                    <a:cubicBezTo>
                      <a:pt x="45" y="25"/>
                      <a:pt x="7" y="78"/>
                      <a:pt x="1" y="139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44"/>
                      <a:pt x="0" y="145"/>
                      <a:pt x="0" y="146"/>
                    </a:cubicBezTo>
                    <a:cubicBezTo>
                      <a:pt x="14" y="149"/>
                      <a:pt x="27" y="150"/>
                      <a:pt x="39" y="150"/>
                    </a:cubicBezTo>
                    <a:cubicBezTo>
                      <a:pt x="80" y="150"/>
                      <a:pt x="121" y="135"/>
                      <a:pt x="154" y="108"/>
                    </a:cubicBezTo>
                    <a:cubicBezTo>
                      <a:pt x="153" y="108"/>
                      <a:pt x="152" y="107"/>
                      <a:pt x="151" y="106"/>
                    </a:cubicBezTo>
                    <a:lnTo>
                      <a:pt x="150" y="10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5" name="Freeform 73"/>
              <p:cNvSpPr>
                <a:spLocks noChangeArrowheads="1"/>
              </p:cNvSpPr>
              <p:nvPr/>
            </p:nvSpPr>
            <p:spPr bwMode="auto">
              <a:xfrm>
                <a:off x="3278829" y="2895943"/>
                <a:ext cx="64844" cy="62991"/>
              </a:xfrm>
              <a:custGeom>
                <a:avLst/>
                <a:gdLst>
                  <a:gd name="T0" fmla="*/ 153 w 154"/>
                  <a:gd name="T1" fmla="*/ 139 h 151"/>
                  <a:gd name="T2" fmla="*/ 153 w 154"/>
                  <a:gd name="T3" fmla="*/ 139 h 151"/>
                  <a:gd name="T4" fmla="*/ 55 w 154"/>
                  <a:gd name="T5" fmla="*/ 0 h 151"/>
                  <a:gd name="T6" fmla="*/ 5 w 154"/>
                  <a:gd name="T7" fmla="*/ 104 h 151"/>
                  <a:gd name="T8" fmla="*/ 3 w 154"/>
                  <a:gd name="T9" fmla="*/ 106 h 151"/>
                  <a:gd name="T10" fmla="*/ 0 w 154"/>
                  <a:gd name="T11" fmla="*/ 108 h 151"/>
                  <a:gd name="T12" fmla="*/ 115 w 154"/>
                  <a:gd name="T13" fmla="*/ 150 h 151"/>
                  <a:gd name="T14" fmla="*/ 153 w 154"/>
                  <a:gd name="T15" fmla="*/ 146 h 151"/>
                  <a:gd name="T16" fmla="*/ 153 w 154"/>
                  <a:gd name="T17" fmla="*/ 143 h 151"/>
                  <a:gd name="T18" fmla="*/ 153 w 154"/>
                  <a:gd name="T19" fmla="*/ 13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4" h="151">
                    <a:moveTo>
                      <a:pt x="153" y="139"/>
                    </a:moveTo>
                    <a:lnTo>
                      <a:pt x="153" y="139"/>
                    </a:lnTo>
                    <a:cubicBezTo>
                      <a:pt x="147" y="78"/>
                      <a:pt x="110" y="25"/>
                      <a:pt x="55" y="0"/>
                    </a:cubicBezTo>
                    <a:cubicBezTo>
                      <a:pt x="48" y="39"/>
                      <a:pt x="31" y="75"/>
                      <a:pt x="5" y="104"/>
                    </a:cubicBezTo>
                    <a:cubicBezTo>
                      <a:pt x="3" y="106"/>
                      <a:pt x="3" y="106"/>
                      <a:pt x="3" y="106"/>
                    </a:cubicBezTo>
                    <a:cubicBezTo>
                      <a:pt x="1" y="107"/>
                      <a:pt x="1" y="108"/>
                      <a:pt x="0" y="108"/>
                    </a:cubicBezTo>
                    <a:cubicBezTo>
                      <a:pt x="34" y="136"/>
                      <a:pt x="73" y="150"/>
                      <a:pt x="115" y="150"/>
                    </a:cubicBezTo>
                    <a:cubicBezTo>
                      <a:pt x="127" y="150"/>
                      <a:pt x="140" y="149"/>
                      <a:pt x="153" y="146"/>
                    </a:cubicBezTo>
                    <a:cubicBezTo>
                      <a:pt x="153" y="145"/>
                      <a:pt x="153" y="144"/>
                      <a:pt x="153" y="143"/>
                    </a:cubicBezTo>
                    <a:lnTo>
                      <a:pt x="153" y="13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6" name="Freeform 74"/>
              <p:cNvSpPr>
                <a:spLocks noChangeArrowheads="1"/>
              </p:cNvSpPr>
              <p:nvPr/>
            </p:nvSpPr>
            <p:spPr bwMode="auto">
              <a:xfrm>
                <a:off x="3252892" y="2888532"/>
                <a:ext cx="40759" cy="48170"/>
              </a:xfrm>
              <a:custGeom>
                <a:avLst/>
                <a:gdLst>
                  <a:gd name="T0" fmla="*/ 7 w 98"/>
                  <a:gd name="T1" fmla="*/ 9 h 113"/>
                  <a:gd name="T2" fmla="*/ 7 w 98"/>
                  <a:gd name="T3" fmla="*/ 9 h 113"/>
                  <a:gd name="T4" fmla="*/ 0 w 98"/>
                  <a:gd name="T5" fmla="*/ 10 h 113"/>
                  <a:gd name="T6" fmla="*/ 45 w 98"/>
                  <a:gd name="T7" fmla="*/ 108 h 113"/>
                  <a:gd name="T8" fmla="*/ 48 w 98"/>
                  <a:gd name="T9" fmla="*/ 111 h 113"/>
                  <a:gd name="T10" fmla="*/ 49 w 98"/>
                  <a:gd name="T11" fmla="*/ 112 h 113"/>
                  <a:gd name="T12" fmla="*/ 49 w 98"/>
                  <a:gd name="T13" fmla="*/ 111 h 113"/>
                  <a:gd name="T14" fmla="*/ 52 w 98"/>
                  <a:gd name="T15" fmla="*/ 108 h 113"/>
                  <a:gd name="T16" fmla="*/ 97 w 98"/>
                  <a:gd name="T17" fmla="*/ 11 h 113"/>
                  <a:gd name="T18" fmla="*/ 90 w 98"/>
                  <a:gd name="T19" fmla="*/ 9 h 113"/>
                  <a:gd name="T20" fmla="*/ 7 w 98"/>
                  <a:gd name="T21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113">
                    <a:moveTo>
                      <a:pt x="7" y="9"/>
                    </a:moveTo>
                    <a:lnTo>
                      <a:pt x="7" y="9"/>
                    </a:lnTo>
                    <a:cubicBezTo>
                      <a:pt x="4" y="9"/>
                      <a:pt x="2" y="10"/>
                      <a:pt x="0" y="10"/>
                    </a:cubicBezTo>
                    <a:cubicBezTo>
                      <a:pt x="5" y="47"/>
                      <a:pt x="21" y="81"/>
                      <a:pt x="45" y="108"/>
                    </a:cubicBezTo>
                    <a:cubicBezTo>
                      <a:pt x="46" y="109"/>
                      <a:pt x="47" y="110"/>
                      <a:pt x="48" y="111"/>
                    </a:cubicBezTo>
                    <a:cubicBezTo>
                      <a:pt x="48" y="112"/>
                      <a:pt x="49" y="112"/>
                      <a:pt x="49" y="112"/>
                    </a:cubicBezTo>
                    <a:lnTo>
                      <a:pt x="49" y="111"/>
                    </a:lnTo>
                    <a:cubicBezTo>
                      <a:pt x="50" y="110"/>
                      <a:pt x="51" y="109"/>
                      <a:pt x="52" y="108"/>
                    </a:cubicBezTo>
                    <a:cubicBezTo>
                      <a:pt x="77" y="81"/>
                      <a:pt x="93" y="47"/>
                      <a:pt x="97" y="11"/>
                    </a:cubicBezTo>
                    <a:cubicBezTo>
                      <a:pt x="95" y="10"/>
                      <a:pt x="93" y="9"/>
                      <a:pt x="90" y="9"/>
                    </a:cubicBezTo>
                    <a:cubicBezTo>
                      <a:pt x="59" y="0"/>
                      <a:pt x="38" y="0"/>
                      <a:pt x="7" y="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7" name="Freeform 75"/>
              <p:cNvSpPr>
                <a:spLocks noChangeArrowheads="1"/>
              </p:cNvSpPr>
              <p:nvPr/>
            </p:nvSpPr>
            <p:spPr bwMode="auto">
              <a:xfrm>
                <a:off x="3139879" y="2805162"/>
                <a:ext cx="125982" cy="150066"/>
              </a:xfrm>
              <a:custGeom>
                <a:avLst/>
                <a:gdLst>
                  <a:gd name="T0" fmla="*/ 296 w 300"/>
                  <a:gd name="T1" fmla="*/ 44 h 356"/>
                  <a:gd name="T2" fmla="*/ 296 w 300"/>
                  <a:gd name="T3" fmla="*/ 44 h 356"/>
                  <a:gd name="T4" fmla="*/ 299 w 300"/>
                  <a:gd name="T5" fmla="*/ 41 h 356"/>
                  <a:gd name="T6" fmla="*/ 184 w 300"/>
                  <a:gd name="T7" fmla="*/ 0 h 356"/>
                  <a:gd name="T8" fmla="*/ 0 w 300"/>
                  <a:gd name="T9" fmla="*/ 183 h 356"/>
                  <a:gd name="T10" fmla="*/ 118 w 300"/>
                  <a:gd name="T11" fmla="*/ 353 h 356"/>
                  <a:gd name="T12" fmla="*/ 123 w 300"/>
                  <a:gd name="T13" fmla="*/ 355 h 356"/>
                  <a:gd name="T14" fmla="*/ 123 w 300"/>
                  <a:gd name="T15" fmla="*/ 351 h 356"/>
                  <a:gd name="T16" fmla="*/ 124 w 300"/>
                  <a:gd name="T17" fmla="*/ 349 h 356"/>
                  <a:gd name="T18" fmla="*/ 242 w 300"/>
                  <a:gd name="T19" fmla="*/ 192 h 356"/>
                  <a:gd name="T20" fmla="*/ 242 w 300"/>
                  <a:gd name="T21" fmla="*/ 183 h 356"/>
                  <a:gd name="T22" fmla="*/ 295 w 300"/>
                  <a:gd name="T23" fmla="*/ 45 h 356"/>
                  <a:gd name="T24" fmla="*/ 296 w 300"/>
                  <a:gd name="T25" fmla="*/ 44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0" h="356">
                    <a:moveTo>
                      <a:pt x="296" y="44"/>
                    </a:moveTo>
                    <a:lnTo>
                      <a:pt x="296" y="44"/>
                    </a:lnTo>
                    <a:cubicBezTo>
                      <a:pt x="297" y="43"/>
                      <a:pt x="298" y="42"/>
                      <a:pt x="299" y="41"/>
                    </a:cubicBezTo>
                    <a:cubicBezTo>
                      <a:pt x="266" y="14"/>
                      <a:pt x="225" y="0"/>
                      <a:pt x="184" y="0"/>
                    </a:cubicBezTo>
                    <a:cubicBezTo>
                      <a:pt x="83" y="0"/>
                      <a:pt x="0" y="82"/>
                      <a:pt x="0" y="183"/>
                    </a:cubicBezTo>
                    <a:cubicBezTo>
                      <a:pt x="0" y="259"/>
                      <a:pt x="47" y="325"/>
                      <a:pt x="118" y="353"/>
                    </a:cubicBezTo>
                    <a:cubicBezTo>
                      <a:pt x="120" y="354"/>
                      <a:pt x="121" y="354"/>
                      <a:pt x="123" y="355"/>
                    </a:cubicBezTo>
                    <a:cubicBezTo>
                      <a:pt x="123" y="354"/>
                      <a:pt x="123" y="353"/>
                      <a:pt x="123" y="351"/>
                    </a:cubicBezTo>
                    <a:cubicBezTo>
                      <a:pt x="124" y="349"/>
                      <a:pt x="124" y="349"/>
                      <a:pt x="124" y="349"/>
                    </a:cubicBezTo>
                    <a:cubicBezTo>
                      <a:pt x="131" y="279"/>
                      <a:pt x="177" y="218"/>
                      <a:pt x="242" y="192"/>
                    </a:cubicBezTo>
                    <a:cubicBezTo>
                      <a:pt x="242" y="189"/>
                      <a:pt x="242" y="186"/>
                      <a:pt x="242" y="183"/>
                    </a:cubicBezTo>
                    <a:cubicBezTo>
                      <a:pt x="242" y="132"/>
                      <a:pt x="261" y="84"/>
                      <a:pt x="295" y="45"/>
                    </a:cubicBezTo>
                    <a:lnTo>
                      <a:pt x="296" y="4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8" name="Freeform 76"/>
              <p:cNvSpPr>
                <a:spLocks noChangeArrowheads="1"/>
              </p:cNvSpPr>
              <p:nvPr/>
            </p:nvSpPr>
            <p:spPr bwMode="auto">
              <a:xfrm>
                <a:off x="3251040" y="2829247"/>
                <a:ext cx="42611" cy="53728"/>
              </a:xfrm>
              <a:custGeom>
                <a:avLst/>
                <a:gdLst>
                  <a:gd name="T0" fmla="*/ 51 w 103"/>
                  <a:gd name="T1" fmla="*/ 1 h 130"/>
                  <a:gd name="T2" fmla="*/ 51 w 103"/>
                  <a:gd name="T3" fmla="*/ 1 h 130"/>
                  <a:gd name="T4" fmla="*/ 51 w 103"/>
                  <a:gd name="T5" fmla="*/ 0 h 130"/>
                  <a:gd name="T6" fmla="*/ 50 w 103"/>
                  <a:gd name="T7" fmla="*/ 1 h 130"/>
                  <a:gd name="T8" fmla="*/ 47 w 103"/>
                  <a:gd name="T9" fmla="*/ 5 h 130"/>
                  <a:gd name="T10" fmla="*/ 0 w 103"/>
                  <a:gd name="T11" fmla="*/ 123 h 130"/>
                  <a:gd name="T12" fmla="*/ 0 w 103"/>
                  <a:gd name="T13" fmla="*/ 126 h 130"/>
                  <a:gd name="T14" fmla="*/ 0 w 103"/>
                  <a:gd name="T15" fmla="*/ 127 h 130"/>
                  <a:gd name="T16" fmla="*/ 0 w 103"/>
                  <a:gd name="T17" fmla="*/ 129 h 130"/>
                  <a:gd name="T18" fmla="*/ 5 w 103"/>
                  <a:gd name="T19" fmla="*/ 127 h 130"/>
                  <a:gd name="T20" fmla="*/ 96 w 103"/>
                  <a:gd name="T21" fmla="*/ 127 h 130"/>
                  <a:gd name="T22" fmla="*/ 102 w 103"/>
                  <a:gd name="T23" fmla="*/ 129 h 130"/>
                  <a:gd name="T24" fmla="*/ 102 w 103"/>
                  <a:gd name="T25" fmla="*/ 127 h 130"/>
                  <a:gd name="T26" fmla="*/ 102 w 103"/>
                  <a:gd name="T27" fmla="*/ 123 h 130"/>
                  <a:gd name="T28" fmla="*/ 54 w 103"/>
                  <a:gd name="T29" fmla="*/ 5 h 130"/>
                  <a:gd name="T30" fmla="*/ 51 w 103"/>
                  <a:gd name="T31" fmla="*/ 1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3" h="130">
                    <a:moveTo>
                      <a:pt x="51" y="1"/>
                    </a:moveTo>
                    <a:lnTo>
                      <a:pt x="51" y="1"/>
                    </a:lnTo>
                    <a:cubicBezTo>
                      <a:pt x="51" y="1"/>
                      <a:pt x="51" y="1"/>
                      <a:pt x="51" y="0"/>
                    </a:cubicBezTo>
                    <a:cubicBezTo>
                      <a:pt x="51" y="1"/>
                      <a:pt x="50" y="1"/>
                      <a:pt x="50" y="1"/>
                    </a:cubicBezTo>
                    <a:cubicBezTo>
                      <a:pt x="49" y="2"/>
                      <a:pt x="48" y="3"/>
                      <a:pt x="47" y="5"/>
                    </a:cubicBezTo>
                    <a:cubicBezTo>
                      <a:pt x="17" y="37"/>
                      <a:pt x="1" y="80"/>
                      <a:pt x="0" y="123"/>
                    </a:cubicBezTo>
                    <a:cubicBezTo>
                      <a:pt x="0" y="124"/>
                      <a:pt x="0" y="125"/>
                      <a:pt x="0" y="126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27"/>
                      <a:pt x="0" y="128"/>
                      <a:pt x="0" y="129"/>
                    </a:cubicBezTo>
                    <a:cubicBezTo>
                      <a:pt x="1" y="128"/>
                      <a:pt x="3" y="128"/>
                      <a:pt x="5" y="127"/>
                    </a:cubicBezTo>
                    <a:cubicBezTo>
                      <a:pt x="38" y="120"/>
                      <a:pt x="63" y="120"/>
                      <a:pt x="96" y="127"/>
                    </a:cubicBezTo>
                    <a:cubicBezTo>
                      <a:pt x="98" y="128"/>
                      <a:pt x="100" y="128"/>
                      <a:pt x="102" y="129"/>
                    </a:cubicBezTo>
                    <a:cubicBezTo>
                      <a:pt x="102" y="128"/>
                      <a:pt x="102" y="127"/>
                      <a:pt x="102" y="127"/>
                    </a:cubicBezTo>
                    <a:cubicBezTo>
                      <a:pt x="102" y="125"/>
                      <a:pt x="102" y="124"/>
                      <a:pt x="102" y="123"/>
                    </a:cubicBezTo>
                    <a:cubicBezTo>
                      <a:pt x="101" y="80"/>
                      <a:pt x="84" y="37"/>
                      <a:pt x="54" y="5"/>
                    </a:cubicBezTo>
                    <a:cubicBezTo>
                      <a:pt x="53" y="3"/>
                      <a:pt x="52" y="2"/>
                      <a:pt x="51" y="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55" name="Group 354"/>
          <p:cNvGrpSpPr/>
          <p:nvPr/>
        </p:nvGrpSpPr>
        <p:grpSpPr>
          <a:xfrm>
            <a:off x="1324254" y="2701412"/>
            <a:ext cx="429822" cy="429821"/>
            <a:chOff x="1324254" y="2701412"/>
            <a:chExt cx="429822" cy="429821"/>
          </a:xfrm>
        </p:grpSpPr>
        <p:sp>
          <p:nvSpPr>
            <p:cNvPr id="3074" name="Freeform 2"/>
            <p:cNvSpPr>
              <a:spLocks noChangeArrowheads="1"/>
            </p:cNvSpPr>
            <p:nvPr/>
          </p:nvSpPr>
          <p:spPr bwMode="auto">
            <a:xfrm>
              <a:off x="1324254" y="2701412"/>
              <a:ext cx="429822" cy="429821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8" y="1022"/>
                    <a:pt x="0" y="793"/>
                    <a:pt x="0" y="511"/>
                  </a:cubicBezTo>
                  <a:cubicBezTo>
                    <a:pt x="0" y="229"/>
                    <a:pt x="228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9" name="Freeform 77"/>
            <p:cNvSpPr>
              <a:spLocks noChangeArrowheads="1"/>
            </p:cNvSpPr>
            <p:nvPr/>
          </p:nvSpPr>
          <p:spPr bwMode="auto">
            <a:xfrm>
              <a:off x="1428004" y="2799604"/>
              <a:ext cx="222321" cy="233438"/>
            </a:xfrm>
            <a:custGeom>
              <a:avLst/>
              <a:gdLst>
                <a:gd name="T0" fmla="*/ 434 w 531"/>
                <a:gd name="T1" fmla="*/ 361 h 555"/>
                <a:gd name="T2" fmla="*/ 434 w 531"/>
                <a:gd name="T3" fmla="*/ 361 h 555"/>
                <a:gd name="T4" fmla="*/ 395 w 531"/>
                <a:gd name="T5" fmla="*/ 370 h 555"/>
                <a:gd name="T6" fmla="*/ 334 w 531"/>
                <a:gd name="T7" fmla="*/ 310 h 555"/>
                <a:gd name="T8" fmla="*/ 317 w 531"/>
                <a:gd name="T9" fmla="*/ 288 h 555"/>
                <a:gd name="T10" fmla="*/ 458 w 531"/>
                <a:gd name="T11" fmla="*/ 48 h 555"/>
                <a:gd name="T12" fmla="*/ 434 w 531"/>
                <a:gd name="T13" fmla="*/ 0 h 555"/>
                <a:gd name="T14" fmla="*/ 269 w 531"/>
                <a:gd name="T15" fmla="*/ 218 h 555"/>
                <a:gd name="T16" fmla="*/ 266 w 531"/>
                <a:gd name="T17" fmla="*/ 222 h 555"/>
                <a:gd name="T18" fmla="*/ 262 w 531"/>
                <a:gd name="T19" fmla="*/ 218 h 555"/>
                <a:gd name="T20" fmla="*/ 97 w 531"/>
                <a:gd name="T21" fmla="*/ 0 h 555"/>
                <a:gd name="T22" fmla="*/ 73 w 531"/>
                <a:gd name="T23" fmla="*/ 48 h 555"/>
                <a:gd name="T24" fmla="*/ 212 w 531"/>
                <a:gd name="T25" fmla="*/ 290 h 555"/>
                <a:gd name="T26" fmla="*/ 137 w 531"/>
                <a:gd name="T27" fmla="*/ 370 h 555"/>
                <a:gd name="T28" fmla="*/ 97 w 531"/>
                <a:gd name="T29" fmla="*/ 361 h 555"/>
                <a:gd name="T30" fmla="*/ 0 w 531"/>
                <a:gd name="T31" fmla="*/ 458 h 555"/>
                <a:gd name="T32" fmla="*/ 97 w 531"/>
                <a:gd name="T33" fmla="*/ 554 h 555"/>
                <a:gd name="T34" fmla="*/ 193 w 531"/>
                <a:gd name="T35" fmla="*/ 458 h 555"/>
                <a:gd name="T36" fmla="*/ 180 w 531"/>
                <a:gd name="T37" fmla="*/ 411 h 555"/>
                <a:gd name="T38" fmla="*/ 217 w 531"/>
                <a:gd name="T39" fmla="*/ 361 h 555"/>
                <a:gd name="T40" fmla="*/ 230 w 531"/>
                <a:gd name="T41" fmla="*/ 352 h 555"/>
                <a:gd name="T42" fmla="*/ 266 w 531"/>
                <a:gd name="T43" fmla="*/ 361 h 555"/>
                <a:gd name="T44" fmla="*/ 301 w 531"/>
                <a:gd name="T45" fmla="*/ 352 h 555"/>
                <a:gd name="T46" fmla="*/ 314 w 531"/>
                <a:gd name="T47" fmla="*/ 361 h 555"/>
                <a:gd name="T48" fmla="*/ 350 w 531"/>
                <a:gd name="T49" fmla="*/ 411 h 555"/>
                <a:gd name="T50" fmla="*/ 338 w 531"/>
                <a:gd name="T51" fmla="*/ 458 h 555"/>
                <a:gd name="T52" fmla="*/ 434 w 531"/>
                <a:gd name="T53" fmla="*/ 554 h 555"/>
                <a:gd name="T54" fmla="*/ 530 w 531"/>
                <a:gd name="T55" fmla="*/ 458 h 555"/>
                <a:gd name="T56" fmla="*/ 434 w 531"/>
                <a:gd name="T57" fmla="*/ 361 h 555"/>
                <a:gd name="T58" fmla="*/ 101 w 531"/>
                <a:gd name="T59" fmla="*/ 506 h 555"/>
                <a:gd name="T60" fmla="*/ 101 w 531"/>
                <a:gd name="T61" fmla="*/ 506 h 555"/>
                <a:gd name="T62" fmla="*/ 52 w 531"/>
                <a:gd name="T63" fmla="*/ 458 h 555"/>
                <a:gd name="T64" fmla="*/ 101 w 531"/>
                <a:gd name="T65" fmla="*/ 409 h 555"/>
                <a:gd name="T66" fmla="*/ 149 w 531"/>
                <a:gd name="T67" fmla="*/ 458 h 555"/>
                <a:gd name="T68" fmla="*/ 101 w 531"/>
                <a:gd name="T69" fmla="*/ 506 h 555"/>
                <a:gd name="T70" fmla="*/ 439 w 531"/>
                <a:gd name="T71" fmla="*/ 506 h 555"/>
                <a:gd name="T72" fmla="*/ 439 w 531"/>
                <a:gd name="T73" fmla="*/ 506 h 555"/>
                <a:gd name="T74" fmla="*/ 390 w 531"/>
                <a:gd name="T75" fmla="*/ 458 h 555"/>
                <a:gd name="T76" fmla="*/ 439 w 531"/>
                <a:gd name="T77" fmla="*/ 409 h 555"/>
                <a:gd name="T78" fmla="*/ 486 w 531"/>
                <a:gd name="T79" fmla="*/ 458 h 555"/>
                <a:gd name="T80" fmla="*/ 439 w 531"/>
                <a:gd name="T81" fmla="*/ 506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1" h="555">
                  <a:moveTo>
                    <a:pt x="434" y="361"/>
                  </a:moveTo>
                  <a:lnTo>
                    <a:pt x="434" y="361"/>
                  </a:lnTo>
                  <a:cubicBezTo>
                    <a:pt x="420" y="361"/>
                    <a:pt x="406" y="364"/>
                    <a:pt x="395" y="370"/>
                  </a:cubicBezTo>
                  <a:cubicBezTo>
                    <a:pt x="334" y="310"/>
                    <a:pt x="334" y="310"/>
                    <a:pt x="334" y="310"/>
                  </a:cubicBezTo>
                  <a:cubicBezTo>
                    <a:pt x="337" y="303"/>
                    <a:pt x="317" y="288"/>
                    <a:pt x="317" y="288"/>
                  </a:cubicBezTo>
                  <a:cubicBezTo>
                    <a:pt x="458" y="48"/>
                    <a:pt x="458" y="48"/>
                    <a:pt x="458" y="48"/>
                  </a:cubicBezTo>
                  <a:cubicBezTo>
                    <a:pt x="458" y="24"/>
                    <a:pt x="434" y="0"/>
                    <a:pt x="434" y="0"/>
                  </a:cubicBezTo>
                  <a:cubicBezTo>
                    <a:pt x="269" y="218"/>
                    <a:pt x="269" y="218"/>
                    <a:pt x="269" y="218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262" y="218"/>
                    <a:pt x="262" y="218"/>
                    <a:pt x="262" y="218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73" y="24"/>
                    <a:pt x="73" y="48"/>
                  </a:cubicBezTo>
                  <a:cubicBezTo>
                    <a:pt x="212" y="290"/>
                    <a:pt x="212" y="290"/>
                    <a:pt x="212" y="290"/>
                  </a:cubicBezTo>
                  <a:cubicBezTo>
                    <a:pt x="137" y="370"/>
                    <a:pt x="137" y="370"/>
                    <a:pt x="137" y="370"/>
                  </a:cubicBezTo>
                  <a:cubicBezTo>
                    <a:pt x="124" y="364"/>
                    <a:pt x="111" y="361"/>
                    <a:pt x="97" y="361"/>
                  </a:cubicBezTo>
                  <a:cubicBezTo>
                    <a:pt x="44" y="361"/>
                    <a:pt x="0" y="405"/>
                    <a:pt x="0" y="458"/>
                  </a:cubicBezTo>
                  <a:cubicBezTo>
                    <a:pt x="0" y="511"/>
                    <a:pt x="44" y="554"/>
                    <a:pt x="97" y="554"/>
                  </a:cubicBezTo>
                  <a:cubicBezTo>
                    <a:pt x="150" y="554"/>
                    <a:pt x="193" y="511"/>
                    <a:pt x="193" y="458"/>
                  </a:cubicBezTo>
                  <a:cubicBezTo>
                    <a:pt x="193" y="440"/>
                    <a:pt x="189" y="425"/>
                    <a:pt x="180" y="411"/>
                  </a:cubicBezTo>
                  <a:cubicBezTo>
                    <a:pt x="195" y="389"/>
                    <a:pt x="210" y="370"/>
                    <a:pt x="217" y="361"/>
                  </a:cubicBezTo>
                  <a:cubicBezTo>
                    <a:pt x="221" y="357"/>
                    <a:pt x="225" y="355"/>
                    <a:pt x="230" y="352"/>
                  </a:cubicBezTo>
                  <a:cubicBezTo>
                    <a:pt x="241" y="358"/>
                    <a:pt x="252" y="361"/>
                    <a:pt x="266" y="361"/>
                  </a:cubicBezTo>
                  <a:cubicBezTo>
                    <a:pt x="278" y="361"/>
                    <a:pt x="291" y="358"/>
                    <a:pt x="301" y="352"/>
                  </a:cubicBezTo>
                  <a:cubicBezTo>
                    <a:pt x="305" y="355"/>
                    <a:pt x="309" y="357"/>
                    <a:pt x="314" y="361"/>
                  </a:cubicBezTo>
                  <a:cubicBezTo>
                    <a:pt x="322" y="370"/>
                    <a:pt x="335" y="389"/>
                    <a:pt x="350" y="411"/>
                  </a:cubicBezTo>
                  <a:cubicBezTo>
                    <a:pt x="343" y="425"/>
                    <a:pt x="338" y="440"/>
                    <a:pt x="338" y="458"/>
                  </a:cubicBezTo>
                  <a:cubicBezTo>
                    <a:pt x="338" y="511"/>
                    <a:pt x="381" y="554"/>
                    <a:pt x="434" y="554"/>
                  </a:cubicBezTo>
                  <a:cubicBezTo>
                    <a:pt x="488" y="554"/>
                    <a:pt x="530" y="511"/>
                    <a:pt x="530" y="458"/>
                  </a:cubicBezTo>
                  <a:cubicBezTo>
                    <a:pt x="530" y="405"/>
                    <a:pt x="488" y="361"/>
                    <a:pt x="434" y="361"/>
                  </a:cubicBezTo>
                  <a:close/>
                  <a:moveTo>
                    <a:pt x="101" y="506"/>
                  </a:moveTo>
                  <a:lnTo>
                    <a:pt x="101" y="506"/>
                  </a:lnTo>
                  <a:cubicBezTo>
                    <a:pt x="74" y="506"/>
                    <a:pt x="52" y="484"/>
                    <a:pt x="52" y="458"/>
                  </a:cubicBezTo>
                  <a:cubicBezTo>
                    <a:pt x="52" y="431"/>
                    <a:pt x="74" y="409"/>
                    <a:pt x="101" y="409"/>
                  </a:cubicBezTo>
                  <a:cubicBezTo>
                    <a:pt x="127" y="409"/>
                    <a:pt x="149" y="431"/>
                    <a:pt x="149" y="458"/>
                  </a:cubicBezTo>
                  <a:cubicBezTo>
                    <a:pt x="149" y="484"/>
                    <a:pt x="127" y="506"/>
                    <a:pt x="101" y="506"/>
                  </a:cubicBezTo>
                  <a:close/>
                  <a:moveTo>
                    <a:pt x="439" y="506"/>
                  </a:moveTo>
                  <a:lnTo>
                    <a:pt x="439" y="506"/>
                  </a:lnTo>
                  <a:cubicBezTo>
                    <a:pt x="412" y="506"/>
                    <a:pt x="390" y="484"/>
                    <a:pt x="390" y="458"/>
                  </a:cubicBezTo>
                  <a:cubicBezTo>
                    <a:pt x="390" y="431"/>
                    <a:pt x="412" y="409"/>
                    <a:pt x="439" y="409"/>
                  </a:cubicBezTo>
                  <a:cubicBezTo>
                    <a:pt x="465" y="409"/>
                    <a:pt x="486" y="431"/>
                    <a:pt x="486" y="458"/>
                  </a:cubicBezTo>
                  <a:cubicBezTo>
                    <a:pt x="486" y="484"/>
                    <a:pt x="465" y="506"/>
                    <a:pt x="439" y="5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7200" y="1832505"/>
            <a:ext cx="429822" cy="429821"/>
            <a:chOff x="457200" y="1832505"/>
            <a:chExt cx="429822" cy="429821"/>
          </a:xfrm>
        </p:grpSpPr>
        <p:sp>
          <p:nvSpPr>
            <p:cNvPr id="3098" name="Freeform 26"/>
            <p:cNvSpPr>
              <a:spLocks noChangeArrowheads="1"/>
            </p:cNvSpPr>
            <p:nvPr/>
          </p:nvSpPr>
          <p:spPr bwMode="auto">
            <a:xfrm>
              <a:off x="457200" y="1832505"/>
              <a:ext cx="429822" cy="429821"/>
            </a:xfrm>
            <a:custGeom>
              <a:avLst/>
              <a:gdLst>
                <a:gd name="T0" fmla="*/ 1022 w 1023"/>
                <a:gd name="T1" fmla="*/ 511 h 1024"/>
                <a:gd name="T2" fmla="*/ 1022 w 1023"/>
                <a:gd name="T3" fmla="*/ 511 h 1024"/>
                <a:gd name="T4" fmla="*/ 511 w 1023"/>
                <a:gd name="T5" fmla="*/ 1023 h 1024"/>
                <a:gd name="T6" fmla="*/ 0 w 1023"/>
                <a:gd name="T7" fmla="*/ 511 h 1024"/>
                <a:gd name="T8" fmla="*/ 511 w 1023"/>
                <a:gd name="T9" fmla="*/ 0 h 1024"/>
                <a:gd name="T10" fmla="*/ 1022 w 1023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94254" y="1886234"/>
              <a:ext cx="357566" cy="290870"/>
              <a:chOff x="494254" y="1886234"/>
              <a:chExt cx="357566" cy="290870"/>
            </a:xfrm>
            <a:solidFill>
              <a:schemeClr val="bg1"/>
            </a:solidFill>
          </p:grpSpPr>
          <p:sp>
            <p:nvSpPr>
              <p:cNvPr id="3150" name="Freeform 78"/>
              <p:cNvSpPr>
                <a:spLocks noChangeArrowheads="1"/>
              </p:cNvSpPr>
              <p:nvPr/>
            </p:nvSpPr>
            <p:spPr bwMode="auto">
              <a:xfrm>
                <a:off x="559097" y="2165988"/>
                <a:ext cx="226027" cy="11116"/>
              </a:xfrm>
              <a:custGeom>
                <a:avLst/>
                <a:gdLst>
                  <a:gd name="T0" fmla="*/ 524 w 538"/>
                  <a:gd name="T1" fmla="*/ 0 h 25"/>
                  <a:gd name="T2" fmla="*/ 524 w 538"/>
                  <a:gd name="T3" fmla="*/ 0 h 25"/>
                  <a:gd name="T4" fmla="*/ 11 w 538"/>
                  <a:gd name="T5" fmla="*/ 0 h 25"/>
                  <a:gd name="T6" fmla="*/ 0 w 538"/>
                  <a:gd name="T7" fmla="*/ 11 h 25"/>
                  <a:gd name="T8" fmla="*/ 11 w 538"/>
                  <a:gd name="T9" fmla="*/ 24 h 25"/>
                  <a:gd name="T10" fmla="*/ 524 w 538"/>
                  <a:gd name="T11" fmla="*/ 24 h 25"/>
                  <a:gd name="T12" fmla="*/ 537 w 538"/>
                  <a:gd name="T13" fmla="*/ 11 h 25"/>
                  <a:gd name="T14" fmla="*/ 524 w 538"/>
                  <a:gd name="T1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8" h="25">
                    <a:moveTo>
                      <a:pt x="524" y="0"/>
                    </a:moveTo>
                    <a:lnTo>
                      <a:pt x="524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8"/>
                      <a:pt x="5" y="24"/>
                      <a:pt x="11" y="24"/>
                    </a:cubicBezTo>
                    <a:cubicBezTo>
                      <a:pt x="524" y="24"/>
                      <a:pt x="524" y="24"/>
                      <a:pt x="524" y="24"/>
                    </a:cubicBezTo>
                    <a:cubicBezTo>
                      <a:pt x="532" y="24"/>
                      <a:pt x="537" y="18"/>
                      <a:pt x="537" y="11"/>
                    </a:cubicBezTo>
                    <a:cubicBezTo>
                      <a:pt x="537" y="5"/>
                      <a:pt x="532" y="0"/>
                      <a:pt x="52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1" name="Freeform 79"/>
              <p:cNvSpPr>
                <a:spLocks noChangeArrowheads="1"/>
              </p:cNvSpPr>
              <p:nvPr/>
            </p:nvSpPr>
            <p:spPr bwMode="auto">
              <a:xfrm>
                <a:off x="559097" y="2145609"/>
                <a:ext cx="226027" cy="11116"/>
              </a:xfrm>
              <a:custGeom>
                <a:avLst/>
                <a:gdLst>
                  <a:gd name="T0" fmla="*/ 524 w 538"/>
                  <a:gd name="T1" fmla="*/ 0 h 25"/>
                  <a:gd name="T2" fmla="*/ 524 w 538"/>
                  <a:gd name="T3" fmla="*/ 0 h 25"/>
                  <a:gd name="T4" fmla="*/ 11 w 538"/>
                  <a:gd name="T5" fmla="*/ 0 h 25"/>
                  <a:gd name="T6" fmla="*/ 0 w 538"/>
                  <a:gd name="T7" fmla="*/ 12 h 25"/>
                  <a:gd name="T8" fmla="*/ 11 w 538"/>
                  <a:gd name="T9" fmla="*/ 24 h 25"/>
                  <a:gd name="T10" fmla="*/ 524 w 538"/>
                  <a:gd name="T11" fmla="*/ 24 h 25"/>
                  <a:gd name="T12" fmla="*/ 537 w 538"/>
                  <a:gd name="T13" fmla="*/ 12 h 25"/>
                  <a:gd name="T14" fmla="*/ 524 w 538"/>
                  <a:gd name="T1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8" h="25">
                    <a:moveTo>
                      <a:pt x="524" y="0"/>
                    </a:moveTo>
                    <a:lnTo>
                      <a:pt x="524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4"/>
                      <a:pt x="11" y="24"/>
                    </a:cubicBezTo>
                    <a:cubicBezTo>
                      <a:pt x="524" y="24"/>
                      <a:pt x="524" y="24"/>
                      <a:pt x="524" y="24"/>
                    </a:cubicBezTo>
                    <a:cubicBezTo>
                      <a:pt x="532" y="24"/>
                      <a:pt x="537" y="18"/>
                      <a:pt x="537" y="12"/>
                    </a:cubicBezTo>
                    <a:cubicBezTo>
                      <a:pt x="537" y="5"/>
                      <a:pt x="532" y="0"/>
                      <a:pt x="52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2" name="Freeform 80"/>
              <p:cNvSpPr>
                <a:spLocks noChangeArrowheads="1"/>
              </p:cNvSpPr>
              <p:nvPr/>
            </p:nvSpPr>
            <p:spPr bwMode="auto">
              <a:xfrm>
                <a:off x="633204" y="1886234"/>
                <a:ext cx="81518" cy="98191"/>
              </a:xfrm>
              <a:custGeom>
                <a:avLst/>
                <a:gdLst>
                  <a:gd name="T0" fmla="*/ 91 w 192"/>
                  <a:gd name="T1" fmla="*/ 233 h 234"/>
                  <a:gd name="T2" fmla="*/ 91 w 192"/>
                  <a:gd name="T3" fmla="*/ 233 h 234"/>
                  <a:gd name="T4" fmla="*/ 129 w 192"/>
                  <a:gd name="T5" fmla="*/ 187 h 234"/>
                  <a:gd name="T6" fmla="*/ 191 w 192"/>
                  <a:gd name="T7" fmla="*/ 153 h 234"/>
                  <a:gd name="T8" fmla="*/ 108 w 192"/>
                  <a:gd name="T9" fmla="*/ 101 h 234"/>
                  <a:gd name="T10" fmla="*/ 108 w 192"/>
                  <a:gd name="T11" fmla="*/ 59 h 234"/>
                  <a:gd name="T12" fmla="*/ 132 w 192"/>
                  <a:gd name="T13" fmla="*/ 59 h 234"/>
                  <a:gd name="T14" fmla="*/ 143 w 192"/>
                  <a:gd name="T15" fmla="*/ 47 h 234"/>
                  <a:gd name="T16" fmla="*/ 132 w 192"/>
                  <a:gd name="T17" fmla="*/ 36 h 234"/>
                  <a:gd name="T18" fmla="*/ 108 w 192"/>
                  <a:gd name="T19" fmla="*/ 36 h 234"/>
                  <a:gd name="T20" fmla="*/ 108 w 192"/>
                  <a:gd name="T21" fmla="*/ 13 h 234"/>
                  <a:gd name="T22" fmla="*/ 96 w 192"/>
                  <a:gd name="T23" fmla="*/ 0 h 234"/>
                  <a:gd name="T24" fmla="*/ 85 w 192"/>
                  <a:gd name="T25" fmla="*/ 13 h 234"/>
                  <a:gd name="T26" fmla="*/ 85 w 192"/>
                  <a:gd name="T27" fmla="*/ 36 h 234"/>
                  <a:gd name="T28" fmla="*/ 61 w 192"/>
                  <a:gd name="T29" fmla="*/ 36 h 234"/>
                  <a:gd name="T30" fmla="*/ 50 w 192"/>
                  <a:gd name="T31" fmla="*/ 47 h 234"/>
                  <a:gd name="T32" fmla="*/ 61 w 192"/>
                  <a:gd name="T33" fmla="*/ 59 h 234"/>
                  <a:gd name="T34" fmla="*/ 85 w 192"/>
                  <a:gd name="T35" fmla="*/ 59 h 234"/>
                  <a:gd name="T36" fmla="*/ 85 w 192"/>
                  <a:gd name="T37" fmla="*/ 101 h 234"/>
                  <a:gd name="T38" fmla="*/ 0 w 192"/>
                  <a:gd name="T39" fmla="*/ 157 h 234"/>
                  <a:gd name="T40" fmla="*/ 91 w 192"/>
                  <a:gd name="T41" fmla="*/ 233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2" h="234">
                    <a:moveTo>
                      <a:pt x="91" y="233"/>
                    </a:moveTo>
                    <a:lnTo>
                      <a:pt x="91" y="233"/>
                    </a:lnTo>
                    <a:cubicBezTo>
                      <a:pt x="101" y="215"/>
                      <a:pt x="113" y="200"/>
                      <a:pt x="129" y="187"/>
                    </a:cubicBezTo>
                    <a:cubicBezTo>
                      <a:pt x="146" y="172"/>
                      <a:pt x="167" y="161"/>
                      <a:pt x="191" y="153"/>
                    </a:cubicBezTo>
                    <a:cubicBezTo>
                      <a:pt x="172" y="124"/>
                      <a:pt x="142" y="106"/>
                      <a:pt x="108" y="101"/>
                    </a:cubicBezTo>
                    <a:cubicBezTo>
                      <a:pt x="108" y="59"/>
                      <a:pt x="108" y="59"/>
                      <a:pt x="108" y="59"/>
                    </a:cubicBezTo>
                    <a:cubicBezTo>
                      <a:pt x="132" y="59"/>
                      <a:pt x="132" y="59"/>
                      <a:pt x="132" y="59"/>
                    </a:cubicBezTo>
                    <a:cubicBezTo>
                      <a:pt x="138" y="59"/>
                      <a:pt x="143" y="53"/>
                      <a:pt x="143" y="47"/>
                    </a:cubicBezTo>
                    <a:cubicBezTo>
                      <a:pt x="143" y="41"/>
                      <a:pt x="138" y="36"/>
                      <a:pt x="132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13"/>
                      <a:pt x="108" y="13"/>
                      <a:pt x="108" y="13"/>
                    </a:cubicBezTo>
                    <a:cubicBezTo>
                      <a:pt x="108" y="6"/>
                      <a:pt x="103" y="0"/>
                      <a:pt x="96" y="0"/>
                    </a:cubicBezTo>
                    <a:cubicBezTo>
                      <a:pt x="90" y="0"/>
                      <a:pt x="85" y="6"/>
                      <a:pt x="85" y="13"/>
                    </a:cubicBezTo>
                    <a:cubicBezTo>
                      <a:pt x="85" y="36"/>
                      <a:pt x="85" y="36"/>
                      <a:pt x="85" y="36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55" y="36"/>
                      <a:pt x="50" y="41"/>
                      <a:pt x="50" y="47"/>
                    </a:cubicBezTo>
                    <a:cubicBezTo>
                      <a:pt x="50" y="53"/>
                      <a:pt x="55" y="59"/>
                      <a:pt x="61" y="59"/>
                    </a:cubicBezTo>
                    <a:cubicBezTo>
                      <a:pt x="85" y="59"/>
                      <a:pt x="85" y="59"/>
                      <a:pt x="85" y="59"/>
                    </a:cubicBezTo>
                    <a:cubicBezTo>
                      <a:pt x="85" y="101"/>
                      <a:pt x="85" y="101"/>
                      <a:pt x="85" y="101"/>
                    </a:cubicBezTo>
                    <a:cubicBezTo>
                      <a:pt x="50" y="106"/>
                      <a:pt x="18" y="126"/>
                      <a:pt x="0" y="157"/>
                    </a:cubicBezTo>
                    <a:cubicBezTo>
                      <a:pt x="37" y="170"/>
                      <a:pt x="70" y="195"/>
                      <a:pt x="91" y="23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3" name="Freeform 81"/>
              <p:cNvSpPr>
                <a:spLocks noChangeArrowheads="1"/>
              </p:cNvSpPr>
              <p:nvPr/>
            </p:nvSpPr>
            <p:spPr bwMode="auto">
              <a:xfrm>
                <a:off x="494254" y="1914023"/>
                <a:ext cx="357566" cy="216764"/>
              </a:xfrm>
              <a:custGeom>
                <a:avLst/>
                <a:gdLst>
                  <a:gd name="T0" fmla="*/ 425 w 851"/>
                  <a:gd name="T1" fmla="*/ 263 h 517"/>
                  <a:gd name="T2" fmla="*/ 425 w 851"/>
                  <a:gd name="T3" fmla="*/ 263 h 517"/>
                  <a:gd name="T4" fmla="*/ 132 w 851"/>
                  <a:gd name="T5" fmla="*/ 278 h 517"/>
                  <a:gd name="T6" fmla="*/ 166 w 851"/>
                  <a:gd name="T7" fmla="*/ 516 h 517"/>
                  <a:gd name="T8" fmla="*/ 679 w 851"/>
                  <a:gd name="T9" fmla="*/ 516 h 517"/>
                  <a:gd name="T10" fmla="*/ 719 w 851"/>
                  <a:gd name="T11" fmla="*/ 278 h 517"/>
                  <a:gd name="T12" fmla="*/ 425 w 851"/>
                  <a:gd name="T13" fmla="*/ 263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1" h="517">
                    <a:moveTo>
                      <a:pt x="425" y="263"/>
                    </a:moveTo>
                    <a:lnTo>
                      <a:pt x="425" y="263"/>
                    </a:lnTo>
                    <a:cubicBezTo>
                      <a:pt x="425" y="0"/>
                      <a:pt x="0" y="87"/>
                      <a:pt x="132" y="278"/>
                    </a:cubicBezTo>
                    <a:cubicBezTo>
                      <a:pt x="239" y="434"/>
                      <a:pt x="166" y="516"/>
                      <a:pt x="166" y="516"/>
                    </a:cubicBezTo>
                    <a:cubicBezTo>
                      <a:pt x="679" y="516"/>
                      <a:pt x="679" y="516"/>
                      <a:pt x="679" y="516"/>
                    </a:cubicBezTo>
                    <a:cubicBezTo>
                      <a:pt x="679" y="516"/>
                      <a:pt x="612" y="434"/>
                      <a:pt x="719" y="278"/>
                    </a:cubicBezTo>
                    <a:cubicBezTo>
                      <a:pt x="850" y="87"/>
                      <a:pt x="425" y="0"/>
                      <a:pt x="425" y="2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6" name="Group 325"/>
          <p:cNvGrpSpPr/>
          <p:nvPr/>
        </p:nvGrpSpPr>
        <p:grpSpPr>
          <a:xfrm>
            <a:off x="1324254" y="1832505"/>
            <a:ext cx="429822" cy="429821"/>
            <a:chOff x="1324254" y="1832505"/>
            <a:chExt cx="429822" cy="429821"/>
          </a:xfrm>
        </p:grpSpPr>
        <p:sp>
          <p:nvSpPr>
            <p:cNvPr id="3099" name="Freeform 27"/>
            <p:cNvSpPr>
              <a:spLocks noChangeArrowheads="1"/>
            </p:cNvSpPr>
            <p:nvPr/>
          </p:nvSpPr>
          <p:spPr bwMode="auto">
            <a:xfrm>
              <a:off x="1324254" y="1832505"/>
              <a:ext cx="429822" cy="429821"/>
            </a:xfrm>
            <a:custGeom>
              <a:avLst/>
              <a:gdLst>
                <a:gd name="T0" fmla="*/ 1022 w 1023"/>
                <a:gd name="T1" fmla="*/ 511 h 1024"/>
                <a:gd name="T2" fmla="*/ 1022 w 1023"/>
                <a:gd name="T3" fmla="*/ 511 h 1024"/>
                <a:gd name="T4" fmla="*/ 511 w 1023"/>
                <a:gd name="T5" fmla="*/ 1023 h 1024"/>
                <a:gd name="T6" fmla="*/ 0 w 1023"/>
                <a:gd name="T7" fmla="*/ 511 h 1024"/>
                <a:gd name="T8" fmla="*/ 511 w 1023"/>
                <a:gd name="T9" fmla="*/ 0 h 1024"/>
                <a:gd name="T10" fmla="*/ 1022 w 1023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8" y="1023"/>
                    <a:pt x="0" y="794"/>
                    <a:pt x="0" y="511"/>
                  </a:cubicBezTo>
                  <a:cubicBezTo>
                    <a:pt x="0" y="228"/>
                    <a:pt x="228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" name="Freeform 82"/>
            <p:cNvSpPr>
              <a:spLocks noChangeArrowheads="1"/>
            </p:cNvSpPr>
            <p:nvPr/>
          </p:nvSpPr>
          <p:spPr bwMode="auto">
            <a:xfrm>
              <a:off x="1370570" y="1849180"/>
              <a:ext cx="309398" cy="344598"/>
            </a:xfrm>
            <a:custGeom>
              <a:avLst/>
              <a:gdLst>
                <a:gd name="T0" fmla="*/ 726 w 737"/>
                <a:gd name="T1" fmla="*/ 307 h 821"/>
                <a:gd name="T2" fmla="*/ 726 w 737"/>
                <a:gd name="T3" fmla="*/ 307 h 821"/>
                <a:gd name="T4" fmla="*/ 734 w 737"/>
                <a:gd name="T5" fmla="*/ 322 h 821"/>
                <a:gd name="T6" fmla="*/ 578 w 737"/>
                <a:gd name="T7" fmla="*/ 811 h 821"/>
                <a:gd name="T8" fmla="*/ 563 w 737"/>
                <a:gd name="T9" fmla="*/ 818 h 821"/>
                <a:gd name="T10" fmla="*/ 556 w 737"/>
                <a:gd name="T11" fmla="*/ 803 h 821"/>
                <a:gd name="T12" fmla="*/ 711 w 737"/>
                <a:gd name="T13" fmla="*/ 314 h 821"/>
                <a:gd name="T14" fmla="*/ 726 w 737"/>
                <a:gd name="T15" fmla="*/ 307 h 821"/>
                <a:gd name="T16" fmla="*/ 667 w 737"/>
                <a:gd name="T17" fmla="*/ 301 h 821"/>
                <a:gd name="T18" fmla="*/ 667 w 737"/>
                <a:gd name="T19" fmla="*/ 301 h 821"/>
                <a:gd name="T20" fmla="*/ 511 w 737"/>
                <a:gd name="T21" fmla="*/ 790 h 821"/>
                <a:gd name="T22" fmla="*/ 518 w 737"/>
                <a:gd name="T23" fmla="*/ 805 h 821"/>
                <a:gd name="T24" fmla="*/ 533 w 737"/>
                <a:gd name="T25" fmla="*/ 796 h 821"/>
                <a:gd name="T26" fmla="*/ 689 w 737"/>
                <a:gd name="T27" fmla="*/ 308 h 821"/>
                <a:gd name="T28" fmla="*/ 682 w 737"/>
                <a:gd name="T29" fmla="*/ 292 h 821"/>
                <a:gd name="T30" fmla="*/ 667 w 737"/>
                <a:gd name="T31" fmla="*/ 301 h 821"/>
                <a:gd name="T32" fmla="*/ 221 w 737"/>
                <a:gd name="T33" fmla="*/ 428 h 821"/>
                <a:gd name="T34" fmla="*/ 221 w 737"/>
                <a:gd name="T35" fmla="*/ 428 h 821"/>
                <a:gd name="T36" fmla="*/ 188 w 737"/>
                <a:gd name="T37" fmla="*/ 379 h 821"/>
                <a:gd name="T38" fmla="*/ 176 w 737"/>
                <a:gd name="T39" fmla="*/ 308 h 821"/>
                <a:gd name="T40" fmla="*/ 101 w 737"/>
                <a:gd name="T41" fmla="*/ 371 h 821"/>
                <a:gd name="T42" fmla="*/ 60 w 737"/>
                <a:gd name="T43" fmla="*/ 359 h 821"/>
                <a:gd name="T44" fmla="*/ 68 w 737"/>
                <a:gd name="T45" fmla="*/ 336 h 821"/>
                <a:gd name="T46" fmla="*/ 60 w 737"/>
                <a:gd name="T47" fmla="*/ 322 h 821"/>
                <a:gd name="T48" fmla="*/ 46 w 737"/>
                <a:gd name="T49" fmla="*/ 329 h 821"/>
                <a:gd name="T50" fmla="*/ 38 w 737"/>
                <a:gd name="T51" fmla="*/ 352 h 821"/>
                <a:gd name="T52" fmla="*/ 17 w 737"/>
                <a:gd name="T53" fmla="*/ 344 h 821"/>
                <a:gd name="T54" fmla="*/ 1 w 737"/>
                <a:gd name="T55" fmla="*/ 352 h 821"/>
                <a:gd name="T56" fmla="*/ 9 w 737"/>
                <a:gd name="T57" fmla="*/ 366 h 821"/>
                <a:gd name="T58" fmla="*/ 31 w 737"/>
                <a:gd name="T59" fmla="*/ 374 h 821"/>
                <a:gd name="T60" fmla="*/ 24 w 737"/>
                <a:gd name="T61" fmla="*/ 395 h 821"/>
                <a:gd name="T62" fmla="*/ 32 w 737"/>
                <a:gd name="T63" fmla="*/ 411 h 821"/>
                <a:gd name="T64" fmla="*/ 47 w 737"/>
                <a:gd name="T65" fmla="*/ 403 h 821"/>
                <a:gd name="T66" fmla="*/ 53 w 737"/>
                <a:gd name="T67" fmla="*/ 381 h 821"/>
                <a:gd name="T68" fmla="*/ 95 w 737"/>
                <a:gd name="T69" fmla="*/ 393 h 821"/>
                <a:gd name="T70" fmla="*/ 120 w 737"/>
                <a:gd name="T71" fmla="*/ 491 h 821"/>
                <a:gd name="T72" fmla="*/ 221 w 737"/>
                <a:gd name="T73" fmla="*/ 428 h 821"/>
                <a:gd name="T74" fmla="*/ 314 w 737"/>
                <a:gd name="T75" fmla="*/ 458 h 821"/>
                <a:gd name="T76" fmla="*/ 314 w 737"/>
                <a:gd name="T77" fmla="*/ 458 h 821"/>
                <a:gd name="T78" fmla="*/ 239 w 737"/>
                <a:gd name="T79" fmla="*/ 742 h 821"/>
                <a:gd name="T80" fmla="*/ 477 w 737"/>
                <a:gd name="T81" fmla="*/ 782 h 821"/>
                <a:gd name="T82" fmla="*/ 633 w 737"/>
                <a:gd name="T83" fmla="*/ 292 h 821"/>
                <a:gd name="T84" fmla="*/ 417 w 737"/>
                <a:gd name="T85" fmla="*/ 182 h 821"/>
                <a:gd name="T86" fmla="*/ 314 w 737"/>
                <a:gd name="T87" fmla="*/ 458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7" h="821">
                  <a:moveTo>
                    <a:pt x="726" y="307"/>
                  </a:moveTo>
                  <a:lnTo>
                    <a:pt x="726" y="307"/>
                  </a:lnTo>
                  <a:cubicBezTo>
                    <a:pt x="732" y="309"/>
                    <a:pt x="736" y="315"/>
                    <a:pt x="734" y="322"/>
                  </a:cubicBezTo>
                  <a:cubicBezTo>
                    <a:pt x="578" y="811"/>
                    <a:pt x="578" y="811"/>
                    <a:pt x="578" y="811"/>
                  </a:cubicBezTo>
                  <a:cubicBezTo>
                    <a:pt x="576" y="817"/>
                    <a:pt x="569" y="820"/>
                    <a:pt x="563" y="818"/>
                  </a:cubicBezTo>
                  <a:cubicBezTo>
                    <a:pt x="557" y="816"/>
                    <a:pt x="554" y="810"/>
                    <a:pt x="556" y="803"/>
                  </a:cubicBezTo>
                  <a:cubicBezTo>
                    <a:pt x="711" y="314"/>
                    <a:pt x="711" y="314"/>
                    <a:pt x="711" y="314"/>
                  </a:cubicBezTo>
                  <a:cubicBezTo>
                    <a:pt x="713" y="308"/>
                    <a:pt x="720" y="305"/>
                    <a:pt x="726" y="307"/>
                  </a:cubicBezTo>
                  <a:close/>
                  <a:moveTo>
                    <a:pt x="667" y="301"/>
                  </a:moveTo>
                  <a:lnTo>
                    <a:pt x="667" y="301"/>
                  </a:lnTo>
                  <a:cubicBezTo>
                    <a:pt x="511" y="790"/>
                    <a:pt x="511" y="790"/>
                    <a:pt x="511" y="790"/>
                  </a:cubicBezTo>
                  <a:cubicBezTo>
                    <a:pt x="509" y="796"/>
                    <a:pt x="512" y="802"/>
                    <a:pt x="518" y="805"/>
                  </a:cubicBezTo>
                  <a:cubicBezTo>
                    <a:pt x="525" y="807"/>
                    <a:pt x="531" y="802"/>
                    <a:pt x="533" y="796"/>
                  </a:cubicBezTo>
                  <a:cubicBezTo>
                    <a:pt x="689" y="308"/>
                    <a:pt x="689" y="308"/>
                    <a:pt x="689" y="308"/>
                  </a:cubicBezTo>
                  <a:cubicBezTo>
                    <a:pt x="691" y="302"/>
                    <a:pt x="688" y="294"/>
                    <a:pt x="682" y="292"/>
                  </a:cubicBezTo>
                  <a:cubicBezTo>
                    <a:pt x="676" y="291"/>
                    <a:pt x="669" y="294"/>
                    <a:pt x="667" y="301"/>
                  </a:cubicBezTo>
                  <a:close/>
                  <a:moveTo>
                    <a:pt x="221" y="428"/>
                  </a:moveTo>
                  <a:lnTo>
                    <a:pt x="221" y="428"/>
                  </a:lnTo>
                  <a:cubicBezTo>
                    <a:pt x="207" y="413"/>
                    <a:pt x="197" y="396"/>
                    <a:pt x="188" y="379"/>
                  </a:cubicBezTo>
                  <a:cubicBezTo>
                    <a:pt x="179" y="357"/>
                    <a:pt x="175" y="333"/>
                    <a:pt x="176" y="308"/>
                  </a:cubicBezTo>
                  <a:cubicBezTo>
                    <a:pt x="143" y="317"/>
                    <a:pt x="116" y="340"/>
                    <a:pt x="101" y="371"/>
                  </a:cubicBezTo>
                  <a:cubicBezTo>
                    <a:pt x="60" y="359"/>
                    <a:pt x="60" y="359"/>
                    <a:pt x="60" y="359"/>
                  </a:cubicBezTo>
                  <a:cubicBezTo>
                    <a:pt x="68" y="336"/>
                    <a:pt x="68" y="336"/>
                    <a:pt x="68" y="336"/>
                  </a:cubicBezTo>
                  <a:cubicBezTo>
                    <a:pt x="70" y="330"/>
                    <a:pt x="67" y="324"/>
                    <a:pt x="60" y="322"/>
                  </a:cubicBezTo>
                  <a:cubicBezTo>
                    <a:pt x="54" y="319"/>
                    <a:pt x="48" y="323"/>
                    <a:pt x="46" y="329"/>
                  </a:cubicBezTo>
                  <a:cubicBezTo>
                    <a:pt x="38" y="352"/>
                    <a:pt x="38" y="352"/>
                    <a:pt x="38" y="352"/>
                  </a:cubicBezTo>
                  <a:cubicBezTo>
                    <a:pt x="17" y="344"/>
                    <a:pt x="17" y="344"/>
                    <a:pt x="17" y="344"/>
                  </a:cubicBezTo>
                  <a:cubicBezTo>
                    <a:pt x="10" y="342"/>
                    <a:pt x="3" y="345"/>
                    <a:pt x="1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31" y="374"/>
                    <a:pt x="31" y="374"/>
                    <a:pt x="31" y="374"/>
                  </a:cubicBezTo>
                  <a:cubicBezTo>
                    <a:pt x="24" y="395"/>
                    <a:pt x="24" y="395"/>
                    <a:pt x="24" y="395"/>
                  </a:cubicBezTo>
                  <a:cubicBezTo>
                    <a:pt x="22" y="402"/>
                    <a:pt x="26" y="409"/>
                    <a:pt x="32" y="411"/>
                  </a:cubicBezTo>
                  <a:cubicBezTo>
                    <a:pt x="37" y="412"/>
                    <a:pt x="45" y="409"/>
                    <a:pt x="47" y="403"/>
                  </a:cubicBezTo>
                  <a:cubicBezTo>
                    <a:pt x="53" y="381"/>
                    <a:pt x="53" y="381"/>
                    <a:pt x="53" y="381"/>
                  </a:cubicBezTo>
                  <a:cubicBezTo>
                    <a:pt x="95" y="393"/>
                    <a:pt x="95" y="393"/>
                    <a:pt x="95" y="393"/>
                  </a:cubicBezTo>
                  <a:cubicBezTo>
                    <a:pt x="87" y="429"/>
                    <a:pt x="97" y="465"/>
                    <a:pt x="120" y="491"/>
                  </a:cubicBezTo>
                  <a:cubicBezTo>
                    <a:pt x="145" y="460"/>
                    <a:pt x="179" y="436"/>
                    <a:pt x="221" y="428"/>
                  </a:cubicBezTo>
                  <a:close/>
                  <a:moveTo>
                    <a:pt x="314" y="458"/>
                  </a:moveTo>
                  <a:lnTo>
                    <a:pt x="314" y="458"/>
                  </a:lnTo>
                  <a:cubicBezTo>
                    <a:pt x="63" y="378"/>
                    <a:pt x="18" y="809"/>
                    <a:pt x="239" y="742"/>
                  </a:cubicBezTo>
                  <a:cubicBezTo>
                    <a:pt x="421" y="687"/>
                    <a:pt x="477" y="782"/>
                    <a:pt x="477" y="782"/>
                  </a:cubicBezTo>
                  <a:cubicBezTo>
                    <a:pt x="633" y="292"/>
                    <a:pt x="633" y="292"/>
                    <a:pt x="633" y="292"/>
                  </a:cubicBezTo>
                  <a:cubicBezTo>
                    <a:pt x="633" y="292"/>
                    <a:pt x="534" y="332"/>
                    <a:pt x="417" y="182"/>
                  </a:cubicBezTo>
                  <a:cubicBezTo>
                    <a:pt x="276" y="0"/>
                    <a:pt x="63" y="378"/>
                    <a:pt x="314" y="4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2191308" y="1832505"/>
            <a:ext cx="429822" cy="429821"/>
            <a:chOff x="2191308" y="1832505"/>
            <a:chExt cx="429822" cy="429821"/>
          </a:xfrm>
        </p:grpSpPr>
        <p:sp>
          <p:nvSpPr>
            <p:cNvPr id="3100" name="Freeform 28"/>
            <p:cNvSpPr>
              <a:spLocks noChangeArrowheads="1"/>
            </p:cNvSpPr>
            <p:nvPr/>
          </p:nvSpPr>
          <p:spPr bwMode="auto">
            <a:xfrm>
              <a:off x="2191308" y="1832505"/>
              <a:ext cx="429822" cy="429821"/>
            </a:xfrm>
            <a:custGeom>
              <a:avLst/>
              <a:gdLst>
                <a:gd name="T0" fmla="*/ 1022 w 1023"/>
                <a:gd name="T1" fmla="*/ 511 h 1024"/>
                <a:gd name="T2" fmla="*/ 1022 w 1023"/>
                <a:gd name="T3" fmla="*/ 511 h 1024"/>
                <a:gd name="T4" fmla="*/ 511 w 1023"/>
                <a:gd name="T5" fmla="*/ 1023 h 1024"/>
                <a:gd name="T6" fmla="*/ 0 w 1023"/>
                <a:gd name="T7" fmla="*/ 511 h 1024"/>
                <a:gd name="T8" fmla="*/ 511 w 1023"/>
                <a:gd name="T9" fmla="*/ 0 h 1024"/>
                <a:gd name="T10" fmla="*/ 1022 w 1023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8" y="1023"/>
                    <a:pt x="0" y="794"/>
                    <a:pt x="0" y="511"/>
                  </a:cubicBezTo>
                  <a:cubicBezTo>
                    <a:pt x="0" y="228"/>
                    <a:pt x="228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289499" y="1925139"/>
              <a:ext cx="233438" cy="259375"/>
              <a:chOff x="2289499" y="1925139"/>
              <a:chExt cx="233438" cy="259375"/>
            </a:xfrm>
            <a:solidFill>
              <a:schemeClr val="bg1"/>
            </a:solidFill>
          </p:grpSpPr>
          <p:sp>
            <p:nvSpPr>
              <p:cNvPr id="3155" name="Freeform 83"/>
              <p:cNvSpPr>
                <a:spLocks noChangeArrowheads="1"/>
              </p:cNvSpPr>
              <p:nvPr/>
            </p:nvSpPr>
            <p:spPr bwMode="auto">
              <a:xfrm>
                <a:off x="2295058" y="2138198"/>
                <a:ext cx="218616" cy="46316"/>
              </a:xfrm>
              <a:custGeom>
                <a:avLst/>
                <a:gdLst>
                  <a:gd name="T0" fmla="*/ 510 w 521"/>
                  <a:gd name="T1" fmla="*/ 87 h 110"/>
                  <a:gd name="T2" fmla="*/ 510 w 521"/>
                  <a:gd name="T3" fmla="*/ 87 h 110"/>
                  <a:gd name="T4" fmla="*/ 480 w 521"/>
                  <a:gd name="T5" fmla="*/ 87 h 110"/>
                  <a:gd name="T6" fmla="*/ 480 w 521"/>
                  <a:gd name="T7" fmla="*/ 55 h 110"/>
                  <a:gd name="T8" fmla="*/ 477 w 521"/>
                  <a:gd name="T9" fmla="*/ 48 h 110"/>
                  <a:gd name="T10" fmla="*/ 469 w 521"/>
                  <a:gd name="T11" fmla="*/ 44 h 110"/>
                  <a:gd name="T12" fmla="*/ 459 w 521"/>
                  <a:gd name="T13" fmla="*/ 44 h 110"/>
                  <a:gd name="T14" fmla="*/ 459 w 521"/>
                  <a:gd name="T15" fmla="*/ 11 h 110"/>
                  <a:gd name="T16" fmla="*/ 448 w 521"/>
                  <a:gd name="T17" fmla="*/ 0 h 110"/>
                  <a:gd name="T18" fmla="*/ 78 w 521"/>
                  <a:gd name="T19" fmla="*/ 0 h 110"/>
                  <a:gd name="T20" fmla="*/ 66 w 521"/>
                  <a:gd name="T21" fmla="*/ 11 h 110"/>
                  <a:gd name="T22" fmla="*/ 66 w 521"/>
                  <a:gd name="T23" fmla="*/ 44 h 110"/>
                  <a:gd name="T24" fmla="*/ 57 w 521"/>
                  <a:gd name="T25" fmla="*/ 44 h 110"/>
                  <a:gd name="T26" fmla="*/ 49 w 521"/>
                  <a:gd name="T27" fmla="*/ 48 h 110"/>
                  <a:gd name="T28" fmla="*/ 46 w 521"/>
                  <a:gd name="T29" fmla="*/ 55 h 110"/>
                  <a:gd name="T30" fmla="*/ 46 w 521"/>
                  <a:gd name="T31" fmla="*/ 87 h 110"/>
                  <a:gd name="T32" fmla="*/ 11 w 521"/>
                  <a:gd name="T33" fmla="*/ 87 h 110"/>
                  <a:gd name="T34" fmla="*/ 0 w 521"/>
                  <a:gd name="T35" fmla="*/ 99 h 110"/>
                  <a:gd name="T36" fmla="*/ 11 w 521"/>
                  <a:gd name="T37" fmla="*/ 109 h 110"/>
                  <a:gd name="T38" fmla="*/ 510 w 521"/>
                  <a:gd name="T39" fmla="*/ 109 h 110"/>
                  <a:gd name="T40" fmla="*/ 520 w 521"/>
                  <a:gd name="T41" fmla="*/ 99 h 110"/>
                  <a:gd name="T42" fmla="*/ 510 w 521"/>
                  <a:gd name="T43" fmla="*/ 87 h 110"/>
                  <a:gd name="T44" fmla="*/ 88 w 521"/>
                  <a:gd name="T45" fmla="*/ 22 h 110"/>
                  <a:gd name="T46" fmla="*/ 88 w 521"/>
                  <a:gd name="T47" fmla="*/ 22 h 110"/>
                  <a:gd name="T48" fmla="*/ 437 w 521"/>
                  <a:gd name="T49" fmla="*/ 22 h 110"/>
                  <a:gd name="T50" fmla="*/ 437 w 521"/>
                  <a:gd name="T51" fmla="*/ 44 h 110"/>
                  <a:gd name="T52" fmla="*/ 88 w 521"/>
                  <a:gd name="T53" fmla="*/ 44 h 110"/>
                  <a:gd name="T54" fmla="*/ 88 w 521"/>
                  <a:gd name="T55" fmla="*/ 22 h 110"/>
                  <a:gd name="T56" fmla="*/ 67 w 521"/>
                  <a:gd name="T57" fmla="*/ 66 h 110"/>
                  <a:gd name="T58" fmla="*/ 67 w 521"/>
                  <a:gd name="T59" fmla="*/ 66 h 110"/>
                  <a:gd name="T60" fmla="*/ 458 w 521"/>
                  <a:gd name="T61" fmla="*/ 66 h 110"/>
                  <a:gd name="T62" fmla="*/ 458 w 521"/>
                  <a:gd name="T63" fmla="*/ 87 h 110"/>
                  <a:gd name="T64" fmla="*/ 67 w 521"/>
                  <a:gd name="T65" fmla="*/ 87 h 110"/>
                  <a:gd name="T66" fmla="*/ 67 w 521"/>
                  <a:gd name="T67" fmla="*/ 66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1" h="110">
                    <a:moveTo>
                      <a:pt x="510" y="87"/>
                    </a:moveTo>
                    <a:lnTo>
                      <a:pt x="510" y="87"/>
                    </a:lnTo>
                    <a:cubicBezTo>
                      <a:pt x="480" y="87"/>
                      <a:pt x="480" y="87"/>
                      <a:pt x="480" y="87"/>
                    </a:cubicBezTo>
                    <a:cubicBezTo>
                      <a:pt x="480" y="55"/>
                      <a:pt x="480" y="55"/>
                      <a:pt x="480" y="55"/>
                    </a:cubicBezTo>
                    <a:cubicBezTo>
                      <a:pt x="480" y="52"/>
                      <a:pt x="479" y="50"/>
                      <a:pt x="477" y="48"/>
                    </a:cubicBezTo>
                    <a:cubicBezTo>
                      <a:pt x="475" y="46"/>
                      <a:pt x="471" y="44"/>
                      <a:pt x="469" y="44"/>
                    </a:cubicBezTo>
                    <a:cubicBezTo>
                      <a:pt x="459" y="44"/>
                      <a:pt x="459" y="44"/>
                      <a:pt x="459" y="44"/>
                    </a:cubicBezTo>
                    <a:cubicBezTo>
                      <a:pt x="459" y="11"/>
                      <a:pt x="459" y="11"/>
                      <a:pt x="459" y="11"/>
                    </a:cubicBezTo>
                    <a:cubicBezTo>
                      <a:pt x="459" y="5"/>
                      <a:pt x="454" y="0"/>
                      <a:pt x="44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2" y="0"/>
                      <a:pt x="66" y="5"/>
                      <a:pt x="66" y="11"/>
                    </a:cubicBezTo>
                    <a:cubicBezTo>
                      <a:pt x="66" y="44"/>
                      <a:pt x="66" y="44"/>
                      <a:pt x="66" y="44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4" y="44"/>
                      <a:pt x="51" y="46"/>
                      <a:pt x="49" y="48"/>
                    </a:cubicBezTo>
                    <a:cubicBezTo>
                      <a:pt x="47" y="50"/>
                      <a:pt x="46" y="52"/>
                      <a:pt x="46" y="55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1" y="87"/>
                      <a:pt x="11" y="87"/>
                      <a:pt x="11" y="87"/>
                    </a:cubicBezTo>
                    <a:cubicBezTo>
                      <a:pt x="5" y="87"/>
                      <a:pt x="0" y="93"/>
                      <a:pt x="0" y="99"/>
                    </a:cubicBezTo>
                    <a:cubicBezTo>
                      <a:pt x="0" y="105"/>
                      <a:pt x="5" y="109"/>
                      <a:pt x="11" y="109"/>
                    </a:cubicBezTo>
                    <a:cubicBezTo>
                      <a:pt x="510" y="109"/>
                      <a:pt x="510" y="109"/>
                      <a:pt x="510" y="109"/>
                    </a:cubicBezTo>
                    <a:cubicBezTo>
                      <a:pt x="515" y="109"/>
                      <a:pt x="520" y="105"/>
                      <a:pt x="520" y="99"/>
                    </a:cubicBezTo>
                    <a:cubicBezTo>
                      <a:pt x="520" y="93"/>
                      <a:pt x="515" y="87"/>
                      <a:pt x="510" y="87"/>
                    </a:cubicBezTo>
                    <a:close/>
                    <a:moveTo>
                      <a:pt x="88" y="22"/>
                    </a:moveTo>
                    <a:lnTo>
                      <a:pt x="88" y="22"/>
                    </a:lnTo>
                    <a:cubicBezTo>
                      <a:pt x="437" y="22"/>
                      <a:pt x="437" y="22"/>
                      <a:pt x="437" y="22"/>
                    </a:cubicBezTo>
                    <a:cubicBezTo>
                      <a:pt x="437" y="44"/>
                      <a:pt x="437" y="44"/>
                      <a:pt x="437" y="44"/>
                    </a:cubicBezTo>
                    <a:cubicBezTo>
                      <a:pt x="88" y="44"/>
                      <a:pt x="88" y="44"/>
                      <a:pt x="88" y="44"/>
                    </a:cubicBezTo>
                    <a:lnTo>
                      <a:pt x="88" y="22"/>
                    </a:lnTo>
                    <a:close/>
                    <a:moveTo>
                      <a:pt x="67" y="66"/>
                    </a:moveTo>
                    <a:lnTo>
                      <a:pt x="67" y="66"/>
                    </a:lnTo>
                    <a:cubicBezTo>
                      <a:pt x="458" y="66"/>
                      <a:pt x="458" y="66"/>
                      <a:pt x="458" y="66"/>
                    </a:cubicBezTo>
                    <a:cubicBezTo>
                      <a:pt x="458" y="87"/>
                      <a:pt x="458" y="87"/>
                      <a:pt x="458" y="87"/>
                    </a:cubicBezTo>
                    <a:cubicBezTo>
                      <a:pt x="67" y="87"/>
                      <a:pt x="67" y="87"/>
                      <a:pt x="67" y="87"/>
                    </a:cubicBezTo>
                    <a:lnTo>
                      <a:pt x="67" y="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6" name="Freeform 84"/>
              <p:cNvSpPr>
                <a:spLocks noChangeArrowheads="1"/>
              </p:cNvSpPr>
              <p:nvPr/>
            </p:nvSpPr>
            <p:spPr bwMode="auto">
              <a:xfrm>
                <a:off x="2339522" y="2045564"/>
                <a:ext cx="133393" cy="85223"/>
              </a:xfrm>
              <a:custGeom>
                <a:avLst/>
                <a:gdLst>
                  <a:gd name="T0" fmla="*/ 315 w 316"/>
                  <a:gd name="T1" fmla="*/ 200 h 201"/>
                  <a:gd name="T2" fmla="*/ 315 w 316"/>
                  <a:gd name="T3" fmla="*/ 0 h 201"/>
                  <a:gd name="T4" fmla="*/ 0 w 316"/>
                  <a:gd name="T5" fmla="*/ 0 h 201"/>
                  <a:gd name="T6" fmla="*/ 0 w 316"/>
                  <a:gd name="T7" fmla="*/ 200 h 201"/>
                  <a:gd name="T8" fmla="*/ 315 w 316"/>
                  <a:gd name="T9" fmla="*/ 20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201">
                    <a:moveTo>
                      <a:pt x="315" y="200"/>
                    </a:moveTo>
                    <a:lnTo>
                      <a:pt x="315" y="0"/>
                    </a:lnTo>
                    <a:lnTo>
                      <a:pt x="0" y="0"/>
                    </a:lnTo>
                    <a:lnTo>
                      <a:pt x="0" y="200"/>
                    </a:lnTo>
                    <a:lnTo>
                      <a:pt x="315" y="2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7" name="Freeform 85"/>
              <p:cNvSpPr>
                <a:spLocks noChangeArrowheads="1"/>
              </p:cNvSpPr>
              <p:nvPr/>
            </p:nvSpPr>
            <p:spPr bwMode="auto">
              <a:xfrm>
                <a:off x="2330258" y="2021479"/>
                <a:ext cx="150068" cy="12969"/>
              </a:xfrm>
              <a:custGeom>
                <a:avLst/>
                <a:gdLst>
                  <a:gd name="T0" fmla="*/ 355 w 356"/>
                  <a:gd name="T1" fmla="*/ 24 h 33"/>
                  <a:gd name="T2" fmla="*/ 355 w 356"/>
                  <a:gd name="T3" fmla="*/ 24 h 33"/>
                  <a:gd name="T4" fmla="*/ 355 w 356"/>
                  <a:gd name="T5" fmla="*/ 0 h 33"/>
                  <a:gd name="T6" fmla="*/ 0 w 356"/>
                  <a:gd name="T7" fmla="*/ 0 h 33"/>
                  <a:gd name="T8" fmla="*/ 0 w 356"/>
                  <a:gd name="T9" fmla="*/ 24 h 33"/>
                  <a:gd name="T10" fmla="*/ 9 w 356"/>
                  <a:gd name="T11" fmla="*/ 32 h 33"/>
                  <a:gd name="T12" fmla="*/ 347 w 356"/>
                  <a:gd name="T13" fmla="*/ 32 h 33"/>
                  <a:gd name="T14" fmla="*/ 355 w 356"/>
                  <a:gd name="T15" fmla="*/ 2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6" h="33">
                    <a:moveTo>
                      <a:pt x="355" y="24"/>
                    </a:moveTo>
                    <a:lnTo>
                      <a:pt x="355" y="24"/>
                    </a:lnTo>
                    <a:cubicBezTo>
                      <a:pt x="355" y="0"/>
                      <a:pt x="355" y="0"/>
                      <a:pt x="35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8"/>
                      <a:pt x="4" y="32"/>
                      <a:pt x="9" y="32"/>
                    </a:cubicBezTo>
                    <a:cubicBezTo>
                      <a:pt x="347" y="32"/>
                      <a:pt x="347" y="32"/>
                      <a:pt x="347" y="32"/>
                    </a:cubicBezTo>
                    <a:cubicBezTo>
                      <a:pt x="352" y="32"/>
                      <a:pt x="355" y="28"/>
                      <a:pt x="355" y="2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8" name="Freeform 86"/>
              <p:cNvSpPr>
                <a:spLocks noChangeArrowheads="1"/>
              </p:cNvSpPr>
              <p:nvPr/>
            </p:nvSpPr>
            <p:spPr bwMode="auto">
              <a:xfrm>
                <a:off x="2289499" y="1925139"/>
                <a:ext cx="233438" cy="87076"/>
              </a:xfrm>
              <a:custGeom>
                <a:avLst/>
                <a:gdLst>
                  <a:gd name="T0" fmla="*/ 546 w 555"/>
                  <a:gd name="T1" fmla="*/ 0 h 208"/>
                  <a:gd name="T2" fmla="*/ 546 w 555"/>
                  <a:gd name="T3" fmla="*/ 0 h 208"/>
                  <a:gd name="T4" fmla="*/ 426 w 555"/>
                  <a:gd name="T5" fmla="*/ 0 h 208"/>
                  <a:gd name="T6" fmla="*/ 418 w 555"/>
                  <a:gd name="T7" fmla="*/ 8 h 208"/>
                  <a:gd name="T8" fmla="*/ 418 w 555"/>
                  <a:gd name="T9" fmla="*/ 105 h 208"/>
                  <a:gd name="T10" fmla="*/ 355 w 555"/>
                  <a:gd name="T11" fmla="*/ 105 h 208"/>
                  <a:gd name="T12" fmla="*/ 355 w 555"/>
                  <a:gd name="T13" fmla="*/ 8 h 208"/>
                  <a:gd name="T14" fmla="*/ 347 w 555"/>
                  <a:gd name="T15" fmla="*/ 0 h 208"/>
                  <a:gd name="T16" fmla="*/ 207 w 555"/>
                  <a:gd name="T17" fmla="*/ 0 h 208"/>
                  <a:gd name="T18" fmla="*/ 199 w 555"/>
                  <a:gd name="T19" fmla="*/ 8 h 208"/>
                  <a:gd name="T20" fmla="*/ 199 w 555"/>
                  <a:gd name="T21" fmla="*/ 105 h 208"/>
                  <a:gd name="T22" fmla="*/ 136 w 555"/>
                  <a:gd name="T23" fmla="*/ 105 h 208"/>
                  <a:gd name="T24" fmla="*/ 136 w 555"/>
                  <a:gd name="T25" fmla="*/ 8 h 208"/>
                  <a:gd name="T26" fmla="*/ 127 w 555"/>
                  <a:gd name="T27" fmla="*/ 0 h 208"/>
                  <a:gd name="T28" fmla="*/ 9 w 555"/>
                  <a:gd name="T29" fmla="*/ 0 h 208"/>
                  <a:gd name="T30" fmla="*/ 0 w 555"/>
                  <a:gd name="T31" fmla="*/ 8 h 208"/>
                  <a:gd name="T32" fmla="*/ 0 w 555"/>
                  <a:gd name="T33" fmla="*/ 113 h 208"/>
                  <a:gd name="T34" fmla="*/ 9 w 555"/>
                  <a:gd name="T35" fmla="*/ 122 h 208"/>
                  <a:gd name="T36" fmla="*/ 40 w 555"/>
                  <a:gd name="T37" fmla="*/ 122 h 208"/>
                  <a:gd name="T38" fmla="*/ 40 w 555"/>
                  <a:gd name="T39" fmla="*/ 199 h 208"/>
                  <a:gd name="T40" fmla="*/ 48 w 555"/>
                  <a:gd name="T41" fmla="*/ 207 h 208"/>
                  <a:gd name="T42" fmla="*/ 505 w 555"/>
                  <a:gd name="T43" fmla="*/ 207 h 208"/>
                  <a:gd name="T44" fmla="*/ 514 w 555"/>
                  <a:gd name="T45" fmla="*/ 199 h 208"/>
                  <a:gd name="T46" fmla="*/ 514 w 555"/>
                  <a:gd name="T47" fmla="*/ 122 h 208"/>
                  <a:gd name="T48" fmla="*/ 546 w 555"/>
                  <a:gd name="T49" fmla="*/ 122 h 208"/>
                  <a:gd name="T50" fmla="*/ 554 w 555"/>
                  <a:gd name="T51" fmla="*/ 113 h 208"/>
                  <a:gd name="T52" fmla="*/ 554 w 555"/>
                  <a:gd name="T53" fmla="*/ 8 h 208"/>
                  <a:gd name="T54" fmla="*/ 546 w 555"/>
                  <a:gd name="T55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55" h="208">
                    <a:moveTo>
                      <a:pt x="546" y="0"/>
                    </a:moveTo>
                    <a:lnTo>
                      <a:pt x="546" y="0"/>
                    </a:lnTo>
                    <a:cubicBezTo>
                      <a:pt x="426" y="0"/>
                      <a:pt x="426" y="0"/>
                      <a:pt x="426" y="0"/>
                    </a:cubicBezTo>
                    <a:cubicBezTo>
                      <a:pt x="422" y="0"/>
                      <a:pt x="418" y="4"/>
                      <a:pt x="418" y="8"/>
                    </a:cubicBezTo>
                    <a:cubicBezTo>
                      <a:pt x="418" y="105"/>
                      <a:pt x="418" y="105"/>
                      <a:pt x="418" y="105"/>
                    </a:cubicBezTo>
                    <a:cubicBezTo>
                      <a:pt x="355" y="105"/>
                      <a:pt x="355" y="105"/>
                      <a:pt x="355" y="105"/>
                    </a:cubicBezTo>
                    <a:cubicBezTo>
                      <a:pt x="355" y="8"/>
                      <a:pt x="355" y="8"/>
                      <a:pt x="355" y="8"/>
                    </a:cubicBezTo>
                    <a:cubicBezTo>
                      <a:pt x="355" y="4"/>
                      <a:pt x="351" y="0"/>
                      <a:pt x="347" y="0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02" y="0"/>
                      <a:pt x="199" y="4"/>
                      <a:pt x="199" y="8"/>
                    </a:cubicBezTo>
                    <a:cubicBezTo>
                      <a:pt x="199" y="105"/>
                      <a:pt x="199" y="105"/>
                      <a:pt x="199" y="105"/>
                    </a:cubicBezTo>
                    <a:cubicBezTo>
                      <a:pt x="136" y="105"/>
                      <a:pt x="136" y="105"/>
                      <a:pt x="136" y="105"/>
                    </a:cubicBezTo>
                    <a:cubicBezTo>
                      <a:pt x="136" y="8"/>
                      <a:pt x="136" y="8"/>
                      <a:pt x="136" y="8"/>
                    </a:cubicBezTo>
                    <a:cubicBezTo>
                      <a:pt x="136" y="4"/>
                      <a:pt x="133" y="0"/>
                      <a:pt x="127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9"/>
                      <a:pt x="3" y="122"/>
                      <a:pt x="9" y="122"/>
                    </a:cubicBezTo>
                    <a:cubicBezTo>
                      <a:pt x="40" y="122"/>
                      <a:pt x="40" y="122"/>
                      <a:pt x="40" y="122"/>
                    </a:cubicBezTo>
                    <a:cubicBezTo>
                      <a:pt x="40" y="199"/>
                      <a:pt x="40" y="199"/>
                      <a:pt x="40" y="199"/>
                    </a:cubicBezTo>
                    <a:cubicBezTo>
                      <a:pt x="40" y="203"/>
                      <a:pt x="44" y="207"/>
                      <a:pt x="48" y="207"/>
                    </a:cubicBezTo>
                    <a:cubicBezTo>
                      <a:pt x="505" y="207"/>
                      <a:pt x="505" y="207"/>
                      <a:pt x="505" y="207"/>
                    </a:cubicBezTo>
                    <a:cubicBezTo>
                      <a:pt x="510" y="207"/>
                      <a:pt x="514" y="203"/>
                      <a:pt x="514" y="199"/>
                    </a:cubicBezTo>
                    <a:cubicBezTo>
                      <a:pt x="514" y="122"/>
                      <a:pt x="514" y="122"/>
                      <a:pt x="514" y="122"/>
                    </a:cubicBezTo>
                    <a:cubicBezTo>
                      <a:pt x="546" y="122"/>
                      <a:pt x="546" y="122"/>
                      <a:pt x="546" y="122"/>
                    </a:cubicBezTo>
                    <a:cubicBezTo>
                      <a:pt x="550" y="122"/>
                      <a:pt x="554" y="119"/>
                      <a:pt x="554" y="113"/>
                    </a:cubicBezTo>
                    <a:cubicBezTo>
                      <a:pt x="554" y="8"/>
                      <a:pt x="554" y="8"/>
                      <a:pt x="554" y="8"/>
                    </a:cubicBezTo>
                    <a:cubicBezTo>
                      <a:pt x="554" y="4"/>
                      <a:pt x="550" y="0"/>
                      <a:pt x="54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9" name="Group 328"/>
          <p:cNvGrpSpPr/>
          <p:nvPr/>
        </p:nvGrpSpPr>
        <p:grpSpPr>
          <a:xfrm>
            <a:off x="3058361" y="1832505"/>
            <a:ext cx="429822" cy="429821"/>
            <a:chOff x="3058361" y="1832505"/>
            <a:chExt cx="429822" cy="429821"/>
          </a:xfrm>
        </p:grpSpPr>
        <p:sp>
          <p:nvSpPr>
            <p:cNvPr id="3101" name="Freeform 29"/>
            <p:cNvSpPr>
              <a:spLocks noChangeArrowheads="1"/>
            </p:cNvSpPr>
            <p:nvPr/>
          </p:nvSpPr>
          <p:spPr bwMode="auto">
            <a:xfrm>
              <a:off x="3058361" y="1832505"/>
              <a:ext cx="429822" cy="429821"/>
            </a:xfrm>
            <a:custGeom>
              <a:avLst/>
              <a:gdLst>
                <a:gd name="T0" fmla="*/ 1022 w 1023"/>
                <a:gd name="T1" fmla="*/ 511 h 1024"/>
                <a:gd name="T2" fmla="*/ 1022 w 1023"/>
                <a:gd name="T3" fmla="*/ 511 h 1024"/>
                <a:gd name="T4" fmla="*/ 511 w 1023"/>
                <a:gd name="T5" fmla="*/ 1023 h 1024"/>
                <a:gd name="T6" fmla="*/ 0 w 1023"/>
                <a:gd name="T7" fmla="*/ 511 h 1024"/>
                <a:gd name="T8" fmla="*/ 511 w 1023"/>
                <a:gd name="T9" fmla="*/ 0 h 1024"/>
                <a:gd name="T10" fmla="*/ 1022 w 1023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8" y="1023"/>
                    <a:pt x="0" y="794"/>
                    <a:pt x="0" y="511"/>
                  </a:cubicBezTo>
                  <a:cubicBezTo>
                    <a:pt x="0" y="228"/>
                    <a:pt x="228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136174" y="1895496"/>
              <a:ext cx="270491" cy="276050"/>
              <a:chOff x="3136174" y="1895496"/>
              <a:chExt cx="270491" cy="276050"/>
            </a:xfrm>
            <a:solidFill>
              <a:schemeClr val="bg1"/>
            </a:solidFill>
          </p:grpSpPr>
          <p:sp>
            <p:nvSpPr>
              <p:cNvPr id="3159" name="Freeform 87"/>
              <p:cNvSpPr>
                <a:spLocks noChangeArrowheads="1"/>
              </p:cNvSpPr>
              <p:nvPr/>
            </p:nvSpPr>
            <p:spPr bwMode="auto">
              <a:xfrm>
                <a:off x="3184343" y="1895496"/>
                <a:ext cx="176004" cy="203795"/>
              </a:xfrm>
              <a:custGeom>
                <a:avLst/>
                <a:gdLst>
                  <a:gd name="T0" fmla="*/ 210 w 419"/>
                  <a:gd name="T1" fmla="*/ 485 h 486"/>
                  <a:gd name="T2" fmla="*/ 210 w 419"/>
                  <a:gd name="T3" fmla="*/ 485 h 486"/>
                  <a:gd name="T4" fmla="*/ 418 w 419"/>
                  <a:gd name="T5" fmla="*/ 362 h 486"/>
                  <a:gd name="T6" fmla="*/ 219 w 419"/>
                  <a:gd name="T7" fmla="*/ 100 h 486"/>
                  <a:gd name="T8" fmla="*/ 260 w 419"/>
                  <a:gd name="T9" fmla="*/ 51 h 486"/>
                  <a:gd name="T10" fmla="*/ 210 w 419"/>
                  <a:gd name="T11" fmla="*/ 0 h 486"/>
                  <a:gd name="T12" fmla="*/ 159 w 419"/>
                  <a:gd name="T13" fmla="*/ 51 h 486"/>
                  <a:gd name="T14" fmla="*/ 199 w 419"/>
                  <a:gd name="T15" fmla="*/ 100 h 486"/>
                  <a:gd name="T16" fmla="*/ 0 w 419"/>
                  <a:gd name="T17" fmla="*/ 362 h 486"/>
                  <a:gd name="T18" fmla="*/ 210 w 419"/>
                  <a:gd name="T19" fmla="*/ 485 h 486"/>
                  <a:gd name="T20" fmla="*/ 175 w 419"/>
                  <a:gd name="T21" fmla="*/ 231 h 486"/>
                  <a:gd name="T22" fmla="*/ 175 w 419"/>
                  <a:gd name="T23" fmla="*/ 231 h 486"/>
                  <a:gd name="T24" fmla="*/ 198 w 419"/>
                  <a:gd name="T25" fmla="*/ 231 h 486"/>
                  <a:gd name="T26" fmla="*/ 198 w 419"/>
                  <a:gd name="T27" fmla="*/ 208 h 486"/>
                  <a:gd name="T28" fmla="*/ 210 w 419"/>
                  <a:gd name="T29" fmla="*/ 197 h 486"/>
                  <a:gd name="T30" fmla="*/ 220 w 419"/>
                  <a:gd name="T31" fmla="*/ 208 h 486"/>
                  <a:gd name="T32" fmla="*/ 220 w 419"/>
                  <a:gd name="T33" fmla="*/ 231 h 486"/>
                  <a:gd name="T34" fmla="*/ 243 w 419"/>
                  <a:gd name="T35" fmla="*/ 231 h 486"/>
                  <a:gd name="T36" fmla="*/ 254 w 419"/>
                  <a:gd name="T37" fmla="*/ 243 h 486"/>
                  <a:gd name="T38" fmla="*/ 243 w 419"/>
                  <a:gd name="T39" fmla="*/ 254 h 486"/>
                  <a:gd name="T40" fmla="*/ 220 w 419"/>
                  <a:gd name="T41" fmla="*/ 254 h 486"/>
                  <a:gd name="T42" fmla="*/ 220 w 419"/>
                  <a:gd name="T43" fmla="*/ 322 h 486"/>
                  <a:gd name="T44" fmla="*/ 210 w 419"/>
                  <a:gd name="T45" fmla="*/ 332 h 486"/>
                  <a:gd name="T46" fmla="*/ 198 w 419"/>
                  <a:gd name="T47" fmla="*/ 322 h 486"/>
                  <a:gd name="T48" fmla="*/ 198 w 419"/>
                  <a:gd name="T49" fmla="*/ 254 h 486"/>
                  <a:gd name="T50" fmla="*/ 175 w 419"/>
                  <a:gd name="T51" fmla="*/ 254 h 486"/>
                  <a:gd name="T52" fmla="*/ 164 w 419"/>
                  <a:gd name="T53" fmla="*/ 243 h 486"/>
                  <a:gd name="T54" fmla="*/ 175 w 419"/>
                  <a:gd name="T55" fmla="*/ 231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19" h="486">
                    <a:moveTo>
                      <a:pt x="210" y="485"/>
                    </a:moveTo>
                    <a:lnTo>
                      <a:pt x="210" y="485"/>
                    </a:lnTo>
                    <a:cubicBezTo>
                      <a:pt x="308" y="485"/>
                      <a:pt x="418" y="485"/>
                      <a:pt x="418" y="362"/>
                    </a:cubicBezTo>
                    <a:cubicBezTo>
                      <a:pt x="418" y="256"/>
                      <a:pt x="359" y="178"/>
                      <a:pt x="219" y="100"/>
                    </a:cubicBezTo>
                    <a:cubicBezTo>
                      <a:pt x="242" y="95"/>
                      <a:pt x="260" y="75"/>
                      <a:pt x="260" y="51"/>
                    </a:cubicBezTo>
                    <a:cubicBezTo>
                      <a:pt x="260" y="23"/>
                      <a:pt x="237" y="0"/>
                      <a:pt x="210" y="0"/>
                    </a:cubicBezTo>
                    <a:cubicBezTo>
                      <a:pt x="182" y="0"/>
                      <a:pt x="159" y="23"/>
                      <a:pt x="159" y="51"/>
                    </a:cubicBezTo>
                    <a:cubicBezTo>
                      <a:pt x="159" y="75"/>
                      <a:pt x="176" y="95"/>
                      <a:pt x="199" y="100"/>
                    </a:cubicBezTo>
                    <a:cubicBezTo>
                      <a:pt x="60" y="178"/>
                      <a:pt x="0" y="256"/>
                      <a:pt x="0" y="362"/>
                    </a:cubicBezTo>
                    <a:cubicBezTo>
                      <a:pt x="0" y="485"/>
                      <a:pt x="112" y="485"/>
                      <a:pt x="210" y="485"/>
                    </a:cubicBezTo>
                    <a:close/>
                    <a:moveTo>
                      <a:pt x="175" y="231"/>
                    </a:moveTo>
                    <a:lnTo>
                      <a:pt x="175" y="231"/>
                    </a:lnTo>
                    <a:cubicBezTo>
                      <a:pt x="198" y="231"/>
                      <a:pt x="198" y="231"/>
                      <a:pt x="198" y="231"/>
                    </a:cubicBezTo>
                    <a:cubicBezTo>
                      <a:pt x="198" y="208"/>
                      <a:pt x="198" y="208"/>
                      <a:pt x="198" y="208"/>
                    </a:cubicBezTo>
                    <a:cubicBezTo>
                      <a:pt x="198" y="202"/>
                      <a:pt x="203" y="197"/>
                      <a:pt x="210" y="197"/>
                    </a:cubicBezTo>
                    <a:cubicBezTo>
                      <a:pt x="216" y="197"/>
                      <a:pt x="220" y="202"/>
                      <a:pt x="220" y="208"/>
                    </a:cubicBezTo>
                    <a:cubicBezTo>
                      <a:pt x="220" y="231"/>
                      <a:pt x="220" y="231"/>
                      <a:pt x="220" y="231"/>
                    </a:cubicBezTo>
                    <a:cubicBezTo>
                      <a:pt x="243" y="231"/>
                      <a:pt x="243" y="231"/>
                      <a:pt x="243" y="231"/>
                    </a:cubicBezTo>
                    <a:cubicBezTo>
                      <a:pt x="249" y="231"/>
                      <a:pt x="254" y="237"/>
                      <a:pt x="254" y="243"/>
                    </a:cubicBezTo>
                    <a:cubicBezTo>
                      <a:pt x="254" y="249"/>
                      <a:pt x="249" y="254"/>
                      <a:pt x="243" y="254"/>
                    </a:cubicBezTo>
                    <a:cubicBezTo>
                      <a:pt x="220" y="254"/>
                      <a:pt x="220" y="254"/>
                      <a:pt x="220" y="254"/>
                    </a:cubicBezTo>
                    <a:cubicBezTo>
                      <a:pt x="220" y="322"/>
                      <a:pt x="220" y="322"/>
                      <a:pt x="220" y="322"/>
                    </a:cubicBezTo>
                    <a:cubicBezTo>
                      <a:pt x="220" y="328"/>
                      <a:pt x="216" y="332"/>
                      <a:pt x="210" y="332"/>
                    </a:cubicBezTo>
                    <a:cubicBezTo>
                      <a:pt x="203" y="332"/>
                      <a:pt x="198" y="328"/>
                      <a:pt x="198" y="322"/>
                    </a:cubicBezTo>
                    <a:cubicBezTo>
                      <a:pt x="198" y="254"/>
                      <a:pt x="198" y="254"/>
                      <a:pt x="198" y="254"/>
                    </a:cubicBezTo>
                    <a:cubicBezTo>
                      <a:pt x="175" y="254"/>
                      <a:pt x="175" y="254"/>
                      <a:pt x="175" y="254"/>
                    </a:cubicBezTo>
                    <a:cubicBezTo>
                      <a:pt x="169" y="254"/>
                      <a:pt x="164" y="249"/>
                      <a:pt x="164" y="243"/>
                    </a:cubicBezTo>
                    <a:cubicBezTo>
                      <a:pt x="164" y="237"/>
                      <a:pt x="169" y="231"/>
                      <a:pt x="175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0" name="Freeform 88"/>
              <p:cNvSpPr>
                <a:spLocks noChangeArrowheads="1"/>
              </p:cNvSpPr>
              <p:nvPr/>
            </p:nvSpPr>
            <p:spPr bwMode="auto">
              <a:xfrm>
                <a:off x="3136174" y="2106702"/>
                <a:ext cx="270491" cy="64844"/>
              </a:xfrm>
              <a:custGeom>
                <a:avLst/>
                <a:gdLst>
                  <a:gd name="T0" fmla="*/ 640 w 646"/>
                  <a:gd name="T1" fmla="*/ 133 h 155"/>
                  <a:gd name="T2" fmla="*/ 640 w 646"/>
                  <a:gd name="T3" fmla="*/ 133 h 155"/>
                  <a:gd name="T4" fmla="*/ 576 w 646"/>
                  <a:gd name="T5" fmla="*/ 102 h 155"/>
                  <a:gd name="T6" fmla="*/ 512 w 646"/>
                  <a:gd name="T7" fmla="*/ 116 h 155"/>
                  <a:gd name="T8" fmla="*/ 437 w 646"/>
                  <a:gd name="T9" fmla="*/ 131 h 155"/>
                  <a:gd name="T10" fmla="*/ 337 w 646"/>
                  <a:gd name="T11" fmla="*/ 92 h 155"/>
                  <a:gd name="T12" fmla="*/ 463 w 646"/>
                  <a:gd name="T13" fmla="*/ 92 h 155"/>
                  <a:gd name="T14" fmla="*/ 473 w 646"/>
                  <a:gd name="T15" fmla="*/ 86 h 155"/>
                  <a:gd name="T16" fmla="*/ 474 w 646"/>
                  <a:gd name="T17" fmla="*/ 77 h 155"/>
                  <a:gd name="T18" fmla="*/ 455 w 646"/>
                  <a:gd name="T19" fmla="*/ 0 h 155"/>
                  <a:gd name="T20" fmla="*/ 323 w 646"/>
                  <a:gd name="T21" fmla="*/ 10 h 155"/>
                  <a:gd name="T22" fmla="*/ 189 w 646"/>
                  <a:gd name="T23" fmla="*/ 0 h 155"/>
                  <a:gd name="T24" fmla="*/ 171 w 646"/>
                  <a:gd name="T25" fmla="*/ 77 h 155"/>
                  <a:gd name="T26" fmla="*/ 173 w 646"/>
                  <a:gd name="T27" fmla="*/ 86 h 155"/>
                  <a:gd name="T28" fmla="*/ 181 w 646"/>
                  <a:gd name="T29" fmla="*/ 92 h 155"/>
                  <a:gd name="T30" fmla="*/ 307 w 646"/>
                  <a:gd name="T31" fmla="*/ 92 h 155"/>
                  <a:gd name="T32" fmla="*/ 208 w 646"/>
                  <a:gd name="T33" fmla="*/ 131 h 155"/>
                  <a:gd name="T34" fmla="*/ 132 w 646"/>
                  <a:gd name="T35" fmla="*/ 116 h 155"/>
                  <a:gd name="T36" fmla="*/ 69 w 646"/>
                  <a:gd name="T37" fmla="*/ 102 h 155"/>
                  <a:gd name="T38" fmla="*/ 4 w 646"/>
                  <a:gd name="T39" fmla="*/ 133 h 155"/>
                  <a:gd name="T40" fmla="*/ 4 w 646"/>
                  <a:gd name="T41" fmla="*/ 150 h 155"/>
                  <a:gd name="T42" fmla="*/ 20 w 646"/>
                  <a:gd name="T43" fmla="*/ 150 h 155"/>
                  <a:gd name="T44" fmla="*/ 69 w 646"/>
                  <a:gd name="T45" fmla="*/ 125 h 155"/>
                  <a:gd name="T46" fmla="*/ 125 w 646"/>
                  <a:gd name="T47" fmla="*/ 137 h 155"/>
                  <a:gd name="T48" fmla="*/ 208 w 646"/>
                  <a:gd name="T49" fmla="*/ 153 h 155"/>
                  <a:gd name="T50" fmla="*/ 323 w 646"/>
                  <a:gd name="T51" fmla="*/ 107 h 155"/>
                  <a:gd name="T52" fmla="*/ 437 w 646"/>
                  <a:gd name="T53" fmla="*/ 153 h 155"/>
                  <a:gd name="T54" fmla="*/ 519 w 646"/>
                  <a:gd name="T55" fmla="*/ 137 h 155"/>
                  <a:gd name="T56" fmla="*/ 576 w 646"/>
                  <a:gd name="T57" fmla="*/ 125 h 155"/>
                  <a:gd name="T58" fmla="*/ 625 w 646"/>
                  <a:gd name="T59" fmla="*/ 150 h 155"/>
                  <a:gd name="T60" fmla="*/ 641 w 646"/>
                  <a:gd name="T61" fmla="*/ 150 h 155"/>
                  <a:gd name="T62" fmla="*/ 640 w 646"/>
                  <a:gd name="T63" fmla="*/ 133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46" h="155">
                    <a:moveTo>
                      <a:pt x="640" y="133"/>
                    </a:moveTo>
                    <a:lnTo>
                      <a:pt x="640" y="133"/>
                    </a:lnTo>
                    <a:cubicBezTo>
                      <a:pt x="636" y="130"/>
                      <a:pt x="604" y="102"/>
                      <a:pt x="576" y="102"/>
                    </a:cubicBezTo>
                    <a:cubicBezTo>
                      <a:pt x="552" y="102"/>
                      <a:pt x="533" y="109"/>
                      <a:pt x="512" y="116"/>
                    </a:cubicBezTo>
                    <a:cubicBezTo>
                      <a:pt x="491" y="123"/>
                      <a:pt x="468" y="131"/>
                      <a:pt x="437" y="131"/>
                    </a:cubicBezTo>
                    <a:cubicBezTo>
                      <a:pt x="400" y="131"/>
                      <a:pt x="354" y="114"/>
                      <a:pt x="337" y="92"/>
                    </a:cubicBezTo>
                    <a:cubicBezTo>
                      <a:pt x="463" y="92"/>
                      <a:pt x="463" y="92"/>
                      <a:pt x="463" y="92"/>
                    </a:cubicBezTo>
                    <a:cubicBezTo>
                      <a:pt x="466" y="92"/>
                      <a:pt x="469" y="90"/>
                      <a:pt x="473" y="86"/>
                    </a:cubicBezTo>
                    <a:cubicBezTo>
                      <a:pt x="475" y="84"/>
                      <a:pt x="475" y="80"/>
                      <a:pt x="474" y="77"/>
                    </a:cubicBezTo>
                    <a:cubicBezTo>
                      <a:pt x="455" y="0"/>
                      <a:pt x="455" y="0"/>
                      <a:pt x="455" y="0"/>
                    </a:cubicBezTo>
                    <a:cubicBezTo>
                      <a:pt x="414" y="9"/>
                      <a:pt x="367" y="10"/>
                      <a:pt x="323" y="10"/>
                    </a:cubicBezTo>
                    <a:cubicBezTo>
                      <a:pt x="277" y="10"/>
                      <a:pt x="230" y="9"/>
                      <a:pt x="189" y="0"/>
                    </a:cubicBezTo>
                    <a:cubicBezTo>
                      <a:pt x="171" y="77"/>
                      <a:pt x="171" y="77"/>
                      <a:pt x="171" y="77"/>
                    </a:cubicBezTo>
                    <a:cubicBezTo>
                      <a:pt x="170" y="80"/>
                      <a:pt x="171" y="84"/>
                      <a:pt x="173" y="86"/>
                    </a:cubicBezTo>
                    <a:cubicBezTo>
                      <a:pt x="175" y="90"/>
                      <a:pt x="178" y="92"/>
                      <a:pt x="181" y="92"/>
                    </a:cubicBezTo>
                    <a:cubicBezTo>
                      <a:pt x="307" y="92"/>
                      <a:pt x="307" y="92"/>
                      <a:pt x="307" y="92"/>
                    </a:cubicBezTo>
                    <a:cubicBezTo>
                      <a:pt x="290" y="114"/>
                      <a:pt x="245" y="131"/>
                      <a:pt x="208" y="131"/>
                    </a:cubicBezTo>
                    <a:cubicBezTo>
                      <a:pt x="176" y="131"/>
                      <a:pt x="154" y="123"/>
                      <a:pt x="132" y="116"/>
                    </a:cubicBezTo>
                    <a:cubicBezTo>
                      <a:pt x="111" y="109"/>
                      <a:pt x="93" y="102"/>
                      <a:pt x="69" y="102"/>
                    </a:cubicBezTo>
                    <a:cubicBezTo>
                      <a:pt x="41" y="102"/>
                      <a:pt x="8" y="130"/>
                      <a:pt x="4" y="133"/>
                    </a:cubicBezTo>
                    <a:cubicBezTo>
                      <a:pt x="0" y="137"/>
                      <a:pt x="0" y="145"/>
                      <a:pt x="4" y="150"/>
                    </a:cubicBezTo>
                    <a:cubicBezTo>
                      <a:pt x="8" y="154"/>
                      <a:pt x="15" y="154"/>
                      <a:pt x="20" y="150"/>
                    </a:cubicBezTo>
                    <a:cubicBezTo>
                      <a:pt x="27" y="144"/>
                      <a:pt x="52" y="125"/>
                      <a:pt x="69" y="125"/>
                    </a:cubicBezTo>
                    <a:cubicBezTo>
                      <a:pt x="88" y="125"/>
                      <a:pt x="105" y="130"/>
                      <a:pt x="125" y="137"/>
                    </a:cubicBezTo>
                    <a:cubicBezTo>
                      <a:pt x="147" y="145"/>
                      <a:pt x="173" y="153"/>
                      <a:pt x="208" y="153"/>
                    </a:cubicBezTo>
                    <a:cubicBezTo>
                      <a:pt x="250" y="153"/>
                      <a:pt x="299" y="136"/>
                      <a:pt x="323" y="107"/>
                    </a:cubicBezTo>
                    <a:cubicBezTo>
                      <a:pt x="346" y="136"/>
                      <a:pt x="395" y="153"/>
                      <a:pt x="437" y="153"/>
                    </a:cubicBezTo>
                    <a:cubicBezTo>
                      <a:pt x="472" y="153"/>
                      <a:pt x="498" y="145"/>
                      <a:pt x="519" y="137"/>
                    </a:cubicBezTo>
                    <a:cubicBezTo>
                      <a:pt x="539" y="130"/>
                      <a:pt x="556" y="125"/>
                      <a:pt x="576" y="125"/>
                    </a:cubicBezTo>
                    <a:cubicBezTo>
                      <a:pt x="592" y="125"/>
                      <a:pt x="617" y="144"/>
                      <a:pt x="625" y="150"/>
                    </a:cubicBezTo>
                    <a:cubicBezTo>
                      <a:pt x="630" y="154"/>
                      <a:pt x="637" y="154"/>
                      <a:pt x="641" y="150"/>
                    </a:cubicBezTo>
                    <a:cubicBezTo>
                      <a:pt x="645" y="145"/>
                      <a:pt x="644" y="137"/>
                      <a:pt x="640" y="13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42" name="Group 341"/>
          <p:cNvGrpSpPr/>
          <p:nvPr/>
        </p:nvGrpSpPr>
        <p:grpSpPr>
          <a:xfrm>
            <a:off x="4788763" y="1832505"/>
            <a:ext cx="429822" cy="429821"/>
            <a:chOff x="4788763" y="1832505"/>
            <a:chExt cx="429822" cy="429821"/>
          </a:xfrm>
        </p:grpSpPr>
        <p:sp>
          <p:nvSpPr>
            <p:cNvPr id="3103" name="Freeform 31"/>
            <p:cNvSpPr>
              <a:spLocks noChangeArrowheads="1"/>
            </p:cNvSpPr>
            <p:nvPr/>
          </p:nvSpPr>
          <p:spPr bwMode="auto">
            <a:xfrm>
              <a:off x="4788763" y="1832505"/>
              <a:ext cx="429822" cy="429821"/>
            </a:xfrm>
            <a:custGeom>
              <a:avLst/>
              <a:gdLst>
                <a:gd name="T0" fmla="*/ 1024 w 1025"/>
                <a:gd name="T1" fmla="*/ 511 h 1024"/>
                <a:gd name="T2" fmla="*/ 1024 w 1025"/>
                <a:gd name="T3" fmla="*/ 511 h 1024"/>
                <a:gd name="T4" fmla="*/ 512 w 1025"/>
                <a:gd name="T5" fmla="*/ 1023 h 1024"/>
                <a:gd name="T6" fmla="*/ 0 w 1025"/>
                <a:gd name="T7" fmla="*/ 511 h 1024"/>
                <a:gd name="T8" fmla="*/ 512 w 1025"/>
                <a:gd name="T9" fmla="*/ 0 h 1024"/>
                <a:gd name="T10" fmla="*/ 1024 w 1025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4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4"/>
                    <a:pt x="795" y="1023"/>
                    <a:pt x="512" y="1023"/>
                  </a:cubicBezTo>
                  <a:cubicBezTo>
                    <a:pt x="230" y="1023"/>
                    <a:pt x="0" y="794"/>
                    <a:pt x="0" y="511"/>
                  </a:cubicBezTo>
                  <a:cubicBezTo>
                    <a:pt x="0" y="228"/>
                    <a:pt x="230" y="0"/>
                    <a:pt x="512" y="0"/>
                  </a:cubicBezTo>
                  <a:cubicBezTo>
                    <a:pt x="795" y="0"/>
                    <a:pt x="1024" y="228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Freeform 89"/>
            <p:cNvSpPr>
              <a:spLocks noChangeArrowheads="1"/>
            </p:cNvSpPr>
            <p:nvPr/>
          </p:nvSpPr>
          <p:spPr bwMode="auto">
            <a:xfrm>
              <a:off x="4896219" y="1893644"/>
              <a:ext cx="214911" cy="283459"/>
            </a:xfrm>
            <a:custGeom>
              <a:avLst/>
              <a:gdLst>
                <a:gd name="T0" fmla="*/ 497 w 511"/>
                <a:gd name="T1" fmla="*/ 651 h 676"/>
                <a:gd name="T2" fmla="*/ 497 w 511"/>
                <a:gd name="T3" fmla="*/ 651 h 676"/>
                <a:gd name="T4" fmla="*/ 445 w 511"/>
                <a:gd name="T5" fmla="*/ 651 h 676"/>
                <a:gd name="T6" fmla="*/ 445 w 511"/>
                <a:gd name="T7" fmla="*/ 616 h 676"/>
                <a:gd name="T8" fmla="*/ 434 w 511"/>
                <a:gd name="T9" fmla="*/ 604 h 676"/>
                <a:gd name="T10" fmla="*/ 381 w 511"/>
                <a:gd name="T11" fmla="*/ 604 h 676"/>
                <a:gd name="T12" fmla="*/ 331 w 511"/>
                <a:gd name="T13" fmla="*/ 362 h 676"/>
                <a:gd name="T14" fmla="*/ 184 w 511"/>
                <a:gd name="T15" fmla="*/ 362 h 676"/>
                <a:gd name="T16" fmla="*/ 134 w 511"/>
                <a:gd name="T17" fmla="*/ 604 h 676"/>
                <a:gd name="T18" fmla="*/ 76 w 511"/>
                <a:gd name="T19" fmla="*/ 604 h 676"/>
                <a:gd name="T20" fmla="*/ 63 w 511"/>
                <a:gd name="T21" fmla="*/ 616 h 676"/>
                <a:gd name="T22" fmla="*/ 63 w 511"/>
                <a:gd name="T23" fmla="*/ 651 h 676"/>
                <a:gd name="T24" fmla="*/ 12 w 511"/>
                <a:gd name="T25" fmla="*/ 651 h 676"/>
                <a:gd name="T26" fmla="*/ 0 w 511"/>
                <a:gd name="T27" fmla="*/ 662 h 676"/>
                <a:gd name="T28" fmla="*/ 12 w 511"/>
                <a:gd name="T29" fmla="*/ 675 h 676"/>
                <a:gd name="T30" fmla="*/ 497 w 511"/>
                <a:gd name="T31" fmla="*/ 675 h 676"/>
                <a:gd name="T32" fmla="*/ 510 w 511"/>
                <a:gd name="T33" fmla="*/ 662 h 676"/>
                <a:gd name="T34" fmla="*/ 497 w 511"/>
                <a:gd name="T35" fmla="*/ 651 h 676"/>
                <a:gd name="T36" fmla="*/ 87 w 511"/>
                <a:gd name="T37" fmla="*/ 628 h 676"/>
                <a:gd name="T38" fmla="*/ 87 w 511"/>
                <a:gd name="T39" fmla="*/ 628 h 676"/>
                <a:gd name="T40" fmla="*/ 421 w 511"/>
                <a:gd name="T41" fmla="*/ 628 h 676"/>
                <a:gd name="T42" fmla="*/ 421 w 511"/>
                <a:gd name="T43" fmla="*/ 651 h 676"/>
                <a:gd name="T44" fmla="*/ 87 w 511"/>
                <a:gd name="T45" fmla="*/ 651 h 676"/>
                <a:gd name="T46" fmla="*/ 87 w 511"/>
                <a:gd name="T47" fmla="*/ 628 h 676"/>
                <a:gd name="T48" fmla="*/ 94 w 511"/>
                <a:gd name="T49" fmla="*/ 336 h 676"/>
                <a:gd name="T50" fmla="*/ 94 w 511"/>
                <a:gd name="T51" fmla="*/ 336 h 676"/>
                <a:gd name="T52" fmla="*/ 94 w 511"/>
                <a:gd name="T53" fmla="*/ 243 h 676"/>
                <a:gd name="T54" fmla="*/ 103 w 511"/>
                <a:gd name="T55" fmla="*/ 233 h 676"/>
                <a:gd name="T56" fmla="*/ 194 w 511"/>
                <a:gd name="T57" fmla="*/ 233 h 676"/>
                <a:gd name="T58" fmla="*/ 132 w 511"/>
                <a:gd name="T59" fmla="*/ 126 h 676"/>
                <a:gd name="T60" fmla="*/ 258 w 511"/>
                <a:gd name="T61" fmla="*/ 0 h 676"/>
                <a:gd name="T62" fmla="*/ 383 w 511"/>
                <a:gd name="T63" fmla="*/ 126 h 676"/>
                <a:gd name="T64" fmla="*/ 320 w 511"/>
                <a:gd name="T65" fmla="*/ 233 h 676"/>
                <a:gd name="T66" fmla="*/ 407 w 511"/>
                <a:gd name="T67" fmla="*/ 233 h 676"/>
                <a:gd name="T68" fmla="*/ 415 w 511"/>
                <a:gd name="T69" fmla="*/ 243 h 676"/>
                <a:gd name="T70" fmla="*/ 415 w 511"/>
                <a:gd name="T71" fmla="*/ 336 h 676"/>
                <a:gd name="T72" fmla="*/ 407 w 511"/>
                <a:gd name="T73" fmla="*/ 345 h 676"/>
                <a:gd name="T74" fmla="*/ 359 w 511"/>
                <a:gd name="T75" fmla="*/ 345 h 676"/>
                <a:gd name="T76" fmla="*/ 358 w 511"/>
                <a:gd name="T77" fmla="*/ 345 h 676"/>
                <a:gd name="T78" fmla="*/ 150 w 511"/>
                <a:gd name="T79" fmla="*/ 345 h 676"/>
                <a:gd name="T80" fmla="*/ 150 w 511"/>
                <a:gd name="T81" fmla="*/ 345 h 676"/>
                <a:gd name="T82" fmla="*/ 103 w 511"/>
                <a:gd name="T83" fmla="*/ 345 h 676"/>
                <a:gd name="T84" fmla="*/ 94 w 511"/>
                <a:gd name="T85" fmla="*/ 33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1" h="676">
                  <a:moveTo>
                    <a:pt x="497" y="651"/>
                  </a:moveTo>
                  <a:lnTo>
                    <a:pt x="497" y="651"/>
                  </a:lnTo>
                  <a:cubicBezTo>
                    <a:pt x="445" y="651"/>
                    <a:pt x="445" y="651"/>
                    <a:pt x="445" y="651"/>
                  </a:cubicBezTo>
                  <a:cubicBezTo>
                    <a:pt x="445" y="616"/>
                    <a:pt x="445" y="616"/>
                    <a:pt x="445" y="616"/>
                  </a:cubicBezTo>
                  <a:cubicBezTo>
                    <a:pt x="445" y="609"/>
                    <a:pt x="440" y="604"/>
                    <a:pt x="434" y="604"/>
                  </a:cubicBezTo>
                  <a:cubicBezTo>
                    <a:pt x="381" y="604"/>
                    <a:pt x="381" y="604"/>
                    <a:pt x="381" y="604"/>
                  </a:cubicBezTo>
                  <a:cubicBezTo>
                    <a:pt x="331" y="362"/>
                    <a:pt x="331" y="362"/>
                    <a:pt x="331" y="362"/>
                  </a:cubicBezTo>
                  <a:cubicBezTo>
                    <a:pt x="184" y="362"/>
                    <a:pt x="184" y="362"/>
                    <a:pt x="184" y="362"/>
                  </a:cubicBezTo>
                  <a:cubicBezTo>
                    <a:pt x="134" y="604"/>
                    <a:pt x="134" y="604"/>
                    <a:pt x="134" y="604"/>
                  </a:cubicBezTo>
                  <a:cubicBezTo>
                    <a:pt x="76" y="604"/>
                    <a:pt x="76" y="604"/>
                    <a:pt x="76" y="604"/>
                  </a:cubicBezTo>
                  <a:cubicBezTo>
                    <a:pt x="68" y="604"/>
                    <a:pt x="63" y="609"/>
                    <a:pt x="63" y="616"/>
                  </a:cubicBezTo>
                  <a:cubicBezTo>
                    <a:pt x="63" y="651"/>
                    <a:pt x="63" y="651"/>
                    <a:pt x="63" y="651"/>
                  </a:cubicBezTo>
                  <a:cubicBezTo>
                    <a:pt x="12" y="651"/>
                    <a:pt x="12" y="651"/>
                    <a:pt x="12" y="651"/>
                  </a:cubicBezTo>
                  <a:cubicBezTo>
                    <a:pt x="5" y="651"/>
                    <a:pt x="0" y="656"/>
                    <a:pt x="0" y="662"/>
                  </a:cubicBezTo>
                  <a:cubicBezTo>
                    <a:pt x="0" y="669"/>
                    <a:pt x="5" y="675"/>
                    <a:pt x="12" y="675"/>
                  </a:cubicBezTo>
                  <a:cubicBezTo>
                    <a:pt x="497" y="675"/>
                    <a:pt x="497" y="675"/>
                    <a:pt x="497" y="675"/>
                  </a:cubicBezTo>
                  <a:cubicBezTo>
                    <a:pt x="504" y="675"/>
                    <a:pt x="510" y="669"/>
                    <a:pt x="510" y="662"/>
                  </a:cubicBezTo>
                  <a:cubicBezTo>
                    <a:pt x="510" y="656"/>
                    <a:pt x="504" y="651"/>
                    <a:pt x="497" y="651"/>
                  </a:cubicBezTo>
                  <a:close/>
                  <a:moveTo>
                    <a:pt x="87" y="628"/>
                  </a:moveTo>
                  <a:lnTo>
                    <a:pt x="87" y="628"/>
                  </a:lnTo>
                  <a:cubicBezTo>
                    <a:pt x="421" y="628"/>
                    <a:pt x="421" y="628"/>
                    <a:pt x="421" y="628"/>
                  </a:cubicBezTo>
                  <a:cubicBezTo>
                    <a:pt x="421" y="651"/>
                    <a:pt x="421" y="651"/>
                    <a:pt x="421" y="651"/>
                  </a:cubicBezTo>
                  <a:cubicBezTo>
                    <a:pt x="87" y="651"/>
                    <a:pt x="87" y="651"/>
                    <a:pt x="87" y="651"/>
                  </a:cubicBezTo>
                  <a:lnTo>
                    <a:pt x="87" y="628"/>
                  </a:lnTo>
                  <a:close/>
                  <a:moveTo>
                    <a:pt x="94" y="336"/>
                  </a:moveTo>
                  <a:lnTo>
                    <a:pt x="94" y="336"/>
                  </a:lnTo>
                  <a:cubicBezTo>
                    <a:pt x="94" y="243"/>
                    <a:pt x="94" y="243"/>
                    <a:pt x="94" y="243"/>
                  </a:cubicBezTo>
                  <a:cubicBezTo>
                    <a:pt x="94" y="237"/>
                    <a:pt x="98" y="233"/>
                    <a:pt x="103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57" y="211"/>
                    <a:pt x="132" y="172"/>
                    <a:pt x="132" y="126"/>
                  </a:cubicBezTo>
                  <a:cubicBezTo>
                    <a:pt x="132" y="56"/>
                    <a:pt x="188" y="0"/>
                    <a:pt x="258" y="0"/>
                  </a:cubicBezTo>
                  <a:cubicBezTo>
                    <a:pt x="326" y="0"/>
                    <a:pt x="383" y="56"/>
                    <a:pt x="383" y="126"/>
                  </a:cubicBezTo>
                  <a:cubicBezTo>
                    <a:pt x="383" y="172"/>
                    <a:pt x="358" y="211"/>
                    <a:pt x="320" y="233"/>
                  </a:cubicBezTo>
                  <a:cubicBezTo>
                    <a:pt x="407" y="233"/>
                    <a:pt x="407" y="233"/>
                    <a:pt x="407" y="233"/>
                  </a:cubicBezTo>
                  <a:cubicBezTo>
                    <a:pt x="411" y="233"/>
                    <a:pt x="415" y="237"/>
                    <a:pt x="415" y="243"/>
                  </a:cubicBezTo>
                  <a:cubicBezTo>
                    <a:pt x="415" y="336"/>
                    <a:pt x="415" y="336"/>
                    <a:pt x="415" y="336"/>
                  </a:cubicBezTo>
                  <a:cubicBezTo>
                    <a:pt x="415" y="340"/>
                    <a:pt x="411" y="345"/>
                    <a:pt x="407" y="345"/>
                  </a:cubicBezTo>
                  <a:cubicBezTo>
                    <a:pt x="359" y="345"/>
                    <a:pt x="359" y="345"/>
                    <a:pt x="359" y="345"/>
                  </a:cubicBezTo>
                  <a:cubicBezTo>
                    <a:pt x="358" y="345"/>
                    <a:pt x="358" y="345"/>
                    <a:pt x="358" y="345"/>
                  </a:cubicBezTo>
                  <a:cubicBezTo>
                    <a:pt x="150" y="345"/>
                    <a:pt x="150" y="345"/>
                    <a:pt x="150" y="345"/>
                  </a:cubicBezTo>
                  <a:lnTo>
                    <a:pt x="150" y="345"/>
                  </a:lnTo>
                  <a:cubicBezTo>
                    <a:pt x="103" y="345"/>
                    <a:pt x="103" y="345"/>
                    <a:pt x="103" y="345"/>
                  </a:cubicBezTo>
                  <a:cubicBezTo>
                    <a:pt x="98" y="345"/>
                    <a:pt x="94" y="340"/>
                    <a:pt x="94" y="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8256978" y="2701412"/>
            <a:ext cx="429822" cy="429821"/>
            <a:chOff x="8256978" y="2701412"/>
            <a:chExt cx="429822" cy="429821"/>
          </a:xfrm>
        </p:grpSpPr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>
              <a:off x="8256978" y="2701412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1 w 1024"/>
                <a:gd name="T5" fmla="*/ 1022 h 1023"/>
                <a:gd name="T6" fmla="*/ 0 w 1024"/>
                <a:gd name="T7" fmla="*/ 511 h 1023"/>
                <a:gd name="T8" fmla="*/ 511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321822" y="2818130"/>
              <a:ext cx="292723" cy="172301"/>
              <a:chOff x="8321822" y="2818130"/>
              <a:chExt cx="292723" cy="172301"/>
            </a:xfrm>
            <a:solidFill>
              <a:schemeClr val="bg1"/>
            </a:solidFill>
          </p:grpSpPr>
          <p:sp>
            <p:nvSpPr>
              <p:cNvPr id="3162" name="Freeform 90"/>
              <p:cNvSpPr>
                <a:spLocks noChangeArrowheads="1"/>
              </p:cNvSpPr>
              <p:nvPr/>
            </p:nvSpPr>
            <p:spPr bwMode="auto">
              <a:xfrm>
                <a:off x="8321822" y="2818130"/>
                <a:ext cx="172300" cy="170446"/>
              </a:xfrm>
              <a:custGeom>
                <a:avLst/>
                <a:gdLst>
                  <a:gd name="T0" fmla="*/ 409 w 411"/>
                  <a:gd name="T1" fmla="*/ 398 h 407"/>
                  <a:gd name="T2" fmla="*/ 409 w 411"/>
                  <a:gd name="T3" fmla="*/ 398 h 407"/>
                  <a:gd name="T4" fmla="*/ 232 w 411"/>
                  <a:gd name="T5" fmla="*/ 9 h 407"/>
                  <a:gd name="T6" fmla="*/ 219 w 411"/>
                  <a:gd name="T7" fmla="*/ 0 h 407"/>
                  <a:gd name="T8" fmla="*/ 202 w 411"/>
                  <a:gd name="T9" fmla="*/ 0 h 407"/>
                  <a:gd name="T10" fmla="*/ 201 w 411"/>
                  <a:gd name="T11" fmla="*/ 0 h 407"/>
                  <a:gd name="T12" fmla="*/ 179 w 411"/>
                  <a:gd name="T13" fmla="*/ 7 h 407"/>
                  <a:gd name="T14" fmla="*/ 177 w 411"/>
                  <a:gd name="T15" fmla="*/ 11 h 407"/>
                  <a:gd name="T16" fmla="*/ 170 w 411"/>
                  <a:gd name="T17" fmla="*/ 25 h 407"/>
                  <a:gd name="T18" fmla="*/ 155 w 411"/>
                  <a:gd name="T19" fmla="*/ 60 h 407"/>
                  <a:gd name="T20" fmla="*/ 136 w 411"/>
                  <a:gd name="T21" fmla="*/ 101 h 407"/>
                  <a:gd name="T22" fmla="*/ 86 w 411"/>
                  <a:gd name="T23" fmla="*/ 210 h 407"/>
                  <a:gd name="T24" fmla="*/ 0 w 411"/>
                  <a:gd name="T25" fmla="*/ 401 h 407"/>
                  <a:gd name="T26" fmla="*/ 1 w 411"/>
                  <a:gd name="T27" fmla="*/ 405 h 407"/>
                  <a:gd name="T28" fmla="*/ 3 w 411"/>
                  <a:gd name="T29" fmla="*/ 406 h 407"/>
                  <a:gd name="T30" fmla="*/ 46 w 411"/>
                  <a:gd name="T31" fmla="*/ 406 h 407"/>
                  <a:gd name="T32" fmla="*/ 54 w 411"/>
                  <a:gd name="T33" fmla="*/ 402 h 407"/>
                  <a:gd name="T34" fmla="*/ 99 w 411"/>
                  <a:gd name="T35" fmla="*/ 302 h 407"/>
                  <a:gd name="T36" fmla="*/ 99 w 411"/>
                  <a:gd name="T37" fmla="*/ 302 h 407"/>
                  <a:gd name="T38" fmla="*/ 309 w 411"/>
                  <a:gd name="T39" fmla="*/ 302 h 407"/>
                  <a:gd name="T40" fmla="*/ 310 w 411"/>
                  <a:gd name="T41" fmla="*/ 302 h 407"/>
                  <a:gd name="T42" fmla="*/ 354 w 411"/>
                  <a:gd name="T43" fmla="*/ 402 h 407"/>
                  <a:gd name="T44" fmla="*/ 361 w 411"/>
                  <a:gd name="T45" fmla="*/ 406 h 407"/>
                  <a:gd name="T46" fmla="*/ 406 w 411"/>
                  <a:gd name="T47" fmla="*/ 406 h 407"/>
                  <a:gd name="T48" fmla="*/ 410 w 411"/>
                  <a:gd name="T49" fmla="*/ 403 h 407"/>
                  <a:gd name="T50" fmla="*/ 409 w 411"/>
                  <a:gd name="T51" fmla="*/ 401 h 407"/>
                  <a:gd name="T52" fmla="*/ 409 w 411"/>
                  <a:gd name="T53" fmla="*/ 398 h 407"/>
                  <a:gd name="T54" fmla="*/ 288 w 411"/>
                  <a:gd name="T55" fmla="*/ 253 h 407"/>
                  <a:gd name="T56" fmla="*/ 288 w 411"/>
                  <a:gd name="T57" fmla="*/ 253 h 407"/>
                  <a:gd name="T58" fmla="*/ 288 w 411"/>
                  <a:gd name="T59" fmla="*/ 254 h 407"/>
                  <a:gd name="T60" fmla="*/ 287 w 411"/>
                  <a:gd name="T61" fmla="*/ 254 h 407"/>
                  <a:gd name="T62" fmla="*/ 120 w 411"/>
                  <a:gd name="T63" fmla="*/ 254 h 407"/>
                  <a:gd name="T64" fmla="*/ 119 w 411"/>
                  <a:gd name="T65" fmla="*/ 254 h 407"/>
                  <a:gd name="T66" fmla="*/ 119 w 411"/>
                  <a:gd name="T67" fmla="*/ 253 h 407"/>
                  <a:gd name="T68" fmla="*/ 204 w 411"/>
                  <a:gd name="T69" fmla="*/ 66 h 407"/>
                  <a:gd name="T70" fmla="*/ 204 w 411"/>
                  <a:gd name="T71" fmla="*/ 65 h 407"/>
                  <a:gd name="T72" fmla="*/ 205 w 411"/>
                  <a:gd name="T73" fmla="*/ 66 h 407"/>
                  <a:gd name="T74" fmla="*/ 288 w 411"/>
                  <a:gd name="T75" fmla="*/ 253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11" h="407">
                    <a:moveTo>
                      <a:pt x="409" y="398"/>
                    </a:moveTo>
                    <a:lnTo>
                      <a:pt x="409" y="398"/>
                    </a:lnTo>
                    <a:cubicBezTo>
                      <a:pt x="232" y="9"/>
                      <a:pt x="232" y="9"/>
                      <a:pt x="232" y="9"/>
                    </a:cubicBezTo>
                    <a:cubicBezTo>
                      <a:pt x="229" y="2"/>
                      <a:pt x="223" y="0"/>
                      <a:pt x="219" y="0"/>
                    </a:cubicBezTo>
                    <a:cubicBezTo>
                      <a:pt x="202" y="0"/>
                      <a:pt x="202" y="0"/>
                      <a:pt x="202" y="0"/>
                    </a:cubicBezTo>
                    <a:lnTo>
                      <a:pt x="201" y="0"/>
                    </a:lnTo>
                    <a:cubicBezTo>
                      <a:pt x="193" y="0"/>
                      <a:pt x="182" y="0"/>
                      <a:pt x="179" y="7"/>
                    </a:cubicBezTo>
                    <a:cubicBezTo>
                      <a:pt x="178" y="8"/>
                      <a:pt x="177" y="10"/>
                      <a:pt x="177" y="11"/>
                    </a:cubicBezTo>
                    <a:cubicBezTo>
                      <a:pt x="170" y="25"/>
                      <a:pt x="170" y="25"/>
                      <a:pt x="170" y="25"/>
                    </a:cubicBezTo>
                    <a:cubicBezTo>
                      <a:pt x="168" y="28"/>
                      <a:pt x="161" y="44"/>
                      <a:pt x="155" y="60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22" y="130"/>
                      <a:pt x="90" y="202"/>
                      <a:pt x="86" y="210"/>
                    </a:cubicBezTo>
                    <a:cubicBezTo>
                      <a:pt x="0" y="401"/>
                      <a:pt x="0" y="401"/>
                      <a:pt x="0" y="401"/>
                    </a:cubicBezTo>
                    <a:cubicBezTo>
                      <a:pt x="0" y="403"/>
                      <a:pt x="0" y="404"/>
                      <a:pt x="1" y="405"/>
                    </a:cubicBezTo>
                    <a:cubicBezTo>
                      <a:pt x="1" y="406"/>
                      <a:pt x="2" y="406"/>
                      <a:pt x="3" y="406"/>
                    </a:cubicBezTo>
                    <a:cubicBezTo>
                      <a:pt x="46" y="406"/>
                      <a:pt x="46" y="406"/>
                      <a:pt x="46" y="406"/>
                    </a:cubicBezTo>
                    <a:cubicBezTo>
                      <a:pt x="50" y="406"/>
                      <a:pt x="53" y="404"/>
                      <a:pt x="54" y="402"/>
                    </a:cubicBezTo>
                    <a:cubicBezTo>
                      <a:pt x="99" y="302"/>
                      <a:pt x="99" y="302"/>
                      <a:pt x="99" y="302"/>
                    </a:cubicBezTo>
                    <a:lnTo>
                      <a:pt x="99" y="302"/>
                    </a:lnTo>
                    <a:cubicBezTo>
                      <a:pt x="309" y="302"/>
                      <a:pt x="309" y="302"/>
                      <a:pt x="309" y="302"/>
                    </a:cubicBezTo>
                    <a:lnTo>
                      <a:pt x="310" y="302"/>
                    </a:lnTo>
                    <a:cubicBezTo>
                      <a:pt x="354" y="402"/>
                      <a:pt x="354" y="402"/>
                      <a:pt x="354" y="402"/>
                    </a:cubicBezTo>
                    <a:cubicBezTo>
                      <a:pt x="355" y="404"/>
                      <a:pt x="358" y="406"/>
                      <a:pt x="361" y="406"/>
                    </a:cubicBezTo>
                    <a:cubicBezTo>
                      <a:pt x="406" y="406"/>
                      <a:pt x="406" y="406"/>
                      <a:pt x="406" y="406"/>
                    </a:cubicBezTo>
                    <a:cubicBezTo>
                      <a:pt x="408" y="406"/>
                      <a:pt x="410" y="405"/>
                      <a:pt x="410" y="403"/>
                    </a:cubicBezTo>
                    <a:cubicBezTo>
                      <a:pt x="410" y="402"/>
                      <a:pt x="410" y="401"/>
                      <a:pt x="409" y="401"/>
                    </a:cubicBezTo>
                    <a:cubicBezTo>
                      <a:pt x="409" y="401"/>
                      <a:pt x="409" y="399"/>
                      <a:pt x="409" y="398"/>
                    </a:cubicBezTo>
                    <a:close/>
                    <a:moveTo>
                      <a:pt x="288" y="253"/>
                    </a:moveTo>
                    <a:lnTo>
                      <a:pt x="288" y="253"/>
                    </a:lnTo>
                    <a:lnTo>
                      <a:pt x="288" y="254"/>
                    </a:lnTo>
                    <a:cubicBezTo>
                      <a:pt x="288" y="254"/>
                      <a:pt x="288" y="254"/>
                      <a:pt x="287" y="254"/>
                    </a:cubicBezTo>
                    <a:cubicBezTo>
                      <a:pt x="120" y="254"/>
                      <a:pt x="120" y="254"/>
                      <a:pt x="120" y="254"/>
                    </a:cubicBezTo>
                    <a:cubicBezTo>
                      <a:pt x="120" y="254"/>
                      <a:pt x="120" y="254"/>
                      <a:pt x="119" y="254"/>
                    </a:cubicBezTo>
                    <a:lnTo>
                      <a:pt x="119" y="253"/>
                    </a:lnTo>
                    <a:cubicBezTo>
                      <a:pt x="204" y="66"/>
                      <a:pt x="204" y="66"/>
                      <a:pt x="204" y="66"/>
                    </a:cubicBezTo>
                    <a:lnTo>
                      <a:pt x="204" y="65"/>
                    </a:lnTo>
                    <a:cubicBezTo>
                      <a:pt x="205" y="65"/>
                      <a:pt x="205" y="66"/>
                      <a:pt x="205" y="66"/>
                    </a:cubicBezTo>
                    <a:lnTo>
                      <a:pt x="288" y="25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3" name="Freeform 91"/>
              <p:cNvSpPr>
                <a:spLocks noChangeArrowheads="1"/>
              </p:cNvSpPr>
              <p:nvPr/>
            </p:nvSpPr>
            <p:spPr bwMode="auto">
              <a:xfrm>
                <a:off x="8503384" y="2860743"/>
                <a:ext cx="111161" cy="129688"/>
              </a:xfrm>
              <a:custGeom>
                <a:avLst/>
                <a:gdLst>
                  <a:gd name="T0" fmla="*/ 135 w 264"/>
                  <a:gd name="T1" fmla="*/ 0 h 310"/>
                  <a:gd name="T2" fmla="*/ 135 w 264"/>
                  <a:gd name="T3" fmla="*/ 0 h 310"/>
                  <a:gd name="T4" fmla="*/ 28 w 264"/>
                  <a:gd name="T5" fmla="*/ 24 h 310"/>
                  <a:gd name="T6" fmla="*/ 26 w 264"/>
                  <a:gd name="T7" fmla="*/ 29 h 310"/>
                  <a:gd name="T8" fmla="*/ 38 w 264"/>
                  <a:gd name="T9" fmla="*/ 64 h 310"/>
                  <a:gd name="T10" fmla="*/ 40 w 264"/>
                  <a:gd name="T11" fmla="*/ 66 h 310"/>
                  <a:gd name="T12" fmla="*/ 43 w 264"/>
                  <a:gd name="T13" fmla="*/ 66 h 310"/>
                  <a:gd name="T14" fmla="*/ 131 w 264"/>
                  <a:gd name="T15" fmla="*/ 45 h 310"/>
                  <a:gd name="T16" fmla="*/ 214 w 264"/>
                  <a:gd name="T17" fmla="*/ 122 h 310"/>
                  <a:gd name="T18" fmla="*/ 214 w 264"/>
                  <a:gd name="T19" fmla="*/ 127 h 310"/>
                  <a:gd name="T20" fmla="*/ 128 w 264"/>
                  <a:gd name="T21" fmla="*/ 115 h 310"/>
                  <a:gd name="T22" fmla="*/ 0 w 264"/>
                  <a:gd name="T23" fmla="*/ 214 h 310"/>
                  <a:gd name="T24" fmla="*/ 112 w 264"/>
                  <a:gd name="T25" fmla="*/ 309 h 310"/>
                  <a:gd name="T26" fmla="*/ 214 w 264"/>
                  <a:gd name="T27" fmla="*/ 265 h 310"/>
                  <a:gd name="T28" fmla="*/ 214 w 264"/>
                  <a:gd name="T29" fmla="*/ 300 h 310"/>
                  <a:gd name="T30" fmla="*/ 218 w 264"/>
                  <a:gd name="T31" fmla="*/ 303 h 310"/>
                  <a:gd name="T32" fmla="*/ 260 w 264"/>
                  <a:gd name="T33" fmla="*/ 303 h 310"/>
                  <a:gd name="T34" fmla="*/ 263 w 264"/>
                  <a:gd name="T35" fmla="*/ 300 h 310"/>
                  <a:gd name="T36" fmla="*/ 263 w 264"/>
                  <a:gd name="T37" fmla="*/ 121 h 310"/>
                  <a:gd name="T38" fmla="*/ 135 w 264"/>
                  <a:gd name="T39" fmla="*/ 0 h 310"/>
                  <a:gd name="T40" fmla="*/ 215 w 264"/>
                  <a:gd name="T41" fmla="*/ 166 h 310"/>
                  <a:gd name="T42" fmla="*/ 215 w 264"/>
                  <a:gd name="T43" fmla="*/ 166 h 310"/>
                  <a:gd name="T44" fmla="*/ 215 w 264"/>
                  <a:gd name="T45" fmla="*/ 192 h 310"/>
                  <a:gd name="T46" fmla="*/ 120 w 264"/>
                  <a:gd name="T47" fmla="*/ 267 h 310"/>
                  <a:gd name="T48" fmla="*/ 51 w 264"/>
                  <a:gd name="T49" fmla="*/ 212 h 310"/>
                  <a:gd name="T50" fmla="*/ 133 w 264"/>
                  <a:gd name="T51" fmla="*/ 155 h 310"/>
                  <a:gd name="T52" fmla="*/ 215 w 264"/>
                  <a:gd name="T53" fmla="*/ 166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64" h="310">
                    <a:moveTo>
                      <a:pt x="135" y="0"/>
                    </a:moveTo>
                    <a:lnTo>
                      <a:pt x="135" y="0"/>
                    </a:lnTo>
                    <a:cubicBezTo>
                      <a:pt x="88" y="0"/>
                      <a:pt x="54" y="12"/>
                      <a:pt x="28" y="24"/>
                    </a:cubicBezTo>
                    <a:cubicBezTo>
                      <a:pt x="26" y="25"/>
                      <a:pt x="25" y="27"/>
                      <a:pt x="26" y="29"/>
                    </a:cubicBezTo>
                    <a:cubicBezTo>
                      <a:pt x="38" y="64"/>
                      <a:pt x="38" y="64"/>
                      <a:pt x="38" y="64"/>
                    </a:cubicBezTo>
                    <a:cubicBezTo>
                      <a:pt x="39" y="65"/>
                      <a:pt x="39" y="65"/>
                      <a:pt x="40" y="66"/>
                    </a:cubicBezTo>
                    <a:cubicBezTo>
                      <a:pt x="41" y="66"/>
                      <a:pt x="42" y="66"/>
                      <a:pt x="43" y="66"/>
                    </a:cubicBezTo>
                    <a:cubicBezTo>
                      <a:pt x="67" y="55"/>
                      <a:pt x="94" y="45"/>
                      <a:pt x="131" y="45"/>
                    </a:cubicBezTo>
                    <a:cubicBezTo>
                      <a:pt x="185" y="45"/>
                      <a:pt x="214" y="72"/>
                      <a:pt x="214" y="122"/>
                    </a:cubicBezTo>
                    <a:cubicBezTo>
                      <a:pt x="214" y="127"/>
                      <a:pt x="214" y="127"/>
                      <a:pt x="214" y="127"/>
                    </a:cubicBezTo>
                    <a:cubicBezTo>
                      <a:pt x="192" y="121"/>
                      <a:pt x="166" y="115"/>
                      <a:pt x="128" y="115"/>
                    </a:cubicBezTo>
                    <a:cubicBezTo>
                      <a:pt x="48" y="115"/>
                      <a:pt x="0" y="152"/>
                      <a:pt x="0" y="214"/>
                    </a:cubicBezTo>
                    <a:cubicBezTo>
                      <a:pt x="0" y="260"/>
                      <a:pt x="35" y="309"/>
                      <a:pt x="112" y="309"/>
                    </a:cubicBezTo>
                    <a:cubicBezTo>
                      <a:pt x="163" y="309"/>
                      <a:pt x="195" y="287"/>
                      <a:pt x="214" y="265"/>
                    </a:cubicBezTo>
                    <a:cubicBezTo>
                      <a:pt x="214" y="300"/>
                      <a:pt x="214" y="300"/>
                      <a:pt x="214" y="300"/>
                    </a:cubicBezTo>
                    <a:cubicBezTo>
                      <a:pt x="214" y="302"/>
                      <a:pt x="216" y="303"/>
                      <a:pt x="218" y="303"/>
                    </a:cubicBezTo>
                    <a:cubicBezTo>
                      <a:pt x="260" y="303"/>
                      <a:pt x="260" y="303"/>
                      <a:pt x="260" y="303"/>
                    </a:cubicBezTo>
                    <a:cubicBezTo>
                      <a:pt x="262" y="303"/>
                      <a:pt x="263" y="302"/>
                      <a:pt x="263" y="300"/>
                    </a:cubicBezTo>
                    <a:cubicBezTo>
                      <a:pt x="263" y="121"/>
                      <a:pt x="263" y="121"/>
                      <a:pt x="263" y="121"/>
                    </a:cubicBezTo>
                    <a:cubicBezTo>
                      <a:pt x="263" y="42"/>
                      <a:pt x="218" y="0"/>
                      <a:pt x="135" y="0"/>
                    </a:cubicBezTo>
                    <a:close/>
                    <a:moveTo>
                      <a:pt x="215" y="166"/>
                    </a:moveTo>
                    <a:lnTo>
                      <a:pt x="215" y="166"/>
                    </a:lnTo>
                    <a:cubicBezTo>
                      <a:pt x="215" y="192"/>
                      <a:pt x="215" y="192"/>
                      <a:pt x="215" y="192"/>
                    </a:cubicBezTo>
                    <a:cubicBezTo>
                      <a:pt x="215" y="235"/>
                      <a:pt x="175" y="267"/>
                      <a:pt x="120" y="267"/>
                    </a:cubicBezTo>
                    <a:cubicBezTo>
                      <a:pt x="87" y="267"/>
                      <a:pt x="51" y="251"/>
                      <a:pt x="51" y="212"/>
                    </a:cubicBezTo>
                    <a:cubicBezTo>
                      <a:pt x="51" y="177"/>
                      <a:pt x="81" y="155"/>
                      <a:pt x="133" y="155"/>
                    </a:cubicBezTo>
                    <a:cubicBezTo>
                      <a:pt x="160" y="155"/>
                      <a:pt x="187" y="159"/>
                      <a:pt x="215" y="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59" name="Group 358"/>
          <p:cNvGrpSpPr/>
          <p:nvPr/>
        </p:nvGrpSpPr>
        <p:grpSpPr>
          <a:xfrm>
            <a:off x="2191308" y="3501770"/>
            <a:ext cx="429822" cy="429821"/>
            <a:chOff x="2191308" y="3501770"/>
            <a:chExt cx="429822" cy="429821"/>
          </a:xfrm>
        </p:grpSpPr>
        <p:sp>
          <p:nvSpPr>
            <p:cNvPr id="3085" name="Freeform 13"/>
            <p:cNvSpPr>
              <a:spLocks noChangeArrowheads="1"/>
            </p:cNvSpPr>
            <p:nvPr/>
          </p:nvSpPr>
          <p:spPr bwMode="auto">
            <a:xfrm>
              <a:off x="2191308" y="3501770"/>
              <a:ext cx="429822" cy="429821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8" y="1022"/>
                    <a:pt x="0" y="793"/>
                    <a:pt x="0" y="511"/>
                  </a:cubicBezTo>
                  <a:cubicBezTo>
                    <a:pt x="0" y="229"/>
                    <a:pt x="228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328406" y="3585140"/>
              <a:ext cx="205646" cy="264933"/>
              <a:chOff x="2328406" y="3585140"/>
              <a:chExt cx="205646" cy="264933"/>
            </a:xfrm>
            <a:solidFill>
              <a:schemeClr val="bg1"/>
            </a:solidFill>
          </p:grpSpPr>
          <p:sp>
            <p:nvSpPr>
              <p:cNvPr id="3164" name="Freeform 92"/>
              <p:cNvSpPr>
                <a:spLocks noChangeArrowheads="1"/>
              </p:cNvSpPr>
              <p:nvPr/>
            </p:nvSpPr>
            <p:spPr bwMode="auto">
              <a:xfrm>
                <a:off x="2365459" y="3605520"/>
                <a:ext cx="40759" cy="40759"/>
              </a:xfrm>
              <a:custGeom>
                <a:avLst/>
                <a:gdLst>
                  <a:gd name="T0" fmla="*/ 12 w 95"/>
                  <a:gd name="T1" fmla="*/ 94 h 95"/>
                  <a:gd name="T2" fmla="*/ 12 w 95"/>
                  <a:gd name="T3" fmla="*/ 94 h 95"/>
                  <a:gd name="T4" fmla="*/ 83 w 95"/>
                  <a:gd name="T5" fmla="*/ 94 h 95"/>
                  <a:gd name="T6" fmla="*/ 94 w 95"/>
                  <a:gd name="T7" fmla="*/ 83 h 95"/>
                  <a:gd name="T8" fmla="*/ 94 w 95"/>
                  <a:gd name="T9" fmla="*/ 24 h 95"/>
                  <a:gd name="T10" fmla="*/ 61 w 95"/>
                  <a:gd name="T11" fmla="*/ 0 h 95"/>
                  <a:gd name="T12" fmla="*/ 33 w 95"/>
                  <a:gd name="T13" fmla="*/ 0 h 95"/>
                  <a:gd name="T14" fmla="*/ 0 w 95"/>
                  <a:gd name="T15" fmla="*/ 24 h 95"/>
                  <a:gd name="T16" fmla="*/ 0 w 95"/>
                  <a:gd name="T17" fmla="*/ 83 h 95"/>
                  <a:gd name="T18" fmla="*/ 12 w 95"/>
                  <a:gd name="T19" fmla="*/ 9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95">
                    <a:moveTo>
                      <a:pt x="12" y="94"/>
                    </a:moveTo>
                    <a:lnTo>
                      <a:pt x="12" y="94"/>
                    </a:lnTo>
                    <a:cubicBezTo>
                      <a:pt x="83" y="94"/>
                      <a:pt x="83" y="94"/>
                      <a:pt x="83" y="94"/>
                    </a:cubicBezTo>
                    <a:cubicBezTo>
                      <a:pt x="89" y="94"/>
                      <a:pt x="94" y="89"/>
                      <a:pt x="94" y="83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10"/>
                      <a:pt x="80" y="0"/>
                      <a:pt x="61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0"/>
                      <a:pt x="0" y="24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9"/>
                      <a:pt x="6" y="94"/>
                      <a:pt x="12" y="9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5" name="Freeform 93"/>
              <p:cNvSpPr>
                <a:spLocks noChangeArrowheads="1"/>
              </p:cNvSpPr>
              <p:nvPr/>
            </p:nvSpPr>
            <p:spPr bwMode="auto">
              <a:xfrm>
                <a:off x="2417334" y="3585140"/>
                <a:ext cx="116718" cy="109309"/>
              </a:xfrm>
              <a:custGeom>
                <a:avLst/>
                <a:gdLst>
                  <a:gd name="T0" fmla="*/ 270 w 278"/>
                  <a:gd name="T1" fmla="*/ 236 h 258"/>
                  <a:gd name="T2" fmla="*/ 270 w 278"/>
                  <a:gd name="T3" fmla="*/ 236 h 258"/>
                  <a:gd name="T4" fmla="*/ 34 w 278"/>
                  <a:gd name="T5" fmla="*/ 92 h 258"/>
                  <a:gd name="T6" fmla="*/ 133 w 278"/>
                  <a:gd name="T7" fmla="*/ 23 h 258"/>
                  <a:gd name="T8" fmla="*/ 136 w 278"/>
                  <a:gd name="T9" fmla="*/ 7 h 258"/>
                  <a:gd name="T10" fmla="*/ 119 w 278"/>
                  <a:gd name="T11" fmla="*/ 4 h 258"/>
                  <a:gd name="T12" fmla="*/ 6 w 278"/>
                  <a:gd name="T13" fmla="*/ 83 h 258"/>
                  <a:gd name="T14" fmla="*/ 0 w 278"/>
                  <a:gd name="T15" fmla="*/ 93 h 258"/>
                  <a:gd name="T16" fmla="*/ 7 w 278"/>
                  <a:gd name="T17" fmla="*/ 103 h 258"/>
                  <a:gd name="T18" fmla="*/ 258 w 278"/>
                  <a:gd name="T19" fmla="*/ 256 h 258"/>
                  <a:gd name="T20" fmla="*/ 264 w 278"/>
                  <a:gd name="T21" fmla="*/ 257 h 258"/>
                  <a:gd name="T22" fmla="*/ 274 w 278"/>
                  <a:gd name="T23" fmla="*/ 252 h 258"/>
                  <a:gd name="T24" fmla="*/ 270 w 278"/>
                  <a:gd name="T25" fmla="*/ 236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8" h="258">
                    <a:moveTo>
                      <a:pt x="270" y="236"/>
                    </a:moveTo>
                    <a:lnTo>
                      <a:pt x="270" y="236"/>
                    </a:lnTo>
                    <a:cubicBezTo>
                      <a:pt x="34" y="92"/>
                      <a:pt x="34" y="92"/>
                      <a:pt x="34" y="92"/>
                    </a:cubicBezTo>
                    <a:cubicBezTo>
                      <a:pt x="133" y="23"/>
                      <a:pt x="133" y="23"/>
                      <a:pt x="133" y="23"/>
                    </a:cubicBezTo>
                    <a:cubicBezTo>
                      <a:pt x="138" y="20"/>
                      <a:pt x="139" y="12"/>
                      <a:pt x="136" y="7"/>
                    </a:cubicBezTo>
                    <a:cubicBezTo>
                      <a:pt x="132" y="2"/>
                      <a:pt x="124" y="0"/>
                      <a:pt x="119" y="4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2" y="86"/>
                      <a:pt x="0" y="89"/>
                      <a:pt x="0" y="93"/>
                    </a:cubicBezTo>
                    <a:cubicBezTo>
                      <a:pt x="0" y="98"/>
                      <a:pt x="2" y="101"/>
                      <a:pt x="7" y="103"/>
                    </a:cubicBezTo>
                    <a:cubicBezTo>
                      <a:pt x="258" y="256"/>
                      <a:pt x="258" y="256"/>
                      <a:pt x="258" y="256"/>
                    </a:cubicBezTo>
                    <a:cubicBezTo>
                      <a:pt x="260" y="257"/>
                      <a:pt x="262" y="257"/>
                      <a:pt x="264" y="257"/>
                    </a:cubicBezTo>
                    <a:cubicBezTo>
                      <a:pt x="268" y="257"/>
                      <a:pt x="271" y="255"/>
                      <a:pt x="274" y="252"/>
                    </a:cubicBezTo>
                    <a:cubicBezTo>
                      <a:pt x="277" y="246"/>
                      <a:pt x="275" y="239"/>
                      <a:pt x="270" y="23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6" name="Freeform 94"/>
              <p:cNvSpPr>
                <a:spLocks noChangeArrowheads="1"/>
              </p:cNvSpPr>
              <p:nvPr/>
            </p:nvSpPr>
            <p:spPr bwMode="auto">
              <a:xfrm>
                <a:off x="2482178" y="3599961"/>
                <a:ext cx="12969" cy="12969"/>
              </a:xfrm>
              <a:custGeom>
                <a:avLst/>
                <a:gdLst>
                  <a:gd name="T0" fmla="*/ 15 w 31"/>
                  <a:gd name="T1" fmla="*/ 29 h 30"/>
                  <a:gd name="T2" fmla="*/ 15 w 31"/>
                  <a:gd name="T3" fmla="*/ 29 h 30"/>
                  <a:gd name="T4" fmla="*/ 30 w 31"/>
                  <a:gd name="T5" fmla="*/ 15 h 30"/>
                  <a:gd name="T6" fmla="*/ 15 w 31"/>
                  <a:gd name="T7" fmla="*/ 0 h 30"/>
                  <a:gd name="T8" fmla="*/ 0 w 31"/>
                  <a:gd name="T9" fmla="*/ 15 h 30"/>
                  <a:gd name="T10" fmla="*/ 15 w 31"/>
                  <a:gd name="T11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30">
                    <a:moveTo>
                      <a:pt x="15" y="29"/>
                    </a:moveTo>
                    <a:lnTo>
                      <a:pt x="15" y="29"/>
                    </a:lnTo>
                    <a:cubicBezTo>
                      <a:pt x="23" y="29"/>
                      <a:pt x="30" y="23"/>
                      <a:pt x="30" y="15"/>
                    </a:cubicBezTo>
                    <a:cubicBezTo>
                      <a:pt x="30" y="6"/>
                      <a:pt x="23" y="0"/>
                      <a:pt x="15" y="0"/>
                    </a:cubicBezTo>
                    <a:cubicBezTo>
                      <a:pt x="7" y="0"/>
                      <a:pt x="0" y="6"/>
                      <a:pt x="0" y="15"/>
                    </a:cubicBezTo>
                    <a:cubicBezTo>
                      <a:pt x="0" y="23"/>
                      <a:pt x="7" y="29"/>
                      <a:pt x="15" y="2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7" name="Freeform 95"/>
              <p:cNvSpPr>
                <a:spLocks noChangeArrowheads="1"/>
              </p:cNvSpPr>
              <p:nvPr/>
            </p:nvSpPr>
            <p:spPr bwMode="auto">
              <a:xfrm>
                <a:off x="2461799" y="3618488"/>
                <a:ext cx="12968" cy="12969"/>
              </a:xfrm>
              <a:custGeom>
                <a:avLst/>
                <a:gdLst>
                  <a:gd name="T0" fmla="*/ 15 w 31"/>
                  <a:gd name="T1" fmla="*/ 0 h 30"/>
                  <a:gd name="T2" fmla="*/ 15 w 31"/>
                  <a:gd name="T3" fmla="*/ 0 h 30"/>
                  <a:gd name="T4" fmla="*/ 0 w 31"/>
                  <a:gd name="T5" fmla="*/ 15 h 30"/>
                  <a:gd name="T6" fmla="*/ 15 w 31"/>
                  <a:gd name="T7" fmla="*/ 29 h 30"/>
                  <a:gd name="T8" fmla="*/ 30 w 31"/>
                  <a:gd name="T9" fmla="*/ 15 h 30"/>
                  <a:gd name="T10" fmla="*/ 15 w 31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30">
                    <a:moveTo>
                      <a:pt x="15" y="0"/>
                    </a:moveTo>
                    <a:lnTo>
                      <a:pt x="15" y="0"/>
                    </a:lnTo>
                    <a:cubicBezTo>
                      <a:pt x="7" y="0"/>
                      <a:pt x="0" y="6"/>
                      <a:pt x="0" y="15"/>
                    </a:cubicBezTo>
                    <a:cubicBezTo>
                      <a:pt x="0" y="22"/>
                      <a:pt x="7" y="29"/>
                      <a:pt x="15" y="29"/>
                    </a:cubicBezTo>
                    <a:cubicBezTo>
                      <a:pt x="23" y="29"/>
                      <a:pt x="30" y="22"/>
                      <a:pt x="30" y="15"/>
                    </a:cubicBezTo>
                    <a:cubicBezTo>
                      <a:pt x="30" y="6"/>
                      <a:pt x="23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8" name="Freeform 96"/>
              <p:cNvSpPr>
                <a:spLocks noChangeArrowheads="1"/>
              </p:cNvSpPr>
              <p:nvPr/>
            </p:nvSpPr>
            <p:spPr bwMode="auto">
              <a:xfrm>
                <a:off x="2482178" y="3631457"/>
                <a:ext cx="12969" cy="12968"/>
              </a:xfrm>
              <a:custGeom>
                <a:avLst/>
                <a:gdLst>
                  <a:gd name="T0" fmla="*/ 15 w 31"/>
                  <a:gd name="T1" fmla="*/ 29 h 30"/>
                  <a:gd name="T2" fmla="*/ 15 w 31"/>
                  <a:gd name="T3" fmla="*/ 29 h 30"/>
                  <a:gd name="T4" fmla="*/ 30 w 31"/>
                  <a:gd name="T5" fmla="*/ 15 h 30"/>
                  <a:gd name="T6" fmla="*/ 15 w 31"/>
                  <a:gd name="T7" fmla="*/ 0 h 30"/>
                  <a:gd name="T8" fmla="*/ 0 w 31"/>
                  <a:gd name="T9" fmla="*/ 15 h 30"/>
                  <a:gd name="T10" fmla="*/ 15 w 31"/>
                  <a:gd name="T11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30">
                    <a:moveTo>
                      <a:pt x="15" y="29"/>
                    </a:moveTo>
                    <a:lnTo>
                      <a:pt x="15" y="29"/>
                    </a:lnTo>
                    <a:cubicBezTo>
                      <a:pt x="23" y="29"/>
                      <a:pt x="30" y="23"/>
                      <a:pt x="30" y="15"/>
                    </a:cubicBezTo>
                    <a:cubicBezTo>
                      <a:pt x="30" y="6"/>
                      <a:pt x="23" y="0"/>
                      <a:pt x="15" y="0"/>
                    </a:cubicBezTo>
                    <a:cubicBezTo>
                      <a:pt x="7" y="0"/>
                      <a:pt x="0" y="6"/>
                      <a:pt x="0" y="15"/>
                    </a:cubicBezTo>
                    <a:cubicBezTo>
                      <a:pt x="0" y="23"/>
                      <a:pt x="7" y="29"/>
                      <a:pt x="15" y="2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9" name="Freeform 97"/>
              <p:cNvSpPr>
                <a:spLocks noChangeArrowheads="1"/>
              </p:cNvSpPr>
              <p:nvPr/>
            </p:nvSpPr>
            <p:spPr bwMode="auto">
              <a:xfrm>
                <a:off x="2328406" y="3653689"/>
                <a:ext cx="113013" cy="196384"/>
              </a:xfrm>
              <a:custGeom>
                <a:avLst/>
                <a:gdLst>
                  <a:gd name="T0" fmla="*/ 257 w 270"/>
                  <a:gd name="T1" fmla="*/ 0 h 468"/>
                  <a:gd name="T2" fmla="*/ 257 w 270"/>
                  <a:gd name="T3" fmla="*/ 0 h 468"/>
                  <a:gd name="T4" fmla="*/ 11 w 270"/>
                  <a:gd name="T5" fmla="*/ 0 h 468"/>
                  <a:gd name="T6" fmla="*/ 0 w 270"/>
                  <a:gd name="T7" fmla="*/ 12 h 468"/>
                  <a:gd name="T8" fmla="*/ 0 w 270"/>
                  <a:gd name="T9" fmla="*/ 455 h 468"/>
                  <a:gd name="T10" fmla="*/ 11 w 270"/>
                  <a:gd name="T11" fmla="*/ 467 h 468"/>
                  <a:gd name="T12" fmla="*/ 257 w 270"/>
                  <a:gd name="T13" fmla="*/ 467 h 468"/>
                  <a:gd name="T14" fmla="*/ 269 w 270"/>
                  <a:gd name="T15" fmla="*/ 455 h 468"/>
                  <a:gd name="T16" fmla="*/ 269 w 270"/>
                  <a:gd name="T17" fmla="*/ 12 h 468"/>
                  <a:gd name="T18" fmla="*/ 257 w 270"/>
                  <a:gd name="T19" fmla="*/ 0 h 468"/>
                  <a:gd name="T20" fmla="*/ 247 w 270"/>
                  <a:gd name="T21" fmla="*/ 340 h 468"/>
                  <a:gd name="T22" fmla="*/ 247 w 270"/>
                  <a:gd name="T23" fmla="*/ 340 h 468"/>
                  <a:gd name="T24" fmla="*/ 22 w 270"/>
                  <a:gd name="T25" fmla="*/ 340 h 468"/>
                  <a:gd name="T26" fmla="*/ 22 w 270"/>
                  <a:gd name="T27" fmla="*/ 121 h 468"/>
                  <a:gd name="T28" fmla="*/ 247 w 270"/>
                  <a:gd name="T29" fmla="*/ 121 h 468"/>
                  <a:gd name="T30" fmla="*/ 247 w 270"/>
                  <a:gd name="T31" fmla="*/ 34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0" h="468">
                    <a:moveTo>
                      <a:pt x="257" y="0"/>
                    </a:moveTo>
                    <a:lnTo>
                      <a:pt x="257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455"/>
                      <a:pt x="0" y="455"/>
                      <a:pt x="0" y="455"/>
                    </a:cubicBezTo>
                    <a:cubicBezTo>
                      <a:pt x="0" y="461"/>
                      <a:pt x="5" y="467"/>
                      <a:pt x="11" y="467"/>
                    </a:cubicBezTo>
                    <a:cubicBezTo>
                      <a:pt x="257" y="467"/>
                      <a:pt x="257" y="467"/>
                      <a:pt x="257" y="467"/>
                    </a:cubicBezTo>
                    <a:cubicBezTo>
                      <a:pt x="263" y="467"/>
                      <a:pt x="269" y="461"/>
                      <a:pt x="269" y="455"/>
                    </a:cubicBezTo>
                    <a:cubicBezTo>
                      <a:pt x="269" y="12"/>
                      <a:pt x="269" y="12"/>
                      <a:pt x="269" y="12"/>
                    </a:cubicBezTo>
                    <a:cubicBezTo>
                      <a:pt x="269" y="5"/>
                      <a:pt x="263" y="0"/>
                      <a:pt x="257" y="0"/>
                    </a:cubicBezTo>
                    <a:close/>
                    <a:moveTo>
                      <a:pt x="247" y="340"/>
                    </a:moveTo>
                    <a:lnTo>
                      <a:pt x="247" y="340"/>
                    </a:lnTo>
                    <a:cubicBezTo>
                      <a:pt x="22" y="340"/>
                      <a:pt x="22" y="340"/>
                      <a:pt x="22" y="340"/>
                    </a:cubicBezTo>
                    <a:cubicBezTo>
                      <a:pt x="22" y="121"/>
                      <a:pt x="22" y="121"/>
                      <a:pt x="22" y="121"/>
                    </a:cubicBezTo>
                    <a:cubicBezTo>
                      <a:pt x="247" y="121"/>
                      <a:pt x="247" y="121"/>
                      <a:pt x="247" y="121"/>
                    </a:cubicBezTo>
                    <a:lnTo>
                      <a:pt x="247" y="34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61" name="Group 360"/>
          <p:cNvGrpSpPr/>
          <p:nvPr/>
        </p:nvGrpSpPr>
        <p:grpSpPr>
          <a:xfrm>
            <a:off x="3925415" y="3501770"/>
            <a:ext cx="429822" cy="429821"/>
            <a:chOff x="3925415" y="3501770"/>
            <a:chExt cx="429822" cy="429821"/>
          </a:xfrm>
        </p:grpSpPr>
        <p:sp>
          <p:nvSpPr>
            <p:cNvPr id="3087" name="Freeform 15"/>
            <p:cNvSpPr>
              <a:spLocks noChangeArrowheads="1"/>
            </p:cNvSpPr>
            <p:nvPr/>
          </p:nvSpPr>
          <p:spPr bwMode="auto">
            <a:xfrm>
              <a:off x="3925415" y="3501770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1 w 1024"/>
                <a:gd name="T5" fmla="*/ 1022 h 1023"/>
                <a:gd name="T6" fmla="*/ 0 w 1024"/>
                <a:gd name="T7" fmla="*/ 511 h 1023"/>
                <a:gd name="T8" fmla="*/ 511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2"/>
                    <a:pt x="511" y="1022"/>
                  </a:cubicBezTo>
                  <a:cubicBezTo>
                    <a:pt x="228" y="1022"/>
                    <a:pt x="0" y="793"/>
                    <a:pt x="0" y="511"/>
                  </a:cubicBezTo>
                  <a:cubicBezTo>
                    <a:pt x="0" y="229"/>
                    <a:pt x="228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0" name="Freeform 98"/>
            <p:cNvSpPr>
              <a:spLocks noChangeArrowheads="1"/>
            </p:cNvSpPr>
            <p:nvPr/>
          </p:nvSpPr>
          <p:spPr bwMode="auto">
            <a:xfrm>
              <a:off x="4095862" y="3570318"/>
              <a:ext cx="68549" cy="294577"/>
            </a:xfrm>
            <a:custGeom>
              <a:avLst/>
              <a:gdLst>
                <a:gd name="T0" fmla="*/ 151 w 165"/>
                <a:gd name="T1" fmla="*/ 0 h 702"/>
                <a:gd name="T2" fmla="*/ 0 w 165"/>
                <a:gd name="T3" fmla="*/ 13 h 702"/>
                <a:gd name="T4" fmla="*/ 12 w 165"/>
                <a:gd name="T5" fmla="*/ 701 h 702"/>
                <a:gd name="T6" fmla="*/ 164 w 165"/>
                <a:gd name="T7" fmla="*/ 690 h 702"/>
                <a:gd name="T8" fmla="*/ 151 w 165"/>
                <a:gd name="T9" fmla="*/ 0 h 702"/>
                <a:gd name="T10" fmla="*/ 23 w 165"/>
                <a:gd name="T11" fmla="*/ 141 h 702"/>
                <a:gd name="T12" fmla="*/ 59 w 165"/>
                <a:gd name="T13" fmla="*/ 152 h 702"/>
                <a:gd name="T14" fmla="*/ 23 w 165"/>
                <a:gd name="T15" fmla="*/ 164 h 702"/>
                <a:gd name="T16" fmla="*/ 23 w 165"/>
                <a:gd name="T17" fmla="*/ 235 h 702"/>
                <a:gd name="T18" fmla="*/ 46 w 165"/>
                <a:gd name="T19" fmla="*/ 235 h 702"/>
                <a:gd name="T20" fmla="*/ 46 w 165"/>
                <a:gd name="T21" fmla="*/ 258 h 702"/>
                <a:gd name="T22" fmla="*/ 23 w 165"/>
                <a:gd name="T23" fmla="*/ 235 h 702"/>
                <a:gd name="T24" fmla="*/ 23 w 165"/>
                <a:gd name="T25" fmla="*/ 327 h 702"/>
                <a:gd name="T26" fmla="*/ 59 w 165"/>
                <a:gd name="T27" fmla="*/ 339 h 702"/>
                <a:gd name="T28" fmla="*/ 23 w 165"/>
                <a:gd name="T29" fmla="*/ 351 h 702"/>
                <a:gd name="T30" fmla="*/ 23 w 165"/>
                <a:gd name="T31" fmla="*/ 421 h 702"/>
                <a:gd name="T32" fmla="*/ 46 w 165"/>
                <a:gd name="T33" fmla="*/ 421 h 702"/>
                <a:gd name="T34" fmla="*/ 46 w 165"/>
                <a:gd name="T35" fmla="*/ 444 h 702"/>
                <a:gd name="T36" fmla="*/ 23 w 165"/>
                <a:gd name="T37" fmla="*/ 421 h 702"/>
                <a:gd name="T38" fmla="*/ 23 w 165"/>
                <a:gd name="T39" fmla="*/ 515 h 702"/>
                <a:gd name="T40" fmla="*/ 59 w 165"/>
                <a:gd name="T41" fmla="*/ 526 h 702"/>
                <a:gd name="T42" fmla="*/ 23 w 165"/>
                <a:gd name="T43" fmla="*/ 538 h 702"/>
                <a:gd name="T44" fmla="*/ 46 w 165"/>
                <a:gd name="T45" fmla="*/ 631 h 702"/>
                <a:gd name="T46" fmla="*/ 23 w 165"/>
                <a:gd name="T47" fmla="*/ 631 h 702"/>
                <a:gd name="T48" fmla="*/ 46 w 165"/>
                <a:gd name="T49" fmla="*/ 607 h 702"/>
                <a:gd name="T50" fmla="*/ 46 w 165"/>
                <a:gd name="T51" fmla="*/ 631 h 702"/>
                <a:gd name="T52" fmla="*/ 93 w 165"/>
                <a:gd name="T53" fmla="*/ 584 h 702"/>
                <a:gd name="T54" fmla="*/ 23 w 165"/>
                <a:gd name="T55" fmla="*/ 560 h 702"/>
                <a:gd name="T56" fmla="*/ 104 w 165"/>
                <a:gd name="T57" fmla="*/ 573 h 702"/>
                <a:gd name="T58" fmla="*/ 93 w 165"/>
                <a:gd name="T59" fmla="*/ 491 h 702"/>
                <a:gd name="T60" fmla="*/ 23 w 165"/>
                <a:gd name="T61" fmla="*/ 491 h 702"/>
                <a:gd name="T62" fmla="*/ 93 w 165"/>
                <a:gd name="T63" fmla="*/ 468 h 702"/>
                <a:gd name="T64" fmla="*/ 93 w 165"/>
                <a:gd name="T65" fmla="*/ 491 h 702"/>
                <a:gd name="T66" fmla="*/ 93 w 165"/>
                <a:gd name="T67" fmla="*/ 397 h 702"/>
                <a:gd name="T68" fmla="*/ 23 w 165"/>
                <a:gd name="T69" fmla="*/ 374 h 702"/>
                <a:gd name="T70" fmla="*/ 104 w 165"/>
                <a:gd name="T71" fmla="*/ 386 h 702"/>
                <a:gd name="T72" fmla="*/ 93 w 165"/>
                <a:gd name="T73" fmla="*/ 304 h 702"/>
                <a:gd name="T74" fmla="*/ 23 w 165"/>
                <a:gd name="T75" fmla="*/ 304 h 702"/>
                <a:gd name="T76" fmla="*/ 93 w 165"/>
                <a:gd name="T77" fmla="*/ 280 h 702"/>
                <a:gd name="T78" fmla="*/ 93 w 165"/>
                <a:gd name="T79" fmla="*/ 304 h 702"/>
                <a:gd name="T80" fmla="*/ 93 w 165"/>
                <a:gd name="T81" fmla="*/ 211 h 702"/>
                <a:gd name="T82" fmla="*/ 23 w 165"/>
                <a:gd name="T83" fmla="*/ 188 h 702"/>
                <a:gd name="T84" fmla="*/ 104 w 165"/>
                <a:gd name="T85" fmla="*/ 199 h 702"/>
                <a:gd name="T86" fmla="*/ 93 w 165"/>
                <a:gd name="T87" fmla="*/ 117 h 702"/>
                <a:gd name="T88" fmla="*/ 23 w 165"/>
                <a:gd name="T89" fmla="*/ 117 h 702"/>
                <a:gd name="T90" fmla="*/ 93 w 165"/>
                <a:gd name="T91" fmla="*/ 94 h 702"/>
                <a:gd name="T92" fmla="*/ 93 w 165"/>
                <a:gd name="T93" fmla="*/ 117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5" h="702">
                  <a:moveTo>
                    <a:pt x="151" y="0"/>
                  </a:moveTo>
                  <a:lnTo>
                    <a:pt x="151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690"/>
                    <a:pt x="0" y="690"/>
                    <a:pt x="0" y="690"/>
                  </a:cubicBezTo>
                  <a:cubicBezTo>
                    <a:pt x="0" y="696"/>
                    <a:pt x="5" y="701"/>
                    <a:pt x="12" y="701"/>
                  </a:cubicBezTo>
                  <a:cubicBezTo>
                    <a:pt x="151" y="701"/>
                    <a:pt x="151" y="701"/>
                    <a:pt x="151" y="701"/>
                  </a:cubicBezTo>
                  <a:cubicBezTo>
                    <a:pt x="157" y="701"/>
                    <a:pt x="164" y="696"/>
                    <a:pt x="164" y="690"/>
                  </a:cubicBezTo>
                  <a:cubicBezTo>
                    <a:pt x="164" y="13"/>
                    <a:pt x="164" y="13"/>
                    <a:pt x="164" y="13"/>
                  </a:cubicBezTo>
                  <a:cubicBezTo>
                    <a:pt x="164" y="6"/>
                    <a:pt x="157" y="0"/>
                    <a:pt x="151" y="0"/>
                  </a:cubicBezTo>
                  <a:close/>
                  <a:moveTo>
                    <a:pt x="23" y="141"/>
                  </a:moveTo>
                  <a:lnTo>
                    <a:pt x="23" y="141"/>
                  </a:lnTo>
                  <a:cubicBezTo>
                    <a:pt x="46" y="141"/>
                    <a:pt x="46" y="141"/>
                    <a:pt x="46" y="141"/>
                  </a:cubicBezTo>
                  <a:cubicBezTo>
                    <a:pt x="53" y="141"/>
                    <a:pt x="59" y="146"/>
                    <a:pt x="59" y="152"/>
                  </a:cubicBezTo>
                  <a:cubicBezTo>
                    <a:pt x="59" y="159"/>
                    <a:pt x="53" y="164"/>
                    <a:pt x="46" y="164"/>
                  </a:cubicBezTo>
                  <a:cubicBezTo>
                    <a:pt x="23" y="164"/>
                    <a:pt x="23" y="164"/>
                    <a:pt x="23" y="164"/>
                  </a:cubicBezTo>
                  <a:lnTo>
                    <a:pt x="23" y="141"/>
                  </a:lnTo>
                  <a:close/>
                  <a:moveTo>
                    <a:pt x="23" y="235"/>
                  </a:moveTo>
                  <a:lnTo>
                    <a:pt x="23" y="235"/>
                  </a:lnTo>
                  <a:cubicBezTo>
                    <a:pt x="46" y="235"/>
                    <a:pt x="46" y="235"/>
                    <a:pt x="46" y="235"/>
                  </a:cubicBezTo>
                  <a:cubicBezTo>
                    <a:pt x="53" y="235"/>
                    <a:pt x="59" y="240"/>
                    <a:pt x="59" y="246"/>
                  </a:cubicBezTo>
                  <a:cubicBezTo>
                    <a:pt x="59" y="252"/>
                    <a:pt x="53" y="258"/>
                    <a:pt x="46" y="258"/>
                  </a:cubicBezTo>
                  <a:cubicBezTo>
                    <a:pt x="23" y="258"/>
                    <a:pt x="23" y="258"/>
                    <a:pt x="23" y="258"/>
                  </a:cubicBezTo>
                  <a:lnTo>
                    <a:pt x="23" y="235"/>
                  </a:lnTo>
                  <a:close/>
                  <a:moveTo>
                    <a:pt x="23" y="327"/>
                  </a:moveTo>
                  <a:lnTo>
                    <a:pt x="23" y="327"/>
                  </a:lnTo>
                  <a:cubicBezTo>
                    <a:pt x="46" y="327"/>
                    <a:pt x="46" y="327"/>
                    <a:pt x="46" y="327"/>
                  </a:cubicBezTo>
                  <a:cubicBezTo>
                    <a:pt x="53" y="327"/>
                    <a:pt x="59" y="333"/>
                    <a:pt x="59" y="339"/>
                  </a:cubicBezTo>
                  <a:cubicBezTo>
                    <a:pt x="59" y="346"/>
                    <a:pt x="53" y="351"/>
                    <a:pt x="46" y="351"/>
                  </a:cubicBezTo>
                  <a:cubicBezTo>
                    <a:pt x="23" y="351"/>
                    <a:pt x="23" y="351"/>
                    <a:pt x="23" y="351"/>
                  </a:cubicBezTo>
                  <a:lnTo>
                    <a:pt x="23" y="327"/>
                  </a:lnTo>
                  <a:close/>
                  <a:moveTo>
                    <a:pt x="23" y="421"/>
                  </a:moveTo>
                  <a:lnTo>
                    <a:pt x="23" y="421"/>
                  </a:lnTo>
                  <a:cubicBezTo>
                    <a:pt x="46" y="421"/>
                    <a:pt x="46" y="421"/>
                    <a:pt x="46" y="421"/>
                  </a:cubicBezTo>
                  <a:cubicBezTo>
                    <a:pt x="53" y="421"/>
                    <a:pt x="59" y="426"/>
                    <a:pt x="59" y="432"/>
                  </a:cubicBezTo>
                  <a:cubicBezTo>
                    <a:pt x="59" y="439"/>
                    <a:pt x="53" y="444"/>
                    <a:pt x="46" y="444"/>
                  </a:cubicBezTo>
                  <a:cubicBezTo>
                    <a:pt x="23" y="444"/>
                    <a:pt x="23" y="444"/>
                    <a:pt x="23" y="444"/>
                  </a:cubicBezTo>
                  <a:lnTo>
                    <a:pt x="23" y="421"/>
                  </a:lnTo>
                  <a:close/>
                  <a:moveTo>
                    <a:pt x="23" y="515"/>
                  </a:moveTo>
                  <a:lnTo>
                    <a:pt x="23" y="515"/>
                  </a:lnTo>
                  <a:cubicBezTo>
                    <a:pt x="46" y="515"/>
                    <a:pt x="46" y="515"/>
                    <a:pt x="46" y="515"/>
                  </a:cubicBezTo>
                  <a:cubicBezTo>
                    <a:pt x="53" y="515"/>
                    <a:pt x="59" y="520"/>
                    <a:pt x="59" y="526"/>
                  </a:cubicBezTo>
                  <a:cubicBezTo>
                    <a:pt x="59" y="532"/>
                    <a:pt x="53" y="538"/>
                    <a:pt x="46" y="538"/>
                  </a:cubicBezTo>
                  <a:cubicBezTo>
                    <a:pt x="23" y="538"/>
                    <a:pt x="23" y="538"/>
                    <a:pt x="23" y="538"/>
                  </a:cubicBezTo>
                  <a:lnTo>
                    <a:pt x="23" y="515"/>
                  </a:lnTo>
                  <a:close/>
                  <a:moveTo>
                    <a:pt x="46" y="631"/>
                  </a:moveTo>
                  <a:lnTo>
                    <a:pt x="46" y="631"/>
                  </a:lnTo>
                  <a:cubicBezTo>
                    <a:pt x="23" y="631"/>
                    <a:pt x="23" y="631"/>
                    <a:pt x="23" y="631"/>
                  </a:cubicBezTo>
                  <a:cubicBezTo>
                    <a:pt x="23" y="607"/>
                    <a:pt x="23" y="607"/>
                    <a:pt x="23" y="607"/>
                  </a:cubicBezTo>
                  <a:cubicBezTo>
                    <a:pt x="46" y="607"/>
                    <a:pt x="46" y="607"/>
                    <a:pt x="46" y="607"/>
                  </a:cubicBezTo>
                  <a:cubicBezTo>
                    <a:pt x="53" y="607"/>
                    <a:pt x="59" y="613"/>
                    <a:pt x="59" y="619"/>
                  </a:cubicBezTo>
                  <a:cubicBezTo>
                    <a:pt x="59" y="626"/>
                    <a:pt x="53" y="631"/>
                    <a:pt x="46" y="631"/>
                  </a:cubicBezTo>
                  <a:close/>
                  <a:moveTo>
                    <a:pt x="93" y="584"/>
                  </a:moveTo>
                  <a:lnTo>
                    <a:pt x="93" y="584"/>
                  </a:lnTo>
                  <a:cubicBezTo>
                    <a:pt x="23" y="584"/>
                    <a:pt x="23" y="584"/>
                    <a:pt x="23" y="584"/>
                  </a:cubicBezTo>
                  <a:cubicBezTo>
                    <a:pt x="23" y="560"/>
                    <a:pt x="23" y="560"/>
                    <a:pt x="23" y="560"/>
                  </a:cubicBezTo>
                  <a:cubicBezTo>
                    <a:pt x="93" y="560"/>
                    <a:pt x="93" y="560"/>
                    <a:pt x="93" y="560"/>
                  </a:cubicBezTo>
                  <a:cubicBezTo>
                    <a:pt x="99" y="560"/>
                    <a:pt x="104" y="566"/>
                    <a:pt x="104" y="573"/>
                  </a:cubicBezTo>
                  <a:cubicBezTo>
                    <a:pt x="104" y="579"/>
                    <a:pt x="99" y="584"/>
                    <a:pt x="93" y="584"/>
                  </a:cubicBezTo>
                  <a:close/>
                  <a:moveTo>
                    <a:pt x="93" y="491"/>
                  </a:moveTo>
                  <a:lnTo>
                    <a:pt x="93" y="491"/>
                  </a:lnTo>
                  <a:cubicBezTo>
                    <a:pt x="23" y="491"/>
                    <a:pt x="23" y="491"/>
                    <a:pt x="23" y="491"/>
                  </a:cubicBezTo>
                  <a:cubicBezTo>
                    <a:pt x="23" y="468"/>
                    <a:pt x="23" y="468"/>
                    <a:pt x="23" y="468"/>
                  </a:cubicBezTo>
                  <a:cubicBezTo>
                    <a:pt x="93" y="468"/>
                    <a:pt x="93" y="468"/>
                    <a:pt x="93" y="468"/>
                  </a:cubicBezTo>
                  <a:cubicBezTo>
                    <a:pt x="99" y="468"/>
                    <a:pt x="104" y="473"/>
                    <a:pt x="104" y="479"/>
                  </a:cubicBezTo>
                  <a:cubicBezTo>
                    <a:pt x="104" y="486"/>
                    <a:pt x="99" y="491"/>
                    <a:pt x="93" y="491"/>
                  </a:cubicBezTo>
                  <a:close/>
                  <a:moveTo>
                    <a:pt x="93" y="397"/>
                  </a:moveTo>
                  <a:lnTo>
                    <a:pt x="93" y="397"/>
                  </a:lnTo>
                  <a:cubicBezTo>
                    <a:pt x="23" y="397"/>
                    <a:pt x="23" y="397"/>
                    <a:pt x="23" y="397"/>
                  </a:cubicBezTo>
                  <a:cubicBezTo>
                    <a:pt x="23" y="374"/>
                    <a:pt x="23" y="374"/>
                    <a:pt x="23" y="374"/>
                  </a:cubicBezTo>
                  <a:cubicBezTo>
                    <a:pt x="93" y="374"/>
                    <a:pt x="93" y="374"/>
                    <a:pt x="93" y="374"/>
                  </a:cubicBezTo>
                  <a:cubicBezTo>
                    <a:pt x="99" y="374"/>
                    <a:pt x="104" y="379"/>
                    <a:pt x="104" y="386"/>
                  </a:cubicBezTo>
                  <a:cubicBezTo>
                    <a:pt x="104" y="392"/>
                    <a:pt x="99" y="397"/>
                    <a:pt x="93" y="397"/>
                  </a:cubicBezTo>
                  <a:close/>
                  <a:moveTo>
                    <a:pt x="93" y="304"/>
                  </a:moveTo>
                  <a:lnTo>
                    <a:pt x="93" y="304"/>
                  </a:lnTo>
                  <a:cubicBezTo>
                    <a:pt x="23" y="304"/>
                    <a:pt x="23" y="304"/>
                    <a:pt x="23" y="304"/>
                  </a:cubicBezTo>
                  <a:cubicBezTo>
                    <a:pt x="23" y="280"/>
                    <a:pt x="23" y="280"/>
                    <a:pt x="23" y="280"/>
                  </a:cubicBezTo>
                  <a:cubicBezTo>
                    <a:pt x="93" y="280"/>
                    <a:pt x="93" y="280"/>
                    <a:pt x="93" y="280"/>
                  </a:cubicBezTo>
                  <a:cubicBezTo>
                    <a:pt x="99" y="280"/>
                    <a:pt x="104" y="286"/>
                    <a:pt x="104" y="293"/>
                  </a:cubicBezTo>
                  <a:cubicBezTo>
                    <a:pt x="104" y="299"/>
                    <a:pt x="99" y="304"/>
                    <a:pt x="93" y="304"/>
                  </a:cubicBezTo>
                  <a:close/>
                  <a:moveTo>
                    <a:pt x="93" y="211"/>
                  </a:moveTo>
                  <a:lnTo>
                    <a:pt x="93" y="211"/>
                  </a:lnTo>
                  <a:cubicBezTo>
                    <a:pt x="23" y="211"/>
                    <a:pt x="23" y="211"/>
                    <a:pt x="23" y="211"/>
                  </a:cubicBezTo>
                  <a:cubicBezTo>
                    <a:pt x="23" y="188"/>
                    <a:pt x="23" y="188"/>
                    <a:pt x="23" y="188"/>
                  </a:cubicBezTo>
                  <a:cubicBezTo>
                    <a:pt x="93" y="188"/>
                    <a:pt x="93" y="188"/>
                    <a:pt x="93" y="188"/>
                  </a:cubicBezTo>
                  <a:cubicBezTo>
                    <a:pt x="99" y="188"/>
                    <a:pt x="104" y="193"/>
                    <a:pt x="104" y="199"/>
                  </a:cubicBezTo>
                  <a:cubicBezTo>
                    <a:pt x="104" y="205"/>
                    <a:pt x="99" y="211"/>
                    <a:pt x="93" y="211"/>
                  </a:cubicBezTo>
                  <a:close/>
                  <a:moveTo>
                    <a:pt x="93" y="117"/>
                  </a:moveTo>
                  <a:lnTo>
                    <a:pt x="93" y="117"/>
                  </a:lnTo>
                  <a:cubicBezTo>
                    <a:pt x="23" y="117"/>
                    <a:pt x="23" y="117"/>
                    <a:pt x="23" y="117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93" y="94"/>
                    <a:pt x="93" y="94"/>
                    <a:pt x="93" y="94"/>
                  </a:cubicBezTo>
                  <a:cubicBezTo>
                    <a:pt x="99" y="94"/>
                    <a:pt x="104" y="99"/>
                    <a:pt x="104" y="106"/>
                  </a:cubicBezTo>
                  <a:cubicBezTo>
                    <a:pt x="104" y="112"/>
                    <a:pt x="99" y="117"/>
                    <a:pt x="93" y="1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2" name="Group 361"/>
          <p:cNvGrpSpPr/>
          <p:nvPr/>
        </p:nvGrpSpPr>
        <p:grpSpPr>
          <a:xfrm>
            <a:off x="4788763" y="3501770"/>
            <a:ext cx="429822" cy="429821"/>
            <a:chOff x="4788763" y="3501770"/>
            <a:chExt cx="429822" cy="429821"/>
          </a:xfrm>
        </p:grpSpPr>
        <p:sp>
          <p:nvSpPr>
            <p:cNvPr id="3088" name="Freeform 16"/>
            <p:cNvSpPr>
              <a:spLocks noChangeArrowheads="1"/>
            </p:cNvSpPr>
            <p:nvPr/>
          </p:nvSpPr>
          <p:spPr bwMode="auto">
            <a:xfrm>
              <a:off x="4788763" y="3501770"/>
              <a:ext cx="429822" cy="429821"/>
            </a:xfrm>
            <a:custGeom>
              <a:avLst/>
              <a:gdLst>
                <a:gd name="T0" fmla="*/ 1024 w 1025"/>
                <a:gd name="T1" fmla="*/ 511 h 1023"/>
                <a:gd name="T2" fmla="*/ 1024 w 1025"/>
                <a:gd name="T3" fmla="*/ 511 h 1023"/>
                <a:gd name="T4" fmla="*/ 512 w 1025"/>
                <a:gd name="T5" fmla="*/ 1022 h 1023"/>
                <a:gd name="T6" fmla="*/ 0 w 1025"/>
                <a:gd name="T7" fmla="*/ 511 h 1023"/>
                <a:gd name="T8" fmla="*/ 512 w 1025"/>
                <a:gd name="T9" fmla="*/ 0 h 1023"/>
                <a:gd name="T10" fmla="*/ 1024 w 1025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3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3"/>
                    <a:pt x="795" y="1022"/>
                    <a:pt x="512" y="1022"/>
                  </a:cubicBezTo>
                  <a:cubicBezTo>
                    <a:pt x="230" y="1022"/>
                    <a:pt x="0" y="793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5" y="0"/>
                    <a:pt x="1024" y="229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1" name="Freeform 99"/>
            <p:cNvSpPr>
              <a:spLocks noChangeArrowheads="1"/>
            </p:cNvSpPr>
            <p:nvPr/>
          </p:nvSpPr>
          <p:spPr bwMode="auto">
            <a:xfrm>
              <a:off x="4886955" y="3579582"/>
              <a:ext cx="244554" cy="248259"/>
            </a:xfrm>
            <a:custGeom>
              <a:avLst/>
              <a:gdLst>
                <a:gd name="T0" fmla="*/ 579 w 584"/>
                <a:gd name="T1" fmla="*/ 572 h 592"/>
                <a:gd name="T2" fmla="*/ 7 w 584"/>
                <a:gd name="T3" fmla="*/ 2 h 592"/>
                <a:gd name="T4" fmla="*/ 0 w 584"/>
                <a:gd name="T5" fmla="*/ 580 h 592"/>
                <a:gd name="T6" fmla="*/ 570 w 584"/>
                <a:gd name="T7" fmla="*/ 591 h 592"/>
                <a:gd name="T8" fmla="*/ 579 w 584"/>
                <a:gd name="T9" fmla="*/ 572 h 592"/>
                <a:gd name="T10" fmla="*/ 370 w 584"/>
                <a:gd name="T11" fmla="*/ 493 h 592"/>
                <a:gd name="T12" fmla="*/ 99 w 584"/>
                <a:gd name="T13" fmla="*/ 214 h 592"/>
                <a:gd name="T14" fmla="*/ 40 w 584"/>
                <a:gd name="T15" fmla="*/ 532 h 592"/>
                <a:gd name="T16" fmla="*/ 23 w 584"/>
                <a:gd name="T17" fmla="*/ 532 h 592"/>
                <a:gd name="T18" fmla="*/ 40 w 584"/>
                <a:gd name="T19" fmla="*/ 509 h 592"/>
                <a:gd name="T20" fmla="*/ 40 w 584"/>
                <a:gd name="T21" fmla="*/ 532 h 592"/>
                <a:gd name="T22" fmla="*/ 40 w 584"/>
                <a:gd name="T23" fmla="*/ 494 h 592"/>
                <a:gd name="T24" fmla="*/ 23 w 584"/>
                <a:gd name="T25" fmla="*/ 470 h 592"/>
                <a:gd name="T26" fmla="*/ 53 w 584"/>
                <a:gd name="T27" fmla="*/ 482 h 592"/>
                <a:gd name="T28" fmla="*/ 40 w 584"/>
                <a:gd name="T29" fmla="*/ 454 h 592"/>
                <a:gd name="T30" fmla="*/ 23 w 584"/>
                <a:gd name="T31" fmla="*/ 454 h 592"/>
                <a:gd name="T32" fmla="*/ 40 w 584"/>
                <a:gd name="T33" fmla="*/ 431 h 592"/>
                <a:gd name="T34" fmla="*/ 40 w 584"/>
                <a:gd name="T35" fmla="*/ 454 h 592"/>
                <a:gd name="T36" fmla="*/ 40 w 584"/>
                <a:gd name="T37" fmla="*/ 416 h 592"/>
                <a:gd name="T38" fmla="*/ 23 w 584"/>
                <a:gd name="T39" fmla="*/ 392 h 592"/>
                <a:gd name="T40" fmla="*/ 53 w 584"/>
                <a:gd name="T41" fmla="*/ 404 h 592"/>
                <a:gd name="T42" fmla="*/ 40 w 584"/>
                <a:gd name="T43" fmla="*/ 376 h 592"/>
                <a:gd name="T44" fmla="*/ 23 w 584"/>
                <a:gd name="T45" fmla="*/ 376 h 592"/>
                <a:gd name="T46" fmla="*/ 40 w 584"/>
                <a:gd name="T47" fmla="*/ 353 h 592"/>
                <a:gd name="T48" fmla="*/ 40 w 584"/>
                <a:gd name="T49" fmla="*/ 376 h 592"/>
                <a:gd name="T50" fmla="*/ 40 w 584"/>
                <a:gd name="T51" fmla="*/ 337 h 592"/>
                <a:gd name="T52" fmla="*/ 23 w 584"/>
                <a:gd name="T53" fmla="*/ 314 h 592"/>
                <a:gd name="T54" fmla="*/ 53 w 584"/>
                <a:gd name="T55" fmla="*/ 326 h 592"/>
                <a:gd name="T56" fmla="*/ 40 w 584"/>
                <a:gd name="T57" fmla="*/ 298 h 592"/>
                <a:gd name="T58" fmla="*/ 23 w 584"/>
                <a:gd name="T59" fmla="*/ 298 h 592"/>
                <a:gd name="T60" fmla="*/ 40 w 584"/>
                <a:gd name="T61" fmla="*/ 275 h 592"/>
                <a:gd name="T62" fmla="*/ 40 w 584"/>
                <a:gd name="T63" fmla="*/ 298 h 592"/>
                <a:gd name="T64" fmla="*/ 40 w 584"/>
                <a:gd name="T65" fmla="*/ 259 h 592"/>
                <a:gd name="T66" fmla="*/ 23 w 584"/>
                <a:gd name="T67" fmla="*/ 235 h 592"/>
                <a:gd name="T68" fmla="*/ 53 w 584"/>
                <a:gd name="T69" fmla="*/ 248 h 592"/>
                <a:gd name="T70" fmla="*/ 40 w 584"/>
                <a:gd name="T71" fmla="*/ 220 h 592"/>
                <a:gd name="T72" fmla="*/ 23 w 584"/>
                <a:gd name="T73" fmla="*/ 220 h 592"/>
                <a:gd name="T74" fmla="*/ 40 w 584"/>
                <a:gd name="T75" fmla="*/ 197 h 592"/>
                <a:gd name="T76" fmla="*/ 40 w 584"/>
                <a:gd name="T77" fmla="*/ 220 h 592"/>
                <a:gd name="T78" fmla="*/ 40 w 584"/>
                <a:gd name="T79" fmla="*/ 181 h 592"/>
                <a:gd name="T80" fmla="*/ 23 w 584"/>
                <a:gd name="T81" fmla="*/ 157 h 592"/>
                <a:gd name="T82" fmla="*/ 53 w 584"/>
                <a:gd name="T83" fmla="*/ 169 h 592"/>
                <a:gd name="T84" fmla="*/ 40 w 584"/>
                <a:gd name="T85" fmla="*/ 142 h 592"/>
                <a:gd name="T86" fmla="*/ 23 w 584"/>
                <a:gd name="T87" fmla="*/ 142 h 592"/>
                <a:gd name="T88" fmla="*/ 40 w 584"/>
                <a:gd name="T89" fmla="*/ 119 h 592"/>
                <a:gd name="T90" fmla="*/ 40 w 584"/>
                <a:gd name="T91" fmla="*/ 14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84" h="592">
                  <a:moveTo>
                    <a:pt x="579" y="572"/>
                  </a:moveTo>
                  <a:lnTo>
                    <a:pt x="579" y="572"/>
                  </a:lnTo>
                  <a:cubicBezTo>
                    <a:pt x="19" y="4"/>
                    <a:pt x="19" y="4"/>
                    <a:pt x="19" y="4"/>
                  </a:cubicBezTo>
                  <a:cubicBezTo>
                    <a:pt x="16" y="1"/>
                    <a:pt x="11" y="0"/>
                    <a:pt x="7" y="2"/>
                  </a:cubicBezTo>
                  <a:cubicBezTo>
                    <a:pt x="3" y="4"/>
                    <a:pt x="0" y="8"/>
                    <a:pt x="0" y="13"/>
                  </a:cubicBezTo>
                  <a:cubicBezTo>
                    <a:pt x="0" y="580"/>
                    <a:pt x="0" y="580"/>
                    <a:pt x="0" y="580"/>
                  </a:cubicBezTo>
                  <a:cubicBezTo>
                    <a:pt x="0" y="586"/>
                    <a:pt x="5" y="591"/>
                    <a:pt x="11" y="591"/>
                  </a:cubicBezTo>
                  <a:cubicBezTo>
                    <a:pt x="570" y="591"/>
                    <a:pt x="570" y="591"/>
                    <a:pt x="570" y="591"/>
                  </a:cubicBezTo>
                  <a:cubicBezTo>
                    <a:pt x="575" y="591"/>
                    <a:pt x="580" y="588"/>
                    <a:pt x="582" y="584"/>
                  </a:cubicBezTo>
                  <a:cubicBezTo>
                    <a:pt x="583" y="580"/>
                    <a:pt x="582" y="575"/>
                    <a:pt x="579" y="572"/>
                  </a:cubicBezTo>
                  <a:close/>
                  <a:moveTo>
                    <a:pt x="370" y="493"/>
                  </a:moveTo>
                  <a:lnTo>
                    <a:pt x="370" y="493"/>
                  </a:lnTo>
                  <a:cubicBezTo>
                    <a:pt x="99" y="493"/>
                    <a:pt x="99" y="493"/>
                    <a:pt x="99" y="493"/>
                  </a:cubicBezTo>
                  <a:cubicBezTo>
                    <a:pt x="99" y="214"/>
                    <a:pt x="99" y="214"/>
                    <a:pt x="99" y="214"/>
                  </a:cubicBezTo>
                  <a:lnTo>
                    <a:pt x="370" y="493"/>
                  </a:lnTo>
                  <a:close/>
                  <a:moveTo>
                    <a:pt x="40" y="532"/>
                  </a:moveTo>
                  <a:lnTo>
                    <a:pt x="40" y="532"/>
                  </a:lnTo>
                  <a:cubicBezTo>
                    <a:pt x="23" y="532"/>
                    <a:pt x="23" y="532"/>
                    <a:pt x="23" y="532"/>
                  </a:cubicBezTo>
                  <a:cubicBezTo>
                    <a:pt x="23" y="509"/>
                    <a:pt x="23" y="509"/>
                    <a:pt x="23" y="509"/>
                  </a:cubicBezTo>
                  <a:cubicBezTo>
                    <a:pt x="40" y="509"/>
                    <a:pt x="40" y="509"/>
                    <a:pt x="40" y="509"/>
                  </a:cubicBezTo>
                  <a:cubicBezTo>
                    <a:pt x="48" y="509"/>
                    <a:pt x="53" y="514"/>
                    <a:pt x="53" y="521"/>
                  </a:cubicBezTo>
                  <a:cubicBezTo>
                    <a:pt x="53" y="527"/>
                    <a:pt x="48" y="532"/>
                    <a:pt x="40" y="532"/>
                  </a:cubicBezTo>
                  <a:close/>
                  <a:moveTo>
                    <a:pt x="40" y="494"/>
                  </a:moveTo>
                  <a:lnTo>
                    <a:pt x="40" y="494"/>
                  </a:lnTo>
                  <a:cubicBezTo>
                    <a:pt x="23" y="494"/>
                    <a:pt x="23" y="494"/>
                    <a:pt x="23" y="494"/>
                  </a:cubicBezTo>
                  <a:cubicBezTo>
                    <a:pt x="23" y="470"/>
                    <a:pt x="23" y="470"/>
                    <a:pt x="23" y="470"/>
                  </a:cubicBezTo>
                  <a:cubicBezTo>
                    <a:pt x="40" y="470"/>
                    <a:pt x="40" y="470"/>
                    <a:pt x="40" y="470"/>
                  </a:cubicBezTo>
                  <a:cubicBezTo>
                    <a:pt x="48" y="470"/>
                    <a:pt x="53" y="475"/>
                    <a:pt x="53" y="482"/>
                  </a:cubicBezTo>
                  <a:cubicBezTo>
                    <a:pt x="53" y="488"/>
                    <a:pt x="48" y="494"/>
                    <a:pt x="40" y="494"/>
                  </a:cubicBezTo>
                  <a:close/>
                  <a:moveTo>
                    <a:pt x="40" y="454"/>
                  </a:moveTo>
                  <a:lnTo>
                    <a:pt x="40" y="454"/>
                  </a:lnTo>
                  <a:cubicBezTo>
                    <a:pt x="23" y="454"/>
                    <a:pt x="23" y="454"/>
                    <a:pt x="23" y="454"/>
                  </a:cubicBezTo>
                  <a:cubicBezTo>
                    <a:pt x="23" y="431"/>
                    <a:pt x="23" y="431"/>
                    <a:pt x="23" y="431"/>
                  </a:cubicBezTo>
                  <a:cubicBezTo>
                    <a:pt x="40" y="431"/>
                    <a:pt x="40" y="431"/>
                    <a:pt x="40" y="431"/>
                  </a:cubicBezTo>
                  <a:cubicBezTo>
                    <a:pt x="48" y="431"/>
                    <a:pt x="53" y="436"/>
                    <a:pt x="53" y="443"/>
                  </a:cubicBezTo>
                  <a:cubicBezTo>
                    <a:pt x="53" y="449"/>
                    <a:pt x="48" y="454"/>
                    <a:pt x="40" y="454"/>
                  </a:cubicBezTo>
                  <a:close/>
                  <a:moveTo>
                    <a:pt x="40" y="416"/>
                  </a:moveTo>
                  <a:lnTo>
                    <a:pt x="40" y="416"/>
                  </a:lnTo>
                  <a:cubicBezTo>
                    <a:pt x="23" y="416"/>
                    <a:pt x="23" y="416"/>
                    <a:pt x="23" y="416"/>
                  </a:cubicBezTo>
                  <a:cubicBezTo>
                    <a:pt x="23" y="392"/>
                    <a:pt x="23" y="392"/>
                    <a:pt x="23" y="392"/>
                  </a:cubicBezTo>
                  <a:cubicBezTo>
                    <a:pt x="40" y="392"/>
                    <a:pt x="40" y="392"/>
                    <a:pt x="40" y="392"/>
                  </a:cubicBezTo>
                  <a:cubicBezTo>
                    <a:pt x="48" y="392"/>
                    <a:pt x="53" y="397"/>
                    <a:pt x="53" y="404"/>
                  </a:cubicBezTo>
                  <a:cubicBezTo>
                    <a:pt x="53" y="410"/>
                    <a:pt x="48" y="416"/>
                    <a:pt x="40" y="416"/>
                  </a:cubicBezTo>
                  <a:close/>
                  <a:moveTo>
                    <a:pt x="40" y="376"/>
                  </a:moveTo>
                  <a:lnTo>
                    <a:pt x="40" y="376"/>
                  </a:lnTo>
                  <a:cubicBezTo>
                    <a:pt x="23" y="376"/>
                    <a:pt x="23" y="376"/>
                    <a:pt x="23" y="376"/>
                  </a:cubicBezTo>
                  <a:cubicBezTo>
                    <a:pt x="23" y="353"/>
                    <a:pt x="23" y="353"/>
                    <a:pt x="23" y="353"/>
                  </a:cubicBezTo>
                  <a:cubicBezTo>
                    <a:pt x="40" y="353"/>
                    <a:pt x="40" y="353"/>
                    <a:pt x="40" y="353"/>
                  </a:cubicBezTo>
                  <a:cubicBezTo>
                    <a:pt x="48" y="353"/>
                    <a:pt x="53" y="358"/>
                    <a:pt x="53" y="365"/>
                  </a:cubicBezTo>
                  <a:cubicBezTo>
                    <a:pt x="53" y="371"/>
                    <a:pt x="48" y="376"/>
                    <a:pt x="40" y="376"/>
                  </a:cubicBezTo>
                  <a:close/>
                  <a:moveTo>
                    <a:pt x="40" y="337"/>
                  </a:moveTo>
                  <a:lnTo>
                    <a:pt x="40" y="337"/>
                  </a:lnTo>
                  <a:cubicBezTo>
                    <a:pt x="23" y="337"/>
                    <a:pt x="23" y="337"/>
                    <a:pt x="23" y="337"/>
                  </a:cubicBezTo>
                  <a:cubicBezTo>
                    <a:pt x="23" y="314"/>
                    <a:pt x="23" y="314"/>
                    <a:pt x="23" y="314"/>
                  </a:cubicBezTo>
                  <a:cubicBezTo>
                    <a:pt x="40" y="314"/>
                    <a:pt x="40" y="314"/>
                    <a:pt x="40" y="314"/>
                  </a:cubicBezTo>
                  <a:cubicBezTo>
                    <a:pt x="48" y="314"/>
                    <a:pt x="53" y="319"/>
                    <a:pt x="53" y="326"/>
                  </a:cubicBezTo>
                  <a:cubicBezTo>
                    <a:pt x="53" y="332"/>
                    <a:pt x="48" y="337"/>
                    <a:pt x="40" y="337"/>
                  </a:cubicBezTo>
                  <a:close/>
                  <a:moveTo>
                    <a:pt x="40" y="298"/>
                  </a:moveTo>
                  <a:lnTo>
                    <a:pt x="40" y="298"/>
                  </a:lnTo>
                  <a:cubicBezTo>
                    <a:pt x="23" y="298"/>
                    <a:pt x="23" y="298"/>
                    <a:pt x="23" y="298"/>
                  </a:cubicBezTo>
                  <a:cubicBezTo>
                    <a:pt x="23" y="275"/>
                    <a:pt x="23" y="275"/>
                    <a:pt x="23" y="275"/>
                  </a:cubicBezTo>
                  <a:cubicBezTo>
                    <a:pt x="40" y="275"/>
                    <a:pt x="40" y="275"/>
                    <a:pt x="40" y="275"/>
                  </a:cubicBezTo>
                  <a:cubicBezTo>
                    <a:pt x="48" y="275"/>
                    <a:pt x="53" y="280"/>
                    <a:pt x="53" y="286"/>
                  </a:cubicBezTo>
                  <a:cubicBezTo>
                    <a:pt x="53" y="293"/>
                    <a:pt x="48" y="298"/>
                    <a:pt x="40" y="298"/>
                  </a:cubicBezTo>
                  <a:close/>
                  <a:moveTo>
                    <a:pt x="40" y="259"/>
                  </a:moveTo>
                  <a:lnTo>
                    <a:pt x="40" y="259"/>
                  </a:lnTo>
                  <a:cubicBezTo>
                    <a:pt x="23" y="259"/>
                    <a:pt x="23" y="259"/>
                    <a:pt x="23" y="259"/>
                  </a:cubicBezTo>
                  <a:cubicBezTo>
                    <a:pt x="23" y="235"/>
                    <a:pt x="23" y="235"/>
                    <a:pt x="23" y="235"/>
                  </a:cubicBezTo>
                  <a:cubicBezTo>
                    <a:pt x="40" y="235"/>
                    <a:pt x="40" y="235"/>
                    <a:pt x="40" y="235"/>
                  </a:cubicBezTo>
                  <a:cubicBezTo>
                    <a:pt x="48" y="235"/>
                    <a:pt x="53" y="241"/>
                    <a:pt x="53" y="248"/>
                  </a:cubicBezTo>
                  <a:cubicBezTo>
                    <a:pt x="53" y="254"/>
                    <a:pt x="48" y="259"/>
                    <a:pt x="40" y="259"/>
                  </a:cubicBezTo>
                  <a:close/>
                  <a:moveTo>
                    <a:pt x="40" y="220"/>
                  </a:moveTo>
                  <a:lnTo>
                    <a:pt x="40" y="220"/>
                  </a:lnTo>
                  <a:cubicBezTo>
                    <a:pt x="23" y="220"/>
                    <a:pt x="23" y="220"/>
                    <a:pt x="23" y="220"/>
                  </a:cubicBezTo>
                  <a:cubicBezTo>
                    <a:pt x="23" y="197"/>
                    <a:pt x="23" y="197"/>
                    <a:pt x="23" y="197"/>
                  </a:cubicBezTo>
                  <a:cubicBezTo>
                    <a:pt x="40" y="197"/>
                    <a:pt x="40" y="197"/>
                    <a:pt x="40" y="197"/>
                  </a:cubicBezTo>
                  <a:cubicBezTo>
                    <a:pt x="48" y="197"/>
                    <a:pt x="53" y="202"/>
                    <a:pt x="53" y="208"/>
                  </a:cubicBezTo>
                  <a:cubicBezTo>
                    <a:pt x="53" y="215"/>
                    <a:pt x="48" y="220"/>
                    <a:pt x="40" y="220"/>
                  </a:cubicBezTo>
                  <a:close/>
                  <a:moveTo>
                    <a:pt x="40" y="181"/>
                  </a:moveTo>
                  <a:lnTo>
                    <a:pt x="40" y="181"/>
                  </a:lnTo>
                  <a:cubicBezTo>
                    <a:pt x="23" y="181"/>
                    <a:pt x="23" y="181"/>
                    <a:pt x="23" y="181"/>
                  </a:cubicBezTo>
                  <a:cubicBezTo>
                    <a:pt x="23" y="157"/>
                    <a:pt x="23" y="157"/>
                    <a:pt x="23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8" y="157"/>
                    <a:pt x="53" y="163"/>
                    <a:pt x="53" y="169"/>
                  </a:cubicBezTo>
                  <a:cubicBezTo>
                    <a:pt x="53" y="176"/>
                    <a:pt x="48" y="181"/>
                    <a:pt x="40" y="181"/>
                  </a:cubicBezTo>
                  <a:close/>
                  <a:moveTo>
                    <a:pt x="40" y="142"/>
                  </a:moveTo>
                  <a:lnTo>
                    <a:pt x="40" y="142"/>
                  </a:lnTo>
                  <a:cubicBezTo>
                    <a:pt x="23" y="142"/>
                    <a:pt x="23" y="142"/>
                    <a:pt x="23" y="142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48" y="119"/>
                    <a:pt x="53" y="124"/>
                    <a:pt x="53" y="130"/>
                  </a:cubicBezTo>
                  <a:cubicBezTo>
                    <a:pt x="53" y="137"/>
                    <a:pt x="48" y="142"/>
                    <a:pt x="40" y="1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5655817" y="3501770"/>
            <a:ext cx="429822" cy="429821"/>
            <a:chOff x="5655817" y="3501770"/>
            <a:chExt cx="429822" cy="429821"/>
          </a:xfrm>
        </p:grpSpPr>
        <p:sp>
          <p:nvSpPr>
            <p:cNvPr id="3089" name="Freeform 17"/>
            <p:cNvSpPr>
              <a:spLocks noChangeArrowheads="1"/>
            </p:cNvSpPr>
            <p:nvPr/>
          </p:nvSpPr>
          <p:spPr bwMode="auto">
            <a:xfrm>
              <a:off x="5655817" y="3501770"/>
              <a:ext cx="429822" cy="429821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1 w 1024"/>
                <a:gd name="T5" fmla="*/ 1022 h 1023"/>
                <a:gd name="T6" fmla="*/ 0 w 1024"/>
                <a:gd name="T7" fmla="*/ 511 h 1023"/>
                <a:gd name="T8" fmla="*/ 511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778094" y="3570318"/>
              <a:ext cx="157478" cy="294577"/>
              <a:chOff x="5778094" y="3570318"/>
              <a:chExt cx="157478" cy="294577"/>
            </a:xfrm>
            <a:solidFill>
              <a:schemeClr val="bg1"/>
            </a:solidFill>
          </p:grpSpPr>
          <p:sp>
            <p:nvSpPr>
              <p:cNvPr id="3172" name="Freeform 100"/>
              <p:cNvSpPr>
                <a:spLocks noChangeArrowheads="1"/>
              </p:cNvSpPr>
              <p:nvPr/>
            </p:nvSpPr>
            <p:spPr bwMode="auto">
              <a:xfrm>
                <a:off x="5807737" y="3574023"/>
                <a:ext cx="40759" cy="48170"/>
              </a:xfrm>
              <a:custGeom>
                <a:avLst/>
                <a:gdLst>
                  <a:gd name="T0" fmla="*/ 47 w 95"/>
                  <a:gd name="T1" fmla="*/ 0 h 113"/>
                  <a:gd name="T2" fmla="*/ 47 w 95"/>
                  <a:gd name="T3" fmla="*/ 0 h 113"/>
                  <a:gd name="T4" fmla="*/ 0 w 95"/>
                  <a:gd name="T5" fmla="*/ 69 h 113"/>
                  <a:gd name="T6" fmla="*/ 0 w 95"/>
                  <a:gd name="T7" fmla="*/ 112 h 113"/>
                  <a:gd name="T8" fmla="*/ 6 w 95"/>
                  <a:gd name="T9" fmla="*/ 111 h 113"/>
                  <a:gd name="T10" fmla="*/ 89 w 95"/>
                  <a:gd name="T11" fmla="*/ 111 h 113"/>
                  <a:gd name="T12" fmla="*/ 94 w 95"/>
                  <a:gd name="T13" fmla="*/ 112 h 113"/>
                  <a:gd name="T14" fmla="*/ 94 w 95"/>
                  <a:gd name="T15" fmla="*/ 69 h 113"/>
                  <a:gd name="T16" fmla="*/ 47 w 95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13">
                    <a:moveTo>
                      <a:pt x="47" y="0"/>
                    </a:moveTo>
                    <a:lnTo>
                      <a:pt x="47" y="0"/>
                    </a:lnTo>
                    <a:cubicBezTo>
                      <a:pt x="34" y="0"/>
                      <a:pt x="0" y="6"/>
                      <a:pt x="0" y="69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2" y="112"/>
                      <a:pt x="4" y="111"/>
                      <a:pt x="6" y="111"/>
                    </a:cubicBezTo>
                    <a:cubicBezTo>
                      <a:pt x="89" y="111"/>
                      <a:pt x="89" y="111"/>
                      <a:pt x="89" y="111"/>
                    </a:cubicBezTo>
                    <a:cubicBezTo>
                      <a:pt x="91" y="111"/>
                      <a:pt x="92" y="112"/>
                      <a:pt x="94" y="112"/>
                    </a:cubicBezTo>
                    <a:cubicBezTo>
                      <a:pt x="94" y="69"/>
                      <a:pt x="94" y="69"/>
                      <a:pt x="94" y="69"/>
                    </a:cubicBezTo>
                    <a:cubicBezTo>
                      <a:pt x="94" y="6"/>
                      <a:pt x="62" y="0"/>
                      <a:pt x="4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3" name="Freeform 101"/>
              <p:cNvSpPr>
                <a:spLocks noChangeArrowheads="1"/>
              </p:cNvSpPr>
              <p:nvPr/>
            </p:nvSpPr>
            <p:spPr bwMode="auto">
              <a:xfrm>
                <a:off x="5778094" y="3629604"/>
                <a:ext cx="68549" cy="226027"/>
              </a:xfrm>
              <a:custGeom>
                <a:avLst/>
                <a:gdLst>
                  <a:gd name="T0" fmla="*/ 76 w 165"/>
                  <a:gd name="T1" fmla="*/ 1 h 537"/>
                  <a:gd name="T2" fmla="*/ 76 w 165"/>
                  <a:gd name="T3" fmla="*/ 1 h 537"/>
                  <a:gd name="T4" fmla="*/ 70 w 165"/>
                  <a:gd name="T5" fmla="*/ 0 h 537"/>
                  <a:gd name="T6" fmla="*/ 70 w 165"/>
                  <a:gd name="T7" fmla="*/ 1 h 537"/>
                  <a:gd name="T8" fmla="*/ 12 w 165"/>
                  <a:gd name="T9" fmla="*/ 1 h 537"/>
                  <a:gd name="T10" fmla="*/ 0 w 165"/>
                  <a:gd name="T11" fmla="*/ 12 h 537"/>
                  <a:gd name="T12" fmla="*/ 0 w 165"/>
                  <a:gd name="T13" fmla="*/ 211 h 537"/>
                  <a:gd name="T14" fmla="*/ 12 w 165"/>
                  <a:gd name="T15" fmla="*/ 223 h 537"/>
                  <a:gd name="T16" fmla="*/ 24 w 165"/>
                  <a:gd name="T17" fmla="*/ 211 h 537"/>
                  <a:gd name="T18" fmla="*/ 24 w 165"/>
                  <a:gd name="T19" fmla="*/ 24 h 537"/>
                  <a:gd name="T20" fmla="*/ 70 w 165"/>
                  <a:gd name="T21" fmla="*/ 24 h 537"/>
                  <a:gd name="T22" fmla="*/ 71 w 165"/>
                  <a:gd name="T23" fmla="*/ 380 h 537"/>
                  <a:gd name="T24" fmla="*/ 106 w 165"/>
                  <a:gd name="T25" fmla="*/ 527 h 537"/>
                  <a:gd name="T26" fmla="*/ 117 w 165"/>
                  <a:gd name="T27" fmla="*/ 536 h 537"/>
                  <a:gd name="T28" fmla="*/ 129 w 165"/>
                  <a:gd name="T29" fmla="*/ 527 h 537"/>
                  <a:gd name="T30" fmla="*/ 164 w 165"/>
                  <a:gd name="T31" fmla="*/ 377 h 537"/>
                  <a:gd name="T32" fmla="*/ 164 w 165"/>
                  <a:gd name="T33" fmla="*/ 0 h 537"/>
                  <a:gd name="T34" fmla="*/ 159 w 165"/>
                  <a:gd name="T35" fmla="*/ 1 h 537"/>
                  <a:gd name="T36" fmla="*/ 76 w 165"/>
                  <a:gd name="T37" fmla="*/ 1 h 537"/>
                  <a:gd name="T38" fmla="*/ 141 w 165"/>
                  <a:gd name="T39" fmla="*/ 375 h 537"/>
                  <a:gd name="T40" fmla="*/ 141 w 165"/>
                  <a:gd name="T41" fmla="*/ 375 h 537"/>
                  <a:gd name="T42" fmla="*/ 117 w 165"/>
                  <a:gd name="T43" fmla="*/ 475 h 537"/>
                  <a:gd name="T44" fmla="*/ 94 w 165"/>
                  <a:gd name="T45" fmla="*/ 377 h 537"/>
                  <a:gd name="T46" fmla="*/ 94 w 165"/>
                  <a:gd name="T47" fmla="*/ 375 h 537"/>
                  <a:gd name="T48" fmla="*/ 141 w 165"/>
                  <a:gd name="T49" fmla="*/ 375 h 537"/>
                  <a:gd name="T50" fmla="*/ 141 w 165"/>
                  <a:gd name="T51" fmla="*/ 374 h 537"/>
                  <a:gd name="T52" fmla="*/ 141 w 165"/>
                  <a:gd name="T53" fmla="*/ 375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5" h="537">
                    <a:moveTo>
                      <a:pt x="76" y="1"/>
                    </a:moveTo>
                    <a:lnTo>
                      <a:pt x="76" y="1"/>
                    </a:lnTo>
                    <a:cubicBezTo>
                      <a:pt x="74" y="1"/>
                      <a:pt x="72" y="1"/>
                      <a:pt x="70" y="0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6" y="1"/>
                      <a:pt x="0" y="6"/>
                      <a:pt x="0" y="12"/>
                    </a:cubicBezTo>
                    <a:cubicBezTo>
                      <a:pt x="0" y="211"/>
                      <a:pt x="0" y="211"/>
                      <a:pt x="0" y="211"/>
                    </a:cubicBezTo>
                    <a:cubicBezTo>
                      <a:pt x="0" y="218"/>
                      <a:pt x="6" y="223"/>
                      <a:pt x="12" y="223"/>
                    </a:cubicBezTo>
                    <a:cubicBezTo>
                      <a:pt x="19" y="223"/>
                      <a:pt x="24" y="218"/>
                      <a:pt x="24" y="211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380"/>
                      <a:pt x="71" y="380"/>
                      <a:pt x="71" y="380"/>
                    </a:cubicBezTo>
                    <a:cubicBezTo>
                      <a:pt x="106" y="527"/>
                      <a:pt x="106" y="527"/>
                      <a:pt x="106" y="527"/>
                    </a:cubicBezTo>
                    <a:cubicBezTo>
                      <a:pt x="108" y="532"/>
                      <a:pt x="112" y="536"/>
                      <a:pt x="117" y="536"/>
                    </a:cubicBezTo>
                    <a:cubicBezTo>
                      <a:pt x="122" y="536"/>
                      <a:pt x="128" y="532"/>
                      <a:pt x="129" y="527"/>
                    </a:cubicBezTo>
                    <a:cubicBezTo>
                      <a:pt x="164" y="377"/>
                      <a:pt x="164" y="377"/>
                      <a:pt x="164" y="377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62" y="1"/>
                      <a:pt x="161" y="1"/>
                      <a:pt x="159" y="1"/>
                    </a:cubicBezTo>
                    <a:lnTo>
                      <a:pt x="76" y="1"/>
                    </a:lnTo>
                    <a:close/>
                    <a:moveTo>
                      <a:pt x="141" y="375"/>
                    </a:moveTo>
                    <a:lnTo>
                      <a:pt x="141" y="375"/>
                    </a:lnTo>
                    <a:cubicBezTo>
                      <a:pt x="117" y="475"/>
                      <a:pt x="117" y="475"/>
                      <a:pt x="117" y="475"/>
                    </a:cubicBezTo>
                    <a:cubicBezTo>
                      <a:pt x="94" y="377"/>
                      <a:pt x="94" y="377"/>
                      <a:pt x="94" y="377"/>
                    </a:cubicBezTo>
                    <a:cubicBezTo>
                      <a:pt x="94" y="375"/>
                      <a:pt x="94" y="375"/>
                      <a:pt x="94" y="375"/>
                    </a:cubicBezTo>
                    <a:cubicBezTo>
                      <a:pt x="141" y="375"/>
                      <a:pt x="141" y="375"/>
                      <a:pt x="141" y="375"/>
                    </a:cubicBezTo>
                    <a:lnTo>
                      <a:pt x="141" y="374"/>
                    </a:lnTo>
                    <a:lnTo>
                      <a:pt x="141" y="37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4" name="Freeform 102"/>
              <p:cNvSpPr>
                <a:spLocks noChangeArrowheads="1"/>
              </p:cNvSpPr>
              <p:nvPr/>
            </p:nvSpPr>
            <p:spPr bwMode="auto">
              <a:xfrm>
                <a:off x="5867023" y="3570318"/>
                <a:ext cx="68549" cy="294577"/>
              </a:xfrm>
              <a:custGeom>
                <a:avLst/>
                <a:gdLst>
                  <a:gd name="T0" fmla="*/ 152 w 164"/>
                  <a:gd name="T1" fmla="*/ 0 h 702"/>
                  <a:gd name="T2" fmla="*/ 0 w 164"/>
                  <a:gd name="T3" fmla="*/ 13 h 702"/>
                  <a:gd name="T4" fmla="*/ 11 w 164"/>
                  <a:gd name="T5" fmla="*/ 701 h 702"/>
                  <a:gd name="T6" fmla="*/ 163 w 164"/>
                  <a:gd name="T7" fmla="*/ 690 h 702"/>
                  <a:gd name="T8" fmla="*/ 152 w 164"/>
                  <a:gd name="T9" fmla="*/ 0 h 702"/>
                  <a:gd name="T10" fmla="*/ 23 w 164"/>
                  <a:gd name="T11" fmla="*/ 141 h 702"/>
                  <a:gd name="T12" fmla="*/ 58 w 164"/>
                  <a:gd name="T13" fmla="*/ 152 h 702"/>
                  <a:gd name="T14" fmla="*/ 23 w 164"/>
                  <a:gd name="T15" fmla="*/ 164 h 702"/>
                  <a:gd name="T16" fmla="*/ 23 w 164"/>
                  <a:gd name="T17" fmla="*/ 235 h 702"/>
                  <a:gd name="T18" fmla="*/ 47 w 164"/>
                  <a:gd name="T19" fmla="*/ 235 h 702"/>
                  <a:gd name="T20" fmla="*/ 47 w 164"/>
                  <a:gd name="T21" fmla="*/ 258 h 702"/>
                  <a:gd name="T22" fmla="*/ 23 w 164"/>
                  <a:gd name="T23" fmla="*/ 235 h 702"/>
                  <a:gd name="T24" fmla="*/ 23 w 164"/>
                  <a:gd name="T25" fmla="*/ 327 h 702"/>
                  <a:gd name="T26" fmla="*/ 58 w 164"/>
                  <a:gd name="T27" fmla="*/ 339 h 702"/>
                  <a:gd name="T28" fmla="*/ 23 w 164"/>
                  <a:gd name="T29" fmla="*/ 351 h 702"/>
                  <a:gd name="T30" fmla="*/ 23 w 164"/>
                  <a:gd name="T31" fmla="*/ 421 h 702"/>
                  <a:gd name="T32" fmla="*/ 47 w 164"/>
                  <a:gd name="T33" fmla="*/ 421 h 702"/>
                  <a:gd name="T34" fmla="*/ 47 w 164"/>
                  <a:gd name="T35" fmla="*/ 444 h 702"/>
                  <a:gd name="T36" fmla="*/ 23 w 164"/>
                  <a:gd name="T37" fmla="*/ 421 h 702"/>
                  <a:gd name="T38" fmla="*/ 23 w 164"/>
                  <a:gd name="T39" fmla="*/ 515 h 702"/>
                  <a:gd name="T40" fmla="*/ 58 w 164"/>
                  <a:gd name="T41" fmla="*/ 526 h 702"/>
                  <a:gd name="T42" fmla="*/ 23 w 164"/>
                  <a:gd name="T43" fmla="*/ 538 h 702"/>
                  <a:gd name="T44" fmla="*/ 47 w 164"/>
                  <a:gd name="T45" fmla="*/ 631 h 702"/>
                  <a:gd name="T46" fmla="*/ 23 w 164"/>
                  <a:gd name="T47" fmla="*/ 631 h 702"/>
                  <a:gd name="T48" fmla="*/ 47 w 164"/>
                  <a:gd name="T49" fmla="*/ 607 h 702"/>
                  <a:gd name="T50" fmla="*/ 47 w 164"/>
                  <a:gd name="T51" fmla="*/ 631 h 702"/>
                  <a:gd name="T52" fmla="*/ 93 w 164"/>
                  <a:gd name="T53" fmla="*/ 584 h 702"/>
                  <a:gd name="T54" fmla="*/ 23 w 164"/>
                  <a:gd name="T55" fmla="*/ 560 h 702"/>
                  <a:gd name="T56" fmla="*/ 105 w 164"/>
                  <a:gd name="T57" fmla="*/ 573 h 702"/>
                  <a:gd name="T58" fmla="*/ 93 w 164"/>
                  <a:gd name="T59" fmla="*/ 491 h 702"/>
                  <a:gd name="T60" fmla="*/ 23 w 164"/>
                  <a:gd name="T61" fmla="*/ 491 h 702"/>
                  <a:gd name="T62" fmla="*/ 93 w 164"/>
                  <a:gd name="T63" fmla="*/ 468 h 702"/>
                  <a:gd name="T64" fmla="*/ 93 w 164"/>
                  <a:gd name="T65" fmla="*/ 491 h 702"/>
                  <a:gd name="T66" fmla="*/ 93 w 164"/>
                  <a:gd name="T67" fmla="*/ 397 h 702"/>
                  <a:gd name="T68" fmla="*/ 23 w 164"/>
                  <a:gd name="T69" fmla="*/ 374 h 702"/>
                  <a:gd name="T70" fmla="*/ 105 w 164"/>
                  <a:gd name="T71" fmla="*/ 386 h 702"/>
                  <a:gd name="T72" fmla="*/ 93 w 164"/>
                  <a:gd name="T73" fmla="*/ 304 h 702"/>
                  <a:gd name="T74" fmla="*/ 23 w 164"/>
                  <a:gd name="T75" fmla="*/ 304 h 702"/>
                  <a:gd name="T76" fmla="*/ 93 w 164"/>
                  <a:gd name="T77" fmla="*/ 280 h 702"/>
                  <a:gd name="T78" fmla="*/ 93 w 164"/>
                  <a:gd name="T79" fmla="*/ 304 h 702"/>
                  <a:gd name="T80" fmla="*/ 93 w 164"/>
                  <a:gd name="T81" fmla="*/ 211 h 702"/>
                  <a:gd name="T82" fmla="*/ 23 w 164"/>
                  <a:gd name="T83" fmla="*/ 188 h 702"/>
                  <a:gd name="T84" fmla="*/ 105 w 164"/>
                  <a:gd name="T85" fmla="*/ 199 h 702"/>
                  <a:gd name="T86" fmla="*/ 93 w 164"/>
                  <a:gd name="T87" fmla="*/ 117 h 702"/>
                  <a:gd name="T88" fmla="*/ 23 w 164"/>
                  <a:gd name="T89" fmla="*/ 117 h 702"/>
                  <a:gd name="T90" fmla="*/ 93 w 164"/>
                  <a:gd name="T91" fmla="*/ 94 h 702"/>
                  <a:gd name="T92" fmla="*/ 93 w 164"/>
                  <a:gd name="T93" fmla="*/ 117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4" h="702">
                    <a:moveTo>
                      <a:pt x="152" y="0"/>
                    </a:moveTo>
                    <a:lnTo>
                      <a:pt x="152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6"/>
                      <a:pt x="5" y="701"/>
                      <a:pt x="11" y="701"/>
                    </a:cubicBezTo>
                    <a:cubicBezTo>
                      <a:pt x="152" y="701"/>
                      <a:pt x="152" y="701"/>
                      <a:pt x="152" y="701"/>
                    </a:cubicBezTo>
                    <a:cubicBezTo>
                      <a:pt x="158" y="701"/>
                      <a:pt x="163" y="696"/>
                      <a:pt x="163" y="690"/>
                    </a:cubicBezTo>
                    <a:cubicBezTo>
                      <a:pt x="163" y="13"/>
                      <a:pt x="163" y="13"/>
                      <a:pt x="163" y="13"/>
                    </a:cubicBezTo>
                    <a:cubicBezTo>
                      <a:pt x="163" y="6"/>
                      <a:pt x="158" y="0"/>
                      <a:pt x="152" y="0"/>
                    </a:cubicBezTo>
                    <a:close/>
                    <a:moveTo>
                      <a:pt x="23" y="141"/>
                    </a:moveTo>
                    <a:lnTo>
                      <a:pt x="23" y="141"/>
                    </a:lnTo>
                    <a:cubicBezTo>
                      <a:pt x="47" y="141"/>
                      <a:pt x="47" y="141"/>
                      <a:pt x="47" y="141"/>
                    </a:cubicBezTo>
                    <a:cubicBezTo>
                      <a:pt x="53" y="141"/>
                      <a:pt x="58" y="146"/>
                      <a:pt x="58" y="152"/>
                    </a:cubicBezTo>
                    <a:cubicBezTo>
                      <a:pt x="58" y="159"/>
                      <a:pt x="53" y="164"/>
                      <a:pt x="47" y="164"/>
                    </a:cubicBezTo>
                    <a:cubicBezTo>
                      <a:pt x="23" y="164"/>
                      <a:pt x="23" y="164"/>
                      <a:pt x="23" y="164"/>
                    </a:cubicBezTo>
                    <a:lnTo>
                      <a:pt x="23" y="141"/>
                    </a:lnTo>
                    <a:close/>
                    <a:moveTo>
                      <a:pt x="23" y="235"/>
                    </a:moveTo>
                    <a:lnTo>
                      <a:pt x="23" y="235"/>
                    </a:lnTo>
                    <a:cubicBezTo>
                      <a:pt x="47" y="235"/>
                      <a:pt x="47" y="235"/>
                      <a:pt x="47" y="235"/>
                    </a:cubicBezTo>
                    <a:cubicBezTo>
                      <a:pt x="53" y="235"/>
                      <a:pt x="58" y="240"/>
                      <a:pt x="58" y="246"/>
                    </a:cubicBezTo>
                    <a:cubicBezTo>
                      <a:pt x="58" y="252"/>
                      <a:pt x="53" y="258"/>
                      <a:pt x="47" y="258"/>
                    </a:cubicBezTo>
                    <a:cubicBezTo>
                      <a:pt x="23" y="258"/>
                      <a:pt x="23" y="258"/>
                      <a:pt x="23" y="258"/>
                    </a:cubicBezTo>
                    <a:lnTo>
                      <a:pt x="23" y="235"/>
                    </a:lnTo>
                    <a:close/>
                    <a:moveTo>
                      <a:pt x="23" y="327"/>
                    </a:moveTo>
                    <a:lnTo>
                      <a:pt x="23" y="327"/>
                    </a:lnTo>
                    <a:cubicBezTo>
                      <a:pt x="47" y="327"/>
                      <a:pt x="47" y="327"/>
                      <a:pt x="47" y="327"/>
                    </a:cubicBezTo>
                    <a:cubicBezTo>
                      <a:pt x="53" y="327"/>
                      <a:pt x="58" y="333"/>
                      <a:pt x="58" y="339"/>
                    </a:cubicBezTo>
                    <a:cubicBezTo>
                      <a:pt x="58" y="346"/>
                      <a:pt x="53" y="351"/>
                      <a:pt x="47" y="351"/>
                    </a:cubicBezTo>
                    <a:cubicBezTo>
                      <a:pt x="23" y="351"/>
                      <a:pt x="23" y="351"/>
                      <a:pt x="23" y="351"/>
                    </a:cubicBezTo>
                    <a:lnTo>
                      <a:pt x="23" y="327"/>
                    </a:lnTo>
                    <a:close/>
                    <a:moveTo>
                      <a:pt x="23" y="421"/>
                    </a:moveTo>
                    <a:lnTo>
                      <a:pt x="23" y="421"/>
                    </a:lnTo>
                    <a:cubicBezTo>
                      <a:pt x="47" y="421"/>
                      <a:pt x="47" y="421"/>
                      <a:pt x="47" y="421"/>
                    </a:cubicBezTo>
                    <a:cubicBezTo>
                      <a:pt x="53" y="421"/>
                      <a:pt x="58" y="426"/>
                      <a:pt x="58" y="432"/>
                    </a:cubicBezTo>
                    <a:cubicBezTo>
                      <a:pt x="58" y="439"/>
                      <a:pt x="53" y="444"/>
                      <a:pt x="47" y="444"/>
                    </a:cubicBezTo>
                    <a:cubicBezTo>
                      <a:pt x="23" y="444"/>
                      <a:pt x="23" y="444"/>
                      <a:pt x="23" y="444"/>
                    </a:cubicBezTo>
                    <a:lnTo>
                      <a:pt x="23" y="421"/>
                    </a:lnTo>
                    <a:close/>
                    <a:moveTo>
                      <a:pt x="23" y="515"/>
                    </a:moveTo>
                    <a:lnTo>
                      <a:pt x="23" y="515"/>
                    </a:lnTo>
                    <a:cubicBezTo>
                      <a:pt x="47" y="515"/>
                      <a:pt x="47" y="515"/>
                      <a:pt x="47" y="515"/>
                    </a:cubicBezTo>
                    <a:cubicBezTo>
                      <a:pt x="53" y="515"/>
                      <a:pt x="58" y="520"/>
                      <a:pt x="58" y="526"/>
                    </a:cubicBezTo>
                    <a:cubicBezTo>
                      <a:pt x="58" y="532"/>
                      <a:pt x="53" y="538"/>
                      <a:pt x="47" y="538"/>
                    </a:cubicBezTo>
                    <a:cubicBezTo>
                      <a:pt x="23" y="538"/>
                      <a:pt x="23" y="538"/>
                      <a:pt x="23" y="538"/>
                    </a:cubicBezTo>
                    <a:lnTo>
                      <a:pt x="23" y="515"/>
                    </a:lnTo>
                    <a:close/>
                    <a:moveTo>
                      <a:pt x="47" y="631"/>
                    </a:moveTo>
                    <a:lnTo>
                      <a:pt x="47" y="631"/>
                    </a:lnTo>
                    <a:cubicBezTo>
                      <a:pt x="23" y="631"/>
                      <a:pt x="23" y="631"/>
                      <a:pt x="23" y="631"/>
                    </a:cubicBezTo>
                    <a:cubicBezTo>
                      <a:pt x="23" y="607"/>
                      <a:pt x="23" y="607"/>
                      <a:pt x="23" y="607"/>
                    </a:cubicBezTo>
                    <a:cubicBezTo>
                      <a:pt x="47" y="607"/>
                      <a:pt x="47" y="607"/>
                      <a:pt x="47" y="607"/>
                    </a:cubicBezTo>
                    <a:cubicBezTo>
                      <a:pt x="53" y="607"/>
                      <a:pt x="58" y="613"/>
                      <a:pt x="58" y="619"/>
                    </a:cubicBezTo>
                    <a:cubicBezTo>
                      <a:pt x="58" y="626"/>
                      <a:pt x="53" y="631"/>
                      <a:pt x="47" y="631"/>
                    </a:cubicBezTo>
                    <a:close/>
                    <a:moveTo>
                      <a:pt x="93" y="584"/>
                    </a:moveTo>
                    <a:lnTo>
                      <a:pt x="93" y="584"/>
                    </a:lnTo>
                    <a:cubicBezTo>
                      <a:pt x="23" y="584"/>
                      <a:pt x="23" y="584"/>
                      <a:pt x="23" y="584"/>
                    </a:cubicBezTo>
                    <a:cubicBezTo>
                      <a:pt x="23" y="560"/>
                      <a:pt x="23" y="560"/>
                      <a:pt x="23" y="560"/>
                    </a:cubicBezTo>
                    <a:cubicBezTo>
                      <a:pt x="93" y="560"/>
                      <a:pt x="93" y="560"/>
                      <a:pt x="93" y="560"/>
                    </a:cubicBezTo>
                    <a:cubicBezTo>
                      <a:pt x="100" y="560"/>
                      <a:pt x="105" y="566"/>
                      <a:pt x="105" y="573"/>
                    </a:cubicBezTo>
                    <a:cubicBezTo>
                      <a:pt x="105" y="579"/>
                      <a:pt x="100" y="584"/>
                      <a:pt x="93" y="584"/>
                    </a:cubicBezTo>
                    <a:close/>
                    <a:moveTo>
                      <a:pt x="93" y="491"/>
                    </a:moveTo>
                    <a:lnTo>
                      <a:pt x="93" y="491"/>
                    </a:lnTo>
                    <a:cubicBezTo>
                      <a:pt x="23" y="491"/>
                      <a:pt x="23" y="491"/>
                      <a:pt x="23" y="491"/>
                    </a:cubicBezTo>
                    <a:cubicBezTo>
                      <a:pt x="23" y="468"/>
                      <a:pt x="23" y="468"/>
                      <a:pt x="23" y="468"/>
                    </a:cubicBezTo>
                    <a:cubicBezTo>
                      <a:pt x="93" y="468"/>
                      <a:pt x="93" y="468"/>
                      <a:pt x="93" y="468"/>
                    </a:cubicBezTo>
                    <a:cubicBezTo>
                      <a:pt x="100" y="468"/>
                      <a:pt x="105" y="473"/>
                      <a:pt x="105" y="479"/>
                    </a:cubicBezTo>
                    <a:cubicBezTo>
                      <a:pt x="105" y="486"/>
                      <a:pt x="100" y="491"/>
                      <a:pt x="93" y="491"/>
                    </a:cubicBezTo>
                    <a:close/>
                    <a:moveTo>
                      <a:pt x="93" y="397"/>
                    </a:moveTo>
                    <a:lnTo>
                      <a:pt x="93" y="397"/>
                    </a:lnTo>
                    <a:cubicBezTo>
                      <a:pt x="23" y="397"/>
                      <a:pt x="23" y="397"/>
                      <a:pt x="23" y="397"/>
                    </a:cubicBezTo>
                    <a:cubicBezTo>
                      <a:pt x="23" y="374"/>
                      <a:pt x="23" y="374"/>
                      <a:pt x="23" y="374"/>
                    </a:cubicBezTo>
                    <a:cubicBezTo>
                      <a:pt x="93" y="374"/>
                      <a:pt x="93" y="374"/>
                      <a:pt x="93" y="374"/>
                    </a:cubicBezTo>
                    <a:cubicBezTo>
                      <a:pt x="100" y="374"/>
                      <a:pt x="105" y="379"/>
                      <a:pt x="105" y="386"/>
                    </a:cubicBezTo>
                    <a:cubicBezTo>
                      <a:pt x="105" y="392"/>
                      <a:pt x="100" y="397"/>
                      <a:pt x="93" y="397"/>
                    </a:cubicBezTo>
                    <a:close/>
                    <a:moveTo>
                      <a:pt x="93" y="304"/>
                    </a:moveTo>
                    <a:lnTo>
                      <a:pt x="93" y="304"/>
                    </a:lnTo>
                    <a:cubicBezTo>
                      <a:pt x="23" y="304"/>
                      <a:pt x="23" y="304"/>
                      <a:pt x="23" y="304"/>
                    </a:cubicBezTo>
                    <a:cubicBezTo>
                      <a:pt x="23" y="280"/>
                      <a:pt x="23" y="280"/>
                      <a:pt x="23" y="280"/>
                    </a:cubicBezTo>
                    <a:cubicBezTo>
                      <a:pt x="93" y="280"/>
                      <a:pt x="93" y="280"/>
                      <a:pt x="93" y="280"/>
                    </a:cubicBezTo>
                    <a:cubicBezTo>
                      <a:pt x="100" y="280"/>
                      <a:pt x="105" y="286"/>
                      <a:pt x="105" y="293"/>
                    </a:cubicBezTo>
                    <a:cubicBezTo>
                      <a:pt x="105" y="299"/>
                      <a:pt x="100" y="304"/>
                      <a:pt x="93" y="304"/>
                    </a:cubicBezTo>
                    <a:close/>
                    <a:moveTo>
                      <a:pt x="93" y="211"/>
                    </a:moveTo>
                    <a:lnTo>
                      <a:pt x="93" y="211"/>
                    </a:lnTo>
                    <a:cubicBezTo>
                      <a:pt x="23" y="211"/>
                      <a:pt x="23" y="211"/>
                      <a:pt x="23" y="211"/>
                    </a:cubicBezTo>
                    <a:cubicBezTo>
                      <a:pt x="23" y="188"/>
                      <a:pt x="23" y="188"/>
                      <a:pt x="2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100" y="188"/>
                      <a:pt x="105" y="193"/>
                      <a:pt x="105" y="199"/>
                    </a:cubicBezTo>
                    <a:cubicBezTo>
                      <a:pt x="105" y="205"/>
                      <a:pt x="100" y="211"/>
                      <a:pt x="93" y="211"/>
                    </a:cubicBezTo>
                    <a:close/>
                    <a:moveTo>
                      <a:pt x="93" y="117"/>
                    </a:moveTo>
                    <a:lnTo>
                      <a:pt x="93" y="117"/>
                    </a:lnTo>
                    <a:cubicBezTo>
                      <a:pt x="23" y="117"/>
                      <a:pt x="23" y="117"/>
                      <a:pt x="23" y="117"/>
                    </a:cubicBezTo>
                    <a:cubicBezTo>
                      <a:pt x="23" y="94"/>
                      <a:pt x="23" y="94"/>
                      <a:pt x="23" y="94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100" y="94"/>
                      <a:pt x="105" y="99"/>
                      <a:pt x="105" y="106"/>
                    </a:cubicBezTo>
                    <a:cubicBezTo>
                      <a:pt x="105" y="112"/>
                      <a:pt x="100" y="117"/>
                      <a:pt x="93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579477" y="2334582"/>
            <a:ext cx="170446" cy="85223"/>
            <a:chOff x="579477" y="2334582"/>
            <a:chExt cx="170446" cy="85223"/>
          </a:xfrm>
        </p:grpSpPr>
        <p:sp>
          <p:nvSpPr>
            <p:cNvPr id="3175" name="Freeform 103"/>
            <p:cNvSpPr>
              <a:spLocks noChangeArrowheads="1"/>
            </p:cNvSpPr>
            <p:nvPr/>
          </p:nvSpPr>
          <p:spPr bwMode="auto">
            <a:xfrm>
              <a:off x="579477" y="2334582"/>
              <a:ext cx="51875" cy="64843"/>
            </a:xfrm>
            <a:custGeom>
              <a:avLst/>
              <a:gdLst>
                <a:gd name="T0" fmla="*/ 0 w 124"/>
                <a:gd name="T1" fmla="*/ 0 h 155"/>
                <a:gd name="T2" fmla="*/ 20 w 124"/>
                <a:gd name="T3" fmla="*/ 0 h 155"/>
                <a:gd name="T4" fmla="*/ 20 w 124"/>
                <a:gd name="T5" fmla="*/ 74 h 155"/>
                <a:gd name="T6" fmla="*/ 94 w 124"/>
                <a:gd name="T7" fmla="*/ 0 h 155"/>
                <a:gd name="T8" fmla="*/ 121 w 124"/>
                <a:gd name="T9" fmla="*/ 0 h 155"/>
                <a:gd name="T10" fmla="*/ 59 w 124"/>
                <a:gd name="T11" fmla="*/ 62 h 155"/>
                <a:gd name="T12" fmla="*/ 123 w 124"/>
                <a:gd name="T13" fmla="*/ 154 h 155"/>
                <a:gd name="T14" fmla="*/ 97 w 124"/>
                <a:gd name="T15" fmla="*/ 154 h 155"/>
                <a:gd name="T16" fmla="*/ 43 w 124"/>
                <a:gd name="T17" fmla="*/ 76 h 155"/>
                <a:gd name="T18" fmla="*/ 20 w 124"/>
                <a:gd name="T19" fmla="*/ 99 h 155"/>
                <a:gd name="T20" fmla="*/ 20 w 124"/>
                <a:gd name="T21" fmla="*/ 154 h 155"/>
                <a:gd name="T22" fmla="*/ 0 w 124"/>
                <a:gd name="T23" fmla="*/ 154 h 155"/>
                <a:gd name="T24" fmla="*/ 0 w 124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5">
                  <a:moveTo>
                    <a:pt x="0" y="0"/>
                  </a:moveTo>
                  <a:lnTo>
                    <a:pt x="20" y="0"/>
                  </a:lnTo>
                  <a:lnTo>
                    <a:pt x="20" y="74"/>
                  </a:lnTo>
                  <a:lnTo>
                    <a:pt x="94" y="0"/>
                  </a:lnTo>
                  <a:lnTo>
                    <a:pt x="121" y="0"/>
                  </a:lnTo>
                  <a:lnTo>
                    <a:pt x="59" y="62"/>
                  </a:lnTo>
                  <a:lnTo>
                    <a:pt x="123" y="154"/>
                  </a:lnTo>
                  <a:lnTo>
                    <a:pt x="97" y="154"/>
                  </a:lnTo>
                  <a:lnTo>
                    <a:pt x="43" y="76"/>
                  </a:lnTo>
                  <a:lnTo>
                    <a:pt x="20" y="99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Freeform 104"/>
            <p:cNvSpPr>
              <a:spLocks noChangeArrowheads="1"/>
            </p:cNvSpPr>
            <p:nvPr/>
          </p:nvSpPr>
          <p:spPr bwMode="auto">
            <a:xfrm>
              <a:off x="636909" y="2334582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1 h 155"/>
                <a:gd name="T6" fmla="*/ 0 w 20"/>
                <a:gd name="T7" fmla="*/ 21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Freeform 105"/>
            <p:cNvSpPr>
              <a:spLocks noChangeArrowheads="1"/>
            </p:cNvSpPr>
            <p:nvPr/>
          </p:nvSpPr>
          <p:spPr bwMode="auto">
            <a:xfrm>
              <a:off x="655436" y="2351255"/>
              <a:ext cx="38907" cy="48170"/>
            </a:xfrm>
            <a:custGeom>
              <a:avLst/>
              <a:gdLst>
                <a:gd name="T0" fmla="*/ 75 w 94"/>
                <a:gd name="T1" fmla="*/ 46 h 116"/>
                <a:gd name="T2" fmla="*/ 75 w 94"/>
                <a:gd name="T3" fmla="*/ 46 h 116"/>
                <a:gd name="T4" fmla="*/ 52 w 94"/>
                <a:gd name="T5" fmla="*/ 17 h 116"/>
                <a:gd name="T6" fmla="*/ 18 w 94"/>
                <a:gd name="T7" fmla="*/ 51 h 116"/>
                <a:gd name="T8" fmla="*/ 18 w 94"/>
                <a:gd name="T9" fmla="*/ 115 h 116"/>
                <a:gd name="T10" fmla="*/ 0 w 94"/>
                <a:gd name="T11" fmla="*/ 115 h 116"/>
                <a:gd name="T12" fmla="*/ 0 w 94"/>
                <a:gd name="T13" fmla="*/ 3 h 116"/>
                <a:gd name="T14" fmla="*/ 17 w 94"/>
                <a:gd name="T15" fmla="*/ 3 h 116"/>
                <a:gd name="T16" fmla="*/ 17 w 94"/>
                <a:gd name="T17" fmla="*/ 20 h 116"/>
                <a:gd name="T18" fmla="*/ 54 w 94"/>
                <a:gd name="T19" fmla="*/ 0 h 116"/>
                <a:gd name="T20" fmla="*/ 88 w 94"/>
                <a:gd name="T21" fmla="*/ 16 h 116"/>
                <a:gd name="T22" fmla="*/ 93 w 94"/>
                <a:gd name="T23" fmla="*/ 43 h 116"/>
                <a:gd name="T24" fmla="*/ 93 w 94"/>
                <a:gd name="T25" fmla="*/ 48 h 116"/>
                <a:gd name="T26" fmla="*/ 93 w 94"/>
                <a:gd name="T27" fmla="*/ 115 h 116"/>
                <a:gd name="T28" fmla="*/ 75 w 94"/>
                <a:gd name="T29" fmla="*/ 115 h 116"/>
                <a:gd name="T30" fmla="*/ 75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69" y="17"/>
                    <a:pt x="52" y="17"/>
                  </a:cubicBezTo>
                  <a:cubicBezTo>
                    <a:pt x="31" y="17"/>
                    <a:pt x="18" y="29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6"/>
                  </a:cubicBezTo>
                  <a:cubicBezTo>
                    <a:pt x="93" y="23"/>
                    <a:pt x="93" y="31"/>
                    <a:pt x="93" y="43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Freeform 106"/>
            <p:cNvSpPr>
              <a:spLocks noChangeArrowheads="1"/>
            </p:cNvSpPr>
            <p:nvPr/>
          </p:nvSpPr>
          <p:spPr bwMode="auto">
            <a:xfrm>
              <a:off x="705459" y="2351255"/>
              <a:ext cx="44464" cy="68550"/>
            </a:xfrm>
            <a:custGeom>
              <a:avLst/>
              <a:gdLst>
                <a:gd name="T0" fmla="*/ 50 w 105"/>
                <a:gd name="T1" fmla="*/ 120 h 163"/>
                <a:gd name="T2" fmla="*/ 50 w 105"/>
                <a:gd name="T3" fmla="*/ 120 h 163"/>
                <a:gd name="T4" fmla="*/ 0 w 105"/>
                <a:gd name="T5" fmla="*/ 59 h 163"/>
                <a:gd name="T6" fmla="*/ 50 w 105"/>
                <a:gd name="T7" fmla="*/ 0 h 163"/>
                <a:gd name="T8" fmla="*/ 86 w 105"/>
                <a:gd name="T9" fmla="*/ 18 h 163"/>
                <a:gd name="T10" fmla="*/ 86 w 105"/>
                <a:gd name="T11" fmla="*/ 4 h 163"/>
                <a:gd name="T12" fmla="*/ 104 w 105"/>
                <a:gd name="T13" fmla="*/ 4 h 163"/>
                <a:gd name="T14" fmla="*/ 104 w 105"/>
                <a:gd name="T15" fmla="*/ 113 h 163"/>
                <a:gd name="T16" fmla="*/ 51 w 105"/>
                <a:gd name="T17" fmla="*/ 162 h 163"/>
                <a:gd name="T18" fmla="*/ 4 w 105"/>
                <a:gd name="T19" fmla="*/ 130 h 163"/>
                <a:gd name="T20" fmla="*/ 4 w 105"/>
                <a:gd name="T21" fmla="*/ 129 h 163"/>
                <a:gd name="T22" fmla="*/ 23 w 105"/>
                <a:gd name="T23" fmla="*/ 129 h 163"/>
                <a:gd name="T24" fmla="*/ 23 w 105"/>
                <a:gd name="T25" fmla="*/ 129 h 163"/>
                <a:gd name="T26" fmla="*/ 52 w 105"/>
                <a:gd name="T27" fmla="*/ 147 h 163"/>
                <a:gd name="T28" fmla="*/ 86 w 105"/>
                <a:gd name="T29" fmla="*/ 118 h 163"/>
                <a:gd name="T30" fmla="*/ 86 w 105"/>
                <a:gd name="T31" fmla="*/ 102 h 163"/>
                <a:gd name="T32" fmla="*/ 50 w 105"/>
                <a:gd name="T33" fmla="*/ 120 h 163"/>
                <a:gd name="T34" fmla="*/ 20 w 105"/>
                <a:gd name="T35" fmla="*/ 60 h 163"/>
                <a:gd name="T36" fmla="*/ 20 w 105"/>
                <a:gd name="T37" fmla="*/ 60 h 163"/>
                <a:gd name="T38" fmla="*/ 52 w 105"/>
                <a:gd name="T39" fmla="*/ 102 h 163"/>
                <a:gd name="T40" fmla="*/ 87 w 105"/>
                <a:gd name="T41" fmla="*/ 60 h 163"/>
                <a:gd name="T42" fmla="*/ 52 w 105"/>
                <a:gd name="T43" fmla="*/ 18 h 163"/>
                <a:gd name="T44" fmla="*/ 20 w 105"/>
                <a:gd name="T45" fmla="*/ 6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3">
                  <a:moveTo>
                    <a:pt x="50" y="120"/>
                  </a:moveTo>
                  <a:lnTo>
                    <a:pt x="50" y="120"/>
                  </a:lnTo>
                  <a:cubicBezTo>
                    <a:pt x="20" y="120"/>
                    <a:pt x="0" y="96"/>
                    <a:pt x="0" y="59"/>
                  </a:cubicBezTo>
                  <a:cubicBezTo>
                    <a:pt x="0" y="24"/>
                    <a:pt x="20" y="0"/>
                    <a:pt x="50" y="0"/>
                  </a:cubicBezTo>
                  <a:cubicBezTo>
                    <a:pt x="67" y="0"/>
                    <a:pt x="77" y="7"/>
                    <a:pt x="86" y="18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4" y="148"/>
                    <a:pt x="89" y="162"/>
                    <a:pt x="51" y="162"/>
                  </a:cubicBezTo>
                  <a:cubicBezTo>
                    <a:pt x="22" y="162"/>
                    <a:pt x="4" y="150"/>
                    <a:pt x="4" y="13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3" y="129"/>
                    <a:pt x="23" y="129"/>
                    <a:pt x="23" y="129"/>
                  </a:cubicBezTo>
                  <a:lnTo>
                    <a:pt x="23" y="129"/>
                  </a:lnTo>
                  <a:cubicBezTo>
                    <a:pt x="23" y="140"/>
                    <a:pt x="33" y="147"/>
                    <a:pt x="52" y="147"/>
                  </a:cubicBezTo>
                  <a:cubicBezTo>
                    <a:pt x="76" y="147"/>
                    <a:pt x="86" y="137"/>
                    <a:pt x="86" y="118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77" y="113"/>
                    <a:pt x="65" y="120"/>
                    <a:pt x="50" y="120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87"/>
                    <a:pt x="33" y="102"/>
                    <a:pt x="52" y="102"/>
                  </a:cubicBezTo>
                  <a:cubicBezTo>
                    <a:pt x="75" y="102"/>
                    <a:pt x="87" y="89"/>
                    <a:pt x="87" y="60"/>
                  </a:cubicBezTo>
                  <a:cubicBezTo>
                    <a:pt x="87" y="32"/>
                    <a:pt x="75" y="18"/>
                    <a:pt x="52" y="18"/>
                  </a:cubicBezTo>
                  <a:cubicBezTo>
                    <a:pt x="32" y="18"/>
                    <a:pt x="20" y="32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39120" y="2334582"/>
            <a:ext cx="188973" cy="66696"/>
            <a:chOff x="1439120" y="2334582"/>
            <a:chExt cx="188973" cy="66696"/>
          </a:xfrm>
        </p:grpSpPr>
        <p:sp>
          <p:nvSpPr>
            <p:cNvPr id="3179" name="Freeform 107"/>
            <p:cNvSpPr>
              <a:spLocks noChangeArrowheads="1"/>
            </p:cNvSpPr>
            <p:nvPr/>
          </p:nvSpPr>
          <p:spPr bwMode="auto">
            <a:xfrm>
              <a:off x="1439120" y="2334582"/>
              <a:ext cx="61138" cy="64843"/>
            </a:xfrm>
            <a:custGeom>
              <a:avLst/>
              <a:gdLst>
                <a:gd name="T0" fmla="*/ 19 w 145"/>
                <a:gd name="T1" fmla="*/ 154 h 155"/>
                <a:gd name="T2" fmla="*/ 19 w 145"/>
                <a:gd name="T3" fmla="*/ 154 h 155"/>
                <a:gd name="T4" fmla="*/ 0 w 145"/>
                <a:gd name="T5" fmla="*/ 154 h 155"/>
                <a:gd name="T6" fmla="*/ 0 w 145"/>
                <a:gd name="T7" fmla="*/ 0 h 155"/>
                <a:gd name="T8" fmla="*/ 30 w 145"/>
                <a:gd name="T9" fmla="*/ 0 h 155"/>
                <a:gd name="T10" fmla="*/ 68 w 145"/>
                <a:gd name="T11" fmla="*/ 118 h 155"/>
                <a:gd name="T12" fmla="*/ 71 w 145"/>
                <a:gd name="T13" fmla="*/ 131 h 155"/>
                <a:gd name="T14" fmla="*/ 75 w 145"/>
                <a:gd name="T15" fmla="*/ 118 h 155"/>
                <a:gd name="T16" fmla="*/ 115 w 145"/>
                <a:gd name="T17" fmla="*/ 0 h 155"/>
                <a:gd name="T18" fmla="*/ 144 w 145"/>
                <a:gd name="T19" fmla="*/ 0 h 155"/>
                <a:gd name="T20" fmla="*/ 144 w 145"/>
                <a:gd name="T21" fmla="*/ 154 h 155"/>
                <a:gd name="T22" fmla="*/ 124 w 145"/>
                <a:gd name="T23" fmla="*/ 154 h 155"/>
                <a:gd name="T24" fmla="*/ 124 w 145"/>
                <a:gd name="T25" fmla="*/ 22 h 155"/>
                <a:gd name="T26" fmla="*/ 120 w 145"/>
                <a:gd name="T27" fmla="*/ 36 h 155"/>
                <a:gd name="T28" fmla="*/ 81 w 145"/>
                <a:gd name="T29" fmla="*/ 154 h 155"/>
                <a:gd name="T30" fmla="*/ 62 w 145"/>
                <a:gd name="T31" fmla="*/ 154 h 155"/>
                <a:gd name="T32" fmla="*/ 22 w 145"/>
                <a:gd name="T33" fmla="*/ 36 h 155"/>
                <a:gd name="T34" fmla="*/ 19 w 145"/>
                <a:gd name="T35" fmla="*/ 22 h 155"/>
                <a:gd name="T36" fmla="*/ 19 w 145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5">
                  <a:moveTo>
                    <a:pt x="19" y="154"/>
                  </a:moveTo>
                  <a:lnTo>
                    <a:pt x="19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70" y="122"/>
                    <a:pt x="71" y="126"/>
                    <a:pt x="71" y="131"/>
                  </a:cubicBezTo>
                  <a:cubicBezTo>
                    <a:pt x="72" y="125"/>
                    <a:pt x="73" y="121"/>
                    <a:pt x="75" y="118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4"/>
                    <a:pt x="144" y="154"/>
                    <a:pt x="144" y="154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8"/>
                    <a:pt x="122" y="33"/>
                    <a:pt x="120" y="36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62" y="154"/>
                    <a:pt x="62" y="154"/>
                    <a:pt x="62" y="154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1" y="32"/>
                    <a:pt x="20" y="28"/>
                    <a:pt x="19" y="22"/>
                  </a:cubicBezTo>
                  <a:lnTo>
                    <a:pt x="19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" name="Freeform 108"/>
            <p:cNvSpPr>
              <a:spLocks noChangeArrowheads="1"/>
            </p:cNvSpPr>
            <p:nvPr/>
          </p:nvSpPr>
          <p:spPr bwMode="auto">
            <a:xfrm>
              <a:off x="1509522" y="2351255"/>
              <a:ext cx="44464" cy="50023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5 h 120"/>
                <a:gd name="T6" fmla="*/ 39 w 107"/>
                <a:gd name="T7" fmla="*/ 51 h 120"/>
                <a:gd name="T8" fmla="*/ 70 w 107"/>
                <a:gd name="T9" fmla="*/ 47 h 120"/>
                <a:gd name="T10" fmla="*/ 75 w 107"/>
                <a:gd name="T11" fmla="*/ 34 h 120"/>
                <a:gd name="T12" fmla="*/ 50 w 107"/>
                <a:gd name="T13" fmla="*/ 17 h 120"/>
                <a:gd name="T14" fmla="*/ 23 w 107"/>
                <a:gd name="T15" fmla="*/ 37 h 120"/>
                <a:gd name="T16" fmla="*/ 5 w 107"/>
                <a:gd name="T17" fmla="*/ 37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2 h 120"/>
                <a:gd name="T30" fmla="*/ 106 w 107"/>
                <a:gd name="T31" fmla="*/ 117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6 w 107"/>
                <a:gd name="T39" fmla="*/ 119 h 120"/>
                <a:gd name="T40" fmla="*/ 40 w 107"/>
                <a:gd name="T41" fmla="*/ 67 h 120"/>
                <a:gd name="T42" fmla="*/ 40 w 107"/>
                <a:gd name="T43" fmla="*/ 67 h 120"/>
                <a:gd name="T44" fmla="*/ 20 w 107"/>
                <a:gd name="T45" fmla="*/ 85 h 120"/>
                <a:gd name="T46" fmla="*/ 40 w 107"/>
                <a:gd name="T47" fmla="*/ 103 h 120"/>
                <a:gd name="T48" fmla="*/ 75 w 107"/>
                <a:gd name="T49" fmla="*/ 76 h 120"/>
                <a:gd name="T50" fmla="*/ 75 w 107"/>
                <a:gd name="T51" fmla="*/ 59 h 120"/>
                <a:gd name="T52" fmla="*/ 40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4" y="119"/>
                    <a:pt x="0" y="106"/>
                    <a:pt x="0" y="85"/>
                  </a:cubicBezTo>
                  <a:cubicBezTo>
                    <a:pt x="0" y="66"/>
                    <a:pt x="14" y="54"/>
                    <a:pt x="39" y="51"/>
                  </a:cubicBezTo>
                  <a:cubicBezTo>
                    <a:pt x="54" y="49"/>
                    <a:pt x="65" y="48"/>
                    <a:pt x="70" y="47"/>
                  </a:cubicBezTo>
                  <a:cubicBezTo>
                    <a:pt x="75" y="44"/>
                    <a:pt x="75" y="42"/>
                    <a:pt x="75" y="34"/>
                  </a:cubicBezTo>
                  <a:cubicBezTo>
                    <a:pt x="75" y="23"/>
                    <a:pt x="67" y="17"/>
                    <a:pt x="50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2" y="118"/>
                    <a:pt x="99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2" y="119"/>
                    <a:pt x="36" y="119"/>
                  </a:cubicBezTo>
                  <a:close/>
                  <a:moveTo>
                    <a:pt x="40" y="67"/>
                  </a:moveTo>
                  <a:lnTo>
                    <a:pt x="40" y="67"/>
                  </a:lnTo>
                  <a:cubicBezTo>
                    <a:pt x="26" y="69"/>
                    <a:pt x="20" y="74"/>
                    <a:pt x="20" y="85"/>
                  </a:cubicBezTo>
                  <a:cubicBezTo>
                    <a:pt x="20" y="97"/>
                    <a:pt x="27" y="103"/>
                    <a:pt x="40" y="103"/>
                  </a:cubicBezTo>
                  <a:cubicBezTo>
                    <a:pt x="60" y="103"/>
                    <a:pt x="75" y="92"/>
                    <a:pt x="75" y="76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65" y="65"/>
                    <a:pt x="52" y="65"/>
                    <a:pt x="40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Freeform 109"/>
            <p:cNvSpPr>
              <a:spLocks noChangeArrowheads="1"/>
            </p:cNvSpPr>
            <p:nvPr/>
          </p:nvSpPr>
          <p:spPr bwMode="auto">
            <a:xfrm>
              <a:off x="1555838" y="2340139"/>
              <a:ext cx="24085" cy="61139"/>
            </a:xfrm>
            <a:custGeom>
              <a:avLst/>
              <a:gdLst>
                <a:gd name="T0" fmla="*/ 45 w 57"/>
                <a:gd name="T1" fmla="*/ 127 h 146"/>
                <a:gd name="T2" fmla="*/ 45 w 57"/>
                <a:gd name="T3" fmla="*/ 127 h 146"/>
                <a:gd name="T4" fmla="*/ 56 w 57"/>
                <a:gd name="T5" fmla="*/ 127 h 146"/>
                <a:gd name="T6" fmla="*/ 56 w 57"/>
                <a:gd name="T7" fmla="*/ 143 h 146"/>
                <a:gd name="T8" fmla="*/ 41 w 57"/>
                <a:gd name="T9" fmla="*/ 145 h 146"/>
                <a:gd name="T10" fmla="*/ 17 w 57"/>
                <a:gd name="T11" fmla="*/ 121 h 146"/>
                <a:gd name="T12" fmla="*/ 17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7 w 57"/>
                <a:gd name="T19" fmla="*/ 31 h 146"/>
                <a:gd name="T20" fmla="*/ 17 w 57"/>
                <a:gd name="T21" fmla="*/ 0 h 146"/>
                <a:gd name="T22" fmla="*/ 36 w 57"/>
                <a:gd name="T23" fmla="*/ 0 h 146"/>
                <a:gd name="T24" fmla="*/ 36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6 w 57"/>
                <a:gd name="T31" fmla="*/ 46 h 146"/>
                <a:gd name="T32" fmla="*/ 36 w 57"/>
                <a:gd name="T33" fmla="*/ 114 h 146"/>
                <a:gd name="T34" fmla="*/ 45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0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49" y="144"/>
                    <a:pt x="44" y="145"/>
                    <a:pt x="41" y="145"/>
                  </a:cubicBezTo>
                  <a:cubicBezTo>
                    <a:pt x="22" y="145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2" name="Freeform 110"/>
            <p:cNvSpPr>
              <a:spLocks noChangeArrowheads="1"/>
            </p:cNvSpPr>
            <p:nvPr/>
          </p:nvSpPr>
          <p:spPr bwMode="auto">
            <a:xfrm>
              <a:off x="1585481" y="2351255"/>
              <a:ext cx="42612" cy="50023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1 h 121"/>
                <a:gd name="T8" fmla="*/ 50 w 102"/>
                <a:gd name="T9" fmla="*/ 0 h 121"/>
                <a:gd name="T10" fmla="*/ 101 w 102"/>
                <a:gd name="T11" fmla="*/ 57 h 121"/>
                <a:gd name="T12" fmla="*/ 100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0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300615" y="2334582"/>
            <a:ext cx="201943" cy="66696"/>
            <a:chOff x="2300615" y="2334582"/>
            <a:chExt cx="201943" cy="66696"/>
          </a:xfrm>
        </p:grpSpPr>
        <p:sp>
          <p:nvSpPr>
            <p:cNvPr id="3183" name="Freeform 111"/>
            <p:cNvSpPr>
              <a:spLocks noChangeArrowheads="1"/>
            </p:cNvSpPr>
            <p:nvPr/>
          </p:nvSpPr>
          <p:spPr bwMode="auto">
            <a:xfrm>
              <a:off x="2300615" y="2334582"/>
              <a:ext cx="50023" cy="64843"/>
            </a:xfrm>
            <a:custGeom>
              <a:avLst/>
              <a:gdLst>
                <a:gd name="T0" fmla="*/ 61 w 120"/>
                <a:gd name="T1" fmla="*/ 0 h 155"/>
                <a:gd name="T2" fmla="*/ 61 w 120"/>
                <a:gd name="T3" fmla="*/ 0 h 155"/>
                <a:gd name="T4" fmla="*/ 94 w 120"/>
                <a:gd name="T5" fmla="*/ 6 h 155"/>
                <a:gd name="T6" fmla="*/ 114 w 120"/>
                <a:gd name="T7" fmla="*/ 43 h 155"/>
                <a:gd name="T8" fmla="*/ 93 w 120"/>
                <a:gd name="T9" fmla="*/ 78 h 155"/>
                <a:gd name="T10" fmla="*/ 110 w 120"/>
                <a:gd name="T11" fmla="*/ 107 h 155"/>
                <a:gd name="T12" fmla="*/ 112 w 120"/>
                <a:gd name="T13" fmla="*/ 132 h 155"/>
                <a:gd name="T14" fmla="*/ 119 w 120"/>
                <a:gd name="T15" fmla="*/ 149 h 155"/>
                <a:gd name="T16" fmla="*/ 119 w 120"/>
                <a:gd name="T17" fmla="*/ 154 h 155"/>
                <a:gd name="T18" fmla="*/ 95 w 120"/>
                <a:gd name="T19" fmla="*/ 154 h 155"/>
                <a:gd name="T20" fmla="*/ 91 w 120"/>
                <a:gd name="T21" fmla="*/ 133 h 155"/>
                <a:gd name="T22" fmla="*/ 89 w 120"/>
                <a:gd name="T23" fmla="*/ 113 h 155"/>
                <a:gd name="T24" fmla="*/ 56 w 120"/>
                <a:gd name="T25" fmla="*/ 88 h 155"/>
                <a:gd name="T26" fmla="*/ 21 w 120"/>
                <a:gd name="T27" fmla="*/ 88 h 155"/>
                <a:gd name="T28" fmla="*/ 21 w 120"/>
                <a:gd name="T29" fmla="*/ 154 h 155"/>
                <a:gd name="T30" fmla="*/ 0 w 120"/>
                <a:gd name="T31" fmla="*/ 154 h 155"/>
                <a:gd name="T32" fmla="*/ 0 w 120"/>
                <a:gd name="T33" fmla="*/ 0 h 155"/>
                <a:gd name="T34" fmla="*/ 61 w 120"/>
                <a:gd name="T35" fmla="*/ 0 h 155"/>
                <a:gd name="T36" fmla="*/ 21 w 120"/>
                <a:gd name="T37" fmla="*/ 70 h 155"/>
                <a:gd name="T38" fmla="*/ 21 w 120"/>
                <a:gd name="T39" fmla="*/ 70 h 155"/>
                <a:gd name="T40" fmla="*/ 57 w 120"/>
                <a:gd name="T41" fmla="*/ 70 h 155"/>
                <a:gd name="T42" fmla="*/ 92 w 120"/>
                <a:gd name="T43" fmla="*/ 43 h 155"/>
                <a:gd name="T44" fmla="*/ 57 w 120"/>
                <a:gd name="T45" fmla="*/ 18 h 155"/>
                <a:gd name="T46" fmla="*/ 21 w 120"/>
                <a:gd name="T47" fmla="*/ 18 h 155"/>
                <a:gd name="T48" fmla="*/ 21 w 120"/>
                <a:gd name="T49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55">
                  <a:moveTo>
                    <a:pt x="61" y="0"/>
                  </a:moveTo>
                  <a:lnTo>
                    <a:pt x="61" y="0"/>
                  </a:lnTo>
                  <a:cubicBezTo>
                    <a:pt x="73" y="0"/>
                    <a:pt x="85" y="0"/>
                    <a:pt x="94" y="6"/>
                  </a:cubicBezTo>
                  <a:cubicBezTo>
                    <a:pt x="107" y="13"/>
                    <a:pt x="114" y="25"/>
                    <a:pt x="114" y="43"/>
                  </a:cubicBezTo>
                  <a:cubicBezTo>
                    <a:pt x="114" y="60"/>
                    <a:pt x="107" y="71"/>
                    <a:pt x="93" y="78"/>
                  </a:cubicBezTo>
                  <a:cubicBezTo>
                    <a:pt x="105" y="82"/>
                    <a:pt x="109" y="90"/>
                    <a:pt x="110" y="107"/>
                  </a:cubicBezTo>
                  <a:cubicBezTo>
                    <a:pt x="112" y="132"/>
                    <a:pt x="112" y="132"/>
                    <a:pt x="112" y="132"/>
                  </a:cubicBezTo>
                  <a:cubicBezTo>
                    <a:pt x="113" y="141"/>
                    <a:pt x="114" y="147"/>
                    <a:pt x="119" y="149"/>
                  </a:cubicBezTo>
                  <a:cubicBezTo>
                    <a:pt x="119" y="154"/>
                    <a:pt x="119" y="154"/>
                    <a:pt x="119" y="154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2" y="148"/>
                    <a:pt x="91" y="142"/>
                    <a:pt x="91" y="133"/>
                  </a:cubicBezTo>
                  <a:cubicBezTo>
                    <a:pt x="89" y="113"/>
                    <a:pt x="89" y="113"/>
                    <a:pt x="89" y="113"/>
                  </a:cubicBezTo>
                  <a:cubicBezTo>
                    <a:pt x="88" y="90"/>
                    <a:pt x="82" y="88"/>
                    <a:pt x="56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1" y="0"/>
                  </a:lnTo>
                  <a:close/>
                  <a:moveTo>
                    <a:pt x="21" y="70"/>
                  </a:moveTo>
                  <a:lnTo>
                    <a:pt x="21" y="70"/>
                  </a:lnTo>
                  <a:cubicBezTo>
                    <a:pt x="57" y="70"/>
                    <a:pt x="57" y="70"/>
                    <a:pt x="57" y="70"/>
                  </a:cubicBezTo>
                  <a:cubicBezTo>
                    <a:pt x="81" y="70"/>
                    <a:pt x="92" y="64"/>
                    <a:pt x="92" y="43"/>
                  </a:cubicBezTo>
                  <a:cubicBezTo>
                    <a:pt x="92" y="22"/>
                    <a:pt x="81" y="18"/>
                    <a:pt x="57" y="18"/>
                  </a:cubicBezTo>
                  <a:cubicBezTo>
                    <a:pt x="21" y="18"/>
                    <a:pt x="21" y="18"/>
                    <a:pt x="21" y="18"/>
                  </a:cubicBezTo>
                  <a:lnTo>
                    <a:pt x="21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Freeform 112"/>
            <p:cNvSpPr>
              <a:spLocks noChangeArrowheads="1"/>
            </p:cNvSpPr>
            <p:nvPr/>
          </p:nvSpPr>
          <p:spPr bwMode="auto">
            <a:xfrm>
              <a:off x="2356195" y="2351255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3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7 w 108"/>
                <a:gd name="T17" fmla="*/ 59 h 120"/>
                <a:gd name="T18" fmla="*/ 53 w 108"/>
                <a:gd name="T19" fmla="*/ 17 h 120"/>
                <a:gd name="T20" fmla="*/ 18 w 108"/>
                <a:gd name="T21" fmla="*/ 59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8"/>
                    <a:pt x="87" y="119"/>
                    <a:pt x="53" y="119"/>
                  </a:cubicBezTo>
                  <a:cubicBezTo>
                    <a:pt x="19" y="119"/>
                    <a:pt x="0" y="98"/>
                    <a:pt x="0" y="59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7"/>
                    <a:pt x="87" y="59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18" y="32"/>
                    <a:pt x="18" y="59"/>
                  </a:cubicBezTo>
                  <a:cubicBezTo>
                    <a:pt x="18" y="87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Freeform 113"/>
            <p:cNvSpPr>
              <a:spLocks noChangeArrowheads="1"/>
            </p:cNvSpPr>
            <p:nvPr/>
          </p:nvSpPr>
          <p:spPr bwMode="auto">
            <a:xfrm>
              <a:off x="2409924" y="2351255"/>
              <a:ext cx="44464" cy="50023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59 h 120"/>
                <a:gd name="T18" fmla="*/ 54 w 108"/>
                <a:gd name="T19" fmla="*/ 17 h 120"/>
                <a:gd name="T20" fmla="*/ 19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8"/>
                    <a:pt x="87" y="119"/>
                    <a:pt x="54" y="119"/>
                  </a:cubicBezTo>
                  <a:cubicBezTo>
                    <a:pt x="19" y="119"/>
                    <a:pt x="0" y="98"/>
                    <a:pt x="0" y="59"/>
                  </a:cubicBezTo>
                  <a:cubicBezTo>
                    <a:pt x="0" y="22"/>
                    <a:pt x="19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7"/>
                    <a:pt x="87" y="59"/>
                  </a:cubicBezTo>
                  <a:cubicBezTo>
                    <a:pt x="87" y="32"/>
                    <a:pt x="76" y="17"/>
                    <a:pt x="54" y="17"/>
                  </a:cubicBezTo>
                  <a:cubicBezTo>
                    <a:pt x="31" y="17"/>
                    <a:pt x="19" y="32"/>
                    <a:pt x="19" y="59"/>
                  </a:cubicBezTo>
                  <a:cubicBezTo>
                    <a:pt x="19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Freeform 114"/>
            <p:cNvSpPr>
              <a:spLocks noChangeArrowheads="1"/>
            </p:cNvSpPr>
            <p:nvPr/>
          </p:nvSpPr>
          <p:spPr bwMode="auto">
            <a:xfrm>
              <a:off x="2463651" y="2334582"/>
              <a:ext cx="38907" cy="64843"/>
            </a:xfrm>
            <a:custGeom>
              <a:avLst/>
              <a:gdLst>
                <a:gd name="T0" fmla="*/ 0 w 93"/>
                <a:gd name="T1" fmla="*/ 0 h 155"/>
                <a:gd name="T2" fmla="*/ 18 w 93"/>
                <a:gd name="T3" fmla="*/ 0 h 155"/>
                <a:gd name="T4" fmla="*/ 18 w 93"/>
                <a:gd name="T5" fmla="*/ 92 h 155"/>
                <a:gd name="T6" fmla="*/ 68 w 93"/>
                <a:gd name="T7" fmla="*/ 42 h 155"/>
                <a:gd name="T8" fmla="*/ 92 w 93"/>
                <a:gd name="T9" fmla="*/ 42 h 155"/>
                <a:gd name="T10" fmla="*/ 51 w 93"/>
                <a:gd name="T11" fmla="*/ 83 h 155"/>
                <a:gd name="T12" fmla="*/ 92 w 93"/>
                <a:gd name="T13" fmla="*/ 154 h 155"/>
                <a:gd name="T14" fmla="*/ 70 w 93"/>
                <a:gd name="T15" fmla="*/ 154 h 155"/>
                <a:gd name="T16" fmla="*/ 38 w 93"/>
                <a:gd name="T17" fmla="*/ 96 h 155"/>
                <a:gd name="T18" fmla="*/ 18 w 93"/>
                <a:gd name="T19" fmla="*/ 115 h 155"/>
                <a:gd name="T20" fmla="*/ 18 w 93"/>
                <a:gd name="T21" fmla="*/ 154 h 155"/>
                <a:gd name="T22" fmla="*/ 0 w 93"/>
                <a:gd name="T23" fmla="*/ 154 h 155"/>
                <a:gd name="T24" fmla="*/ 0 w 9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5">
                  <a:moveTo>
                    <a:pt x="0" y="0"/>
                  </a:moveTo>
                  <a:lnTo>
                    <a:pt x="18" y="0"/>
                  </a:lnTo>
                  <a:lnTo>
                    <a:pt x="18" y="92"/>
                  </a:lnTo>
                  <a:lnTo>
                    <a:pt x="68" y="42"/>
                  </a:lnTo>
                  <a:lnTo>
                    <a:pt x="92" y="42"/>
                  </a:lnTo>
                  <a:lnTo>
                    <a:pt x="51" y="83"/>
                  </a:lnTo>
                  <a:lnTo>
                    <a:pt x="92" y="154"/>
                  </a:lnTo>
                  <a:lnTo>
                    <a:pt x="70" y="154"/>
                  </a:lnTo>
                  <a:lnTo>
                    <a:pt x="38" y="96"/>
                  </a:lnTo>
                  <a:lnTo>
                    <a:pt x="18" y="115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67669" y="2334582"/>
            <a:ext cx="201943" cy="66696"/>
            <a:chOff x="3167669" y="2334582"/>
            <a:chExt cx="201943" cy="66696"/>
          </a:xfrm>
        </p:grpSpPr>
        <p:sp>
          <p:nvSpPr>
            <p:cNvPr id="3187" name="Freeform 115"/>
            <p:cNvSpPr>
              <a:spLocks noChangeArrowheads="1"/>
            </p:cNvSpPr>
            <p:nvPr/>
          </p:nvSpPr>
          <p:spPr bwMode="auto">
            <a:xfrm>
              <a:off x="3167669" y="2334582"/>
              <a:ext cx="50023" cy="64843"/>
            </a:xfrm>
            <a:custGeom>
              <a:avLst/>
              <a:gdLst>
                <a:gd name="T0" fmla="*/ 60 w 120"/>
                <a:gd name="T1" fmla="*/ 0 h 155"/>
                <a:gd name="T2" fmla="*/ 60 w 120"/>
                <a:gd name="T3" fmla="*/ 0 h 155"/>
                <a:gd name="T4" fmla="*/ 94 w 120"/>
                <a:gd name="T5" fmla="*/ 6 h 155"/>
                <a:gd name="T6" fmla="*/ 113 w 120"/>
                <a:gd name="T7" fmla="*/ 43 h 155"/>
                <a:gd name="T8" fmla="*/ 93 w 120"/>
                <a:gd name="T9" fmla="*/ 78 h 155"/>
                <a:gd name="T10" fmla="*/ 109 w 120"/>
                <a:gd name="T11" fmla="*/ 107 h 155"/>
                <a:gd name="T12" fmla="*/ 111 w 120"/>
                <a:gd name="T13" fmla="*/ 132 h 155"/>
                <a:gd name="T14" fmla="*/ 119 w 120"/>
                <a:gd name="T15" fmla="*/ 149 h 155"/>
                <a:gd name="T16" fmla="*/ 119 w 120"/>
                <a:gd name="T17" fmla="*/ 154 h 155"/>
                <a:gd name="T18" fmla="*/ 95 w 120"/>
                <a:gd name="T19" fmla="*/ 154 h 155"/>
                <a:gd name="T20" fmla="*/ 90 w 120"/>
                <a:gd name="T21" fmla="*/ 133 h 155"/>
                <a:gd name="T22" fmla="*/ 89 w 120"/>
                <a:gd name="T23" fmla="*/ 113 h 155"/>
                <a:gd name="T24" fmla="*/ 55 w 120"/>
                <a:gd name="T25" fmla="*/ 88 h 155"/>
                <a:gd name="T26" fmla="*/ 21 w 120"/>
                <a:gd name="T27" fmla="*/ 88 h 155"/>
                <a:gd name="T28" fmla="*/ 21 w 120"/>
                <a:gd name="T29" fmla="*/ 154 h 155"/>
                <a:gd name="T30" fmla="*/ 0 w 120"/>
                <a:gd name="T31" fmla="*/ 154 h 155"/>
                <a:gd name="T32" fmla="*/ 0 w 120"/>
                <a:gd name="T33" fmla="*/ 0 h 155"/>
                <a:gd name="T34" fmla="*/ 60 w 120"/>
                <a:gd name="T35" fmla="*/ 0 h 155"/>
                <a:gd name="T36" fmla="*/ 21 w 120"/>
                <a:gd name="T37" fmla="*/ 70 h 155"/>
                <a:gd name="T38" fmla="*/ 21 w 120"/>
                <a:gd name="T39" fmla="*/ 70 h 155"/>
                <a:gd name="T40" fmla="*/ 56 w 120"/>
                <a:gd name="T41" fmla="*/ 70 h 155"/>
                <a:gd name="T42" fmla="*/ 92 w 120"/>
                <a:gd name="T43" fmla="*/ 43 h 155"/>
                <a:gd name="T44" fmla="*/ 56 w 120"/>
                <a:gd name="T45" fmla="*/ 18 h 155"/>
                <a:gd name="T46" fmla="*/ 21 w 120"/>
                <a:gd name="T47" fmla="*/ 18 h 155"/>
                <a:gd name="T48" fmla="*/ 21 w 120"/>
                <a:gd name="T49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55">
                  <a:moveTo>
                    <a:pt x="60" y="0"/>
                  </a:moveTo>
                  <a:lnTo>
                    <a:pt x="60" y="0"/>
                  </a:lnTo>
                  <a:cubicBezTo>
                    <a:pt x="73" y="0"/>
                    <a:pt x="84" y="0"/>
                    <a:pt x="94" y="6"/>
                  </a:cubicBezTo>
                  <a:cubicBezTo>
                    <a:pt x="106" y="13"/>
                    <a:pt x="113" y="25"/>
                    <a:pt x="113" y="43"/>
                  </a:cubicBezTo>
                  <a:cubicBezTo>
                    <a:pt x="113" y="60"/>
                    <a:pt x="106" y="71"/>
                    <a:pt x="93" y="78"/>
                  </a:cubicBezTo>
                  <a:cubicBezTo>
                    <a:pt x="106" y="82"/>
                    <a:pt x="108" y="90"/>
                    <a:pt x="109" y="107"/>
                  </a:cubicBezTo>
                  <a:cubicBezTo>
                    <a:pt x="111" y="132"/>
                    <a:pt x="111" y="132"/>
                    <a:pt x="111" y="132"/>
                  </a:cubicBezTo>
                  <a:cubicBezTo>
                    <a:pt x="112" y="141"/>
                    <a:pt x="113" y="147"/>
                    <a:pt x="119" y="149"/>
                  </a:cubicBezTo>
                  <a:cubicBezTo>
                    <a:pt x="119" y="154"/>
                    <a:pt x="119" y="154"/>
                    <a:pt x="119" y="154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2" y="148"/>
                    <a:pt x="90" y="142"/>
                    <a:pt x="90" y="133"/>
                  </a:cubicBezTo>
                  <a:cubicBezTo>
                    <a:pt x="89" y="113"/>
                    <a:pt x="89" y="113"/>
                    <a:pt x="89" y="113"/>
                  </a:cubicBezTo>
                  <a:cubicBezTo>
                    <a:pt x="87" y="90"/>
                    <a:pt x="81" y="88"/>
                    <a:pt x="55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0" y="0"/>
                  </a:lnTo>
                  <a:close/>
                  <a:moveTo>
                    <a:pt x="21" y="70"/>
                  </a:moveTo>
                  <a:lnTo>
                    <a:pt x="21" y="70"/>
                  </a:lnTo>
                  <a:cubicBezTo>
                    <a:pt x="56" y="70"/>
                    <a:pt x="56" y="70"/>
                    <a:pt x="56" y="70"/>
                  </a:cubicBezTo>
                  <a:cubicBezTo>
                    <a:pt x="80" y="70"/>
                    <a:pt x="92" y="64"/>
                    <a:pt x="92" y="43"/>
                  </a:cubicBezTo>
                  <a:cubicBezTo>
                    <a:pt x="92" y="22"/>
                    <a:pt x="80" y="18"/>
                    <a:pt x="56" y="18"/>
                  </a:cubicBezTo>
                  <a:cubicBezTo>
                    <a:pt x="21" y="18"/>
                    <a:pt x="21" y="18"/>
                    <a:pt x="21" y="18"/>
                  </a:cubicBezTo>
                  <a:lnTo>
                    <a:pt x="21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Freeform 116"/>
            <p:cNvSpPr>
              <a:spLocks noChangeArrowheads="1"/>
            </p:cNvSpPr>
            <p:nvPr/>
          </p:nvSpPr>
          <p:spPr bwMode="auto">
            <a:xfrm>
              <a:off x="3225102" y="2351255"/>
              <a:ext cx="44464" cy="50023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8"/>
                    <a:pt x="88" y="119"/>
                    <a:pt x="54" y="119"/>
                  </a:cubicBezTo>
                  <a:cubicBezTo>
                    <a:pt x="20" y="119"/>
                    <a:pt x="0" y="98"/>
                    <a:pt x="0" y="59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1" y="17"/>
                    <a:pt x="20" y="32"/>
                    <a:pt x="20" y="59"/>
                  </a:cubicBezTo>
                  <a:cubicBezTo>
                    <a:pt x="20" y="87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Freeform 117"/>
            <p:cNvSpPr>
              <a:spLocks noChangeArrowheads="1"/>
            </p:cNvSpPr>
            <p:nvPr/>
          </p:nvSpPr>
          <p:spPr bwMode="auto">
            <a:xfrm>
              <a:off x="3276977" y="2351255"/>
              <a:ext cx="44464" cy="50023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59"/>
                  </a:cubicBezTo>
                  <a:cubicBezTo>
                    <a:pt x="107" y="98"/>
                    <a:pt x="88" y="119"/>
                    <a:pt x="54" y="119"/>
                  </a:cubicBezTo>
                  <a:cubicBezTo>
                    <a:pt x="20" y="119"/>
                    <a:pt x="0" y="98"/>
                    <a:pt x="0" y="59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2" y="17"/>
                    <a:pt x="20" y="32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0" name="Freeform 118"/>
            <p:cNvSpPr>
              <a:spLocks noChangeArrowheads="1"/>
            </p:cNvSpPr>
            <p:nvPr/>
          </p:nvSpPr>
          <p:spPr bwMode="auto">
            <a:xfrm>
              <a:off x="3330705" y="2334582"/>
              <a:ext cx="38907" cy="64843"/>
            </a:xfrm>
            <a:custGeom>
              <a:avLst/>
              <a:gdLst>
                <a:gd name="T0" fmla="*/ 0 w 94"/>
                <a:gd name="T1" fmla="*/ 0 h 155"/>
                <a:gd name="T2" fmla="*/ 19 w 94"/>
                <a:gd name="T3" fmla="*/ 0 h 155"/>
                <a:gd name="T4" fmla="*/ 19 w 94"/>
                <a:gd name="T5" fmla="*/ 92 h 155"/>
                <a:gd name="T6" fmla="*/ 70 w 94"/>
                <a:gd name="T7" fmla="*/ 42 h 155"/>
                <a:gd name="T8" fmla="*/ 93 w 94"/>
                <a:gd name="T9" fmla="*/ 42 h 155"/>
                <a:gd name="T10" fmla="*/ 51 w 94"/>
                <a:gd name="T11" fmla="*/ 83 h 155"/>
                <a:gd name="T12" fmla="*/ 93 w 94"/>
                <a:gd name="T13" fmla="*/ 154 h 155"/>
                <a:gd name="T14" fmla="*/ 71 w 94"/>
                <a:gd name="T15" fmla="*/ 154 h 155"/>
                <a:gd name="T16" fmla="*/ 39 w 94"/>
                <a:gd name="T17" fmla="*/ 96 h 155"/>
                <a:gd name="T18" fmla="*/ 19 w 94"/>
                <a:gd name="T19" fmla="*/ 115 h 155"/>
                <a:gd name="T20" fmla="*/ 19 w 94"/>
                <a:gd name="T21" fmla="*/ 154 h 155"/>
                <a:gd name="T22" fmla="*/ 0 w 94"/>
                <a:gd name="T23" fmla="*/ 154 h 155"/>
                <a:gd name="T24" fmla="*/ 0 w 94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lnTo>
                    <a:pt x="19" y="0"/>
                  </a:lnTo>
                  <a:lnTo>
                    <a:pt x="19" y="92"/>
                  </a:lnTo>
                  <a:lnTo>
                    <a:pt x="70" y="42"/>
                  </a:lnTo>
                  <a:lnTo>
                    <a:pt x="93" y="42"/>
                  </a:lnTo>
                  <a:lnTo>
                    <a:pt x="51" y="83"/>
                  </a:lnTo>
                  <a:lnTo>
                    <a:pt x="93" y="154"/>
                  </a:lnTo>
                  <a:lnTo>
                    <a:pt x="71" y="154"/>
                  </a:lnTo>
                  <a:lnTo>
                    <a:pt x="39" y="96"/>
                  </a:lnTo>
                  <a:lnTo>
                    <a:pt x="19" y="115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010638" y="2334582"/>
            <a:ext cx="251964" cy="85223"/>
            <a:chOff x="4010638" y="2334582"/>
            <a:chExt cx="251964" cy="85223"/>
          </a:xfrm>
        </p:grpSpPr>
        <p:sp>
          <p:nvSpPr>
            <p:cNvPr id="3191" name="Freeform 119"/>
            <p:cNvSpPr>
              <a:spLocks noChangeArrowheads="1"/>
            </p:cNvSpPr>
            <p:nvPr/>
          </p:nvSpPr>
          <p:spPr bwMode="auto">
            <a:xfrm>
              <a:off x="4010638" y="2334582"/>
              <a:ext cx="51875" cy="64843"/>
            </a:xfrm>
            <a:custGeom>
              <a:avLst/>
              <a:gdLst>
                <a:gd name="T0" fmla="*/ 0 w 125"/>
                <a:gd name="T1" fmla="*/ 0 h 155"/>
                <a:gd name="T2" fmla="*/ 21 w 125"/>
                <a:gd name="T3" fmla="*/ 0 h 155"/>
                <a:gd name="T4" fmla="*/ 21 w 125"/>
                <a:gd name="T5" fmla="*/ 74 h 155"/>
                <a:gd name="T6" fmla="*/ 95 w 125"/>
                <a:gd name="T7" fmla="*/ 0 h 155"/>
                <a:gd name="T8" fmla="*/ 123 w 125"/>
                <a:gd name="T9" fmla="*/ 0 h 155"/>
                <a:gd name="T10" fmla="*/ 60 w 125"/>
                <a:gd name="T11" fmla="*/ 62 h 155"/>
                <a:gd name="T12" fmla="*/ 124 w 125"/>
                <a:gd name="T13" fmla="*/ 154 h 155"/>
                <a:gd name="T14" fmla="*/ 99 w 125"/>
                <a:gd name="T15" fmla="*/ 154 h 155"/>
                <a:gd name="T16" fmla="*/ 45 w 125"/>
                <a:gd name="T17" fmla="*/ 76 h 155"/>
                <a:gd name="T18" fmla="*/ 21 w 125"/>
                <a:gd name="T19" fmla="*/ 99 h 155"/>
                <a:gd name="T20" fmla="*/ 21 w 125"/>
                <a:gd name="T21" fmla="*/ 154 h 155"/>
                <a:gd name="T22" fmla="*/ 0 w 125"/>
                <a:gd name="T23" fmla="*/ 154 h 155"/>
                <a:gd name="T24" fmla="*/ 0 w 125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155">
                  <a:moveTo>
                    <a:pt x="0" y="0"/>
                  </a:moveTo>
                  <a:lnTo>
                    <a:pt x="21" y="0"/>
                  </a:lnTo>
                  <a:lnTo>
                    <a:pt x="21" y="74"/>
                  </a:lnTo>
                  <a:lnTo>
                    <a:pt x="95" y="0"/>
                  </a:lnTo>
                  <a:lnTo>
                    <a:pt x="123" y="0"/>
                  </a:lnTo>
                  <a:lnTo>
                    <a:pt x="60" y="62"/>
                  </a:lnTo>
                  <a:lnTo>
                    <a:pt x="124" y="154"/>
                  </a:lnTo>
                  <a:lnTo>
                    <a:pt x="99" y="154"/>
                  </a:lnTo>
                  <a:lnTo>
                    <a:pt x="45" y="76"/>
                  </a:lnTo>
                  <a:lnTo>
                    <a:pt x="21" y="99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2" name="Freeform 120"/>
            <p:cNvSpPr>
              <a:spLocks noChangeArrowheads="1"/>
            </p:cNvSpPr>
            <p:nvPr/>
          </p:nvSpPr>
          <p:spPr bwMode="auto">
            <a:xfrm>
              <a:off x="4068071" y="2351255"/>
              <a:ext cx="38907" cy="48170"/>
            </a:xfrm>
            <a:custGeom>
              <a:avLst/>
              <a:gdLst>
                <a:gd name="T0" fmla="*/ 73 w 94"/>
                <a:gd name="T1" fmla="*/ 46 h 116"/>
                <a:gd name="T2" fmla="*/ 73 w 94"/>
                <a:gd name="T3" fmla="*/ 46 h 116"/>
                <a:gd name="T4" fmla="*/ 52 w 94"/>
                <a:gd name="T5" fmla="*/ 17 h 116"/>
                <a:gd name="T6" fmla="*/ 18 w 94"/>
                <a:gd name="T7" fmla="*/ 51 h 116"/>
                <a:gd name="T8" fmla="*/ 18 w 94"/>
                <a:gd name="T9" fmla="*/ 115 h 116"/>
                <a:gd name="T10" fmla="*/ 0 w 94"/>
                <a:gd name="T11" fmla="*/ 115 h 116"/>
                <a:gd name="T12" fmla="*/ 0 w 94"/>
                <a:gd name="T13" fmla="*/ 3 h 116"/>
                <a:gd name="T14" fmla="*/ 17 w 94"/>
                <a:gd name="T15" fmla="*/ 3 h 116"/>
                <a:gd name="T16" fmla="*/ 17 w 94"/>
                <a:gd name="T17" fmla="*/ 20 h 116"/>
                <a:gd name="T18" fmla="*/ 54 w 94"/>
                <a:gd name="T19" fmla="*/ 0 h 116"/>
                <a:gd name="T20" fmla="*/ 88 w 94"/>
                <a:gd name="T21" fmla="*/ 16 h 116"/>
                <a:gd name="T22" fmla="*/ 93 w 94"/>
                <a:gd name="T23" fmla="*/ 43 h 116"/>
                <a:gd name="T24" fmla="*/ 93 w 94"/>
                <a:gd name="T25" fmla="*/ 48 h 116"/>
                <a:gd name="T26" fmla="*/ 93 w 94"/>
                <a:gd name="T27" fmla="*/ 115 h 116"/>
                <a:gd name="T28" fmla="*/ 73 w 94"/>
                <a:gd name="T29" fmla="*/ 115 h 116"/>
                <a:gd name="T30" fmla="*/ 73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3" y="46"/>
                  </a:moveTo>
                  <a:lnTo>
                    <a:pt x="73" y="46"/>
                  </a:lnTo>
                  <a:cubicBezTo>
                    <a:pt x="73" y="26"/>
                    <a:pt x="69" y="17"/>
                    <a:pt x="52" y="17"/>
                  </a:cubicBezTo>
                  <a:cubicBezTo>
                    <a:pt x="31" y="17"/>
                    <a:pt x="18" y="29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0" y="0"/>
                    <a:pt x="82" y="5"/>
                    <a:pt x="88" y="16"/>
                  </a:cubicBezTo>
                  <a:cubicBezTo>
                    <a:pt x="92" y="23"/>
                    <a:pt x="93" y="31"/>
                    <a:pt x="93" y="43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3" y="115"/>
                    <a:pt x="73" y="115"/>
                    <a:pt x="73" y="115"/>
                  </a:cubicBezTo>
                  <a:lnTo>
                    <a:pt x="73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Freeform 121"/>
            <p:cNvSpPr>
              <a:spLocks noChangeArrowheads="1"/>
            </p:cNvSpPr>
            <p:nvPr/>
          </p:nvSpPr>
          <p:spPr bwMode="auto">
            <a:xfrm>
              <a:off x="4119946" y="2334582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1 h 155"/>
                <a:gd name="T6" fmla="*/ 0 w 20"/>
                <a:gd name="T7" fmla="*/ 21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Freeform 122"/>
            <p:cNvSpPr>
              <a:spLocks noChangeArrowheads="1"/>
            </p:cNvSpPr>
            <p:nvPr/>
          </p:nvSpPr>
          <p:spPr bwMode="auto">
            <a:xfrm>
              <a:off x="4136620" y="2351255"/>
              <a:ext cx="44464" cy="68550"/>
            </a:xfrm>
            <a:custGeom>
              <a:avLst/>
              <a:gdLst>
                <a:gd name="T0" fmla="*/ 50 w 105"/>
                <a:gd name="T1" fmla="*/ 120 h 163"/>
                <a:gd name="T2" fmla="*/ 50 w 105"/>
                <a:gd name="T3" fmla="*/ 120 h 163"/>
                <a:gd name="T4" fmla="*/ 0 w 105"/>
                <a:gd name="T5" fmla="*/ 59 h 163"/>
                <a:gd name="T6" fmla="*/ 51 w 105"/>
                <a:gd name="T7" fmla="*/ 0 h 163"/>
                <a:gd name="T8" fmla="*/ 86 w 105"/>
                <a:gd name="T9" fmla="*/ 18 h 163"/>
                <a:gd name="T10" fmla="*/ 86 w 105"/>
                <a:gd name="T11" fmla="*/ 4 h 163"/>
                <a:gd name="T12" fmla="*/ 104 w 105"/>
                <a:gd name="T13" fmla="*/ 4 h 163"/>
                <a:gd name="T14" fmla="*/ 104 w 105"/>
                <a:gd name="T15" fmla="*/ 113 h 163"/>
                <a:gd name="T16" fmla="*/ 52 w 105"/>
                <a:gd name="T17" fmla="*/ 162 h 163"/>
                <a:gd name="T18" fmla="*/ 5 w 105"/>
                <a:gd name="T19" fmla="*/ 130 h 163"/>
                <a:gd name="T20" fmla="*/ 5 w 105"/>
                <a:gd name="T21" fmla="*/ 129 h 163"/>
                <a:gd name="T22" fmla="*/ 23 w 105"/>
                <a:gd name="T23" fmla="*/ 129 h 163"/>
                <a:gd name="T24" fmla="*/ 23 w 105"/>
                <a:gd name="T25" fmla="*/ 129 h 163"/>
                <a:gd name="T26" fmla="*/ 53 w 105"/>
                <a:gd name="T27" fmla="*/ 147 h 163"/>
                <a:gd name="T28" fmla="*/ 86 w 105"/>
                <a:gd name="T29" fmla="*/ 118 h 163"/>
                <a:gd name="T30" fmla="*/ 86 w 105"/>
                <a:gd name="T31" fmla="*/ 102 h 163"/>
                <a:gd name="T32" fmla="*/ 50 w 105"/>
                <a:gd name="T33" fmla="*/ 120 h 163"/>
                <a:gd name="T34" fmla="*/ 20 w 105"/>
                <a:gd name="T35" fmla="*/ 60 h 163"/>
                <a:gd name="T36" fmla="*/ 20 w 105"/>
                <a:gd name="T37" fmla="*/ 60 h 163"/>
                <a:gd name="T38" fmla="*/ 53 w 105"/>
                <a:gd name="T39" fmla="*/ 102 h 163"/>
                <a:gd name="T40" fmla="*/ 86 w 105"/>
                <a:gd name="T41" fmla="*/ 60 h 163"/>
                <a:gd name="T42" fmla="*/ 53 w 105"/>
                <a:gd name="T43" fmla="*/ 18 h 163"/>
                <a:gd name="T44" fmla="*/ 20 w 105"/>
                <a:gd name="T45" fmla="*/ 6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3">
                  <a:moveTo>
                    <a:pt x="50" y="120"/>
                  </a:moveTo>
                  <a:lnTo>
                    <a:pt x="50" y="120"/>
                  </a:lnTo>
                  <a:cubicBezTo>
                    <a:pt x="21" y="120"/>
                    <a:pt x="0" y="96"/>
                    <a:pt x="0" y="59"/>
                  </a:cubicBezTo>
                  <a:cubicBezTo>
                    <a:pt x="0" y="24"/>
                    <a:pt x="21" y="0"/>
                    <a:pt x="51" y="0"/>
                  </a:cubicBezTo>
                  <a:cubicBezTo>
                    <a:pt x="68" y="0"/>
                    <a:pt x="78" y="7"/>
                    <a:pt x="86" y="18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4" y="148"/>
                    <a:pt x="90" y="162"/>
                    <a:pt x="52" y="162"/>
                  </a:cubicBezTo>
                  <a:cubicBezTo>
                    <a:pt x="22" y="162"/>
                    <a:pt x="5" y="150"/>
                    <a:pt x="5" y="130"/>
                  </a:cubicBezTo>
                  <a:cubicBezTo>
                    <a:pt x="5" y="129"/>
                    <a:pt x="5" y="129"/>
                    <a:pt x="5" y="129"/>
                  </a:cubicBezTo>
                  <a:cubicBezTo>
                    <a:pt x="23" y="129"/>
                    <a:pt x="23" y="129"/>
                    <a:pt x="23" y="129"/>
                  </a:cubicBezTo>
                  <a:lnTo>
                    <a:pt x="23" y="129"/>
                  </a:lnTo>
                  <a:cubicBezTo>
                    <a:pt x="23" y="140"/>
                    <a:pt x="33" y="147"/>
                    <a:pt x="53" y="147"/>
                  </a:cubicBezTo>
                  <a:cubicBezTo>
                    <a:pt x="77" y="147"/>
                    <a:pt x="86" y="137"/>
                    <a:pt x="86" y="118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77" y="113"/>
                    <a:pt x="66" y="120"/>
                    <a:pt x="50" y="120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87"/>
                    <a:pt x="32" y="102"/>
                    <a:pt x="53" y="102"/>
                  </a:cubicBezTo>
                  <a:cubicBezTo>
                    <a:pt x="76" y="102"/>
                    <a:pt x="86" y="89"/>
                    <a:pt x="86" y="60"/>
                  </a:cubicBezTo>
                  <a:cubicBezTo>
                    <a:pt x="86" y="32"/>
                    <a:pt x="75" y="18"/>
                    <a:pt x="53" y="18"/>
                  </a:cubicBezTo>
                  <a:cubicBezTo>
                    <a:pt x="32" y="18"/>
                    <a:pt x="20" y="32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Freeform 123"/>
            <p:cNvSpPr>
              <a:spLocks noChangeArrowheads="1"/>
            </p:cNvSpPr>
            <p:nvPr/>
          </p:nvSpPr>
          <p:spPr bwMode="auto">
            <a:xfrm>
              <a:off x="4192201" y="2334582"/>
              <a:ext cx="40759" cy="64843"/>
            </a:xfrm>
            <a:custGeom>
              <a:avLst/>
              <a:gdLst>
                <a:gd name="T0" fmla="*/ 75 w 95"/>
                <a:gd name="T1" fmla="*/ 85 h 155"/>
                <a:gd name="T2" fmla="*/ 75 w 95"/>
                <a:gd name="T3" fmla="*/ 85 h 155"/>
                <a:gd name="T4" fmla="*/ 52 w 95"/>
                <a:gd name="T5" fmla="*/ 56 h 155"/>
                <a:gd name="T6" fmla="*/ 20 w 95"/>
                <a:gd name="T7" fmla="*/ 88 h 155"/>
                <a:gd name="T8" fmla="*/ 20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20 w 95"/>
                <a:gd name="T15" fmla="*/ 0 h 155"/>
                <a:gd name="T16" fmla="*/ 20 w 95"/>
                <a:gd name="T17" fmla="*/ 58 h 155"/>
                <a:gd name="T18" fmla="*/ 54 w 95"/>
                <a:gd name="T19" fmla="*/ 39 h 155"/>
                <a:gd name="T20" fmla="*/ 89 w 95"/>
                <a:gd name="T21" fmla="*/ 55 h 155"/>
                <a:gd name="T22" fmla="*/ 94 w 95"/>
                <a:gd name="T23" fmla="*/ 82 h 155"/>
                <a:gd name="T24" fmla="*/ 94 w 95"/>
                <a:gd name="T25" fmla="*/ 87 h 155"/>
                <a:gd name="T26" fmla="*/ 94 w 95"/>
                <a:gd name="T27" fmla="*/ 154 h 155"/>
                <a:gd name="T28" fmla="*/ 75 w 95"/>
                <a:gd name="T29" fmla="*/ 154 h 155"/>
                <a:gd name="T30" fmla="*/ 75 w 95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5" y="85"/>
                  </a:moveTo>
                  <a:lnTo>
                    <a:pt x="75" y="85"/>
                  </a:lnTo>
                  <a:cubicBezTo>
                    <a:pt x="75" y="65"/>
                    <a:pt x="71" y="56"/>
                    <a:pt x="52" y="56"/>
                  </a:cubicBezTo>
                  <a:cubicBezTo>
                    <a:pt x="33" y="56"/>
                    <a:pt x="20" y="68"/>
                    <a:pt x="20" y="88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6" y="45"/>
                    <a:pt x="39" y="39"/>
                    <a:pt x="54" y="39"/>
                  </a:cubicBezTo>
                  <a:cubicBezTo>
                    <a:pt x="71" y="39"/>
                    <a:pt x="83" y="44"/>
                    <a:pt x="89" y="55"/>
                  </a:cubicBezTo>
                  <a:cubicBezTo>
                    <a:pt x="94" y="62"/>
                    <a:pt x="94" y="70"/>
                    <a:pt x="94" y="82"/>
                  </a:cubicBezTo>
                  <a:cubicBezTo>
                    <a:pt x="94" y="83"/>
                    <a:pt x="94" y="85"/>
                    <a:pt x="94" y="87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Freeform 124"/>
            <p:cNvSpPr>
              <a:spLocks noChangeArrowheads="1"/>
            </p:cNvSpPr>
            <p:nvPr/>
          </p:nvSpPr>
          <p:spPr bwMode="auto">
            <a:xfrm>
              <a:off x="4238517" y="2340139"/>
              <a:ext cx="24085" cy="61139"/>
            </a:xfrm>
            <a:custGeom>
              <a:avLst/>
              <a:gdLst>
                <a:gd name="T0" fmla="*/ 45 w 57"/>
                <a:gd name="T1" fmla="*/ 127 h 146"/>
                <a:gd name="T2" fmla="*/ 45 w 57"/>
                <a:gd name="T3" fmla="*/ 127 h 146"/>
                <a:gd name="T4" fmla="*/ 56 w 57"/>
                <a:gd name="T5" fmla="*/ 127 h 146"/>
                <a:gd name="T6" fmla="*/ 56 w 57"/>
                <a:gd name="T7" fmla="*/ 143 h 146"/>
                <a:gd name="T8" fmla="*/ 40 w 57"/>
                <a:gd name="T9" fmla="*/ 145 h 146"/>
                <a:gd name="T10" fmla="*/ 16 w 57"/>
                <a:gd name="T11" fmla="*/ 121 h 146"/>
                <a:gd name="T12" fmla="*/ 16 w 57"/>
                <a:gd name="T13" fmla="*/ 46 h 146"/>
                <a:gd name="T14" fmla="*/ 0 w 57"/>
                <a:gd name="T15" fmla="*/ 46 h 146"/>
                <a:gd name="T16" fmla="*/ 0 w 57"/>
                <a:gd name="T17" fmla="*/ 31 h 146"/>
                <a:gd name="T18" fmla="*/ 16 w 57"/>
                <a:gd name="T19" fmla="*/ 31 h 146"/>
                <a:gd name="T20" fmla="*/ 16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6 h 146"/>
                <a:gd name="T30" fmla="*/ 35 w 57"/>
                <a:gd name="T31" fmla="*/ 46 h 146"/>
                <a:gd name="T32" fmla="*/ 35 w 57"/>
                <a:gd name="T33" fmla="*/ 114 h 146"/>
                <a:gd name="T34" fmla="*/ 45 w 57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1" y="127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49" y="144"/>
                    <a:pt x="44" y="145"/>
                    <a:pt x="40" y="145"/>
                  </a:cubicBezTo>
                  <a:cubicBezTo>
                    <a:pt x="22" y="145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98071" y="2334582"/>
            <a:ext cx="207500" cy="66697"/>
            <a:chOff x="4898071" y="2334582"/>
            <a:chExt cx="207500" cy="66697"/>
          </a:xfrm>
        </p:grpSpPr>
        <p:sp>
          <p:nvSpPr>
            <p:cNvPr id="3197" name="Freeform 125"/>
            <p:cNvSpPr>
              <a:spLocks noChangeArrowheads="1"/>
            </p:cNvSpPr>
            <p:nvPr/>
          </p:nvSpPr>
          <p:spPr bwMode="auto">
            <a:xfrm>
              <a:off x="4898071" y="2334582"/>
              <a:ext cx="46318" cy="64843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89 w 110"/>
                <a:gd name="T9" fmla="*/ 6 h 155"/>
                <a:gd name="T10" fmla="*/ 109 w 110"/>
                <a:gd name="T11" fmla="*/ 44 h 155"/>
                <a:gd name="T12" fmla="*/ 89 w 110"/>
                <a:gd name="T13" fmla="*/ 83 h 155"/>
                <a:gd name="T14" fmla="*/ 52 w 110"/>
                <a:gd name="T15" fmla="*/ 89 h 155"/>
                <a:gd name="T16" fmla="*/ 21 w 110"/>
                <a:gd name="T17" fmla="*/ 89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5 w 110"/>
                <a:gd name="T25" fmla="*/ 70 h 155"/>
                <a:gd name="T26" fmla="*/ 55 w 110"/>
                <a:gd name="T27" fmla="*/ 70 h 155"/>
                <a:gd name="T28" fmla="*/ 88 w 110"/>
                <a:gd name="T29" fmla="*/ 44 h 155"/>
                <a:gd name="T30" fmla="*/ 57 w 110"/>
                <a:gd name="T31" fmla="*/ 19 h 155"/>
                <a:gd name="T32" fmla="*/ 21 w 110"/>
                <a:gd name="T33" fmla="*/ 19 h 155"/>
                <a:gd name="T34" fmla="*/ 21 w 110"/>
                <a:gd name="T35" fmla="*/ 70 h 155"/>
                <a:gd name="T36" fmla="*/ 55 w 110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4" y="0"/>
                    <a:pt x="56" y="0"/>
                  </a:cubicBezTo>
                  <a:cubicBezTo>
                    <a:pt x="68" y="0"/>
                    <a:pt x="80" y="0"/>
                    <a:pt x="89" y="6"/>
                  </a:cubicBezTo>
                  <a:cubicBezTo>
                    <a:pt x="102" y="13"/>
                    <a:pt x="109" y="26"/>
                    <a:pt x="109" y="44"/>
                  </a:cubicBezTo>
                  <a:cubicBezTo>
                    <a:pt x="109" y="62"/>
                    <a:pt x="102" y="75"/>
                    <a:pt x="89" y="83"/>
                  </a:cubicBezTo>
                  <a:cubicBezTo>
                    <a:pt x="80" y="89"/>
                    <a:pt x="67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5" y="70"/>
                  </a:moveTo>
                  <a:lnTo>
                    <a:pt x="55" y="70"/>
                  </a:lnTo>
                  <a:cubicBezTo>
                    <a:pt x="78" y="70"/>
                    <a:pt x="88" y="65"/>
                    <a:pt x="88" y="44"/>
                  </a:cubicBezTo>
                  <a:cubicBezTo>
                    <a:pt x="88" y="25"/>
                    <a:pt x="78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5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Freeform 126"/>
            <p:cNvSpPr>
              <a:spLocks noChangeArrowheads="1"/>
            </p:cNvSpPr>
            <p:nvPr/>
          </p:nvSpPr>
          <p:spPr bwMode="auto">
            <a:xfrm>
              <a:off x="4948094" y="2351255"/>
              <a:ext cx="44464" cy="50023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5 h 120"/>
                <a:gd name="T6" fmla="*/ 38 w 107"/>
                <a:gd name="T7" fmla="*/ 51 h 120"/>
                <a:gd name="T8" fmla="*/ 69 w 107"/>
                <a:gd name="T9" fmla="*/ 47 h 120"/>
                <a:gd name="T10" fmla="*/ 74 w 107"/>
                <a:gd name="T11" fmla="*/ 34 h 120"/>
                <a:gd name="T12" fmla="*/ 49 w 107"/>
                <a:gd name="T13" fmla="*/ 17 h 120"/>
                <a:gd name="T14" fmla="*/ 23 w 107"/>
                <a:gd name="T15" fmla="*/ 37 h 120"/>
                <a:gd name="T16" fmla="*/ 5 w 107"/>
                <a:gd name="T17" fmla="*/ 37 h 120"/>
                <a:gd name="T18" fmla="*/ 5 w 107"/>
                <a:gd name="T19" fmla="*/ 37 h 120"/>
                <a:gd name="T20" fmla="*/ 49 w 107"/>
                <a:gd name="T21" fmla="*/ 0 h 120"/>
                <a:gd name="T22" fmla="*/ 93 w 107"/>
                <a:gd name="T23" fmla="*/ 35 h 120"/>
                <a:gd name="T24" fmla="*/ 93 w 107"/>
                <a:gd name="T25" fmla="*/ 91 h 120"/>
                <a:gd name="T26" fmla="*/ 100 w 107"/>
                <a:gd name="T27" fmla="*/ 102 h 120"/>
                <a:gd name="T28" fmla="*/ 106 w 107"/>
                <a:gd name="T29" fmla="*/ 102 h 120"/>
                <a:gd name="T30" fmla="*/ 106 w 107"/>
                <a:gd name="T31" fmla="*/ 117 h 120"/>
                <a:gd name="T32" fmla="*/ 94 w 107"/>
                <a:gd name="T33" fmla="*/ 118 h 120"/>
                <a:gd name="T34" fmla="*/ 75 w 107"/>
                <a:gd name="T35" fmla="*/ 101 h 120"/>
                <a:gd name="T36" fmla="*/ 75 w 107"/>
                <a:gd name="T37" fmla="*/ 101 h 120"/>
                <a:gd name="T38" fmla="*/ 36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19 w 107"/>
                <a:gd name="T45" fmla="*/ 85 h 120"/>
                <a:gd name="T46" fmla="*/ 40 w 107"/>
                <a:gd name="T47" fmla="*/ 103 h 120"/>
                <a:gd name="T48" fmla="*/ 74 w 107"/>
                <a:gd name="T49" fmla="*/ 76 h 120"/>
                <a:gd name="T50" fmla="*/ 74 w 107"/>
                <a:gd name="T51" fmla="*/ 59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5"/>
                  </a:cubicBezTo>
                  <a:cubicBezTo>
                    <a:pt x="0" y="66"/>
                    <a:pt x="13" y="54"/>
                    <a:pt x="38" y="51"/>
                  </a:cubicBezTo>
                  <a:cubicBezTo>
                    <a:pt x="53" y="49"/>
                    <a:pt x="64" y="48"/>
                    <a:pt x="69" y="47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2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1" y="0"/>
                    <a:pt x="49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1" y="102"/>
                    <a:pt x="103" y="102"/>
                    <a:pt x="106" y="102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1" y="118"/>
                    <a:pt x="98" y="118"/>
                    <a:pt x="94" y="118"/>
                  </a:cubicBezTo>
                  <a:cubicBezTo>
                    <a:pt x="82" y="118"/>
                    <a:pt x="75" y="112"/>
                    <a:pt x="75" y="101"/>
                  </a:cubicBezTo>
                  <a:lnTo>
                    <a:pt x="75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7"/>
                    <a:pt x="26" y="103"/>
                    <a:pt x="40" y="103"/>
                  </a:cubicBezTo>
                  <a:cubicBezTo>
                    <a:pt x="60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5"/>
                    <a:pt x="51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Freeform 127"/>
            <p:cNvSpPr>
              <a:spLocks noChangeArrowheads="1"/>
            </p:cNvSpPr>
            <p:nvPr/>
          </p:nvSpPr>
          <p:spPr bwMode="auto">
            <a:xfrm>
              <a:off x="4994410" y="2353109"/>
              <a:ext cx="64844" cy="48170"/>
            </a:xfrm>
            <a:custGeom>
              <a:avLst/>
              <a:gdLst>
                <a:gd name="T0" fmla="*/ 0 w 154"/>
                <a:gd name="T1" fmla="*/ 0 h 113"/>
                <a:gd name="T2" fmla="*/ 20 w 154"/>
                <a:gd name="T3" fmla="*/ 0 h 113"/>
                <a:gd name="T4" fmla="*/ 43 w 154"/>
                <a:gd name="T5" fmla="*/ 85 h 113"/>
                <a:gd name="T6" fmla="*/ 65 w 154"/>
                <a:gd name="T7" fmla="*/ 0 h 113"/>
                <a:gd name="T8" fmla="*/ 87 w 154"/>
                <a:gd name="T9" fmla="*/ 0 h 113"/>
                <a:gd name="T10" fmla="*/ 109 w 154"/>
                <a:gd name="T11" fmla="*/ 85 h 113"/>
                <a:gd name="T12" fmla="*/ 133 w 154"/>
                <a:gd name="T13" fmla="*/ 0 h 113"/>
                <a:gd name="T14" fmla="*/ 153 w 154"/>
                <a:gd name="T15" fmla="*/ 0 h 113"/>
                <a:gd name="T16" fmla="*/ 118 w 154"/>
                <a:gd name="T17" fmla="*/ 112 h 113"/>
                <a:gd name="T18" fmla="*/ 100 w 154"/>
                <a:gd name="T19" fmla="*/ 112 h 113"/>
                <a:gd name="T20" fmla="*/ 76 w 154"/>
                <a:gd name="T21" fmla="*/ 26 h 113"/>
                <a:gd name="T22" fmla="*/ 52 w 154"/>
                <a:gd name="T23" fmla="*/ 112 h 113"/>
                <a:gd name="T24" fmla="*/ 33 w 154"/>
                <a:gd name="T25" fmla="*/ 112 h 113"/>
                <a:gd name="T26" fmla="*/ 0 w 154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4" h="113">
                  <a:moveTo>
                    <a:pt x="0" y="0"/>
                  </a:moveTo>
                  <a:lnTo>
                    <a:pt x="20" y="0"/>
                  </a:lnTo>
                  <a:lnTo>
                    <a:pt x="43" y="85"/>
                  </a:lnTo>
                  <a:lnTo>
                    <a:pt x="65" y="0"/>
                  </a:lnTo>
                  <a:lnTo>
                    <a:pt x="87" y="0"/>
                  </a:lnTo>
                  <a:lnTo>
                    <a:pt x="109" y="85"/>
                  </a:lnTo>
                  <a:lnTo>
                    <a:pt x="133" y="0"/>
                  </a:lnTo>
                  <a:lnTo>
                    <a:pt x="153" y="0"/>
                  </a:lnTo>
                  <a:lnTo>
                    <a:pt x="118" y="112"/>
                  </a:lnTo>
                  <a:lnTo>
                    <a:pt x="100" y="112"/>
                  </a:lnTo>
                  <a:lnTo>
                    <a:pt x="76" y="26"/>
                  </a:lnTo>
                  <a:lnTo>
                    <a:pt x="52" y="112"/>
                  </a:lnTo>
                  <a:lnTo>
                    <a:pt x="33" y="112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0" name="Freeform 128"/>
            <p:cNvSpPr>
              <a:spLocks noChangeArrowheads="1"/>
            </p:cNvSpPr>
            <p:nvPr/>
          </p:nvSpPr>
          <p:spPr bwMode="auto">
            <a:xfrm>
              <a:off x="5064812" y="2351255"/>
              <a:ext cx="40759" cy="48170"/>
            </a:xfrm>
            <a:custGeom>
              <a:avLst/>
              <a:gdLst>
                <a:gd name="T0" fmla="*/ 74 w 95"/>
                <a:gd name="T1" fmla="*/ 46 h 116"/>
                <a:gd name="T2" fmla="*/ 74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8 w 95"/>
                <a:gd name="T15" fmla="*/ 3 h 116"/>
                <a:gd name="T16" fmla="*/ 18 w 95"/>
                <a:gd name="T17" fmla="*/ 20 h 116"/>
                <a:gd name="T18" fmla="*/ 55 w 95"/>
                <a:gd name="T19" fmla="*/ 0 h 116"/>
                <a:gd name="T20" fmla="*/ 89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4 w 95"/>
                <a:gd name="T29" fmla="*/ 115 h 116"/>
                <a:gd name="T30" fmla="*/ 74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6" y="6"/>
                    <a:pt x="39" y="0"/>
                    <a:pt x="55" y="0"/>
                  </a:cubicBezTo>
                  <a:cubicBezTo>
                    <a:pt x="71" y="0"/>
                    <a:pt x="83" y="5"/>
                    <a:pt x="89" y="16"/>
                  </a:cubicBezTo>
                  <a:cubicBezTo>
                    <a:pt x="93" y="23"/>
                    <a:pt x="94" y="31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5862" y="2334582"/>
            <a:ext cx="224173" cy="66696"/>
            <a:chOff x="5755862" y="2334582"/>
            <a:chExt cx="224173" cy="66696"/>
          </a:xfrm>
        </p:grpSpPr>
        <p:sp>
          <p:nvSpPr>
            <p:cNvPr id="3201" name="Freeform 129"/>
            <p:cNvSpPr>
              <a:spLocks noChangeArrowheads="1"/>
            </p:cNvSpPr>
            <p:nvPr/>
          </p:nvSpPr>
          <p:spPr bwMode="auto">
            <a:xfrm>
              <a:off x="5755862" y="2334582"/>
              <a:ext cx="50022" cy="64843"/>
            </a:xfrm>
            <a:custGeom>
              <a:avLst/>
              <a:gdLst>
                <a:gd name="T0" fmla="*/ 49 w 119"/>
                <a:gd name="T1" fmla="*/ 19 h 155"/>
                <a:gd name="T2" fmla="*/ 0 w 119"/>
                <a:gd name="T3" fmla="*/ 19 h 155"/>
                <a:gd name="T4" fmla="*/ 0 w 119"/>
                <a:gd name="T5" fmla="*/ 0 h 155"/>
                <a:gd name="T6" fmla="*/ 118 w 119"/>
                <a:gd name="T7" fmla="*/ 0 h 155"/>
                <a:gd name="T8" fmla="*/ 118 w 119"/>
                <a:gd name="T9" fmla="*/ 19 h 155"/>
                <a:gd name="T10" fmla="*/ 70 w 119"/>
                <a:gd name="T11" fmla="*/ 19 h 155"/>
                <a:gd name="T12" fmla="*/ 70 w 119"/>
                <a:gd name="T13" fmla="*/ 154 h 155"/>
                <a:gd name="T14" fmla="*/ 49 w 119"/>
                <a:gd name="T15" fmla="*/ 154 h 155"/>
                <a:gd name="T16" fmla="*/ 49 w 119"/>
                <a:gd name="T17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55">
                  <a:moveTo>
                    <a:pt x="4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9"/>
                  </a:lnTo>
                  <a:lnTo>
                    <a:pt x="70" y="19"/>
                  </a:lnTo>
                  <a:lnTo>
                    <a:pt x="70" y="154"/>
                  </a:lnTo>
                  <a:lnTo>
                    <a:pt x="49" y="154"/>
                  </a:lnTo>
                  <a:lnTo>
                    <a:pt x="49" y="1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2" name="Freeform 130"/>
            <p:cNvSpPr>
              <a:spLocks noChangeArrowheads="1"/>
            </p:cNvSpPr>
            <p:nvPr/>
          </p:nvSpPr>
          <p:spPr bwMode="auto">
            <a:xfrm>
              <a:off x="5811442" y="2334582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1 h 155"/>
                <a:gd name="T6" fmla="*/ 0 w 20"/>
                <a:gd name="T7" fmla="*/ 21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3" name="Freeform 131"/>
            <p:cNvSpPr>
              <a:spLocks noChangeArrowheads="1"/>
            </p:cNvSpPr>
            <p:nvPr/>
          </p:nvSpPr>
          <p:spPr bwMode="auto">
            <a:xfrm>
              <a:off x="5831821" y="2351255"/>
              <a:ext cx="66696" cy="48170"/>
            </a:xfrm>
            <a:custGeom>
              <a:avLst/>
              <a:gdLst>
                <a:gd name="T0" fmla="*/ 137 w 157"/>
                <a:gd name="T1" fmla="*/ 46 h 116"/>
                <a:gd name="T2" fmla="*/ 137 w 157"/>
                <a:gd name="T3" fmla="*/ 46 h 116"/>
                <a:gd name="T4" fmla="*/ 116 w 157"/>
                <a:gd name="T5" fmla="*/ 17 h 116"/>
                <a:gd name="T6" fmla="*/ 88 w 157"/>
                <a:gd name="T7" fmla="*/ 49 h 116"/>
                <a:gd name="T8" fmla="*/ 88 w 157"/>
                <a:gd name="T9" fmla="*/ 115 h 116"/>
                <a:gd name="T10" fmla="*/ 68 w 157"/>
                <a:gd name="T11" fmla="*/ 115 h 116"/>
                <a:gd name="T12" fmla="*/ 68 w 157"/>
                <a:gd name="T13" fmla="*/ 46 h 116"/>
                <a:gd name="T14" fmla="*/ 48 w 157"/>
                <a:gd name="T15" fmla="*/ 17 h 116"/>
                <a:gd name="T16" fmla="*/ 19 w 157"/>
                <a:gd name="T17" fmla="*/ 49 h 116"/>
                <a:gd name="T18" fmla="*/ 19 w 157"/>
                <a:gd name="T19" fmla="*/ 115 h 116"/>
                <a:gd name="T20" fmla="*/ 0 w 157"/>
                <a:gd name="T21" fmla="*/ 115 h 116"/>
                <a:gd name="T22" fmla="*/ 0 w 157"/>
                <a:gd name="T23" fmla="*/ 3 h 116"/>
                <a:gd name="T24" fmla="*/ 18 w 157"/>
                <a:gd name="T25" fmla="*/ 3 h 116"/>
                <a:gd name="T26" fmla="*/ 18 w 157"/>
                <a:gd name="T27" fmla="*/ 19 h 116"/>
                <a:gd name="T28" fmla="*/ 54 w 157"/>
                <a:gd name="T29" fmla="*/ 0 h 116"/>
                <a:gd name="T30" fmla="*/ 84 w 157"/>
                <a:gd name="T31" fmla="*/ 18 h 116"/>
                <a:gd name="T32" fmla="*/ 119 w 157"/>
                <a:gd name="T33" fmla="*/ 0 h 116"/>
                <a:gd name="T34" fmla="*/ 150 w 157"/>
                <a:gd name="T35" fmla="*/ 16 h 116"/>
                <a:gd name="T36" fmla="*/ 156 w 157"/>
                <a:gd name="T37" fmla="*/ 45 h 116"/>
                <a:gd name="T38" fmla="*/ 156 w 157"/>
                <a:gd name="T39" fmla="*/ 48 h 116"/>
                <a:gd name="T40" fmla="*/ 156 w 157"/>
                <a:gd name="T41" fmla="*/ 115 h 116"/>
                <a:gd name="T42" fmla="*/ 137 w 157"/>
                <a:gd name="T43" fmla="*/ 115 h 116"/>
                <a:gd name="T44" fmla="*/ 137 w 157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16">
                  <a:moveTo>
                    <a:pt x="137" y="46"/>
                  </a:moveTo>
                  <a:lnTo>
                    <a:pt x="137" y="46"/>
                  </a:lnTo>
                  <a:cubicBezTo>
                    <a:pt x="137" y="26"/>
                    <a:pt x="133" y="17"/>
                    <a:pt x="116" y="17"/>
                  </a:cubicBezTo>
                  <a:cubicBezTo>
                    <a:pt x="98" y="17"/>
                    <a:pt x="88" y="28"/>
                    <a:pt x="88" y="49"/>
                  </a:cubicBezTo>
                  <a:cubicBezTo>
                    <a:pt x="88" y="115"/>
                    <a:pt x="88" y="115"/>
                    <a:pt x="88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5" y="17"/>
                    <a:pt x="48" y="17"/>
                  </a:cubicBezTo>
                  <a:cubicBezTo>
                    <a:pt x="31" y="17"/>
                    <a:pt x="19" y="28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67" y="0"/>
                    <a:pt x="76" y="6"/>
                    <a:pt x="84" y="18"/>
                  </a:cubicBezTo>
                  <a:cubicBezTo>
                    <a:pt x="93" y="6"/>
                    <a:pt x="105" y="0"/>
                    <a:pt x="119" y="0"/>
                  </a:cubicBezTo>
                  <a:cubicBezTo>
                    <a:pt x="135" y="0"/>
                    <a:pt x="145" y="6"/>
                    <a:pt x="150" y="16"/>
                  </a:cubicBezTo>
                  <a:cubicBezTo>
                    <a:pt x="156" y="23"/>
                    <a:pt x="156" y="32"/>
                    <a:pt x="156" y="45"/>
                  </a:cubicBezTo>
                  <a:cubicBezTo>
                    <a:pt x="156" y="46"/>
                    <a:pt x="156" y="47"/>
                    <a:pt x="156" y="48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37" y="115"/>
                    <a:pt x="137" y="115"/>
                    <a:pt x="137" y="115"/>
                  </a:cubicBezTo>
                  <a:lnTo>
                    <a:pt x="137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4" name="Freeform 132"/>
            <p:cNvSpPr>
              <a:spLocks noChangeArrowheads="1"/>
            </p:cNvSpPr>
            <p:nvPr/>
          </p:nvSpPr>
          <p:spPr bwMode="auto">
            <a:xfrm>
              <a:off x="5905928" y="2351255"/>
              <a:ext cx="42612" cy="50023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1 h 121"/>
                <a:gd name="T8" fmla="*/ 50 w 102"/>
                <a:gd name="T9" fmla="*/ 0 h 121"/>
                <a:gd name="T10" fmla="*/ 101 w 102"/>
                <a:gd name="T11" fmla="*/ 57 h 121"/>
                <a:gd name="T12" fmla="*/ 100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1 w 102"/>
                <a:gd name="T19" fmla="*/ 80 h 121"/>
                <a:gd name="T20" fmla="*/ 99 w 102"/>
                <a:gd name="T21" fmla="*/ 80 h 121"/>
                <a:gd name="T22" fmla="*/ 82 w 102"/>
                <a:gd name="T23" fmla="*/ 50 h 121"/>
                <a:gd name="T24" fmla="*/ 82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2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6" y="120"/>
                    <a:pt x="50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83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3" y="102"/>
                    <a:pt x="52" y="102"/>
                  </a:cubicBezTo>
                  <a:cubicBezTo>
                    <a:pt x="68" y="102"/>
                    <a:pt x="77" y="94"/>
                    <a:pt x="81" y="80"/>
                  </a:cubicBezTo>
                  <a:lnTo>
                    <a:pt x="99" y="80"/>
                  </a:lnTo>
                  <a:close/>
                  <a:moveTo>
                    <a:pt x="82" y="50"/>
                  </a:moveTo>
                  <a:lnTo>
                    <a:pt x="82" y="50"/>
                  </a:lnTo>
                  <a:cubicBezTo>
                    <a:pt x="82" y="28"/>
                    <a:pt x="70" y="17"/>
                    <a:pt x="51" y="17"/>
                  </a:cubicBezTo>
                  <a:cubicBezTo>
                    <a:pt x="33" y="17"/>
                    <a:pt x="21" y="28"/>
                    <a:pt x="20" y="50"/>
                  </a:cubicBezTo>
                  <a:lnTo>
                    <a:pt x="82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" name="Freeform 133"/>
            <p:cNvSpPr>
              <a:spLocks noChangeArrowheads="1"/>
            </p:cNvSpPr>
            <p:nvPr/>
          </p:nvSpPr>
          <p:spPr bwMode="auto">
            <a:xfrm>
              <a:off x="5957803" y="2351255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2 h 115"/>
                <a:gd name="T8" fmla="*/ 50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5" y="7"/>
                    <a:pt x="35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0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1062" y="2334582"/>
            <a:ext cx="231586" cy="66696"/>
            <a:chOff x="6621062" y="2334582"/>
            <a:chExt cx="231586" cy="66696"/>
          </a:xfrm>
        </p:grpSpPr>
        <p:sp>
          <p:nvSpPr>
            <p:cNvPr id="3206" name="Freeform 134"/>
            <p:cNvSpPr>
              <a:spLocks noChangeArrowheads="1"/>
            </p:cNvSpPr>
            <p:nvPr/>
          </p:nvSpPr>
          <p:spPr bwMode="auto">
            <a:xfrm>
              <a:off x="6621062" y="2334582"/>
              <a:ext cx="50023" cy="64843"/>
            </a:xfrm>
            <a:custGeom>
              <a:avLst/>
              <a:gdLst>
                <a:gd name="T0" fmla="*/ 0 w 118"/>
                <a:gd name="T1" fmla="*/ 0 h 155"/>
                <a:gd name="T2" fmla="*/ 0 w 118"/>
                <a:gd name="T3" fmla="*/ 0 h 155"/>
                <a:gd name="T4" fmla="*/ 62 w 118"/>
                <a:gd name="T5" fmla="*/ 0 h 155"/>
                <a:gd name="T6" fmla="*/ 110 w 118"/>
                <a:gd name="T7" fmla="*/ 38 h 155"/>
                <a:gd name="T8" fmla="*/ 88 w 118"/>
                <a:gd name="T9" fmla="*/ 71 h 155"/>
                <a:gd name="T10" fmla="*/ 117 w 118"/>
                <a:gd name="T11" fmla="*/ 108 h 155"/>
                <a:gd name="T12" fmla="*/ 65 w 118"/>
                <a:gd name="T13" fmla="*/ 154 h 155"/>
                <a:gd name="T14" fmla="*/ 0 w 118"/>
                <a:gd name="T15" fmla="*/ 154 h 155"/>
                <a:gd name="T16" fmla="*/ 0 w 118"/>
                <a:gd name="T17" fmla="*/ 0 h 155"/>
                <a:gd name="T18" fmla="*/ 57 w 118"/>
                <a:gd name="T19" fmla="*/ 65 h 155"/>
                <a:gd name="T20" fmla="*/ 57 w 118"/>
                <a:gd name="T21" fmla="*/ 65 h 155"/>
                <a:gd name="T22" fmla="*/ 89 w 118"/>
                <a:gd name="T23" fmla="*/ 40 h 155"/>
                <a:gd name="T24" fmla="*/ 59 w 118"/>
                <a:gd name="T25" fmla="*/ 18 h 155"/>
                <a:gd name="T26" fmla="*/ 20 w 118"/>
                <a:gd name="T27" fmla="*/ 18 h 155"/>
                <a:gd name="T28" fmla="*/ 20 w 118"/>
                <a:gd name="T29" fmla="*/ 65 h 155"/>
                <a:gd name="T30" fmla="*/ 57 w 118"/>
                <a:gd name="T31" fmla="*/ 65 h 155"/>
                <a:gd name="T32" fmla="*/ 63 w 118"/>
                <a:gd name="T33" fmla="*/ 135 h 155"/>
                <a:gd name="T34" fmla="*/ 63 w 118"/>
                <a:gd name="T35" fmla="*/ 135 h 155"/>
                <a:gd name="T36" fmla="*/ 95 w 118"/>
                <a:gd name="T37" fmla="*/ 108 h 155"/>
                <a:gd name="T38" fmla="*/ 61 w 118"/>
                <a:gd name="T39" fmla="*/ 82 h 155"/>
                <a:gd name="T40" fmla="*/ 20 w 118"/>
                <a:gd name="T41" fmla="*/ 82 h 155"/>
                <a:gd name="T42" fmla="*/ 20 w 118"/>
                <a:gd name="T43" fmla="*/ 135 h 155"/>
                <a:gd name="T44" fmla="*/ 63 w 118"/>
                <a:gd name="T45" fmla="*/ 13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5">
                  <a:moveTo>
                    <a:pt x="0" y="0"/>
                  </a:moveTo>
                  <a:lnTo>
                    <a:pt x="0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93" y="0"/>
                    <a:pt x="110" y="13"/>
                    <a:pt x="110" y="38"/>
                  </a:cubicBezTo>
                  <a:cubicBezTo>
                    <a:pt x="110" y="54"/>
                    <a:pt x="102" y="65"/>
                    <a:pt x="88" y="71"/>
                  </a:cubicBezTo>
                  <a:cubicBezTo>
                    <a:pt x="106" y="74"/>
                    <a:pt x="117" y="88"/>
                    <a:pt x="117" y="108"/>
                  </a:cubicBezTo>
                  <a:cubicBezTo>
                    <a:pt x="117" y="136"/>
                    <a:pt x="98" y="154"/>
                    <a:pt x="65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9" y="65"/>
                    <a:pt x="89" y="58"/>
                    <a:pt x="89" y="40"/>
                  </a:cubicBezTo>
                  <a:cubicBezTo>
                    <a:pt x="89" y="25"/>
                    <a:pt x="79" y="18"/>
                    <a:pt x="59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65"/>
                    <a:pt x="20" y="65"/>
                    <a:pt x="20" y="65"/>
                  </a:cubicBezTo>
                  <a:lnTo>
                    <a:pt x="57" y="65"/>
                  </a:lnTo>
                  <a:close/>
                  <a:moveTo>
                    <a:pt x="63" y="135"/>
                  </a:moveTo>
                  <a:lnTo>
                    <a:pt x="63" y="135"/>
                  </a:lnTo>
                  <a:cubicBezTo>
                    <a:pt x="84" y="135"/>
                    <a:pt x="95" y="125"/>
                    <a:pt x="95" y="108"/>
                  </a:cubicBezTo>
                  <a:cubicBezTo>
                    <a:pt x="95" y="89"/>
                    <a:pt x="84" y="82"/>
                    <a:pt x="61" y="8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0" y="135"/>
                    <a:pt x="20" y="135"/>
                    <a:pt x="20" y="135"/>
                  </a:cubicBezTo>
                  <a:lnTo>
                    <a:pt x="63" y="135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7" name="Freeform 135"/>
            <p:cNvSpPr>
              <a:spLocks noChangeArrowheads="1"/>
            </p:cNvSpPr>
            <p:nvPr/>
          </p:nvSpPr>
          <p:spPr bwMode="auto">
            <a:xfrm>
              <a:off x="6676643" y="2351255"/>
              <a:ext cx="44464" cy="50023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59"/>
                  </a:cubicBezTo>
                  <a:cubicBezTo>
                    <a:pt x="107" y="98"/>
                    <a:pt x="87" y="119"/>
                    <a:pt x="54" y="119"/>
                  </a:cubicBezTo>
                  <a:cubicBezTo>
                    <a:pt x="21" y="119"/>
                    <a:pt x="0" y="98"/>
                    <a:pt x="0" y="59"/>
                  </a:cubicBezTo>
                  <a:cubicBezTo>
                    <a:pt x="0" y="22"/>
                    <a:pt x="21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2" y="17"/>
                    <a:pt x="20" y="32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8" name="Freeform 136"/>
            <p:cNvSpPr>
              <a:spLocks noChangeArrowheads="1"/>
            </p:cNvSpPr>
            <p:nvPr/>
          </p:nvSpPr>
          <p:spPr bwMode="auto">
            <a:xfrm>
              <a:off x="6728518" y="2351255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5 h 120"/>
                <a:gd name="T6" fmla="*/ 37 w 106"/>
                <a:gd name="T7" fmla="*/ 51 h 120"/>
                <a:gd name="T8" fmla="*/ 69 w 106"/>
                <a:gd name="T9" fmla="*/ 47 h 120"/>
                <a:gd name="T10" fmla="*/ 74 w 106"/>
                <a:gd name="T11" fmla="*/ 34 h 120"/>
                <a:gd name="T12" fmla="*/ 49 w 106"/>
                <a:gd name="T13" fmla="*/ 17 h 120"/>
                <a:gd name="T14" fmla="*/ 23 w 106"/>
                <a:gd name="T15" fmla="*/ 37 h 120"/>
                <a:gd name="T16" fmla="*/ 5 w 106"/>
                <a:gd name="T17" fmla="*/ 37 h 120"/>
                <a:gd name="T18" fmla="*/ 5 w 106"/>
                <a:gd name="T19" fmla="*/ 37 h 120"/>
                <a:gd name="T20" fmla="*/ 49 w 106"/>
                <a:gd name="T21" fmla="*/ 0 h 120"/>
                <a:gd name="T22" fmla="*/ 92 w 106"/>
                <a:gd name="T23" fmla="*/ 35 h 120"/>
                <a:gd name="T24" fmla="*/ 92 w 106"/>
                <a:gd name="T25" fmla="*/ 91 h 120"/>
                <a:gd name="T26" fmla="*/ 100 w 106"/>
                <a:gd name="T27" fmla="*/ 102 h 120"/>
                <a:gd name="T28" fmla="*/ 105 w 106"/>
                <a:gd name="T29" fmla="*/ 102 h 120"/>
                <a:gd name="T30" fmla="*/ 105 w 106"/>
                <a:gd name="T31" fmla="*/ 117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19 w 106"/>
                <a:gd name="T45" fmla="*/ 85 h 120"/>
                <a:gd name="T46" fmla="*/ 39 w 106"/>
                <a:gd name="T47" fmla="*/ 103 h 120"/>
                <a:gd name="T48" fmla="*/ 74 w 106"/>
                <a:gd name="T49" fmla="*/ 76 h 120"/>
                <a:gd name="T50" fmla="*/ 74 w 106"/>
                <a:gd name="T51" fmla="*/ 59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2" y="119"/>
                    <a:pt x="0" y="106"/>
                    <a:pt x="0" y="85"/>
                  </a:cubicBezTo>
                  <a:cubicBezTo>
                    <a:pt x="0" y="66"/>
                    <a:pt x="12" y="54"/>
                    <a:pt x="37" y="51"/>
                  </a:cubicBezTo>
                  <a:cubicBezTo>
                    <a:pt x="53" y="49"/>
                    <a:pt x="63" y="48"/>
                    <a:pt x="69" y="47"/>
                  </a:cubicBezTo>
                  <a:cubicBezTo>
                    <a:pt x="74" y="44"/>
                    <a:pt x="74" y="42"/>
                    <a:pt x="74" y="34"/>
                  </a:cubicBezTo>
                  <a:cubicBezTo>
                    <a:pt x="74" y="23"/>
                    <a:pt x="65" y="17"/>
                    <a:pt x="49" y="17"/>
                  </a:cubicBezTo>
                  <a:cubicBezTo>
                    <a:pt x="31" y="17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2" y="0"/>
                    <a:pt x="49" y="0"/>
                  </a:cubicBezTo>
                  <a:cubicBezTo>
                    <a:pt x="79" y="0"/>
                    <a:pt x="92" y="11"/>
                    <a:pt x="92" y="35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9"/>
                    <a:pt x="94" y="102"/>
                    <a:pt x="100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8" y="118"/>
                    <a:pt x="95" y="118"/>
                  </a:cubicBezTo>
                  <a:cubicBezTo>
                    <a:pt x="81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3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7"/>
                    <a:pt x="26" y="103"/>
                    <a:pt x="39" y="103"/>
                  </a:cubicBezTo>
                  <a:cubicBezTo>
                    <a:pt x="59" y="103"/>
                    <a:pt x="74" y="92"/>
                    <a:pt x="74" y="76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3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9" name="Freeform 137"/>
            <p:cNvSpPr>
              <a:spLocks noChangeArrowheads="1"/>
            </p:cNvSpPr>
            <p:nvPr/>
          </p:nvSpPr>
          <p:spPr bwMode="auto">
            <a:xfrm>
              <a:off x="6780393" y="2351255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7 w 55"/>
                <a:gd name="T5" fmla="*/ 2 h 115"/>
                <a:gd name="T6" fmla="*/ 17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0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0" name="Freeform 138"/>
            <p:cNvSpPr>
              <a:spLocks noChangeArrowheads="1"/>
            </p:cNvSpPr>
            <p:nvPr/>
          </p:nvSpPr>
          <p:spPr bwMode="auto">
            <a:xfrm>
              <a:off x="6808184" y="2334582"/>
              <a:ext cx="44464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6 w 105"/>
                <a:gd name="T5" fmla="*/ 154 h 158"/>
                <a:gd name="T6" fmla="*/ 86 w 105"/>
                <a:gd name="T7" fmla="*/ 140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8 h 158"/>
                <a:gd name="T14" fmla="*/ 86 w 105"/>
                <a:gd name="T15" fmla="*/ 56 h 158"/>
                <a:gd name="T16" fmla="*/ 86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3 w 105"/>
                <a:gd name="T23" fmla="*/ 56 h 158"/>
                <a:gd name="T24" fmla="*/ 53 w 105"/>
                <a:gd name="T25" fmla="*/ 56 h 158"/>
                <a:gd name="T26" fmla="*/ 20 w 105"/>
                <a:gd name="T27" fmla="*/ 99 h 158"/>
                <a:gd name="T28" fmla="*/ 53 w 105"/>
                <a:gd name="T29" fmla="*/ 140 h 158"/>
                <a:gd name="T30" fmla="*/ 87 w 105"/>
                <a:gd name="T31" fmla="*/ 97 h 158"/>
                <a:gd name="T32" fmla="*/ 53 w 105"/>
                <a:gd name="T33" fmla="*/ 5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6" y="154"/>
                    <a:pt x="86" y="154"/>
                    <a:pt x="86" y="154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7" y="44"/>
                    <a:pt x="86" y="5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3" y="56"/>
                  </a:moveTo>
                  <a:lnTo>
                    <a:pt x="53" y="56"/>
                  </a:lnTo>
                  <a:cubicBezTo>
                    <a:pt x="33" y="56"/>
                    <a:pt x="20" y="70"/>
                    <a:pt x="20" y="99"/>
                  </a:cubicBezTo>
                  <a:cubicBezTo>
                    <a:pt x="20" y="125"/>
                    <a:pt x="33" y="140"/>
                    <a:pt x="53" y="140"/>
                  </a:cubicBezTo>
                  <a:cubicBezTo>
                    <a:pt x="74" y="140"/>
                    <a:pt x="87" y="125"/>
                    <a:pt x="87" y="97"/>
                  </a:cubicBezTo>
                  <a:cubicBezTo>
                    <a:pt x="87" y="69"/>
                    <a:pt x="75" y="56"/>
                    <a:pt x="53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525170" y="2334582"/>
            <a:ext cx="163035" cy="85223"/>
            <a:chOff x="7525170" y="2334582"/>
            <a:chExt cx="163035" cy="85223"/>
          </a:xfrm>
        </p:grpSpPr>
        <p:sp>
          <p:nvSpPr>
            <p:cNvPr id="3211" name="Freeform 139"/>
            <p:cNvSpPr>
              <a:spLocks noChangeArrowheads="1"/>
            </p:cNvSpPr>
            <p:nvPr/>
          </p:nvSpPr>
          <p:spPr bwMode="auto">
            <a:xfrm>
              <a:off x="7525170" y="2334582"/>
              <a:ext cx="46318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6 w 111"/>
                <a:gd name="T7" fmla="*/ 0 h 155"/>
                <a:gd name="T8" fmla="*/ 90 w 111"/>
                <a:gd name="T9" fmla="*/ 6 h 155"/>
                <a:gd name="T10" fmla="*/ 110 w 111"/>
                <a:gd name="T11" fmla="*/ 44 h 155"/>
                <a:gd name="T12" fmla="*/ 90 w 111"/>
                <a:gd name="T13" fmla="*/ 83 h 155"/>
                <a:gd name="T14" fmla="*/ 53 w 111"/>
                <a:gd name="T15" fmla="*/ 89 h 155"/>
                <a:gd name="T16" fmla="*/ 20 w 111"/>
                <a:gd name="T17" fmla="*/ 89 h 155"/>
                <a:gd name="T18" fmla="*/ 20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0 h 155"/>
                <a:gd name="T26" fmla="*/ 56 w 111"/>
                <a:gd name="T27" fmla="*/ 70 h 155"/>
                <a:gd name="T28" fmla="*/ 88 w 111"/>
                <a:gd name="T29" fmla="*/ 44 h 155"/>
                <a:gd name="T30" fmla="*/ 57 w 111"/>
                <a:gd name="T31" fmla="*/ 19 h 155"/>
                <a:gd name="T32" fmla="*/ 20 w 111"/>
                <a:gd name="T33" fmla="*/ 19 h 155"/>
                <a:gd name="T34" fmla="*/ 20 w 111"/>
                <a:gd name="T35" fmla="*/ 70 h 155"/>
                <a:gd name="T36" fmla="*/ 56 w 111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6" y="0"/>
                  </a:cubicBezTo>
                  <a:cubicBezTo>
                    <a:pt x="69" y="0"/>
                    <a:pt x="80" y="0"/>
                    <a:pt x="90" y="6"/>
                  </a:cubicBezTo>
                  <a:cubicBezTo>
                    <a:pt x="103" y="13"/>
                    <a:pt x="110" y="26"/>
                    <a:pt x="110" y="44"/>
                  </a:cubicBezTo>
                  <a:cubicBezTo>
                    <a:pt x="110" y="62"/>
                    <a:pt x="103" y="75"/>
                    <a:pt x="90" y="83"/>
                  </a:cubicBezTo>
                  <a:cubicBezTo>
                    <a:pt x="80" y="89"/>
                    <a:pt x="68" y="89"/>
                    <a:pt x="53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9" y="70"/>
                    <a:pt x="88" y="65"/>
                    <a:pt x="88" y="44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70"/>
                    <a:pt x="20" y="70"/>
                    <a:pt x="20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2" name="Freeform 140"/>
            <p:cNvSpPr>
              <a:spLocks noChangeArrowheads="1"/>
            </p:cNvSpPr>
            <p:nvPr/>
          </p:nvSpPr>
          <p:spPr bwMode="auto">
            <a:xfrm>
              <a:off x="7580750" y="2334582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3" name="Freeform 141"/>
            <p:cNvSpPr>
              <a:spLocks noChangeArrowheads="1"/>
            </p:cNvSpPr>
            <p:nvPr/>
          </p:nvSpPr>
          <p:spPr bwMode="auto">
            <a:xfrm>
              <a:off x="7597425" y="2351255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5 h 120"/>
                <a:gd name="T6" fmla="*/ 38 w 106"/>
                <a:gd name="T7" fmla="*/ 51 h 120"/>
                <a:gd name="T8" fmla="*/ 68 w 106"/>
                <a:gd name="T9" fmla="*/ 47 h 120"/>
                <a:gd name="T10" fmla="*/ 74 w 106"/>
                <a:gd name="T11" fmla="*/ 34 h 120"/>
                <a:gd name="T12" fmla="*/ 48 w 106"/>
                <a:gd name="T13" fmla="*/ 17 h 120"/>
                <a:gd name="T14" fmla="*/ 22 w 106"/>
                <a:gd name="T15" fmla="*/ 37 h 120"/>
                <a:gd name="T16" fmla="*/ 5 w 106"/>
                <a:gd name="T17" fmla="*/ 37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7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19 w 106"/>
                <a:gd name="T45" fmla="*/ 85 h 120"/>
                <a:gd name="T46" fmla="*/ 39 w 106"/>
                <a:gd name="T47" fmla="*/ 103 h 120"/>
                <a:gd name="T48" fmla="*/ 73 w 106"/>
                <a:gd name="T49" fmla="*/ 76 h 120"/>
                <a:gd name="T50" fmla="*/ 73 w 106"/>
                <a:gd name="T51" fmla="*/ 59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5"/>
                  </a:cubicBezTo>
                  <a:cubicBezTo>
                    <a:pt x="0" y="66"/>
                    <a:pt x="12" y="54"/>
                    <a:pt x="38" y="51"/>
                  </a:cubicBezTo>
                  <a:cubicBezTo>
                    <a:pt x="54" y="49"/>
                    <a:pt x="64" y="48"/>
                    <a:pt x="68" y="47"/>
                  </a:cubicBezTo>
                  <a:cubicBezTo>
                    <a:pt x="73" y="44"/>
                    <a:pt x="74" y="42"/>
                    <a:pt x="74" y="34"/>
                  </a:cubicBezTo>
                  <a:cubicBezTo>
                    <a:pt x="74" y="23"/>
                    <a:pt x="66" y="17"/>
                    <a:pt x="48" y="17"/>
                  </a:cubicBezTo>
                  <a:cubicBezTo>
                    <a:pt x="32" y="17"/>
                    <a:pt x="22" y="24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1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3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2" y="118"/>
                    <a:pt x="97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7"/>
                    <a:pt x="27" y="103"/>
                    <a:pt x="39" y="103"/>
                  </a:cubicBezTo>
                  <a:cubicBezTo>
                    <a:pt x="60" y="103"/>
                    <a:pt x="73" y="92"/>
                    <a:pt x="73" y="76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64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4" name="Freeform 142"/>
            <p:cNvSpPr>
              <a:spLocks noChangeArrowheads="1"/>
            </p:cNvSpPr>
            <p:nvPr/>
          </p:nvSpPr>
          <p:spPr bwMode="auto">
            <a:xfrm>
              <a:off x="7643741" y="2353109"/>
              <a:ext cx="44464" cy="66696"/>
            </a:xfrm>
            <a:custGeom>
              <a:avLst/>
              <a:gdLst>
                <a:gd name="T0" fmla="*/ 104 w 105"/>
                <a:gd name="T1" fmla="*/ 0 h 159"/>
                <a:gd name="T2" fmla="*/ 104 w 105"/>
                <a:gd name="T3" fmla="*/ 0 h 159"/>
                <a:gd name="T4" fmla="*/ 57 w 105"/>
                <a:gd name="T5" fmla="*/ 129 h 159"/>
                <a:gd name="T6" fmla="*/ 24 w 105"/>
                <a:gd name="T7" fmla="*/ 158 h 159"/>
                <a:gd name="T8" fmla="*/ 13 w 105"/>
                <a:gd name="T9" fmla="*/ 156 h 159"/>
                <a:gd name="T10" fmla="*/ 13 w 105"/>
                <a:gd name="T11" fmla="*/ 139 h 159"/>
                <a:gd name="T12" fmla="*/ 24 w 105"/>
                <a:gd name="T13" fmla="*/ 141 h 159"/>
                <a:gd name="T14" fmla="*/ 37 w 105"/>
                <a:gd name="T15" fmla="*/ 131 h 159"/>
                <a:gd name="T16" fmla="*/ 43 w 105"/>
                <a:gd name="T17" fmla="*/ 118 h 159"/>
                <a:gd name="T18" fmla="*/ 0 w 105"/>
                <a:gd name="T19" fmla="*/ 0 h 159"/>
                <a:gd name="T20" fmla="*/ 22 w 105"/>
                <a:gd name="T21" fmla="*/ 0 h 159"/>
                <a:gd name="T22" fmla="*/ 52 w 105"/>
                <a:gd name="T23" fmla="*/ 91 h 159"/>
                <a:gd name="T24" fmla="*/ 83 w 105"/>
                <a:gd name="T25" fmla="*/ 0 h 159"/>
                <a:gd name="T26" fmla="*/ 104 w 105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59">
                  <a:moveTo>
                    <a:pt x="104" y="0"/>
                  </a:moveTo>
                  <a:lnTo>
                    <a:pt x="104" y="0"/>
                  </a:lnTo>
                  <a:cubicBezTo>
                    <a:pt x="57" y="129"/>
                    <a:pt x="57" y="129"/>
                    <a:pt x="57" y="129"/>
                  </a:cubicBezTo>
                  <a:cubicBezTo>
                    <a:pt x="50" y="150"/>
                    <a:pt x="44" y="158"/>
                    <a:pt x="24" y="158"/>
                  </a:cubicBezTo>
                  <a:cubicBezTo>
                    <a:pt x="20" y="158"/>
                    <a:pt x="17" y="157"/>
                    <a:pt x="13" y="156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7" y="140"/>
                    <a:pt x="20" y="141"/>
                    <a:pt x="24" y="141"/>
                  </a:cubicBezTo>
                  <a:cubicBezTo>
                    <a:pt x="31" y="141"/>
                    <a:pt x="35" y="138"/>
                    <a:pt x="37" y="131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10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0371" y="2334582"/>
            <a:ext cx="166741" cy="66696"/>
            <a:chOff x="8390371" y="2334582"/>
            <a:chExt cx="166741" cy="66696"/>
          </a:xfrm>
        </p:grpSpPr>
        <p:sp>
          <p:nvSpPr>
            <p:cNvPr id="3215" name="Freeform 143"/>
            <p:cNvSpPr>
              <a:spLocks noChangeArrowheads="1"/>
            </p:cNvSpPr>
            <p:nvPr/>
          </p:nvSpPr>
          <p:spPr bwMode="auto">
            <a:xfrm>
              <a:off x="8390371" y="2334582"/>
              <a:ext cx="9263" cy="64843"/>
            </a:xfrm>
            <a:custGeom>
              <a:avLst/>
              <a:gdLst>
                <a:gd name="T0" fmla="*/ 0 w 22"/>
                <a:gd name="T1" fmla="*/ 0 h 155"/>
                <a:gd name="T2" fmla="*/ 21 w 22"/>
                <a:gd name="T3" fmla="*/ 0 h 155"/>
                <a:gd name="T4" fmla="*/ 21 w 22"/>
                <a:gd name="T5" fmla="*/ 154 h 155"/>
                <a:gd name="T6" fmla="*/ 0 w 22"/>
                <a:gd name="T7" fmla="*/ 154 h 155"/>
                <a:gd name="T8" fmla="*/ 0 w 22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5">
                  <a:moveTo>
                    <a:pt x="0" y="0"/>
                  </a:moveTo>
                  <a:lnTo>
                    <a:pt x="21" y="0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6" name="Freeform 144"/>
            <p:cNvSpPr>
              <a:spLocks noChangeArrowheads="1"/>
            </p:cNvSpPr>
            <p:nvPr/>
          </p:nvSpPr>
          <p:spPr bwMode="auto">
            <a:xfrm>
              <a:off x="8410750" y="2334582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40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6 h 158"/>
                <a:gd name="T24" fmla="*/ 52 w 104"/>
                <a:gd name="T25" fmla="*/ 56 h 158"/>
                <a:gd name="T26" fmla="*/ 19 w 104"/>
                <a:gd name="T27" fmla="*/ 99 h 158"/>
                <a:gd name="T28" fmla="*/ 52 w 104"/>
                <a:gd name="T29" fmla="*/ 140 h 158"/>
                <a:gd name="T30" fmla="*/ 85 w 104"/>
                <a:gd name="T31" fmla="*/ 97 h 158"/>
                <a:gd name="T32" fmla="*/ 52 w 104"/>
                <a:gd name="T33" fmla="*/ 5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5" y="151"/>
                    <a:pt x="63" y="157"/>
                    <a:pt x="49" y="157"/>
                  </a:cubicBezTo>
                  <a:cubicBezTo>
                    <a:pt x="20" y="157"/>
                    <a:pt x="0" y="135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4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6"/>
                  </a:moveTo>
                  <a:lnTo>
                    <a:pt x="52" y="56"/>
                  </a:lnTo>
                  <a:cubicBezTo>
                    <a:pt x="31" y="56"/>
                    <a:pt x="19" y="70"/>
                    <a:pt x="19" y="99"/>
                  </a:cubicBezTo>
                  <a:cubicBezTo>
                    <a:pt x="19" y="125"/>
                    <a:pt x="32" y="140"/>
                    <a:pt x="52" y="140"/>
                  </a:cubicBezTo>
                  <a:cubicBezTo>
                    <a:pt x="73" y="140"/>
                    <a:pt x="85" y="125"/>
                    <a:pt x="85" y="97"/>
                  </a:cubicBezTo>
                  <a:cubicBezTo>
                    <a:pt x="85" y="69"/>
                    <a:pt x="74" y="56"/>
                    <a:pt x="52" y="5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7" name="Freeform 145"/>
            <p:cNvSpPr>
              <a:spLocks noChangeArrowheads="1"/>
            </p:cNvSpPr>
            <p:nvPr/>
          </p:nvSpPr>
          <p:spPr bwMode="auto">
            <a:xfrm>
              <a:off x="8464479" y="2351255"/>
              <a:ext cx="42611" cy="50023"/>
            </a:xfrm>
            <a:custGeom>
              <a:avLst/>
              <a:gdLst>
                <a:gd name="T0" fmla="*/ 99 w 102"/>
                <a:gd name="T1" fmla="*/ 80 h 121"/>
                <a:gd name="T2" fmla="*/ 99 w 102"/>
                <a:gd name="T3" fmla="*/ 80 h 121"/>
                <a:gd name="T4" fmla="*/ 50 w 102"/>
                <a:gd name="T5" fmla="*/ 120 h 121"/>
                <a:gd name="T6" fmla="*/ 0 w 102"/>
                <a:gd name="T7" fmla="*/ 61 h 121"/>
                <a:gd name="T8" fmla="*/ 50 w 102"/>
                <a:gd name="T9" fmla="*/ 0 h 121"/>
                <a:gd name="T10" fmla="*/ 101 w 102"/>
                <a:gd name="T11" fmla="*/ 57 h 121"/>
                <a:gd name="T12" fmla="*/ 101 w 102"/>
                <a:gd name="T13" fmla="*/ 66 h 121"/>
                <a:gd name="T14" fmla="*/ 20 w 102"/>
                <a:gd name="T15" fmla="*/ 66 h 121"/>
                <a:gd name="T16" fmla="*/ 52 w 102"/>
                <a:gd name="T17" fmla="*/ 102 h 121"/>
                <a:gd name="T18" fmla="*/ 80 w 102"/>
                <a:gd name="T19" fmla="*/ 80 h 121"/>
                <a:gd name="T20" fmla="*/ 99 w 102"/>
                <a:gd name="T21" fmla="*/ 80 h 121"/>
                <a:gd name="T22" fmla="*/ 81 w 102"/>
                <a:gd name="T23" fmla="*/ 50 h 121"/>
                <a:gd name="T24" fmla="*/ 81 w 102"/>
                <a:gd name="T25" fmla="*/ 50 h 121"/>
                <a:gd name="T26" fmla="*/ 51 w 102"/>
                <a:gd name="T27" fmla="*/ 17 h 121"/>
                <a:gd name="T28" fmla="*/ 20 w 102"/>
                <a:gd name="T29" fmla="*/ 50 h 121"/>
                <a:gd name="T30" fmla="*/ 81 w 102"/>
                <a:gd name="T31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1">
                  <a:moveTo>
                    <a:pt x="99" y="80"/>
                  </a:moveTo>
                  <a:lnTo>
                    <a:pt x="99" y="80"/>
                  </a:lnTo>
                  <a:cubicBezTo>
                    <a:pt x="95" y="104"/>
                    <a:pt x="77" y="120"/>
                    <a:pt x="50" y="120"/>
                  </a:cubicBezTo>
                  <a:cubicBezTo>
                    <a:pt x="20" y="120"/>
                    <a:pt x="0" y="98"/>
                    <a:pt x="0" y="61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82" y="0"/>
                    <a:pt x="101" y="21"/>
                    <a:pt x="101" y="57"/>
                  </a:cubicBezTo>
                  <a:cubicBezTo>
                    <a:pt x="101" y="59"/>
                    <a:pt x="101" y="62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8" y="94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8" name="Freeform 146"/>
            <p:cNvSpPr>
              <a:spLocks noChangeArrowheads="1"/>
            </p:cNvSpPr>
            <p:nvPr/>
          </p:nvSpPr>
          <p:spPr bwMode="auto">
            <a:xfrm>
              <a:off x="8512648" y="2351255"/>
              <a:ext cx="44464" cy="50023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5 h 120"/>
                <a:gd name="T6" fmla="*/ 38 w 106"/>
                <a:gd name="T7" fmla="*/ 51 h 120"/>
                <a:gd name="T8" fmla="*/ 68 w 106"/>
                <a:gd name="T9" fmla="*/ 47 h 120"/>
                <a:gd name="T10" fmla="*/ 73 w 106"/>
                <a:gd name="T11" fmla="*/ 34 h 120"/>
                <a:gd name="T12" fmla="*/ 48 w 106"/>
                <a:gd name="T13" fmla="*/ 17 h 120"/>
                <a:gd name="T14" fmla="*/ 22 w 106"/>
                <a:gd name="T15" fmla="*/ 37 h 120"/>
                <a:gd name="T16" fmla="*/ 5 w 106"/>
                <a:gd name="T17" fmla="*/ 37 h 120"/>
                <a:gd name="T18" fmla="*/ 5 w 106"/>
                <a:gd name="T19" fmla="*/ 37 h 120"/>
                <a:gd name="T20" fmla="*/ 49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1 w 106"/>
                <a:gd name="T27" fmla="*/ 102 h 120"/>
                <a:gd name="T28" fmla="*/ 105 w 106"/>
                <a:gd name="T29" fmla="*/ 102 h 120"/>
                <a:gd name="T30" fmla="*/ 105 w 106"/>
                <a:gd name="T31" fmla="*/ 117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19 w 106"/>
                <a:gd name="T45" fmla="*/ 85 h 120"/>
                <a:gd name="T46" fmla="*/ 39 w 106"/>
                <a:gd name="T47" fmla="*/ 103 h 120"/>
                <a:gd name="T48" fmla="*/ 73 w 106"/>
                <a:gd name="T49" fmla="*/ 76 h 120"/>
                <a:gd name="T50" fmla="*/ 73 w 106"/>
                <a:gd name="T51" fmla="*/ 59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5"/>
                  </a:cubicBezTo>
                  <a:cubicBezTo>
                    <a:pt x="0" y="66"/>
                    <a:pt x="12" y="54"/>
                    <a:pt x="38" y="51"/>
                  </a:cubicBezTo>
                  <a:cubicBezTo>
                    <a:pt x="54" y="49"/>
                    <a:pt x="64" y="48"/>
                    <a:pt x="68" y="47"/>
                  </a:cubicBezTo>
                  <a:cubicBezTo>
                    <a:pt x="73" y="44"/>
                    <a:pt x="73" y="42"/>
                    <a:pt x="73" y="34"/>
                  </a:cubicBezTo>
                  <a:cubicBezTo>
                    <a:pt x="73" y="23"/>
                    <a:pt x="65" y="17"/>
                    <a:pt x="48" y="17"/>
                  </a:cubicBezTo>
                  <a:cubicBezTo>
                    <a:pt x="31" y="17"/>
                    <a:pt x="22" y="24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7"/>
                  </a:lnTo>
                  <a:cubicBezTo>
                    <a:pt x="5" y="15"/>
                    <a:pt x="21" y="0"/>
                    <a:pt x="49" y="0"/>
                  </a:cubicBezTo>
                  <a:cubicBezTo>
                    <a:pt x="79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3" y="102"/>
                    <a:pt x="101" y="102"/>
                  </a:cubicBezTo>
                  <a:cubicBezTo>
                    <a:pt x="102" y="102"/>
                    <a:pt x="103" y="102"/>
                    <a:pt x="105" y="102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1" y="118"/>
                    <a:pt x="97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9" y="74"/>
                    <a:pt x="19" y="85"/>
                  </a:cubicBezTo>
                  <a:cubicBezTo>
                    <a:pt x="19" y="97"/>
                    <a:pt x="26" y="103"/>
                    <a:pt x="39" y="103"/>
                  </a:cubicBezTo>
                  <a:cubicBezTo>
                    <a:pt x="60" y="103"/>
                    <a:pt x="73" y="92"/>
                    <a:pt x="73" y="76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63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553539" y="3207193"/>
            <a:ext cx="224174" cy="64845"/>
            <a:chOff x="553539" y="3207193"/>
            <a:chExt cx="224174" cy="64845"/>
          </a:xfrm>
        </p:grpSpPr>
        <p:sp>
          <p:nvSpPr>
            <p:cNvPr id="3219" name="Freeform 147"/>
            <p:cNvSpPr>
              <a:spLocks noChangeArrowheads="1"/>
            </p:cNvSpPr>
            <p:nvPr/>
          </p:nvSpPr>
          <p:spPr bwMode="auto">
            <a:xfrm>
              <a:off x="553539" y="3207193"/>
              <a:ext cx="50022" cy="64844"/>
            </a:xfrm>
            <a:custGeom>
              <a:avLst/>
              <a:gdLst>
                <a:gd name="T0" fmla="*/ 0 w 118"/>
                <a:gd name="T1" fmla="*/ 0 h 154"/>
                <a:gd name="T2" fmla="*/ 0 w 118"/>
                <a:gd name="T3" fmla="*/ 0 h 154"/>
                <a:gd name="T4" fmla="*/ 61 w 118"/>
                <a:gd name="T5" fmla="*/ 0 h 154"/>
                <a:gd name="T6" fmla="*/ 109 w 118"/>
                <a:gd name="T7" fmla="*/ 38 h 154"/>
                <a:gd name="T8" fmla="*/ 87 w 118"/>
                <a:gd name="T9" fmla="*/ 71 h 154"/>
                <a:gd name="T10" fmla="*/ 117 w 118"/>
                <a:gd name="T11" fmla="*/ 107 h 154"/>
                <a:gd name="T12" fmla="*/ 65 w 118"/>
                <a:gd name="T13" fmla="*/ 153 h 154"/>
                <a:gd name="T14" fmla="*/ 0 w 118"/>
                <a:gd name="T15" fmla="*/ 153 h 154"/>
                <a:gd name="T16" fmla="*/ 0 w 118"/>
                <a:gd name="T17" fmla="*/ 0 h 154"/>
                <a:gd name="T18" fmla="*/ 57 w 118"/>
                <a:gd name="T19" fmla="*/ 65 h 154"/>
                <a:gd name="T20" fmla="*/ 57 w 118"/>
                <a:gd name="T21" fmla="*/ 65 h 154"/>
                <a:gd name="T22" fmla="*/ 89 w 118"/>
                <a:gd name="T23" fmla="*/ 41 h 154"/>
                <a:gd name="T24" fmla="*/ 59 w 118"/>
                <a:gd name="T25" fmla="*/ 18 h 154"/>
                <a:gd name="T26" fmla="*/ 21 w 118"/>
                <a:gd name="T27" fmla="*/ 18 h 154"/>
                <a:gd name="T28" fmla="*/ 21 w 118"/>
                <a:gd name="T29" fmla="*/ 65 h 154"/>
                <a:gd name="T30" fmla="*/ 57 w 118"/>
                <a:gd name="T31" fmla="*/ 65 h 154"/>
                <a:gd name="T32" fmla="*/ 62 w 118"/>
                <a:gd name="T33" fmla="*/ 136 h 154"/>
                <a:gd name="T34" fmla="*/ 62 w 118"/>
                <a:gd name="T35" fmla="*/ 136 h 154"/>
                <a:gd name="T36" fmla="*/ 96 w 118"/>
                <a:gd name="T37" fmla="*/ 107 h 154"/>
                <a:gd name="T38" fmla="*/ 60 w 118"/>
                <a:gd name="T39" fmla="*/ 81 h 154"/>
                <a:gd name="T40" fmla="*/ 21 w 118"/>
                <a:gd name="T41" fmla="*/ 81 h 154"/>
                <a:gd name="T42" fmla="*/ 21 w 118"/>
                <a:gd name="T43" fmla="*/ 136 h 154"/>
                <a:gd name="T44" fmla="*/ 62 w 118"/>
                <a:gd name="T45" fmla="*/ 1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4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94" y="0"/>
                    <a:pt x="109" y="13"/>
                    <a:pt x="109" y="38"/>
                  </a:cubicBezTo>
                  <a:cubicBezTo>
                    <a:pt x="109" y="53"/>
                    <a:pt x="102" y="65"/>
                    <a:pt x="87" y="71"/>
                  </a:cubicBezTo>
                  <a:cubicBezTo>
                    <a:pt x="106" y="74"/>
                    <a:pt x="117" y="88"/>
                    <a:pt x="117" y="107"/>
                  </a:cubicBezTo>
                  <a:cubicBezTo>
                    <a:pt x="117" y="136"/>
                    <a:pt x="98" y="153"/>
                    <a:pt x="65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65"/>
                  </a:moveTo>
                  <a:lnTo>
                    <a:pt x="57" y="65"/>
                  </a:lnTo>
                  <a:cubicBezTo>
                    <a:pt x="78" y="65"/>
                    <a:pt x="89" y="57"/>
                    <a:pt x="89" y="41"/>
                  </a:cubicBezTo>
                  <a:cubicBezTo>
                    <a:pt x="89" y="25"/>
                    <a:pt x="79" y="18"/>
                    <a:pt x="59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57" y="65"/>
                  </a:lnTo>
                  <a:close/>
                  <a:moveTo>
                    <a:pt x="62" y="136"/>
                  </a:moveTo>
                  <a:lnTo>
                    <a:pt x="62" y="136"/>
                  </a:lnTo>
                  <a:cubicBezTo>
                    <a:pt x="84" y="136"/>
                    <a:pt x="96" y="125"/>
                    <a:pt x="96" y="107"/>
                  </a:cubicBezTo>
                  <a:cubicBezTo>
                    <a:pt x="96" y="90"/>
                    <a:pt x="84" y="81"/>
                    <a:pt x="60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136"/>
                    <a:pt x="21" y="136"/>
                    <a:pt x="21" y="136"/>
                  </a:cubicBezTo>
                  <a:lnTo>
                    <a:pt x="62" y="136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0" name="Freeform 148"/>
            <p:cNvSpPr>
              <a:spLocks noChangeArrowheads="1"/>
            </p:cNvSpPr>
            <p:nvPr/>
          </p:nvSpPr>
          <p:spPr bwMode="auto">
            <a:xfrm>
              <a:off x="610972" y="3223868"/>
              <a:ext cx="22232" cy="48170"/>
            </a:xfrm>
            <a:custGeom>
              <a:avLst/>
              <a:gdLst>
                <a:gd name="T0" fmla="*/ 0 w 54"/>
                <a:gd name="T1" fmla="*/ 2 h 114"/>
                <a:gd name="T2" fmla="*/ 0 w 54"/>
                <a:gd name="T3" fmla="*/ 2 h 114"/>
                <a:gd name="T4" fmla="*/ 17 w 54"/>
                <a:gd name="T5" fmla="*/ 2 h 114"/>
                <a:gd name="T6" fmla="*/ 17 w 54"/>
                <a:gd name="T7" fmla="*/ 22 h 114"/>
                <a:gd name="T8" fmla="*/ 48 w 54"/>
                <a:gd name="T9" fmla="*/ 0 h 114"/>
                <a:gd name="T10" fmla="*/ 53 w 54"/>
                <a:gd name="T11" fmla="*/ 0 h 114"/>
                <a:gd name="T12" fmla="*/ 53 w 54"/>
                <a:gd name="T13" fmla="*/ 20 h 114"/>
                <a:gd name="T14" fmla="*/ 48 w 54"/>
                <a:gd name="T15" fmla="*/ 20 h 114"/>
                <a:gd name="T16" fmla="*/ 18 w 54"/>
                <a:gd name="T17" fmla="*/ 52 h 114"/>
                <a:gd name="T18" fmla="*/ 18 w 54"/>
                <a:gd name="T19" fmla="*/ 113 h 114"/>
                <a:gd name="T20" fmla="*/ 0 w 54"/>
                <a:gd name="T21" fmla="*/ 113 h 114"/>
                <a:gd name="T22" fmla="*/ 0 w 54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3" y="7"/>
                    <a:pt x="34" y="0"/>
                    <a:pt x="48" y="0"/>
                  </a:cubicBezTo>
                  <a:cubicBezTo>
                    <a:pt x="49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8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1" name="Freeform 149"/>
            <p:cNvSpPr>
              <a:spLocks noChangeArrowheads="1"/>
            </p:cNvSpPr>
            <p:nvPr/>
          </p:nvSpPr>
          <p:spPr bwMode="auto">
            <a:xfrm>
              <a:off x="640615" y="3223868"/>
              <a:ext cx="40759" cy="48170"/>
            </a:xfrm>
            <a:custGeom>
              <a:avLst/>
              <a:gdLst>
                <a:gd name="T0" fmla="*/ 20 w 95"/>
                <a:gd name="T1" fmla="*/ 69 h 115"/>
                <a:gd name="T2" fmla="*/ 20 w 95"/>
                <a:gd name="T3" fmla="*/ 69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5 h 115"/>
                <a:gd name="T18" fmla="*/ 39 w 95"/>
                <a:gd name="T19" fmla="*/ 114 h 115"/>
                <a:gd name="T20" fmla="*/ 6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20 w 95"/>
                <a:gd name="T29" fmla="*/ 0 h 115"/>
                <a:gd name="T30" fmla="*/ 20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20" y="69"/>
                  </a:moveTo>
                  <a:lnTo>
                    <a:pt x="20" y="69"/>
                  </a:lnTo>
                  <a:cubicBezTo>
                    <a:pt x="20" y="88"/>
                    <a:pt x="24" y="98"/>
                    <a:pt x="42" y="98"/>
                  </a:cubicBezTo>
                  <a:cubicBezTo>
                    <a:pt x="64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8"/>
                    <a:pt x="55" y="114"/>
                    <a:pt x="39" y="114"/>
                  </a:cubicBezTo>
                  <a:cubicBezTo>
                    <a:pt x="23" y="114"/>
                    <a:pt x="12" y="109"/>
                    <a:pt x="6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2" name="Freeform 150"/>
            <p:cNvSpPr>
              <a:spLocks noChangeArrowheads="1"/>
            </p:cNvSpPr>
            <p:nvPr/>
          </p:nvSpPr>
          <p:spPr bwMode="auto">
            <a:xfrm>
              <a:off x="688784" y="3222014"/>
              <a:ext cx="38907" cy="50023"/>
            </a:xfrm>
            <a:custGeom>
              <a:avLst/>
              <a:gdLst>
                <a:gd name="T0" fmla="*/ 19 w 92"/>
                <a:gd name="T1" fmla="*/ 79 h 119"/>
                <a:gd name="T2" fmla="*/ 19 w 92"/>
                <a:gd name="T3" fmla="*/ 79 h 119"/>
                <a:gd name="T4" fmla="*/ 47 w 92"/>
                <a:gd name="T5" fmla="*/ 102 h 119"/>
                <a:gd name="T6" fmla="*/ 73 w 92"/>
                <a:gd name="T7" fmla="*/ 84 h 119"/>
                <a:gd name="T8" fmla="*/ 55 w 92"/>
                <a:gd name="T9" fmla="*/ 68 h 119"/>
                <a:gd name="T10" fmla="*/ 34 w 92"/>
                <a:gd name="T11" fmla="*/ 63 h 119"/>
                <a:gd name="T12" fmla="*/ 3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2 w 92"/>
                <a:gd name="T25" fmla="*/ 31 h 119"/>
                <a:gd name="T26" fmla="*/ 39 w 92"/>
                <a:gd name="T27" fmla="*/ 45 h 119"/>
                <a:gd name="T28" fmla="*/ 57 w 92"/>
                <a:gd name="T29" fmla="*/ 50 h 119"/>
                <a:gd name="T30" fmla="*/ 91 w 92"/>
                <a:gd name="T31" fmla="*/ 81 h 119"/>
                <a:gd name="T32" fmla="*/ 45 w 92"/>
                <a:gd name="T33" fmla="*/ 118 h 119"/>
                <a:gd name="T34" fmla="*/ 0 w 92"/>
                <a:gd name="T35" fmla="*/ 79 h 119"/>
                <a:gd name="T36" fmla="*/ 19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9" y="79"/>
                  </a:moveTo>
                  <a:lnTo>
                    <a:pt x="19" y="79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3" y="102"/>
                    <a:pt x="73" y="94"/>
                    <a:pt x="73" y="84"/>
                  </a:cubicBezTo>
                  <a:cubicBezTo>
                    <a:pt x="73" y="75"/>
                    <a:pt x="66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2"/>
                    <a:pt x="19" y="0"/>
                    <a:pt x="45" y="0"/>
                  </a:cubicBezTo>
                  <a:cubicBezTo>
                    <a:pt x="72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0" y="15"/>
                    <a:pt x="45" y="15"/>
                  </a:cubicBezTo>
                  <a:cubicBezTo>
                    <a:pt x="30" y="15"/>
                    <a:pt x="22" y="22"/>
                    <a:pt x="22" y="31"/>
                  </a:cubicBezTo>
                  <a:cubicBezTo>
                    <a:pt x="22" y="39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1"/>
                  </a:cubicBezTo>
                  <a:cubicBezTo>
                    <a:pt x="91" y="104"/>
                    <a:pt x="75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3" name="Freeform 151"/>
            <p:cNvSpPr>
              <a:spLocks noChangeArrowheads="1"/>
            </p:cNvSpPr>
            <p:nvPr/>
          </p:nvSpPr>
          <p:spPr bwMode="auto">
            <a:xfrm>
              <a:off x="736954" y="3207193"/>
              <a:ext cx="40759" cy="64844"/>
            </a:xfrm>
            <a:custGeom>
              <a:avLst/>
              <a:gdLst>
                <a:gd name="T0" fmla="*/ 75 w 95"/>
                <a:gd name="T1" fmla="*/ 84 h 154"/>
                <a:gd name="T2" fmla="*/ 75 w 95"/>
                <a:gd name="T3" fmla="*/ 84 h 154"/>
                <a:gd name="T4" fmla="*/ 52 w 95"/>
                <a:gd name="T5" fmla="*/ 56 h 154"/>
                <a:gd name="T6" fmla="*/ 19 w 95"/>
                <a:gd name="T7" fmla="*/ 88 h 154"/>
                <a:gd name="T8" fmla="*/ 19 w 95"/>
                <a:gd name="T9" fmla="*/ 153 h 154"/>
                <a:gd name="T10" fmla="*/ 0 w 95"/>
                <a:gd name="T11" fmla="*/ 153 h 154"/>
                <a:gd name="T12" fmla="*/ 0 w 95"/>
                <a:gd name="T13" fmla="*/ 0 h 154"/>
                <a:gd name="T14" fmla="*/ 19 w 95"/>
                <a:gd name="T15" fmla="*/ 0 h 154"/>
                <a:gd name="T16" fmla="*/ 19 w 95"/>
                <a:gd name="T17" fmla="*/ 57 h 154"/>
                <a:gd name="T18" fmla="*/ 54 w 95"/>
                <a:gd name="T19" fmla="*/ 40 h 154"/>
                <a:gd name="T20" fmla="*/ 89 w 95"/>
                <a:gd name="T21" fmla="*/ 54 h 154"/>
                <a:gd name="T22" fmla="*/ 94 w 95"/>
                <a:gd name="T23" fmla="*/ 81 h 154"/>
                <a:gd name="T24" fmla="*/ 94 w 95"/>
                <a:gd name="T25" fmla="*/ 87 h 154"/>
                <a:gd name="T26" fmla="*/ 94 w 95"/>
                <a:gd name="T27" fmla="*/ 153 h 154"/>
                <a:gd name="T28" fmla="*/ 75 w 95"/>
                <a:gd name="T29" fmla="*/ 153 h 154"/>
                <a:gd name="T30" fmla="*/ 75 w 95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4">
                  <a:moveTo>
                    <a:pt x="75" y="84"/>
                  </a:moveTo>
                  <a:lnTo>
                    <a:pt x="75" y="84"/>
                  </a:lnTo>
                  <a:cubicBezTo>
                    <a:pt x="75" y="66"/>
                    <a:pt x="71" y="56"/>
                    <a:pt x="52" y="56"/>
                  </a:cubicBezTo>
                  <a:cubicBezTo>
                    <a:pt x="33" y="56"/>
                    <a:pt x="19" y="68"/>
                    <a:pt x="19" y="88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6"/>
                    <a:pt x="39" y="40"/>
                    <a:pt x="54" y="40"/>
                  </a:cubicBezTo>
                  <a:cubicBezTo>
                    <a:pt x="71" y="40"/>
                    <a:pt x="83" y="44"/>
                    <a:pt x="89" y="54"/>
                  </a:cubicBezTo>
                  <a:cubicBezTo>
                    <a:pt x="94" y="62"/>
                    <a:pt x="94" y="70"/>
                    <a:pt x="94" y="81"/>
                  </a:cubicBezTo>
                  <a:cubicBezTo>
                    <a:pt x="94" y="83"/>
                    <a:pt x="94" y="84"/>
                    <a:pt x="94" y="87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1365013" y="3205341"/>
            <a:ext cx="333482" cy="68549"/>
            <a:chOff x="1365013" y="3205341"/>
            <a:chExt cx="333482" cy="68549"/>
          </a:xfrm>
        </p:grpSpPr>
        <p:sp>
          <p:nvSpPr>
            <p:cNvPr id="3224" name="Freeform 152"/>
            <p:cNvSpPr>
              <a:spLocks noChangeArrowheads="1"/>
            </p:cNvSpPr>
            <p:nvPr/>
          </p:nvSpPr>
          <p:spPr bwMode="auto">
            <a:xfrm>
              <a:off x="1365013" y="3205341"/>
              <a:ext cx="50022" cy="68549"/>
            </a:xfrm>
            <a:custGeom>
              <a:avLst/>
              <a:gdLst>
                <a:gd name="T0" fmla="*/ 21 w 121"/>
                <a:gd name="T1" fmla="*/ 107 h 162"/>
                <a:gd name="T2" fmla="*/ 21 w 121"/>
                <a:gd name="T3" fmla="*/ 107 h 162"/>
                <a:gd name="T4" fmla="*/ 61 w 121"/>
                <a:gd name="T5" fmla="*/ 144 h 162"/>
                <a:gd name="T6" fmla="*/ 99 w 121"/>
                <a:gd name="T7" fmla="*/ 116 h 162"/>
                <a:gd name="T8" fmla="*/ 58 w 121"/>
                <a:gd name="T9" fmla="*/ 88 h 162"/>
                <a:gd name="T10" fmla="*/ 6 w 121"/>
                <a:gd name="T11" fmla="*/ 46 h 162"/>
                <a:gd name="T12" fmla="*/ 61 w 121"/>
                <a:gd name="T13" fmla="*/ 0 h 162"/>
                <a:gd name="T14" fmla="*/ 116 w 121"/>
                <a:gd name="T15" fmla="*/ 49 h 162"/>
                <a:gd name="T16" fmla="*/ 96 w 121"/>
                <a:gd name="T17" fmla="*/ 49 h 162"/>
                <a:gd name="T18" fmla="*/ 60 w 121"/>
                <a:gd name="T19" fmla="*/ 18 h 162"/>
                <a:gd name="T20" fmla="*/ 25 w 121"/>
                <a:gd name="T21" fmla="*/ 42 h 162"/>
                <a:gd name="T22" fmla="*/ 72 w 121"/>
                <a:gd name="T23" fmla="*/ 71 h 162"/>
                <a:gd name="T24" fmla="*/ 108 w 121"/>
                <a:gd name="T25" fmla="*/ 84 h 162"/>
                <a:gd name="T26" fmla="*/ 120 w 121"/>
                <a:gd name="T27" fmla="*/ 113 h 162"/>
                <a:gd name="T28" fmla="*/ 61 w 121"/>
                <a:gd name="T29" fmla="*/ 161 h 162"/>
                <a:gd name="T30" fmla="*/ 0 w 121"/>
                <a:gd name="T31" fmla="*/ 107 h 162"/>
                <a:gd name="T32" fmla="*/ 21 w 121"/>
                <a:gd name="T33" fmla="*/ 10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1" h="162">
                  <a:moveTo>
                    <a:pt x="21" y="107"/>
                  </a:moveTo>
                  <a:lnTo>
                    <a:pt x="21" y="107"/>
                  </a:lnTo>
                  <a:cubicBezTo>
                    <a:pt x="21" y="129"/>
                    <a:pt x="37" y="144"/>
                    <a:pt x="61" y="144"/>
                  </a:cubicBezTo>
                  <a:cubicBezTo>
                    <a:pt x="86" y="144"/>
                    <a:pt x="99" y="132"/>
                    <a:pt x="99" y="116"/>
                  </a:cubicBezTo>
                  <a:cubicBezTo>
                    <a:pt x="99" y="97"/>
                    <a:pt x="85" y="95"/>
                    <a:pt x="58" y="88"/>
                  </a:cubicBezTo>
                  <a:cubicBezTo>
                    <a:pt x="23" y="80"/>
                    <a:pt x="6" y="73"/>
                    <a:pt x="6" y="46"/>
                  </a:cubicBezTo>
                  <a:cubicBezTo>
                    <a:pt x="6" y="19"/>
                    <a:pt x="27" y="0"/>
                    <a:pt x="61" y="0"/>
                  </a:cubicBezTo>
                  <a:cubicBezTo>
                    <a:pt x="95" y="0"/>
                    <a:pt x="115" y="19"/>
                    <a:pt x="11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4" y="29"/>
                    <a:pt x="82" y="18"/>
                    <a:pt x="60" y="18"/>
                  </a:cubicBezTo>
                  <a:cubicBezTo>
                    <a:pt x="39" y="18"/>
                    <a:pt x="25" y="27"/>
                    <a:pt x="25" y="42"/>
                  </a:cubicBezTo>
                  <a:cubicBezTo>
                    <a:pt x="25" y="61"/>
                    <a:pt x="40" y="62"/>
                    <a:pt x="72" y="71"/>
                  </a:cubicBezTo>
                  <a:cubicBezTo>
                    <a:pt x="87" y="74"/>
                    <a:pt x="99" y="77"/>
                    <a:pt x="108" y="84"/>
                  </a:cubicBezTo>
                  <a:cubicBezTo>
                    <a:pt x="116" y="91"/>
                    <a:pt x="120" y="101"/>
                    <a:pt x="120" y="113"/>
                  </a:cubicBezTo>
                  <a:cubicBezTo>
                    <a:pt x="120" y="143"/>
                    <a:pt x="98" y="161"/>
                    <a:pt x="61" y="161"/>
                  </a:cubicBezTo>
                  <a:cubicBezTo>
                    <a:pt x="24" y="161"/>
                    <a:pt x="2" y="143"/>
                    <a:pt x="0" y="107"/>
                  </a:cubicBezTo>
                  <a:lnTo>
                    <a:pt x="21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" name="Freeform 153"/>
            <p:cNvSpPr>
              <a:spLocks noChangeArrowheads="1"/>
            </p:cNvSpPr>
            <p:nvPr/>
          </p:nvSpPr>
          <p:spPr bwMode="auto">
            <a:xfrm>
              <a:off x="1422445" y="3222014"/>
              <a:ext cx="42612" cy="50023"/>
            </a:xfrm>
            <a:custGeom>
              <a:avLst/>
              <a:gdLst>
                <a:gd name="T0" fmla="*/ 51 w 100"/>
                <a:gd name="T1" fmla="*/ 16 h 119"/>
                <a:gd name="T2" fmla="*/ 51 w 100"/>
                <a:gd name="T3" fmla="*/ 16 h 119"/>
                <a:gd name="T4" fmla="*/ 20 w 100"/>
                <a:gd name="T5" fmla="*/ 59 h 119"/>
                <a:gd name="T6" fmla="*/ 50 w 100"/>
                <a:gd name="T7" fmla="*/ 101 h 119"/>
                <a:gd name="T8" fmla="*/ 81 w 100"/>
                <a:gd name="T9" fmla="*/ 75 h 119"/>
                <a:gd name="T10" fmla="*/ 99 w 100"/>
                <a:gd name="T11" fmla="*/ 75 h 119"/>
                <a:gd name="T12" fmla="*/ 49 w 100"/>
                <a:gd name="T13" fmla="*/ 118 h 119"/>
                <a:gd name="T14" fmla="*/ 0 w 100"/>
                <a:gd name="T15" fmla="*/ 59 h 119"/>
                <a:gd name="T16" fmla="*/ 51 w 100"/>
                <a:gd name="T17" fmla="*/ 0 h 119"/>
                <a:gd name="T18" fmla="*/ 99 w 100"/>
                <a:gd name="T19" fmla="*/ 40 h 119"/>
                <a:gd name="T20" fmla="*/ 80 w 100"/>
                <a:gd name="T21" fmla="*/ 40 h 119"/>
                <a:gd name="T22" fmla="*/ 51 w 100"/>
                <a:gd name="T23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19">
                  <a:moveTo>
                    <a:pt x="51" y="16"/>
                  </a:moveTo>
                  <a:lnTo>
                    <a:pt x="51" y="16"/>
                  </a:lnTo>
                  <a:cubicBezTo>
                    <a:pt x="31" y="16"/>
                    <a:pt x="20" y="31"/>
                    <a:pt x="20" y="59"/>
                  </a:cubicBezTo>
                  <a:cubicBezTo>
                    <a:pt x="20" y="86"/>
                    <a:pt x="31" y="101"/>
                    <a:pt x="50" y="101"/>
                  </a:cubicBezTo>
                  <a:cubicBezTo>
                    <a:pt x="67" y="101"/>
                    <a:pt x="78" y="92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8"/>
                    <a:pt x="49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0" y="0"/>
                    <a:pt x="98" y="15"/>
                    <a:pt x="99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25"/>
                    <a:pt x="69" y="16"/>
                    <a:pt x="51" y="16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" name="Freeform 154"/>
            <p:cNvSpPr>
              <a:spLocks noChangeArrowheads="1"/>
            </p:cNvSpPr>
            <p:nvPr/>
          </p:nvSpPr>
          <p:spPr bwMode="auto">
            <a:xfrm>
              <a:off x="1472468" y="3207193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2 h 154"/>
                <a:gd name="T6" fmla="*/ 0 w 20"/>
                <a:gd name="T7" fmla="*/ 22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7" name="Freeform 155"/>
            <p:cNvSpPr>
              <a:spLocks noChangeArrowheads="1"/>
            </p:cNvSpPr>
            <p:nvPr/>
          </p:nvSpPr>
          <p:spPr bwMode="auto">
            <a:xfrm>
              <a:off x="1489142" y="3222014"/>
              <a:ext cx="38907" cy="50023"/>
            </a:xfrm>
            <a:custGeom>
              <a:avLst/>
              <a:gdLst>
                <a:gd name="T0" fmla="*/ 18 w 93"/>
                <a:gd name="T1" fmla="*/ 79 h 119"/>
                <a:gd name="T2" fmla="*/ 18 w 93"/>
                <a:gd name="T3" fmla="*/ 79 h 119"/>
                <a:gd name="T4" fmla="*/ 46 w 93"/>
                <a:gd name="T5" fmla="*/ 102 h 119"/>
                <a:gd name="T6" fmla="*/ 72 w 93"/>
                <a:gd name="T7" fmla="*/ 84 h 119"/>
                <a:gd name="T8" fmla="*/ 55 w 93"/>
                <a:gd name="T9" fmla="*/ 68 h 119"/>
                <a:gd name="T10" fmla="*/ 34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4 h 119"/>
                <a:gd name="T20" fmla="*/ 70 w 93"/>
                <a:gd name="T21" fmla="*/ 34 h 119"/>
                <a:gd name="T22" fmla="*/ 45 w 93"/>
                <a:gd name="T23" fmla="*/ 15 h 119"/>
                <a:gd name="T24" fmla="*/ 22 w 93"/>
                <a:gd name="T25" fmla="*/ 31 h 119"/>
                <a:gd name="T26" fmla="*/ 39 w 93"/>
                <a:gd name="T27" fmla="*/ 45 h 119"/>
                <a:gd name="T28" fmla="*/ 57 w 93"/>
                <a:gd name="T29" fmla="*/ 50 h 119"/>
                <a:gd name="T30" fmla="*/ 92 w 93"/>
                <a:gd name="T31" fmla="*/ 81 h 119"/>
                <a:gd name="T32" fmla="*/ 45 w 93"/>
                <a:gd name="T33" fmla="*/ 118 h 119"/>
                <a:gd name="T34" fmla="*/ 0 w 93"/>
                <a:gd name="T35" fmla="*/ 79 h 119"/>
                <a:gd name="T36" fmla="*/ 18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9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2"/>
                    <a:pt x="18" y="0"/>
                    <a:pt x="45" y="0"/>
                  </a:cubicBezTo>
                  <a:cubicBezTo>
                    <a:pt x="71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59" y="15"/>
                    <a:pt x="45" y="15"/>
                  </a:cubicBezTo>
                  <a:cubicBezTo>
                    <a:pt x="29" y="15"/>
                    <a:pt x="22" y="22"/>
                    <a:pt x="22" y="31"/>
                  </a:cubicBezTo>
                  <a:cubicBezTo>
                    <a:pt x="22" y="39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2"/>
                    <a:pt x="92" y="81"/>
                  </a:cubicBezTo>
                  <a:cubicBezTo>
                    <a:pt x="92" y="104"/>
                    <a:pt x="75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8" name="Freeform 156"/>
            <p:cNvSpPr>
              <a:spLocks noChangeArrowheads="1"/>
            </p:cNvSpPr>
            <p:nvPr/>
          </p:nvSpPr>
          <p:spPr bwMode="auto">
            <a:xfrm>
              <a:off x="1533606" y="3222014"/>
              <a:ext cx="38907" cy="50023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8 h 119"/>
                <a:gd name="T10" fmla="*/ 35 w 92"/>
                <a:gd name="T11" fmla="*/ 63 h 119"/>
                <a:gd name="T12" fmla="*/ 2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1 w 92"/>
                <a:gd name="T25" fmla="*/ 31 h 119"/>
                <a:gd name="T26" fmla="*/ 39 w 92"/>
                <a:gd name="T27" fmla="*/ 45 h 119"/>
                <a:gd name="T28" fmla="*/ 57 w 92"/>
                <a:gd name="T29" fmla="*/ 50 h 119"/>
                <a:gd name="T30" fmla="*/ 91 w 92"/>
                <a:gd name="T31" fmla="*/ 81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8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2"/>
                    <a:pt x="55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2" y="51"/>
                    <a:pt x="2" y="32"/>
                  </a:cubicBezTo>
                  <a:cubicBezTo>
                    <a:pt x="2" y="12"/>
                    <a:pt x="18" y="0"/>
                    <a:pt x="45" y="0"/>
                  </a:cubicBezTo>
                  <a:cubicBezTo>
                    <a:pt x="71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60" y="15"/>
                    <a:pt x="45" y="15"/>
                  </a:cubicBezTo>
                  <a:cubicBezTo>
                    <a:pt x="29" y="15"/>
                    <a:pt x="21" y="22"/>
                    <a:pt x="21" y="31"/>
                  </a:cubicBezTo>
                  <a:cubicBezTo>
                    <a:pt x="21" y="39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1"/>
                  </a:cubicBezTo>
                  <a:cubicBezTo>
                    <a:pt x="91" y="104"/>
                    <a:pt x="74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9" name="Freeform 157"/>
            <p:cNvSpPr>
              <a:spLocks noChangeArrowheads="1"/>
            </p:cNvSpPr>
            <p:nvPr/>
          </p:nvSpPr>
          <p:spPr bwMode="auto">
            <a:xfrm>
              <a:off x="1578070" y="3222014"/>
              <a:ext cx="46318" cy="50023"/>
            </a:xfrm>
            <a:custGeom>
              <a:avLst/>
              <a:gdLst>
                <a:gd name="T0" fmla="*/ 54 w 109"/>
                <a:gd name="T1" fmla="*/ 0 h 119"/>
                <a:gd name="T2" fmla="*/ 54 w 109"/>
                <a:gd name="T3" fmla="*/ 0 h 119"/>
                <a:gd name="T4" fmla="*/ 108 w 109"/>
                <a:gd name="T5" fmla="*/ 59 h 119"/>
                <a:gd name="T6" fmla="*/ 55 w 109"/>
                <a:gd name="T7" fmla="*/ 118 h 119"/>
                <a:gd name="T8" fmla="*/ 0 w 109"/>
                <a:gd name="T9" fmla="*/ 59 h 119"/>
                <a:gd name="T10" fmla="*/ 54 w 109"/>
                <a:gd name="T11" fmla="*/ 0 h 119"/>
                <a:gd name="T12" fmla="*/ 55 w 109"/>
                <a:gd name="T13" fmla="*/ 102 h 119"/>
                <a:gd name="T14" fmla="*/ 55 w 109"/>
                <a:gd name="T15" fmla="*/ 102 h 119"/>
                <a:gd name="T16" fmla="*/ 88 w 109"/>
                <a:gd name="T17" fmla="*/ 59 h 119"/>
                <a:gd name="T18" fmla="*/ 55 w 109"/>
                <a:gd name="T19" fmla="*/ 16 h 119"/>
                <a:gd name="T20" fmla="*/ 20 w 109"/>
                <a:gd name="T21" fmla="*/ 59 h 119"/>
                <a:gd name="T22" fmla="*/ 55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7"/>
                    <a:pt x="88" y="118"/>
                    <a:pt x="55" y="118"/>
                  </a:cubicBezTo>
                  <a:cubicBezTo>
                    <a:pt x="20" y="118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6"/>
                    <a:pt x="55" y="16"/>
                  </a:cubicBezTo>
                  <a:cubicBezTo>
                    <a:pt x="32" y="16"/>
                    <a:pt x="20" y="31"/>
                    <a:pt x="20" y="59"/>
                  </a:cubicBezTo>
                  <a:cubicBezTo>
                    <a:pt x="20" y="86"/>
                    <a:pt x="33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0" name="Freeform 158"/>
            <p:cNvSpPr>
              <a:spLocks noChangeArrowheads="1"/>
            </p:cNvSpPr>
            <p:nvPr/>
          </p:nvSpPr>
          <p:spPr bwMode="auto">
            <a:xfrm>
              <a:off x="1633651" y="3223868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7 w 55"/>
                <a:gd name="T5" fmla="*/ 2 h 114"/>
                <a:gd name="T6" fmla="*/ 17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8 w 55"/>
                <a:gd name="T17" fmla="*/ 52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1" name="Freeform 159"/>
            <p:cNvSpPr>
              <a:spLocks noChangeArrowheads="1"/>
            </p:cNvSpPr>
            <p:nvPr/>
          </p:nvSpPr>
          <p:spPr bwMode="auto">
            <a:xfrm>
              <a:off x="1659588" y="3222014"/>
              <a:ext cx="38907" cy="50023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5 w 92"/>
                <a:gd name="T9" fmla="*/ 68 h 119"/>
                <a:gd name="T10" fmla="*/ 34 w 92"/>
                <a:gd name="T11" fmla="*/ 63 h 119"/>
                <a:gd name="T12" fmla="*/ 3 w 92"/>
                <a:gd name="T13" fmla="*/ 32 h 119"/>
                <a:gd name="T14" fmla="*/ 45 w 92"/>
                <a:gd name="T15" fmla="*/ 0 h 119"/>
                <a:gd name="T16" fmla="*/ 89 w 92"/>
                <a:gd name="T17" fmla="*/ 34 h 119"/>
                <a:gd name="T18" fmla="*/ 89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2 w 92"/>
                <a:gd name="T25" fmla="*/ 31 h 119"/>
                <a:gd name="T26" fmla="*/ 39 w 92"/>
                <a:gd name="T27" fmla="*/ 45 h 119"/>
                <a:gd name="T28" fmla="*/ 57 w 92"/>
                <a:gd name="T29" fmla="*/ 50 h 119"/>
                <a:gd name="T30" fmla="*/ 91 w 92"/>
                <a:gd name="T31" fmla="*/ 81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9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2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2"/>
                    <a:pt x="18" y="0"/>
                    <a:pt x="45" y="0"/>
                  </a:cubicBezTo>
                  <a:cubicBezTo>
                    <a:pt x="71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59" y="15"/>
                    <a:pt x="45" y="15"/>
                  </a:cubicBezTo>
                  <a:cubicBezTo>
                    <a:pt x="29" y="15"/>
                    <a:pt x="22" y="22"/>
                    <a:pt x="22" y="31"/>
                  </a:cubicBezTo>
                  <a:cubicBezTo>
                    <a:pt x="22" y="39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2"/>
                    <a:pt x="91" y="81"/>
                  </a:cubicBezTo>
                  <a:cubicBezTo>
                    <a:pt x="91" y="104"/>
                    <a:pt x="74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2259856" y="3207193"/>
            <a:ext cx="281607" cy="64844"/>
            <a:chOff x="2259856" y="3207193"/>
            <a:chExt cx="281607" cy="64844"/>
          </a:xfrm>
        </p:grpSpPr>
        <p:sp>
          <p:nvSpPr>
            <p:cNvPr id="3232" name="Freeform 160"/>
            <p:cNvSpPr>
              <a:spLocks noChangeArrowheads="1"/>
            </p:cNvSpPr>
            <p:nvPr/>
          </p:nvSpPr>
          <p:spPr bwMode="auto">
            <a:xfrm>
              <a:off x="2259856" y="3207193"/>
              <a:ext cx="46318" cy="64844"/>
            </a:xfrm>
            <a:custGeom>
              <a:avLst/>
              <a:gdLst>
                <a:gd name="T0" fmla="*/ 0 w 110"/>
                <a:gd name="T1" fmla="*/ 0 h 154"/>
                <a:gd name="T2" fmla="*/ 0 w 110"/>
                <a:gd name="T3" fmla="*/ 0 h 154"/>
                <a:gd name="T4" fmla="*/ 51 w 110"/>
                <a:gd name="T5" fmla="*/ 0 h 154"/>
                <a:gd name="T6" fmla="*/ 56 w 110"/>
                <a:gd name="T7" fmla="*/ 0 h 154"/>
                <a:gd name="T8" fmla="*/ 90 w 110"/>
                <a:gd name="T9" fmla="*/ 6 h 154"/>
                <a:gd name="T10" fmla="*/ 109 w 110"/>
                <a:gd name="T11" fmla="*/ 45 h 154"/>
                <a:gd name="T12" fmla="*/ 89 w 110"/>
                <a:gd name="T13" fmla="*/ 82 h 154"/>
                <a:gd name="T14" fmla="*/ 52 w 110"/>
                <a:gd name="T15" fmla="*/ 89 h 154"/>
                <a:gd name="T16" fmla="*/ 20 w 110"/>
                <a:gd name="T17" fmla="*/ 89 h 154"/>
                <a:gd name="T18" fmla="*/ 20 w 110"/>
                <a:gd name="T19" fmla="*/ 153 h 154"/>
                <a:gd name="T20" fmla="*/ 0 w 110"/>
                <a:gd name="T21" fmla="*/ 153 h 154"/>
                <a:gd name="T22" fmla="*/ 0 w 110"/>
                <a:gd name="T23" fmla="*/ 0 h 154"/>
                <a:gd name="T24" fmla="*/ 56 w 110"/>
                <a:gd name="T25" fmla="*/ 70 h 154"/>
                <a:gd name="T26" fmla="*/ 56 w 110"/>
                <a:gd name="T27" fmla="*/ 70 h 154"/>
                <a:gd name="T28" fmla="*/ 88 w 110"/>
                <a:gd name="T29" fmla="*/ 45 h 154"/>
                <a:gd name="T30" fmla="*/ 57 w 110"/>
                <a:gd name="T31" fmla="*/ 19 h 154"/>
                <a:gd name="T32" fmla="*/ 20 w 110"/>
                <a:gd name="T33" fmla="*/ 19 h 154"/>
                <a:gd name="T34" fmla="*/ 20 w 110"/>
                <a:gd name="T35" fmla="*/ 70 h 154"/>
                <a:gd name="T36" fmla="*/ 56 w 110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69" y="0"/>
                    <a:pt x="80" y="0"/>
                    <a:pt x="90" y="6"/>
                  </a:cubicBezTo>
                  <a:cubicBezTo>
                    <a:pt x="103" y="13"/>
                    <a:pt x="109" y="26"/>
                    <a:pt x="109" y="45"/>
                  </a:cubicBezTo>
                  <a:cubicBezTo>
                    <a:pt x="109" y="62"/>
                    <a:pt x="103" y="75"/>
                    <a:pt x="89" y="82"/>
                  </a:cubicBezTo>
                  <a:cubicBezTo>
                    <a:pt x="80" y="89"/>
                    <a:pt x="68" y="89"/>
                    <a:pt x="52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70"/>
                  </a:moveTo>
                  <a:lnTo>
                    <a:pt x="56" y="70"/>
                  </a:lnTo>
                  <a:cubicBezTo>
                    <a:pt x="78" y="70"/>
                    <a:pt x="88" y="65"/>
                    <a:pt x="88" y="45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70"/>
                    <a:pt x="20" y="70"/>
                    <a:pt x="20" y="70"/>
                  </a:cubicBezTo>
                  <a:lnTo>
                    <a:pt x="56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3" name="Freeform 161"/>
            <p:cNvSpPr>
              <a:spLocks noChangeArrowheads="1"/>
            </p:cNvSpPr>
            <p:nvPr/>
          </p:nvSpPr>
          <p:spPr bwMode="auto">
            <a:xfrm>
              <a:off x="2309879" y="3222014"/>
              <a:ext cx="44464" cy="50023"/>
            </a:xfrm>
            <a:custGeom>
              <a:avLst/>
              <a:gdLst>
                <a:gd name="T0" fmla="*/ 37 w 106"/>
                <a:gd name="T1" fmla="*/ 118 h 119"/>
                <a:gd name="T2" fmla="*/ 37 w 106"/>
                <a:gd name="T3" fmla="*/ 118 h 119"/>
                <a:gd name="T4" fmla="*/ 0 w 106"/>
                <a:gd name="T5" fmla="*/ 85 h 119"/>
                <a:gd name="T6" fmla="*/ 39 w 106"/>
                <a:gd name="T7" fmla="*/ 50 h 119"/>
                <a:gd name="T8" fmla="*/ 69 w 106"/>
                <a:gd name="T9" fmla="*/ 45 h 119"/>
                <a:gd name="T10" fmla="*/ 74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50 w 106"/>
                <a:gd name="T21" fmla="*/ 0 h 119"/>
                <a:gd name="T22" fmla="*/ 94 w 106"/>
                <a:gd name="T23" fmla="*/ 34 h 119"/>
                <a:gd name="T24" fmla="*/ 94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5 w 106"/>
                <a:gd name="T33" fmla="*/ 117 h 119"/>
                <a:gd name="T34" fmla="*/ 76 w 106"/>
                <a:gd name="T35" fmla="*/ 101 h 119"/>
                <a:gd name="T36" fmla="*/ 76 w 106"/>
                <a:gd name="T37" fmla="*/ 100 h 119"/>
                <a:gd name="T38" fmla="*/ 37 w 106"/>
                <a:gd name="T39" fmla="*/ 118 h 119"/>
                <a:gd name="T40" fmla="*/ 39 w 106"/>
                <a:gd name="T41" fmla="*/ 65 h 119"/>
                <a:gd name="T42" fmla="*/ 39 w 106"/>
                <a:gd name="T43" fmla="*/ 65 h 119"/>
                <a:gd name="T44" fmla="*/ 20 w 106"/>
                <a:gd name="T45" fmla="*/ 84 h 119"/>
                <a:gd name="T46" fmla="*/ 40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9 w 106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7" y="118"/>
                  </a:moveTo>
                  <a:lnTo>
                    <a:pt x="37" y="118"/>
                  </a:lnTo>
                  <a:cubicBezTo>
                    <a:pt x="14" y="118"/>
                    <a:pt x="0" y="105"/>
                    <a:pt x="0" y="85"/>
                  </a:cubicBezTo>
                  <a:cubicBezTo>
                    <a:pt x="0" y="64"/>
                    <a:pt x="13" y="53"/>
                    <a:pt x="39" y="50"/>
                  </a:cubicBezTo>
                  <a:cubicBezTo>
                    <a:pt x="54" y="48"/>
                    <a:pt x="65" y="48"/>
                    <a:pt x="69" y="45"/>
                  </a:cubicBezTo>
                  <a:cubicBezTo>
                    <a:pt x="74" y="43"/>
                    <a:pt x="74" y="40"/>
                    <a:pt x="74" y="33"/>
                  </a:cubicBezTo>
                  <a:cubicBezTo>
                    <a:pt x="74" y="22"/>
                    <a:pt x="66" y="16"/>
                    <a:pt x="49" y="16"/>
                  </a:cubicBezTo>
                  <a:cubicBezTo>
                    <a:pt x="31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3"/>
                    <a:pt x="22" y="0"/>
                    <a:pt x="50" y="0"/>
                  </a:cubicBezTo>
                  <a:cubicBezTo>
                    <a:pt x="79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8"/>
                    <a:pt x="94" y="102"/>
                    <a:pt x="100" y="102"/>
                  </a:cubicBezTo>
                  <a:cubicBezTo>
                    <a:pt x="102" y="102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lnTo>
                    <a:pt x="76" y="100"/>
                  </a:lnTo>
                  <a:cubicBezTo>
                    <a:pt x="65" y="112"/>
                    <a:pt x="51" y="118"/>
                    <a:pt x="37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7"/>
                    <a:pt x="20" y="73"/>
                    <a:pt x="20" y="84"/>
                  </a:cubicBezTo>
                  <a:cubicBezTo>
                    <a:pt x="20" y="95"/>
                    <a:pt x="26" y="102"/>
                    <a:pt x="40" y="102"/>
                  </a:cubicBezTo>
                  <a:cubicBezTo>
                    <a:pt x="61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4" name="Freeform 162"/>
            <p:cNvSpPr>
              <a:spLocks noChangeArrowheads="1"/>
            </p:cNvSpPr>
            <p:nvPr/>
          </p:nvSpPr>
          <p:spPr bwMode="auto">
            <a:xfrm>
              <a:off x="2361754" y="3207193"/>
              <a:ext cx="9263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" name="Freeform 163"/>
            <p:cNvSpPr>
              <a:spLocks noChangeArrowheads="1"/>
            </p:cNvSpPr>
            <p:nvPr/>
          </p:nvSpPr>
          <p:spPr bwMode="auto">
            <a:xfrm>
              <a:off x="2382133" y="3207193"/>
              <a:ext cx="9264" cy="64844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" name="Freeform 164"/>
            <p:cNvSpPr>
              <a:spLocks noChangeArrowheads="1"/>
            </p:cNvSpPr>
            <p:nvPr/>
          </p:nvSpPr>
          <p:spPr bwMode="auto">
            <a:xfrm>
              <a:off x="2400660" y="3222014"/>
              <a:ext cx="42612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8 w 101"/>
                <a:gd name="T15" fmla="*/ 64 h 119"/>
                <a:gd name="T16" fmla="*/ 51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18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7"/>
                    <a:pt x="0" y="60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20" y="88"/>
                    <a:pt x="31" y="102"/>
                    <a:pt x="51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69" y="16"/>
                    <a:pt x="50" y="16"/>
                  </a:cubicBezTo>
                  <a:cubicBezTo>
                    <a:pt x="31" y="16"/>
                    <a:pt x="21" y="28"/>
                    <a:pt x="18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7" name="Freeform 165"/>
            <p:cNvSpPr>
              <a:spLocks noChangeArrowheads="1"/>
            </p:cNvSpPr>
            <p:nvPr/>
          </p:nvSpPr>
          <p:spPr bwMode="auto">
            <a:xfrm>
              <a:off x="2445124" y="3210898"/>
              <a:ext cx="24085" cy="61139"/>
            </a:xfrm>
            <a:custGeom>
              <a:avLst/>
              <a:gdLst>
                <a:gd name="T0" fmla="*/ 46 w 56"/>
                <a:gd name="T1" fmla="*/ 128 h 145"/>
                <a:gd name="T2" fmla="*/ 46 w 56"/>
                <a:gd name="T3" fmla="*/ 128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4 h 145"/>
                <a:gd name="T34" fmla="*/ 46 w 56"/>
                <a:gd name="T35" fmla="*/ 12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3"/>
                    <a:pt x="37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8" name="Freeform 166"/>
            <p:cNvSpPr>
              <a:spLocks noChangeArrowheads="1"/>
            </p:cNvSpPr>
            <p:nvPr/>
          </p:nvSpPr>
          <p:spPr bwMode="auto">
            <a:xfrm>
              <a:off x="2471061" y="3210898"/>
              <a:ext cx="24085" cy="61139"/>
            </a:xfrm>
            <a:custGeom>
              <a:avLst/>
              <a:gdLst>
                <a:gd name="T0" fmla="*/ 45 w 57"/>
                <a:gd name="T1" fmla="*/ 128 h 145"/>
                <a:gd name="T2" fmla="*/ 45 w 57"/>
                <a:gd name="T3" fmla="*/ 128 h 145"/>
                <a:gd name="T4" fmla="*/ 56 w 57"/>
                <a:gd name="T5" fmla="*/ 127 h 145"/>
                <a:gd name="T6" fmla="*/ 56 w 57"/>
                <a:gd name="T7" fmla="*/ 142 h 145"/>
                <a:gd name="T8" fmla="*/ 41 w 57"/>
                <a:gd name="T9" fmla="*/ 144 h 145"/>
                <a:gd name="T10" fmla="*/ 17 w 57"/>
                <a:gd name="T11" fmla="*/ 121 h 145"/>
                <a:gd name="T12" fmla="*/ 17 w 57"/>
                <a:gd name="T13" fmla="*/ 46 h 145"/>
                <a:gd name="T14" fmla="*/ 0 w 57"/>
                <a:gd name="T15" fmla="*/ 46 h 145"/>
                <a:gd name="T16" fmla="*/ 0 w 57"/>
                <a:gd name="T17" fmla="*/ 31 h 145"/>
                <a:gd name="T18" fmla="*/ 17 w 57"/>
                <a:gd name="T19" fmla="*/ 31 h 145"/>
                <a:gd name="T20" fmla="*/ 17 w 57"/>
                <a:gd name="T21" fmla="*/ 0 h 145"/>
                <a:gd name="T22" fmla="*/ 36 w 57"/>
                <a:gd name="T23" fmla="*/ 0 h 145"/>
                <a:gd name="T24" fmla="*/ 36 w 57"/>
                <a:gd name="T25" fmla="*/ 31 h 145"/>
                <a:gd name="T26" fmla="*/ 56 w 57"/>
                <a:gd name="T27" fmla="*/ 31 h 145"/>
                <a:gd name="T28" fmla="*/ 56 w 57"/>
                <a:gd name="T29" fmla="*/ 46 h 145"/>
                <a:gd name="T30" fmla="*/ 36 w 57"/>
                <a:gd name="T31" fmla="*/ 46 h 145"/>
                <a:gd name="T32" fmla="*/ 36 w 57"/>
                <a:gd name="T33" fmla="*/ 114 h 145"/>
                <a:gd name="T34" fmla="*/ 45 w 57"/>
                <a:gd name="T35" fmla="*/ 12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5" y="128"/>
                  </a:moveTo>
                  <a:lnTo>
                    <a:pt x="45" y="128"/>
                  </a:lnTo>
                  <a:cubicBezTo>
                    <a:pt x="47" y="128"/>
                    <a:pt x="50" y="127"/>
                    <a:pt x="56" y="127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49" y="143"/>
                    <a:pt x="45" y="144"/>
                    <a:pt x="41" y="144"/>
                  </a:cubicBezTo>
                  <a:cubicBezTo>
                    <a:pt x="22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3"/>
                    <a:pt x="37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9" name="Freeform 167"/>
            <p:cNvSpPr>
              <a:spLocks noChangeArrowheads="1"/>
            </p:cNvSpPr>
            <p:nvPr/>
          </p:nvSpPr>
          <p:spPr bwMode="auto">
            <a:xfrm>
              <a:off x="2498852" y="3222014"/>
              <a:ext cx="42611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8" y="102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" name="Group 3071"/>
          <p:cNvGrpSpPr/>
          <p:nvPr/>
        </p:nvGrpSpPr>
        <p:grpSpPr>
          <a:xfrm>
            <a:off x="3165817" y="3207193"/>
            <a:ext cx="196384" cy="64845"/>
            <a:chOff x="3165817" y="3207193"/>
            <a:chExt cx="196384" cy="64845"/>
          </a:xfrm>
        </p:grpSpPr>
        <p:sp>
          <p:nvSpPr>
            <p:cNvPr id="3240" name="Freeform 168"/>
            <p:cNvSpPr>
              <a:spLocks noChangeArrowheads="1"/>
            </p:cNvSpPr>
            <p:nvPr/>
          </p:nvSpPr>
          <p:spPr bwMode="auto">
            <a:xfrm>
              <a:off x="3165817" y="3207193"/>
              <a:ext cx="55580" cy="64844"/>
            </a:xfrm>
            <a:custGeom>
              <a:avLst/>
              <a:gdLst>
                <a:gd name="T0" fmla="*/ 0 w 131"/>
                <a:gd name="T1" fmla="*/ 0 h 154"/>
                <a:gd name="T2" fmla="*/ 20 w 131"/>
                <a:gd name="T3" fmla="*/ 0 h 154"/>
                <a:gd name="T4" fmla="*/ 65 w 131"/>
                <a:gd name="T5" fmla="*/ 128 h 154"/>
                <a:gd name="T6" fmla="*/ 108 w 131"/>
                <a:gd name="T7" fmla="*/ 0 h 154"/>
                <a:gd name="T8" fmla="*/ 130 w 131"/>
                <a:gd name="T9" fmla="*/ 0 h 154"/>
                <a:gd name="T10" fmla="*/ 76 w 131"/>
                <a:gd name="T11" fmla="*/ 153 h 154"/>
                <a:gd name="T12" fmla="*/ 54 w 131"/>
                <a:gd name="T13" fmla="*/ 153 h 154"/>
                <a:gd name="T14" fmla="*/ 0 w 131"/>
                <a:gd name="T1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54">
                  <a:moveTo>
                    <a:pt x="0" y="0"/>
                  </a:moveTo>
                  <a:lnTo>
                    <a:pt x="20" y="0"/>
                  </a:lnTo>
                  <a:lnTo>
                    <a:pt x="65" y="128"/>
                  </a:lnTo>
                  <a:lnTo>
                    <a:pt x="108" y="0"/>
                  </a:lnTo>
                  <a:lnTo>
                    <a:pt x="130" y="0"/>
                  </a:lnTo>
                  <a:lnTo>
                    <a:pt x="76" y="153"/>
                  </a:lnTo>
                  <a:lnTo>
                    <a:pt x="54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1" name="Freeform 169"/>
            <p:cNvSpPr>
              <a:spLocks noChangeArrowheads="1"/>
            </p:cNvSpPr>
            <p:nvPr/>
          </p:nvSpPr>
          <p:spPr bwMode="auto">
            <a:xfrm>
              <a:off x="3219544" y="3222014"/>
              <a:ext cx="42612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2" name="Freeform 170"/>
            <p:cNvSpPr>
              <a:spLocks noChangeArrowheads="1"/>
            </p:cNvSpPr>
            <p:nvPr/>
          </p:nvSpPr>
          <p:spPr bwMode="auto">
            <a:xfrm>
              <a:off x="3271419" y="3223868"/>
              <a:ext cx="38907" cy="48170"/>
            </a:xfrm>
            <a:custGeom>
              <a:avLst/>
              <a:gdLst>
                <a:gd name="T0" fmla="*/ 74 w 93"/>
                <a:gd name="T1" fmla="*/ 44 h 114"/>
                <a:gd name="T2" fmla="*/ 74 w 93"/>
                <a:gd name="T3" fmla="*/ 44 h 114"/>
                <a:gd name="T4" fmla="*/ 51 w 93"/>
                <a:gd name="T5" fmla="*/ 16 h 114"/>
                <a:gd name="T6" fmla="*/ 18 w 93"/>
                <a:gd name="T7" fmla="*/ 50 h 114"/>
                <a:gd name="T8" fmla="*/ 18 w 93"/>
                <a:gd name="T9" fmla="*/ 113 h 114"/>
                <a:gd name="T10" fmla="*/ 0 w 93"/>
                <a:gd name="T11" fmla="*/ 113 h 114"/>
                <a:gd name="T12" fmla="*/ 0 w 93"/>
                <a:gd name="T13" fmla="*/ 2 h 114"/>
                <a:gd name="T14" fmla="*/ 17 w 93"/>
                <a:gd name="T15" fmla="*/ 2 h 114"/>
                <a:gd name="T16" fmla="*/ 17 w 93"/>
                <a:gd name="T17" fmla="*/ 18 h 114"/>
                <a:gd name="T18" fmla="*/ 53 w 93"/>
                <a:gd name="T19" fmla="*/ 0 h 114"/>
                <a:gd name="T20" fmla="*/ 88 w 93"/>
                <a:gd name="T21" fmla="*/ 14 h 114"/>
                <a:gd name="T22" fmla="*/ 92 w 93"/>
                <a:gd name="T23" fmla="*/ 41 h 114"/>
                <a:gd name="T24" fmla="*/ 92 w 93"/>
                <a:gd name="T25" fmla="*/ 47 h 114"/>
                <a:gd name="T26" fmla="*/ 92 w 93"/>
                <a:gd name="T27" fmla="*/ 113 h 114"/>
                <a:gd name="T28" fmla="*/ 74 w 93"/>
                <a:gd name="T29" fmla="*/ 113 h 114"/>
                <a:gd name="T30" fmla="*/ 74 w 93"/>
                <a:gd name="T31" fmla="*/ 4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4">
                  <a:moveTo>
                    <a:pt x="74" y="44"/>
                  </a:moveTo>
                  <a:lnTo>
                    <a:pt x="74" y="44"/>
                  </a:lnTo>
                  <a:cubicBezTo>
                    <a:pt x="74" y="25"/>
                    <a:pt x="69" y="16"/>
                    <a:pt x="51" y="16"/>
                  </a:cubicBezTo>
                  <a:cubicBezTo>
                    <a:pt x="31" y="16"/>
                    <a:pt x="18" y="28"/>
                    <a:pt x="18" y="50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6" y="5"/>
                    <a:pt x="37" y="0"/>
                    <a:pt x="53" y="0"/>
                  </a:cubicBezTo>
                  <a:cubicBezTo>
                    <a:pt x="69" y="0"/>
                    <a:pt x="82" y="4"/>
                    <a:pt x="88" y="14"/>
                  </a:cubicBezTo>
                  <a:cubicBezTo>
                    <a:pt x="92" y="22"/>
                    <a:pt x="92" y="30"/>
                    <a:pt x="92" y="41"/>
                  </a:cubicBezTo>
                  <a:cubicBezTo>
                    <a:pt x="92" y="43"/>
                    <a:pt x="92" y="44"/>
                    <a:pt x="92" y="47"/>
                  </a:cubicBezTo>
                  <a:cubicBezTo>
                    <a:pt x="92" y="113"/>
                    <a:pt x="92" y="113"/>
                    <a:pt x="92" y="113"/>
                  </a:cubicBezTo>
                  <a:cubicBezTo>
                    <a:pt x="74" y="113"/>
                    <a:pt x="74" y="113"/>
                    <a:pt x="74" y="113"/>
                  </a:cubicBezTo>
                  <a:lnTo>
                    <a:pt x="7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3" name="Freeform 171"/>
            <p:cNvSpPr>
              <a:spLocks noChangeArrowheads="1"/>
            </p:cNvSpPr>
            <p:nvPr/>
          </p:nvSpPr>
          <p:spPr bwMode="auto">
            <a:xfrm>
              <a:off x="3321442" y="3223868"/>
              <a:ext cx="40759" cy="48170"/>
            </a:xfrm>
            <a:custGeom>
              <a:avLst/>
              <a:gdLst>
                <a:gd name="T0" fmla="*/ 75 w 95"/>
                <a:gd name="T1" fmla="*/ 44 h 114"/>
                <a:gd name="T2" fmla="*/ 75 w 95"/>
                <a:gd name="T3" fmla="*/ 44 h 114"/>
                <a:gd name="T4" fmla="*/ 52 w 95"/>
                <a:gd name="T5" fmla="*/ 16 h 114"/>
                <a:gd name="T6" fmla="*/ 19 w 95"/>
                <a:gd name="T7" fmla="*/ 50 h 114"/>
                <a:gd name="T8" fmla="*/ 19 w 95"/>
                <a:gd name="T9" fmla="*/ 113 h 114"/>
                <a:gd name="T10" fmla="*/ 0 w 95"/>
                <a:gd name="T11" fmla="*/ 113 h 114"/>
                <a:gd name="T12" fmla="*/ 0 w 95"/>
                <a:gd name="T13" fmla="*/ 2 h 114"/>
                <a:gd name="T14" fmla="*/ 19 w 95"/>
                <a:gd name="T15" fmla="*/ 2 h 114"/>
                <a:gd name="T16" fmla="*/ 19 w 95"/>
                <a:gd name="T17" fmla="*/ 18 h 114"/>
                <a:gd name="T18" fmla="*/ 55 w 95"/>
                <a:gd name="T19" fmla="*/ 0 h 114"/>
                <a:gd name="T20" fmla="*/ 89 w 95"/>
                <a:gd name="T21" fmla="*/ 14 h 114"/>
                <a:gd name="T22" fmla="*/ 94 w 95"/>
                <a:gd name="T23" fmla="*/ 41 h 114"/>
                <a:gd name="T24" fmla="*/ 94 w 95"/>
                <a:gd name="T25" fmla="*/ 47 h 114"/>
                <a:gd name="T26" fmla="*/ 94 w 95"/>
                <a:gd name="T27" fmla="*/ 113 h 114"/>
                <a:gd name="T28" fmla="*/ 75 w 95"/>
                <a:gd name="T29" fmla="*/ 113 h 114"/>
                <a:gd name="T30" fmla="*/ 75 w 95"/>
                <a:gd name="T31" fmla="*/ 4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4">
                  <a:moveTo>
                    <a:pt x="75" y="44"/>
                  </a:moveTo>
                  <a:lnTo>
                    <a:pt x="75" y="44"/>
                  </a:lnTo>
                  <a:cubicBezTo>
                    <a:pt x="75" y="25"/>
                    <a:pt x="70" y="16"/>
                    <a:pt x="52" y="16"/>
                  </a:cubicBezTo>
                  <a:cubicBezTo>
                    <a:pt x="32" y="16"/>
                    <a:pt x="19" y="28"/>
                    <a:pt x="19" y="50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7" y="5"/>
                    <a:pt x="39" y="0"/>
                    <a:pt x="55" y="0"/>
                  </a:cubicBezTo>
                  <a:cubicBezTo>
                    <a:pt x="71" y="0"/>
                    <a:pt x="83" y="4"/>
                    <a:pt x="89" y="14"/>
                  </a:cubicBezTo>
                  <a:cubicBezTo>
                    <a:pt x="94" y="22"/>
                    <a:pt x="94" y="30"/>
                    <a:pt x="94" y="41"/>
                  </a:cubicBezTo>
                  <a:cubicBezTo>
                    <a:pt x="94" y="43"/>
                    <a:pt x="94" y="44"/>
                    <a:pt x="94" y="47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75" y="113"/>
                    <a:pt x="75" y="113"/>
                    <a:pt x="75" y="113"/>
                  </a:cubicBezTo>
                  <a:lnTo>
                    <a:pt x="75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975437" y="3207193"/>
            <a:ext cx="322366" cy="81517"/>
            <a:chOff x="3975437" y="3207193"/>
            <a:chExt cx="322366" cy="81517"/>
          </a:xfrm>
        </p:grpSpPr>
        <p:sp>
          <p:nvSpPr>
            <p:cNvPr id="3244" name="Freeform 172"/>
            <p:cNvSpPr>
              <a:spLocks noChangeArrowheads="1"/>
            </p:cNvSpPr>
            <p:nvPr/>
          </p:nvSpPr>
          <p:spPr bwMode="auto">
            <a:xfrm>
              <a:off x="3975437" y="3207193"/>
              <a:ext cx="46318" cy="64844"/>
            </a:xfrm>
            <a:custGeom>
              <a:avLst/>
              <a:gdLst>
                <a:gd name="T0" fmla="*/ 0 w 110"/>
                <a:gd name="T1" fmla="*/ 0 h 154"/>
                <a:gd name="T2" fmla="*/ 0 w 110"/>
                <a:gd name="T3" fmla="*/ 0 h 154"/>
                <a:gd name="T4" fmla="*/ 51 w 110"/>
                <a:gd name="T5" fmla="*/ 0 h 154"/>
                <a:gd name="T6" fmla="*/ 56 w 110"/>
                <a:gd name="T7" fmla="*/ 0 h 154"/>
                <a:gd name="T8" fmla="*/ 89 w 110"/>
                <a:gd name="T9" fmla="*/ 6 h 154"/>
                <a:gd name="T10" fmla="*/ 109 w 110"/>
                <a:gd name="T11" fmla="*/ 45 h 154"/>
                <a:gd name="T12" fmla="*/ 89 w 110"/>
                <a:gd name="T13" fmla="*/ 82 h 154"/>
                <a:gd name="T14" fmla="*/ 52 w 110"/>
                <a:gd name="T15" fmla="*/ 89 h 154"/>
                <a:gd name="T16" fmla="*/ 21 w 110"/>
                <a:gd name="T17" fmla="*/ 89 h 154"/>
                <a:gd name="T18" fmla="*/ 21 w 110"/>
                <a:gd name="T19" fmla="*/ 153 h 154"/>
                <a:gd name="T20" fmla="*/ 0 w 110"/>
                <a:gd name="T21" fmla="*/ 153 h 154"/>
                <a:gd name="T22" fmla="*/ 0 w 110"/>
                <a:gd name="T23" fmla="*/ 0 h 154"/>
                <a:gd name="T24" fmla="*/ 55 w 110"/>
                <a:gd name="T25" fmla="*/ 70 h 154"/>
                <a:gd name="T26" fmla="*/ 55 w 110"/>
                <a:gd name="T27" fmla="*/ 70 h 154"/>
                <a:gd name="T28" fmla="*/ 88 w 110"/>
                <a:gd name="T29" fmla="*/ 45 h 154"/>
                <a:gd name="T30" fmla="*/ 57 w 110"/>
                <a:gd name="T31" fmla="*/ 19 h 154"/>
                <a:gd name="T32" fmla="*/ 21 w 110"/>
                <a:gd name="T33" fmla="*/ 19 h 154"/>
                <a:gd name="T34" fmla="*/ 21 w 110"/>
                <a:gd name="T35" fmla="*/ 70 h 154"/>
                <a:gd name="T36" fmla="*/ 55 w 110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70" y="0"/>
                    <a:pt x="80" y="0"/>
                    <a:pt x="89" y="6"/>
                  </a:cubicBezTo>
                  <a:cubicBezTo>
                    <a:pt x="102" y="13"/>
                    <a:pt x="109" y="26"/>
                    <a:pt x="109" y="45"/>
                  </a:cubicBezTo>
                  <a:cubicBezTo>
                    <a:pt x="109" y="62"/>
                    <a:pt x="102" y="75"/>
                    <a:pt x="89" y="82"/>
                  </a:cubicBezTo>
                  <a:cubicBezTo>
                    <a:pt x="80" y="89"/>
                    <a:pt x="68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5" y="70"/>
                  </a:moveTo>
                  <a:lnTo>
                    <a:pt x="55" y="70"/>
                  </a:lnTo>
                  <a:cubicBezTo>
                    <a:pt x="78" y="70"/>
                    <a:pt x="88" y="65"/>
                    <a:pt x="88" y="45"/>
                  </a:cubicBezTo>
                  <a:cubicBezTo>
                    <a:pt x="88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5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5" name="Freeform 173"/>
            <p:cNvSpPr>
              <a:spLocks noChangeArrowheads="1"/>
            </p:cNvSpPr>
            <p:nvPr/>
          </p:nvSpPr>
          <p:spPr bwMode="auto">
            <a:xfrm>
              <a:off x="4031017" y="3207193"/>
              <a:ext cx="9264" cy="64844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2 h 154"/>
                <a:gd name="T6" fmla="*/ 0 w 20"/>
                <a:gd name="T7" fmla="*/ 22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" name="Freeform 174"/>
            <p:cNvSpPr>
              <a:spLocks noChangeArrowheads="1"/>
            </p:cNvSpPr>
            <p:nvPr/>
          </p:nvSpPr>
          <p:spPr bwMode="auto">
            <a:xfrm>
              <a:off x="4051397" y="3223868"/>
              <a:ext cx="40759" cy="48170"/>
            </a:xfrm>
            <a:custGeom>
              <a:avLst/>
              <a:gdLst>
                <a:gd name="T0" fmla="*/ 75 w 95"/>
                <a:gd name="T1" fmla="*/ 44 h 114"/>
                <a:gd name="T2" fmla="*/ 75 w 95"/>
                <a:gd name="T3" fmla="*/ 44 h 114"/>
                <a:gd name="T4" fmla="*/ 52 w 95"/>
                <a:gd name="T5" fmla="*/ 16 h 114"/>
                <a:gd name="T6" fmla="*/ 20 w 95"/>
                <a:gd name="T7" fmla="*/ 50 h 114"/>
                <a:gd name="T8" fmla="*/ 20 w 95"/>
                <a:gd name="T9" fmla="*/ 113 h 114"/>
                <a:gd name="T10" fmla="*/ 0 w 95"/>
                <a:gd name="T11" fmla="*/ 113 h 114"/>
                <a:gd name="T12" fmla="*/ 0 w 95"/>
                <a:gd name="T13" fmla="*/ 2 h 114"/>
                <a:gd name="T14" fmla="*/ 19 w 95"/>
                <a:gd name="T15" fmla="*/ 2 h 114"/>
                <a:gd name="T16" fmla="*/ 19 w 95"/>
                <a:gd name="T17" fmla="*/ 18 h 114"/>
                <a:gd name="T18" fmla="*/ 54 w 95"/>
                <a:gd name="T19" fmla="*/ 0 h 114"/>
                <a:gd name="T20" fmla="*/ 89 w 95"/>
                <a:gd name="T21" fmla="*/ 14 h 114"/>
                <a:gd name="T22" fmla="*/ 94 w 95"/>
                <a:gd name="T23" fmla="*/ 41 h 114"/>
                <a:gd name="T24" fmla="*/ 94 w 95"/>
                <a:gd name="T25" fmla="*/ 47 h 114"/>
                <a:gd name="T26" fmla="*/ 94 w 95"/>
                <a:gd name="T27" fmla="*/ 113 h 114"/>
                <a:gd name="T28" fmla="*/ 75 w 95"/>
                <a:gd name="T29" fmla="*/ 113 h 114"/>
                <a:gd name="T30" fmla="*/ 75 w 95"/>
                <a:gd name="T31" fmla="*/ 4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4">
                  <a:moveTo>
                    <a:pt x="75" y="44"/>
                  </a:moveTo>
                  <a:lnTo>
                    <a:pt x="75" y="44"/>
                  </a:lnTo>
                  <a:cubicBezTo>
                    <a:pt x="75" y="25"/>
                    <a:pt x="71" y="16"/>
                    <a:pt x="52" y="16"/>
                  </a:cubicBezTo>
                  <a:cubicBezTo>
                    <a:pt x="31" y="16"/>
                    <a:pt x="20" y="28"/>
                    <a:pt x="20" y="50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7" y="5"/>
                    <a:pt x="39" y="0"/>
                    <a:pt x="54" y="0"/>
                  </a:cubicBezTo>
                  <a:cubicBezTo>
                    <a:pt x="71" y="0"/>
                    <a:pt x="82" y="4"/>
                    <a:pt x="89" y="14"/>
                  </a:cubicBezTo>
                  <a:cubicBezTo>
                    <a:pt x="94" y="22"/>
                    <a:pt x="94" y="30"/>
                    <a:pt x="94" y="41"/>
                  </a:cubicBezTo>
                  <a:cubicBezTo>
                    <a:pt x="94" y="43"/>
                    <a:pt x="94" y="44"/>
                    <a:pt x="94" y="47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75" y="113"/>
                    <a:pt x="75" y="113"/>
                    <a:pt x="75" y="113"/>
                  </a:cubicBezTo>
                  <a:lnTo>
                    <a:pt x="75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7" name="Freeform 175"/>
            <p:cNvSpPr>
              <a:spLocks noChangeArrowheads="1"/>
            </p:cNvSpPr>
            <p:nvPr/>
          </p:nvSpPr>
          <p:spPr bwMode="auto">
            <a:xfrm>
              <a:off x="4103272" y="3222014"/>
              <a:ext cx="44464" cy="66696"/>
            </a:xfrm>
            <a:custGeom>
              <a:avLst/>
              <a:gdLst>
                <a:gd name="T0" fmla="*/ 0 w 104"/>
                <a:gd name="T1" fmla="*/ 3 h 160"/>
                <a:gd name="T2" fmla="*/ 0 w 104"/>
                <a:gd name="T3" fmla="*/ 3 h 160"/>
                <a:gd name="T4" fmla="*/ 18 w 104"/>
                <a:gd name="T5" fmla="*/ 3 h 160"/>
                <a:gd name="T6" fmla="*/ 18 w 104"/>
                <a:gd name="T7" fmla="*/ 18 h 160"/>
                <a:gd name="T8" fmla="*/ 54 w 104"/>
                <a:gd name="T9" fmla="*/ 0 h 160"/>
                <a:gd name="T10" fmla="*/ 103 w 104"/>
                <a:gd name="T11" fmla="*/ 59 h 160"/>
                <a:gd name="T12" fmla="*/ 54 w 104"/>
                <a:gd name="T13" fmla="*/ 118 h 160"/>
                <a:gd name="T14" fmla="*/ 18 w 104"/>
                <a:gd name="T15" fmla="*/ 101 h 160"/>
                <a:gd name="T16" fmla="*/ 18 w 104"/>
                <a:gd name="T17" fmla="*/ 159 h 160"/>
                <a:gd name="T18" fmla="*/ 0 w 104"/>
                <a:gd name="T19" fmla="*/ 159 h 160"/>
                <a:gd name="T20" fmla="*/ 0 w 104"/>
                <a:gd name="T21" fmla="*/ 3 h 160"/>
                <a:gd name="T22" fmla="*/ 50 w 104"/>
                <a:gd name="T23" fmla="*/ 102 h 160"/>
                <a:gd name="T24" fmla="*/ 50 w 104"/>
                <a:gd name="T25" fmla="*/ 102 h 160"/>
                <a:gd name="T26" fmla="*/ 83 w 104"/>
                <a:gd name="T27" fmla="*/ 57 h 160"/>
                <a:gd name="T28" fmla="*/ 50 w 104"/>
                <a:gd name="T29" fmla="*/ 16 h 160"/>
                <a:gd name="T30" fmla="*/ 18 w 104"/>
                <a:gd name="T31" fmla="*/ 60 h 160"/>
                <a:gd name="T32" fmla="*/ 50 w 104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0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5"/>
                    <a:pt x="38" y="0"/>
                    <a:pt x="54" y="0"/>
                  </a:cubicBezTo>
                  <a:cubicBezTo>
                    <a:pt x="83" y="0"/>
                    <a:pt x="103" y="22"/>
                    <a:pt x="103" y="59"/>
                  </a:cubicBezTo>
                  <a:cubicBezTo>
                    <a:pt x="103" y="95"/>
                    <a:pt x="83" y="118"/>
                    <a:pt x="54" y="118"/>
                  </a:cubicBezTo>
                  <a:cubicBezTo>
                    <a:pt x="38" y="118"/>
                    <a:pt x="27" y="112"/>
                    <a:pt x="18" y="10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0" y="102"/>
                  </a:moveTo>
                  <a:lnTo>
                    <a:pt x="50" y="102"/>
                  </a:lnTo>
                  <a:cubicBezTo>
                    <a:pt x="71" y="102"/>
                    <a:pt x="83" y="86"/>
                    <a:pt x="83" y="57"/>
                  </a:cubicBezTo>
                  <a:cubicBezTo>
                    <a:pt x="83" y="32"/>
                    <a:pt x="71" y="16"/>
                    <a:pt x="50" y="16"/>
                  </a:cubicBezTo>
                  <a:cubicBezTo>
                    <a:pt x="29" y="16"/>
                    <a:pt x="18" y="31"/>
                    <a:pt x="18" y="60"/>
                  </a:cubicBezTo>
                  <a:cubicBezTo>
                    <a:pt x="18" y="87"/>
                    <a:pt x="28" y="102"/>
                    <a:pt x="50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8" name="Freeform 176"/>
            <p:cNvSpPr>
              <a:spLocks noChangeArrowheads="1"/>
            </p:cNvSpPr>
            <p:nvPr/>
          </p:nvSpPr>
          <p:spPr bwMode="auto">
            <a:xfrm>
              <a:off x="4153294" y="3222014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8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7"/>
                    <a:pt x="86" y="118"/>
                    <a:pt x="53" y="118"/>
                  </a:cubicBezTo>
                  <a:cubicBezTo>
                    <a:pt x="19" y="118"/>
                    <a:pt x="0" y="97"/>
                    <a:pt x="0" y="59"/>
                  </a:cubicBezTo>
                  <a:cubicBezTo>
                    <a:pt x="0" y="21"/>
                    <a:pt x="19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8" y="31"/>
                    <a:pt x="18" y="59"/>
                  </a:cubicBezTo>
                  <a:cubicBezTo>
                    <a:pt x="18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9" name="Freeform 177"/>
            <p:cNvSpPr>
              <a:spLocks noChangeArrowheads="1"/>
            </p:cNvSpPr>
            <p:nvPr/>
          </p:nvSpPr>
          <p:spPr bwMode="auto">
            <a:xfrm>
              <a:off x="4208874" y="3207193"/>
              <a:ext cx="7411" cy="64844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22 h 154"/>
                <a:gd name="T6" fmla="*/ 0 w 19"/>
                <a:gd name="T7" fmla="*/ 22 h 154"/>
                <a:gd name="T8" fmla="*/ 0 w 19"/>
                <a:gd name="T9" fmla="*/ 0 h 154"/>
                <a:gd name="T10" fmla="*/ 0 w 19"/>
                <a:gd name="T11" fmla="*/ 42 h 154"/>
                <a:gd name="T12" fmla="*/ 18 w 19"/>
                <a:gd name="T13" fmla="*/ 42 h 154"/>
                <a:gd name="T14" fmla="*/ 18 w 19"/>
                <a:gd name="T15" fmla="*/ 153 h 154"/>
                <a:gd name="T16" fmla="*/ 0 w 19"/>
                <a:gd name="T17" fmla="*/ 153 h 154"/>
                <a:gd name="T18" fmla="*/ 0 w 19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0" name="Freeform 178"/>
            <p:cNvSpPr>
              <a:spLocks noChangeArrowheads="1"/>
            </p:cNvSpPr>
            <p:nvPr/>
          </p:nvSpPr>
          <p:spPr bwMode="auto">
            <a:xfrm>
              <a:off x="4229254" y="3223868"/>
              <a:ext cx="38906" cy="48170"/>
            </a:xfrm>
            <a:custGeom>
              <a:avLst/>
              <a:gdLst>
                <a:gd name="T0" fmla="*/ 74 w 94"/>
                <a:gd name="T1" fmla="*/ 44 h 114"/>
                <a:gd name="T2" fmla="*/ 74 w 94"/>
                <a:gd name="T3" fmla="*/ 44 h 114"/>
                <a:gd name="T4" fmla="*/ 52 w 94"/>
                <a:gd name="T5" fmla="*/ 16 h 114"/>
                <a:gd name="T6" fmla="*/ 18 w 94"/>
                <a:gd name="T7" fmla="*/ 50 h 114"/>
                <a:gd name="T8" fmla="*/ 18 w 94"/>
                <a:gd name="T9" fmla="*/ 113 h 114"/>
                <a:gd name="T10" fmla="*/ 0 w 94"/>
                <a:gd name="T11" fmla="*/ 113 h 114"/>
                <a:gd name="T12" fmla="*/ 0 w 94"/>
                <a:gd name="T13" fmla="*/ 2 h 114"/>
                <a:gd name="T14" fmla="*/ 17 w 94"/>
                <a:gd name="T15" fmla="*/ 2 h 114"/>
                <a:gd name="T16" fmla="*/ 17 w 94"/>
                <a:gd name="T17" fmla="*/ 18 h 114"/>
                <a:gd name="T18" fmla="*/ 54 w 94"/>
                <a:gd name="T19" fmla="*/ 0 h 114"/>
                <a:gd name="T20" fmla="*/ 88 w 94"/>
                <a:gd name="T21" fmla="*/ 14 h 114"/>
                <a:gd name="T22" fmla="*/ 93 w 94"/>
                <a:gd name="T23" fmla="*/ 41 h 114"/>
                <a:gd name="T24" fmla="*/ 93 w 94"/>
                <a:gd name="T25" fmla="*/ 47 h 114"/>
                <a:gd name="T26" fmla="*/ 93 w 94"/>
                <a:gd name="T27" fmla="*/ 113 h 114"/>
                <a:gd name="T28" fmla="*/ 74 w 94"/>
                <a:gd name="T29" fmla="*/ 113 h 114"/>
                <a:gd name="T30" fmla="*/ 74 w 94"/>
                <a:gd name="T31" fmla="*/ 4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4">
                  <a:moveTo>
                    <a:pt x="74" y="44"/>
                  </a:moveTo>
                  <a:lnTo>
                    <a:pt x="74" y="44"/>
                  </a:lnTo>
                  <a:cubicBezTo>
                    <a:pt x="74" y="25"/>
                    <a:pt x="69" y="16"/>
                    <a:pt x="52" y="16"/>
                  </a:cubicBezTo>
                  <a:cubicBezTo>
                    <a:pt x="31" y="16"/>
                    <a:pt x="18" y="28"/>
                    <a:pt x="18" y="50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6" y="5"/>
                    <a:pt x="38" y="0"/>
                    <a:pt x="54" y="0"/>
                  </a:cubicBezTo>
                  <a:cubicBezTo>
                    <a:pt x="70" y="0"/>
                    <a:pt x="82" y="4"/>
                    <a:pt x="88" y="14"/>
                  </a:cubicBezTo>
                  <a:cubicBezTo>
                    <a:pt x="92" y="22"/>
                    <a:pt x="93" y="30"/>
                    <a:pt x="93" y="41"/>
                  </a:cubicBezTo>
                  <a:cubicBezTo>
                    <a:pt x="93" y="43"/>
                    <a:pt x="93" y="44"/>
                    <a:pt x="93" y="47"/>
                  </a:cubicBezTo>
                  <a:cubicBezTo>
                    <a:pt x="93" y="113"/>
                    <a:pt x="93" y="113"/>
                    <a:pt x="93" y="113"/>
                  </a:cubicBezTo>
                  <a:cubicBezTo>
                    <a:pt x="74" y="113"/>
                    <a:pt x="74" y="113"/>
                    <a:pt x="74" y="113"/>
                  </a:cubicBezTo>
                  <a:lnTo>
                    <a:pt x="7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1" name="Freeform 179"/>
            <p:cNvSpPr>
              <a:spLocks noChangeArrowheads="1"/>
            </p:cNvSpPr>
            <p:nvPr/>
          </p:nvSpPr>
          <p:spPr bwMode="auto">
            <a:xfrm>
              <a:off x="4273719" y="3210898"/>
              <a:ext cx="24084" cy="61139"/>
            </a:xfrm>
            <a:custGeom>
              <a:avLst/>
              <a:gdLst>
                <a:gd name="T0" fmla="*/ 46 w 56"/>
                <a:gd name="T1" fmla="*/ 128 h 145"/>
                <a:gd name="T2" fmla="*/ 46 w 56"/>
                <a:gd name="T3" fmla="*/ 128 h 145"/>
                <a:gd name="T4" fmla="*/ 55 w 56"/>
                <a:gd name="T5" fmla="*/ 127 h 145"/>
                <a:gd name="T6" fmla="*/ 55 w 56"/>
                <a:gd name="T7" fmla="*/ 142 h 145"/>
                <a:gd name="T8" fmla="*/ 40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4 h 145"/>
                <a:gd name="T34" fmla="*/ 46 w 56"/>
                <a:gd name="T35" fmla="*/ 12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0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3"/>
                    <a:pt x="37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86955" y="3205341"/>
            <a:ext cx="229732" cy="68549"/>
            <a:chOff x="4886955" y="3205341"/>
            <a:chExt cx="229732" cy="68549"/>
          </a:xfrm>
        </p:grpSpPr>
        <p:sp>
          <p:nvSpPr>
            <p:cNvPr id="3252" name="Freeform 180"/>
            <p:cNvSpPr>
              <a:spLocks noChangeArrowheads="1"/>
            </p:cNvSpPr>
            <p:nvPr/>
          </p:nvSpPr>
          <p:spPr bwMode="auto">
            <a:xfrm>
              <a:off x="4886955" y="3205341"/>
              <a:ext cx="57434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9 h 163"/>
                <a:gd name="T8" fmla="*/ 70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69 w 135"/>
                <a:gd name="T15" fmla="*/ 19 h 163"/>
                <a:gd name="T16" fmla="*/ 20 w 135"/>
                <a:gd name="T17" fmla="*/ 81 h 163"/>
                <a:gd name="T18" fmla="*/ 69 w 135"/>
                <a:gd name="T19" fmla="*/ 144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7" y="0"/>
                    <a:pt x="70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0"/>
                    <a:pt x="93" y="19"/>
                    <a:pt x="69" y="19"/>
                  </a:cubicBezTo>
                  <a:cubicBezTo>
                    <a:pt x="39" y="19"/>
                    <a:pt x="20" y="42"/>
                    <a:pt x="20" y="81"/>
                  </a:cubicBezTo>
                  <a:cubicBezTo>
                    <a:pt x="20" y="120"/>
                    <a:pt x="40" y="144"/>
                    <a:pt x="69" y="144"/>
                  </a:cubicBezTo>
                  <a:cubicBezTo>
                    <a:pt x="94" y="144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3" name="Freeform 181"/>
            <p:cNvSpPr>
              <a:spLocks noChangeArrowheads="1"/>
            </p:cNvSpPr>
            <p:nvPr/>
          </p:nvSpPr>
          <p:spPr bwMode="auto">
            <a:xfrm>
              <a:off x="4951799" y="3223868"/>
              <a:ext cx="38906" cy="48170"/>
            </a:xfrm>
            <a:custGeom>
              <a:avLst/>
              <a:gdLst>
                <a:gd name="T0" fmla="*/ 18 w 94"/>
                <a:gd name="T1" fmla="*/ 69 h 115"/>
                <a:gd name="T2" fmla="*/ 18 w 94"/>
                <a:gd name="T3" fmla="*/ 69 h 115"/>
                <a:gd name="T4" fmla="*/ 41 w 94"/>
                <a:gd name="T5" fmla="*/ 98 h 115"/>
                <a:gd name="T6" fmla="*/ 75 w 94"/>
                <a:gd name="T7" fmla="*/ 60 h 115"/>
                <a:gd name="T8" fmla="*/ 75 w 94"/>
                <a:gd name="T9" fmla="*/ 0 h 115"/>
                <a:gd name="T10" fmla="*/ 93 w 94"/>
                <a:gd name="T11" fmla="*/ 0 h 115"/>
                <a:gd name="T12" fmla="*/ 93 w 94"/>
                <a:gd name="T13" fmla="*/ 111 h 115"/>
                <a:gd name="T14" fmla="*/ 75 w 94"/>
                <a:gd name="T15" fmla="*/ 111 h 115"/>
                <a:gd name="T16" fmla="*/ 75 w 94"/>
                <a:gd name="T17" fmla="*/ 95 h 115"/>
                <a:gd name="T18" fmla="*/ 38 w 94"/>
                <a:gd name="T19" fmla="*/ 114 h 115"/>
                <a:gd name="T20" fmla="*/ 5 w 94"/>
                <a:gd name="T21" fmla="*/ 100 h 115"/>
                <a:gd name="T22" fmla="*/ 0 w 94"/>
                <a:gd name="T23" fmla="*/ 73 h 115"/>
                <a:gd name="T24" fmla="*/ 0 w 94"/>
                <a:gd name="T25" fmla="*/ 67 h 115"/>
                <a:gd name="T26" fmla="*/ 0 w 94"/>
                <a:gd name="T27" fmla="*/ 0 h 115"/>
                <a:gd name="T28" fmla="*/ 18 w 94"/>
                <a:gd name="T29" fmla="*/ 0 h 115"/>
                <a:gd name="T30" fmla="*/ 18 w 94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18" y="69"/>
                  </a:moveTo>
                  <a:lnTo>
                    <a:pt x="18" y="69"/>
                  </a:lnTo>
                  <a:cubicBezTo>
                    <a:pt x="18" y="88"/>
                    <a:pt x="24" y="98"/>
                    <a:pt x="41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7" y="108"/>
                    <a:pt x="55" y="114"/>
                    <a:pt x="38" y="114"/>
                  </a:cubicBezTo>
                  <a:cubicBezTo>
                    <a:pt x="23" y="114"/>
                    <a:pt x="10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4" name="Freeform 182"/>
            <p:cNvSpPr>
              <a:spLocks noChangeArrowheads="1"/>
            </p:cNvSpPr>
            <p:nvPr/>
          </p:nvSpPr>
          <p:spPr bwMode="auto">
            <a:xfrm>
              <a:off x="5003674" y="3223868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8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8 w 55"/>
                <a:gd name="T17" fmla="*/ 52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8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5" name="Freeform 183"/>
            <p:cNvSpPr>
              <a:spLocks noChangeArrowheads="1"/>
            </p:cNvSpPr>
            <p:nvPr/>
          </p:nvSpPr>
          <p:spPr bwMode="auto">
            <a:xfrm>
              <a:off x="5027758" y="3223868"/>
              <a:ext cx="42612" cy="46316"/>
            </a:xfrm>
            <a:custGeom>
              <a:avLst/>
              <a:gdLst>
                <a:gd name="T0" fmla="*/ 0 w 103"/>
                <a:gd name="T1" fmla="*/ 0 h 112"/>
                <a:gd name="T2" fmla="*/ 20 w 103"/>
                <a:gd name="T3" fmla="*/ 0 h 112"/>
                <a:gd name="T4" fmla="*/ 51 w 103"/>
                <a:gd name="T5" fmla="*/ 89 h 112"/>
                <a:gd name="T6" fmla="*/ 81 w 103"/>
                <a:gd name="T7" fmla="*/ 0 h 112"/>
                <a:gd name="T8" fmla="*/ 102 w 103"/>
                <a:gd name="T9" fmla="*/ 0 h 112"/>
                <a:gd name="T10" fmla="*/ 60 w 103"/>
                <a:gd name="T11" fmla="*/ 111 h 112"/>
                <a:gd name="T12" fmla="*/ 40 w 103"/>
                <a:gd name="T13" fmla="*/ 111 h 112"/>
                <a:gd name="T14" fmla="*/ 0 w 103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2">
                  <a:moveTo>
                    <a:pt x="0" y="0"/>
                  </a:moveTo>
                  <a:lnTo>
                    <a:pt x="20" y="0"/>
                  </a:lnTo>
                  <a:lnTo>
                    <a:pt x="51" y="89"/>
                  </a:lnTo>
                  <a:lnTo>
                    <a:pt x="81" y="0"/>
                  </a:lnTo>
                  <a:lnTo>
                    <a:pt x="102" y="0"/>
                  </a:lnTo>
                  <a:lnTo>
                    <a:pt x="60" y="111"/>
                  </a:lnTo>
                  <a:lnTo>
                    <a:pt x="40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" name="Freeform 184"/>
            <p:cNvSpPr>
              <a:spLocks noChangeArrowheads="1"/>
            </p:cNvSpPr>
            <p:nvPr/>
          </p:nvSpPr>
          <p:spPr bwMode="auto">
            <a:xfrm>
              <a:off x="5074076" y="3222014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716955" y="3205341"/>
            <a:ext cx="289018" cy="68549"/>
            <a:chOff x="5716955" y="3205341"/>
            <a:chExt cx="289018" cy="68549"/>
          </a:xfrm>
        </p:grpSpPr>
        <p:sp>
          <p:nvSpPr>
            <p:cNvPr id="3257" name="Freeform 185"/>
            <p:cNvSpPr>
              <a:spLocks noChangeArrowheads="1"/>
            </p:cNvSpPr>
            <p:nvPr/>
          </p:nvSpPr>
          <p:spPr bwMode="auto">
            <a:xfrm>
              <a:off x="5716955" y="3205341"/>
              <a:ext cx="57434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8 w 135"/>
                <a:gd name="T5" fmla="*/ 162 h 163"/>
                <a:gd name="T6" fmla="*/ 0 w 135"/>
                <a:gd name="T7" fmla="*/ 79 h 163"/>
                <a:gd name="T8" fmla="*/ 70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9 h 163"/>
                <a:gd name="T16" fmla="*/ 20 w 135"/>
                <a:gd name="T17" fmla="*/ 81 h 163"/>
                <a:gd name="T18" fmla="*/ 69 w 135"/>
                <a:gd name="T19" fmla="*/ 144 h 163"/>
                <a:gd name="T20" fmla="*/ 113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7" y="0"/>
                    <a:pt x="70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0"/>
                    <a:pt x="93" y="19"/>
                    <a:pt x="70" y="19"/>
                  </a:cubicBezTo>
                  <a:cubicBezTo>
                    <a:pt x="39" y="19"/>
                    <a:pt x="20" y="42"/>
                    <a:pt x="20" y="81"/>
                  </a:cubicBezTo>
                  <a:cubicBezTo>
                    <a:pt x="20" y="120"/>
                    <a:pt x="40" y="144"/>
                    <a:pt x="69" y="144"/>
                  </a:cubicBezTo>
                  <a:cubicBezTo>
                    <a:pt x="94" y="144"/>
                    <a:pt x="112" y="127"/>
                    <a:pt x="113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8" name="Freeform 186"/>
            <p:cNvSpPr>
              <a:spLocks noChangeArrowheads="1"/>
            </p:cNvSpPr>
            <p:nvPr/>
          </p:nvSpPr>
          <p:spPr bwMode="auto">
            <a:xfrm>
              <a:off x="5781799" y="3223868"/>
              <a:ext cx="40759" cy="48170"/>
            </a:xfrm>
            <a:custGeom>
              <a:avLst/>
              <a:gdLst>
                <a:gd name="T0" fmla="*/ 19 w 95"/>
                <a:gd name="T1" fmla="*/ 69 h 115"/>
                <a:gd name="T2" fmla="*/ 19 w 95"/>
                <a:gd name="T3" fmla="*/ 69 h 115"/>
                <a:gd name="T4" fmla="*/ 41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5 h 115"/>
                <a:gd name="T18" fmla="*/ 38 w 95"/>
                <a:gd name="T19" fmla="*/ 114 h 115"/>
                <a:gd name="T20" fmla="*/ 5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9"/>
                  </a:moveTo>
                  <a:lnTo>
                    <a:pt x="19" y="69"/>
                  </a:lnTo>
                  <a:cubicBezTo>
                    <a:pt x="19" y="88"/>
                    <a:pt x="24" y="98"/>
                    <a:pt x="41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7" y="108"/>
                    <a:pt x="55" y="114"/>
                    <a:pt x="38" y="114"/>
                  </a:cubicBezTo>
                  <a:cubicBezTo>
                    <a:pt x="23" y="114"/>
                    <a:pt x="11" y="109"/>
                    <a:pt x="5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9" name="Freeform 187"/>
            <p:cNvSpPr>
              <a:spLocks noChangeArrowheads="1"/>
            </p:cNvSpPr>
            <p:nvPr/>
          </p:nvSpPr>
          <p:spPr bwMode="auto">
            <a:xfrm>
              <a:off x="5833674" y="3223868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18 w 55"/>
                <a:gd name="T17" fmla="*/ 52 h 114"/>
                <a:gd name="T18" fmla="*/ 18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1"/>
                    <a:pt x="18" y="52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0" name="Freeform 188"/>
            <p:cNvSpPr>
              <a:spLocks noChangeArrowheads="1"/>
            </p:cNvSpPr>
            <p:nvPr/>
          </p:nvSpPr>
          <p:spPr bwMode="auto">
            <a:xfrm>
              <a:off x="5857759" y="3223868"/>
              <a:ext cx="42612" cy="46316"/>
            </a:xfrm>
            <a:custGeom>
              <a:avLst/>
              <a:gdLst>
                <a:gd name="T0" fmla="*/ 0 w 103"/>
                <a:gd name="T1" fmla="*/ 0 h 112"/>
                <a:gd name="T2" fmla="*/ 20 w 103"/>
                <a:gd name="T3" fmla="*/ 0 h 112"/>
                <a:gd name="T4" fmla="*/ 51 w 103"/>
                <a:gd name="T5" fmla="*/ 89 h 112"/>
                <a:gd name="T6" fmla="*/ 81 w 103"/>
                <a:gd name="T7" fmla="*/ 0 h 112"/>
                <a:gd name="T8" fmla="*/ 102 w 103"/>
                <a:gd name="T9" fmla="*/ 0 h 112"/>
                <a:gd name="T10" fmla="*/ 61 w 103"/>
                <a:gd name="T11" fmla="*/ 111 h 112"/>
                <a:gd name="T12" fmla="*/ 40 w 103"/>
                <a:gd name="T13" fmla="*/ 111 h 112"/>
                <a:gd name="T14" fmla="*/ 0 w 103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2">
                  <a:moveTo>
                    <a:pt x="0" y="0"/>
                  </a:moveTo>
                  <a:lnTo>
                    <a:pt x="20" y="0"/>
                  </a:lnTo>
                  <a:lnTo>
                    <a:pt x="51" y="89"/>
                  </a:lnTo>
                  <a:lnTo>
                    <a:pt x="81" y="0"/>
                  </a:lnTo>
                  <a:lnTo>
                    <a:pt x="102" y="0"/>
                  </a:lnTo>
                  <a:lnTo>
                    <a:pt x="61" y="111"/>
                  </a:lnTo>
                  <a:lnTo>
                    <a:pt x="40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1" name="Freeform 189"/>
            <p:cNvSpPr>
              <a:spLocks noChangeArrowheads="1"/>
            </p:cNvSpPr>
            <p:nvPr/>
          </p:nvSpPr>
          <p:spPr bwMode="auto">
            <a:xfrm>
              <a:off x="5904076" y="3222014"/>
              <a:ext cx="42611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0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3" y="102"/>
                    <a:pt x="52" y="102"/>
                  </a:cubicBezTo>
                  <a:cubicBezTo>
                    <a:pt x="68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3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2" name="Freeform 190"/>
            <p:cNvSpPr>
              <a:spLocks noChangeArrowheads="1"/>
            </p:cNvSpPr>
            <p:nvPr/>
          </p:nvSpPr>
          <p:spPr bwMode="auto">
            <a:xfrm>
              <a:off x="5983741" y="3207193"/>
              <a:ext cx="22232" cy="62991"/>
            </a:xfrm>
            <a:custGeom>
              <a:avLst/>
              <a:gdLst>
                <a:gd name="T0" fmla="*/ 34 w 55"/>
                <a:gd name="T1" fmla="*/ 44 h 150"/>
                <a:gd name="T2" fmla="*/ 34 w 55"/>
                <a:gd name="T3" fmla="*/ 44 h 150"/>
                <a:gd name="T4" fmla="*/ 0 w 55"/>
                <a:gd name="T5" fmla="*/ 44 h 150"/>
                <a:gd name="T6" fmla="*/ 0 w 55"/>
                <a:gd name="T7" fmla="*/ 29 h 150"/>
                <a:gd name="T8" fmla="*/ 39 w 55"/>
                <a:gd name="T9" fmla="*/ 0 h 150"/>
                <a:gd name="T10" fmla="*/ 54 w 55"/>
                <a:gd name="T11" fmla="*/ 0 h 150"/>
                <a:gd name="T12" fmla="*/ 54 w 55"/>
                <a:gd name="T13" fmla="*/ 149 h 150"/>
                <a:gd name="T14" fmla="*/ 34 w 55"/>
                <a:gd name="T15" fmla="*/ 149 h 150"/>
                <a:gd name="T16" fmla="*/ 34 w 55"/>
                <a:gd name="T17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0">
                  <a:moveTo>
                    <a:pt x="34" y="44"/>
                  </a:moveTo>
                  <a:lnTo>
                    <a:pt x="34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8"/>
                    <a:pt x="37" y="20"/>
                    <a:pt x="3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34" y="149"/>
                    <a:pt x="34" y="149"/>
                    <a:pt x="34" y="149"/>
                  </a:cubicBezTo>
                  <a:lnTo>
                    <a:pt x="3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84009" y="3205341"/>
            <a:ext cx="303839" cy="68549"/>
            <a:chOff x="6584009" y="3205341"/>
            <a:chExt cx="303839" cy="68549"/>
          </a:xfrm>
        </p:grpSpPr>
        <p:sp>
          <p:nvSpPr>
            <p:cNvPr id="3263" name="Freeform 191"/>
            <p:cNvSpPr>
              <a:spLocks noChangeArrowheads="1"/>
            </p:cNvSpPr>
            <p:nvPr/>
          </p:nvSpPr>
          <p:spPr bwMode="auto">
            <a:xfrm>
              <a:off x="6584009" y="3205341"/>
              <a:ext cx="57434" cy="68549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70 w 136"/>
                <a:gd name="T5" fmla="*/ 162 h 163"/>
                <a:gd name="T6" fmla="*/ 0 w 136"/>
                <a:gd name="T7" fmla="*/ 79 h 163"/>
                <a:gd name="T8" fmla="*/ 72 w 136"/>
                <a:gd name="T9" fmla="*/ 0 h 163"/>
                <a:gd name="T10" fmla="*/ 133 w 136"/>
                <a:gd name="T11" fmla="*/ 50 h 163"/>
                <a:gd name="T12" fmla="*/ 113 w 136"/>
                <a:gd name="T13" fmla="*/ 50 h 163"/>
                <a:gd name="T14" fmla="*/ 71 w 136"/>
                <a:gd name="T15" fmla="*/ 19 h 163"/>
                <a:gd name="T16" fmla="*/ 22 w 136"/>
                <a:gd name="T17" fmla="*/ 81 h 163"/>
                <a:gd name="T18" fmla="*/ 71 w 136"/>
                <a:gd name="T19" fmla="*/ 144 h 163"/>
                <a:gd name="T20" fmla="*/ 115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0" y="30"/>
                    <a:pt x="94" y="19"/>
                    <a:pt x="71" y="19"/>
                  </a:cubicBezTo>
                  <a:cubicBezTo>
                    <a:pt x="40" y="19"/>
                    <a:pt x="22" y="42"/>
                    <a:pt x="22" y="81"/>
                  </a:cubicBezTo>
                  <a:cubicBezTo>
                    <a:pt x="22" y="120"/>
                    <a:pt x="42" y="144"/>
                    <a:pt x="71" y="144"/>
                  </a:cubicBezTo>
                  <a:cubicBezTo>
                    <a:pt x="96" y="144"/>
                    <a:pt x="114" y="127"/>
                    <a:pt x="115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4" name="Freeform 192"/>
            <p:cNvSpPr>
              <a:spLocks noChangeArrowheads="1"/>
            </p:cNvSpPr>
            <p:nvPr/>
          </p:nvSpPr>
          <p:spPr bwMode="auto">
            <a:xfrm>
              <a:off x="6648853" y="3223868"/>
              <a:ext cx="40759" cy="48170"/>
            </a:xfrm>
            <a:custGeom>
              <a:avLst/>
              <a:gdLst>
                <a:gd name="T0" fmla="*/ 20 w 95"/>
                <a:gd name="T1" fmla="*/ 69 h 115"/>
                <a:gd name="T2" fmla="*/ 20 w 95"/>
                <a:gd name="T3" fmla="*/ 69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5 h 115"/>
                <a:gd name="T18" fmla="*/ 39 w 95"/>
                <a:gd name="T19" fmla="*/ 114 h 115"/>
                <a:gd name="T20" fmla="*/ 6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20 w 95"/>
                <a:gd name="T29" fmla="*/ 0 h 115"/>
                <a:gd name="T30" fmla="*/ 20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20" y="69"/>
                  </a:moveTo>
                  <a:lnTo>
                    <a:pt x="20" y="69"/>
                  </a:lnTo>
                  <a:cubicBezTo>
                    <a:pt x="20" y="88"/>
                    <a:pt x="24" y="98"/>
                    <a:pt x="42" y="98"/>
                  </a:cubicBezTo>
                  <a:cubicBezTo>
                    <a:pt x="64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8"/>
                    <a:pt x="56" y="114"/>
                    <a:pt x="39" y="114"/>
                  </a:cubicBezTo>
                  <a:cubicBezTo>
                    <a:pt x="23" y="114"/>
                    <a:pt x="12" y="109"/>
                    <a:pt x="6" y="100"/>
                  </a:cubicBezTo>
                  <a:cubicBezTo>
                    <a:pt x="0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5" name="Freeform 193"/>
            <p:cNvSpPr>
              <a:spLocks noChangeArrowheads="1"/>
            </p:cNvSpPr>
            <p:nvPr/>
          </p:nvSpPr>
          <p:spPr bwMode="auto">
            <a:xfrm>
              <a:off x="6700728" y="3223868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9 w 55"/>
                <a:gd name="T5" fmla="*/ 2 h 114"/>
                <a:gd name="T6" fmla="*/ 19 w 55"/>
                <a:gd name="T7" fmla="*/ 22 h 114"/>
                <a:gd name="T8" fmla="*/ 50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50 w 55"/>
                <a:gd name="T15" fmla="*/ 20 h 114"/>
                <a:gd name="T16" fmla="*/ 20 w 55"/>
                <a:gd name="T17" fmla="*/ 52 h 114"/>
                <a:gd name="T18" fmla="*/ 20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5" y="7"/>
                    <a:pt x="35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20" y="31"/>
                    <a:pt x="20" y="52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" name="Freeform 194"/>
            <p:cNvSpPr>
              <a:spLocks noChangeArrowheads="1"/>
            </p:cNvSpPr>
            <p:nvPr/>
          </p:nvSpPr>
          <p:spPr bwMode="auto">
            <a:xfrm>
              <a:off x="6724812" y="3223868"/>
              <a:ext cx="42612" cy="46316"/>
            </a:xfrm>
            <a:custGeom>
              <a:avLst/>
              <a:gdLst>
                <a:gd name="T0" fmla="*/ 0 w 103"/>
                <a:gd name="T1" fmla="*/ 0 h 112"/>
                <a:gd name="T2" fmla="*/ 20 w 103"/>
                <a:gd name="T3" fmla="*/ 0 h 112"/>
                <a:gd name="T4" fmla="*/ 51 w 103"/>
                <a:gd name="T5" fmla="*/ 89 h 112"/>
                <a:gd name="T6" fmla="*/ 83 w 103"/>
                <a:gd name="T7" fmla="*/ 0 h 112"/>
                <a:gd name="T8" fmla="*/ 102 w 103"/>
                <a:gd name="T9" fmla="*/ 0 h 112"/>
                <a:gd name="T10" fmla="*/ 62 w 103"/>
                <a:gd name="T11" fmla="*/ 111 h 112"/>
                <a:gd name="T12" fmla="*/ 42 w 103"/>
                <a:gd name="T13" fmla="*/ 111 h 112"/>
                <a:gd name="T14" fmla="*/ 0 w 103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2">
                  <a:moveTo>
                    <a:pt x="0" y="0"/>
                  </a:moveTo>
                  <a:lnTo>
                    <a:pt x="20" y="0"/>
                  </a:lnTo>
                  <a:lnTo>
                    <a:pt x="51" y="89"/>
                  </a:lnTo>
                  <a:lnTo>
                    <a:pt x="83" y="0"/>
                  </a:lnTo>
                  <a:lnTo>
                    <a:pt x="102" y="0"/>
                  </a:lnTo>
                  <a:lnTo>
                    <a:pt x="62" y="111"/>
                  </a:lnTo>
                  <a:lnTo>
                    <a:pt x="42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7" name="Freeform 195"/>
            <p:cNvSpPr>
              <a:spLocks noChangeArrowheads="1"/>
            </p:cNvSpPr>
            <p:nvPr/>
          </p:nvSpPr>
          <p:spPr bwMode="auto">
            <a:xfrm>
              <a:off x="6771130" y="3222014"/>
              <a:ext cx="42611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8" y="102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8" name="Freeform 196"/>
            <p:cNvSpPr>
              <a:spLocks noChangeArrowheads="1"/>
            </p:cNvSpPr>
            <p:nvPr/>
          </p:nvSpPr>
          <p:spPr bwMode="auto">
            <a:xfrm>
              <a:off x="6845237" y="3207193"/>
              <a:ext cx="42611" cy="62991"/>
            </a:xfrm>
            <a:custGeom>
              <a:avLst/>
              <a:gdLst>
                <a:gd name="T0" fmla="*/ 0 w 102"/>
                <a:gd name="T1" fmla="*/ 148 h 150"/>
                <a:gd name="T2" fmla="*/ 0 w 102"/>
                <a:gd name="T3" fmla="*/ 148 h 150"/>
                <a:gd name="T4" fmla="*/ 47 w 102"/>
                <a:gd name="T5" fmla="*/ 83 h 150"/>
                <a:gd name="T6" fmla="*/ 59 w 102"/>
                <a:gd name="T7" fmla="*/ 76 h 150"/>
                <a:gd name="T8" fmla="*/ 81 w 102"/>
                <a:gd name="T9" fmla="*/ 44 h 150"/>
                <a:gd name="T10" fmla="*/ 51 w 102"/>
                <a:gd name="T11" fmla="*/ 18 h 150"/>
                <a:gd name="T12" fmla="*/ 22 w 102"/>
                <a:gd name="T13" fmla="*/ 52 h 150"/>
                <a:gd name="T14" fmla="*/ 22 w 102"/>
                <a:gd name="T15" fmla="*/ 54 h 150"/>
                <a:gd name="T16" fmla="*/ 3 w 102"/>
                <a:gd name="T17" fmla="*/ 54 h 150"/>
                <a:gd name="T18" fmla="*/ 3 w 102"/>
                <a:gd name="T19" fmla="*/ 51 h 150"/>
                <a:gd name="T20" fmla="*/ 52 w 102"/>
                <a:gd name="T21" fmla="*/ 0 h 150"/>
                <a:gd name="T22" fmla="*/ 101 w 102"/>
                <a:gd name="T23" fmla="*/ 45 h 150"/>
                <a:gd name="T24" fmla="*/ 68 w 102"/>
                <a:gd name="T25" fmla="*/ 91 h 150"/>
                <a:gd name="T26" fmla="*/ 56 w 102"/>
                <a:gd name="T27" fmla="*/ 98 h 150"/>
                <a:gd name="T28" fmla="*/ 21 w 102"/>
                <a:gd name="T29" fmla="*/ 132 h 150"/>
                <a:gd name="T30" fmla="*/ 101 w 102"/>
                <a:gd name="T31" fmla="*/ 132 h 150"/>
                <a:gd name="T32" fmla="*/ 101 w 102"/>
                <a:gd name="T33" fmla="*/ 149 h 150"/>
                <a:gd name="T34" fmla="*/ 0 w 102"/>
                <a:gd name="T35" fmla="*/ 149 h 150"/>
                <a:gd name="T36" fmla="*/ 0 w 102"/>
                <a:gd name="T37" fmla="*/ 14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0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4" y="100"/>
                    <a:pt x="47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8"/>
                    <a:pt x="81" y="59"/>
                    <a:pt x="81" y="44"/>
                  </a:cubicBezTo>
                  <a:cubicBezTo>
                    <a:pt x="81" y="28"/>
                    <a:pt x="70" y="18"/>
                    <a:pt x="51" y="18"/>
                  </a:cubicBezTo>
                  <a:cubicBezTo>
                    <a:pt x="33" y="18"/>
                    <a:pt x="22" y="31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1"/>
                  </a:cubicBezTo>
                  <a:cubicBezTo>
                    <a:pt x="3" y="20"/>
                    <a:pt x="22" y="0"/>
                    <a:pt x="52" y="0"/>
                  </a:cubicBezTo>
                  <a:cubicBezTo>
                    <a:pt x="81" y="0"/>
                    <a:pt x="101" y="18"/>
                    <a:pt x="101" y="45"/>
                  </a:cubicBezTo>
                  <a:cubicBezTo>
                    <a:pt x="101" y="65"/>
                    <a:pt x="90" y="80"/>
                    <a:pt x="68" y="91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36" y="108"/>
                    <a:pt x="25" y="117"/>
                    <a:pt x="21" y="132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451063" y="3205341"/>
            <a:ext cx="305692" cy="68549"/>
            <a:chOff x="7451063" y="3205341"/>
            <a:chExt cx="305692" cy="68549"/>
          </a:xfrm>
        </p:grpSpPr>
        <p:sp>
          <p:nvSpPr>
            <p:cNvPr id="3269" name="Freeform 197"/>
            <p:cNvSpPr>
              <a:spLocks noChangeArrowheads="1"/>
            </p:cNvSpPr>
            <p:nvPr/>
          </p:nvSpPr>
          <p:spPr bwMode="auto">
            <a:xfrm>
              <a:off x="7451063" y="3205341"/>
              <a:ext cx="57434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0 h 163"/>
                <a:gd name="T12" fmla="*/ 113 w 135"/>
                <a:gd name="T13" fmla="*/ 50 h 163"/>
                <a:gd name="T14" fmla="*/ 71 w 135"/>
                <a:gd name="T15" fmla="*/ 19 h 163"/>
                <a:gd name="T16" fmla="*/ 22 w 135"/>
                <a:gd name="T17" fmla="*/ 81 h 163"/>
                <a:gd name="T18" fmla="*/ 71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9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3" y="19"/>
                    <a:pt x="71" y="19"/>
                  </a:cubicBezTo>
                  <a:cubicBezTo>
                    <a:pt x="39" y="19"/>
                    <a:pt x="22" y="42"/>
                    <a:pt x="22" y="81"/>
                  </a:cubicBezTo>
                  <a:cubicBezTo>
                    <a:pt x="22" y="120"/>
                    <a:pt x="41" y="144"/>
                    <a:pt x="71" y="144"/>
                  </a:cubicBezTo>
                  <a:cubicBezTo>
                    <a:pt x="96" y="144"/>
                    <a:pt x="113" y="127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0" name="Freeform 198"/>
            <p:cNvSpPr>
              <a:spLocks noChangeArrowheads="1"/>
            </p:cNvSpPr>
            <p:nvPr/>
          </p:nvSpPr>
          <p:spPr bwMode="auto">
            <a:xfrm>
              <a:off x="7517759" y="3223868"/>
              <a:ext cx="40759" cy="48170"/>
            </a:xfrm>
            <a:custGeom>
              <a:avLst/>
              <a:gdLst>
                <a:gd name="T0" fmla="*/ 20 w 95"/>
                <a:gd name="T1" fmla="*/ 69 h 115"/>
                <a:gd name="T2" fmla="*/ 20 w 95"/>
                <a:gd name="T3" fmla="*/ 69 h 115"/>
                <a:gd name="T4" fmla="*/ 42 w 95"/>
                <a:gd name="T5" fmla="*/ 98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6 w 95"/>
                <a:gd name="T15" fmla="*/ 111 h 115"/>
                <a:gd name="T16" fmla="*/ 76 w 95"/>
                <a:gd name="T17" fmla="*/ 95 h 115"/>
                <a:gd name="T18" fmla="*/ 38 w 95"/>
                <a:gd name="T19" fmla="*/ 114 h 115"/>
                <a:gd name="T20" fmla="*/ 5 w 95"/>
                <a:gd name="T21" fmla="*/ 100 h 115"/>
                <a:gd name="T22" fmla="*/ 0 w 95"/>
                <a:gd name="T23" fmla="*/ 73 h 115"/>
                <a:gd name="T24" fmla="*/ 0 w 95"/>
                <a:gd name="T25" fmla="*/ 67 h 115"/>
                <a:gd name="T26" fmla="*/ 0 w 95"/>
                <a:gd name="T27" fmla="*/ 0 h 115"/>
                <a:gd name="T28" fmla="*/ 20 w 95"/>
                <a:gd name="T29" fmla="*/ 0 h 115"/>
                <a:gd name="T30" fmla="*/ 20 w 95"/>
                <a:gd name="T31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20" y="69"/>
                  </a:moveTo>
                  <a:lnTo>
                    <a:pt x="20" y="69"/>
                  </a:lnTo>
                  <a:cubicBezTo>
                    <a:pt x="20" y="88"/>
                    <a:pt x="24" y="98"/>
                    <a:pt x="42" y="98"/>
                  </a:cubicBezTo>
                  <a:cubicBezTo>
                    <a:pt x="63" y="98"/>
                    <a:pt x="75" y="85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8"/>
                    <a:pt x="56" y="114"/>
                    <a:pt x="38" y="114"/>
                  </a:cubicBezTo>
                  <a:cubicBezTo>
                    <a:pt x="23" y="114"/>
                    <a:pt x="11" y="109"/>
                    <a:pt x="5" y="100"/>
                  </a:cubicBezTo>
                  <a:cubicBezTo>
                    <a:pt x="1" y="92"/>
                    <a:pt x="0" y="83"/>
                    <a:pt x="0" y="73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1" name="Freeform 199"/>
            <p:cNvSpPr>
              <a:spLocks noChangeArrowheads="1"/>
            </p:cNvSpPr>
            <p:nvPr/>
          </p:nvSpPr>
          <p:spPr bwMode="auto">
            <a:xfrm>
              <a:off x="7569634" y="3223868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7 w 55"/>
                <a:gd name="T5" fmla="*/ 2 h 114"/>
                <a:gd name="T6" fmla="*/ 17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9 w 55"/>
                <a:gd name="T15" fmla="*/ 20 h 114"/>
                <a:gd name="T16" fmla="*/ 19 w 55"/>
                <a:gd name="T17" fmla="*/ 52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2" name="Freeform 200"/>
            <p:cNvSpPr>
              <a:spLocks noChangeArrowheads="1"/>
            </p:cNvSpPr>
            <p:nvPr/>
          </p:nvSpPr>
          <p:spPr bwMode="auto">
            <a:xfrm>
              <a:off x="7591866" y="3223868"/>
              <a:ext cx="42612" cy="46316"/>
            </a:xfrm>
            <a:custGeom>
              <a:avLst/>
              <a:gdLst>
                <a:gd name="T0" fmla="*/ 0 w 103"/>
                <a:gd name="T1" fmla="*/ 0 h 112"/>
                <a:gd name="T2" fmla="*/ 20 w 103"/>
                <a:gd name="T3" fmla="*/ 0 h 112"/>
                <a:gd name="T4" fmla="*/ 51 w 103"/>
                <a:gd name="T5" fmla="*/ 89 h 112"/>
                <a:gd name="T6" fmla="*/ 82 w 103"/>
                <a:gd name="T7" fmla="*/ 0 h 112"/>
                <a:gd name="T8" fmla="*/ 102 w 103"/>
                <a:gd name="T9" fmla="*/ 0 h 112"/>
                <a:gd name="T10" fmla="*/ 61 w 103"/>
                <a:gd name="T11" fmla="*/ 111 h 112"/>
                <a:gd name="T12" fmla="*/ 42 w 103"/>
                <a:gd name="T13" fmla="*/ 111 h 112"/>
                <a:gd name="T14" fmla="*/ 0 w 103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2">
                  <a:moveTo>
                    <a:pt x="0" y="0"/>
                  </a:moveTo>
                  <a:lnTo>
                    <a:pt x="20" y="0"/>
                  </a:lnTo>
                  <a:lnTo>
                    <a:pt x="51" y="89"/>
                  </a:lnTo>
                  <a:lnTo>
                    <a:pt x="82" y="0"/>
                  </a:lnTo>
                  <a:lnTo>
                    <a:pt x="102" y="0"/>
                  </a:lnTo>
                  <a:lnTo>
                    <a:pt x="61" y="111"/>
                  </a:lnTo>
                  <a:lnTo>
                    <a:pt x="42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3" name="Freeform 201"/>
            <p:cNvSpPr>
              <a:spLocks noChangeArrowheads="1"/>
            </p:cNvSpPr>
            <p:nvPr/>
          </p:nvSpPr>
          <p:spPr bwMode="auto">
            <a:xfrm>
              <a:off x="7638184" y="3222014"/>
              <a:ext cx="42611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2 w 102"/>
                <a:gd name="T19" fmla="*/ 79 h 119"/>
                <a:gd name="T20" fmla="*/ 99 w 102"/>
                <a:gd name="T21" fmla="*/ 79 h 119"/>
                <a:gd name="T22" fmla="*/ 82 w 102"/>
                <a:gd name="T23" fmla="*/ 49 h 119"/>
                <a:gd name="T24" fmla="*/ 82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2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8"/>
                    <a:pt x="51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3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3" y="102"/>
                    <a:pt x="52" y="102"/>
                  </a:cubicBezTo>
                  <a:cubicBezTo>
                    <a:pt x="68" y="102"/>
                    <a:pt x="79" y="93"/>
                    <a:pt x="82" y="79"/>
                  </a:cubicBezTo>
                  <a:lnTo>
                    <a:pt x="99" y="79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2" y="28"/>
                    <a:pt x="70" y="16"/>
                    <a:pt x="51" y="16"/>
                  </a:cubicBezTo>
                  <a:cubicBezTo>
                    <a:pt x="33" y="16"/>
                    <a:pt x="22" y="28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4" name="Freeform 202"/>
            <p:cNvSpPr>
              <a:spLocks noChangeArrowheads="1"/>
            </p:cNvSpPr>
            <p:nvPr/>
          </p:nvSpPr>
          <p:spPr bwMode="auto">
            <a:xfrm>
              <a:off x="7712291" y="3207193"/>
              <a:ext cx="44464" cy="64844"/>
            </a:xfrm>
            <a:custGeom>
              <a:avLst/>
              <a:gdLst>
                <a:gd name="T0" fmla="*/ 20 w 104"/>
                <a:gd name="T1" fmla="*/ 103 h 155"/>
                <a:gd name="T2" fmla="*/ 20 w 104"/>
                <a:gd name="T3" fmla="*/ 103 h 155"/>
                <a:gd name="T4" fmla="*/ 51 w 104"/>
                <a:gd name="T5" fmla="*/ 136 h 155"/>
                <a:gd name="T6" fmla="*/ 83 w 104"/>
                <a:gd name="T7" fmla="*/ 107 h 155"/>
                <a:gd name="T8" fmla="*/ 51 w 104"/>
                <a:gd name="T9" fmla="*/ 80 h 155"/>
                <a:gd name="T10" fmla="*/ 41 w 104"/>
                <a:gd name="T11" fmla="*/ 80 h 155"/>
                <a:gd name="T12" fmla="*/ 41 w 104"/>
                <a:gd name="T13" fmla="*/ 64 h 155"/>
                <a:gd name="T14" fmla="*/ 47 w 104"/>
                <a:gd name="T15" fmla="*/ 64 h 155"/>
                <a:gd name="T16" fmla="*/ 77 w 104"/>
                <a:gd name="T17" fmla="*/ 41 h 155"/>
                <a:gd name="T18" fmla="*/ 51 w 104"/>
                <a:gd name="T19" fmla="*/ 18 h 155"/>
                <a:gd name="T20" fmla="*/ 23 w 104"/>
                <a:gd name="T21" fmla="*/ 49 h 155"/>
                <a:gd name="T22" fmla="*/ 3 w 104"/>
                <a:gd name="T23" fmla="*/ 49 h 155"/>
                <a:gd name="T24" fmla="*/ 3 w 104"/>
                <a:gd name="T25" fmla="*/ 48 h 155"/>
                <a:gd name="T26" fmla="*/ 50 w 104"/>
                <a:gd name="T27" fmla="*/ 0 h 155"/>
                <a:gd name="T28" fmla="*/ 98 w 104"/>
                <a:gd name="T29" fmla="*/ 40 h 155"/>
                <a:gd name="T30" fmla="*/ 79 w 104"/>
                <a:gd name="T31" fmla="*/ 70 h 155"/>
                <a:gd name="T32" fmla="*/ 103 w 104"/>
                <a:gd name="T33" fmla="*/ 107 h 155"/>
                <a:gd name="T34" fmla="*/ 50 w 104"/>
                <a:gd name="T35" fmla="*/ 154 h 155"/>
                <a:gd name="T36" fmla="*/ 0 w 104"/>
                <a:gd name="T37" fmla="*/ 104 h 155"/>
                <a:gd name="T38" fmla="*/ 0 w 104"/>
                <a:gd name="T39" fmla="*/ 103 h 155"/>
                <a:gd name="T40" fmla="*/ 20 w 104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55">
                  <a:moveTo>
                    <a:pt x="20" y="103"/>
                  </a:moveTo>
                  <a:lnTo>
                    <a:pt x="20" y="103"/>
                  </a:lnTo>
                  <a:cubicBezTo>
                    <a:pt x="20" y="124"/>
                    <a:pt x="31" y="136"/>
                    <a:pt x="51" y="136"/>
                  </a:cubicBezTo>
                  <a:cubicBezTo>
                    <a:pt x="71" y="136"/>
                    <a:pt x="83" y="125"/>
                    <a:pt x="83" y="107"/>
                  </a:cubicBezTo>
                  <a:cubicBezTo>
                    <a:pt x="83" y="90"/>
                    <a:pt x="72" y="80"/>
                    <a:pt x="51" y="80"/>
                  </a:cubicBezTo>
                  <a:cubicBezTo>
                    <a:pt x="48" y="80"/>
                    <a:pt x="45" y="80"/>
                    <a:pt x="41" y="80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4" y="64"/>
                    <a:pt x="46" y="64"/>
                    <a:pt x="47" y="64"/>
                  </a:cubicBezTo>
                  <a:cubicBezTo>
                    <a:pt x="68" y="64"/>
                    <a:pt x="77" y="58"/>
                    <a:pt x="77" y="41"/>
                  </a:cubicBezTo>
                  <a:cubicBezTo>
                    <a:pt x="77" y="26"/>
                    <a:pt x="68" y="18"/>
                    <a:pt x="51" y="18"/>
                  </a:cubicBezTo>
                  <a:cubicBezTo>
                    <a:pt x="33" y="18"/>
                    <a:pt x="23" y="28"/>
                    <a:pt x="2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8"/>
                  </a:cubicBezTo>
                  <a:cubicBezTo>
                    <a:pt x="3" y="19"/>
                    <a:pt x="22" y="0"/>
                    <a:pt x="50" y="0"/>
                  </a:cubicBezTo>
                  <a:cubicBezTo>
                    <a:pt x="81" y="0"/>
                    <a:pt x="98" y="16"/>
                    <a:pt x="98" y="40"/>
                  </a:cubicBezTo>
                  <a:cubicBezTo>
                    <a:pt x="98" y="54"/>
                    <a:pt x="92" y="65"/>
                    <a:pt x="79" y="70"/>
                  </a:cubicBezTo>
                  <a:cubicBezTo>
                    <a:pt x="95" y="76"/>
                    <a:pt x="103" y="89"/>
                    <a:pt x="103" y="107"/>
                  </a:cubicBezTo>
                  <a:cubicBezTo>
                    <a:pt x="103" y="135"/>
                    <a:pt x="84" y="154"/>
                    <a:pt x="50" y="154"/>
                  </a:cubicBezTo>
                  <a:cubicBezTo>
                    <a:pt x="20" y="154"/>
                    <a:pt x="0" y="135"/>
                    <a:pt x="0" y="104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20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342202" y="3207193"/>
            <a:ext cx="261227" cy="64845"/>
            <a:chOff x="8342202" y="3207193"/>
            <a:chExt cx="261227" cy="64845"/>
          </a:xfrm>
        </p:grpSpPr>
        <p:sp>
          <p:nvSpPr>
            <p:cNvPr id="3275" name="Freeform 203"/>
            <p:cNvSpPr>
              <a:spLocks noChangeArrowheads="1"/>
            </p:cNvSpPr>
            <p:nvPr/>
          </p:nvSpPr>
          <p:spPr bwMode="auto">
            <a:xfrm>
              <a:off x="8342202" y="3207193"/>
              <a:ext cx="40759" cy="64844"/>
            </a:xfrm>
            <a:custGeom>
              <a:avLst/>
              <a:gdLst>
                <a:gd name="T0" fmla="*/ 0 w 98"/>
                <a:gd name="T1" fmla="*/ 0 h 154"/>
                <a:gd name="T2" fmla="*/ 20 w 98"/>
                <a:gd name="T3" fmla="*/ 0 h 154"/>
                <a:gd name="T4" fmla="*/ 20 w 98"/>
                <a:gd name="T5" fmla="*/ 134 h 154"/>
                <a:gd name="T6" fmla="*/ 97 w 98"/>
                <a:gd name="T7" fmla="*/ 134 h 154"/>
                <a:gd name="T8" fmla="*/ 97 w 98"/>
                <a:gd name="T9" fmla="*/ 153 h 154"/>
                <a:gd name="T10" fmla="*/ 0 w 98"/>
                <a:gd name="T11" fmla="*/ 153 h 154"/>
                <a:gd name="T12" fmla="*/ 0 w 98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54">
                  <a:moveTo>
                    <a:pt x="0" y="0"/>
                  </a:moveTo>
                  <a:lnTo>
                    <a:pt x="20" y="0"/>
                  </a:lnTo>
                  <a:lnTo>
                    <a:pt x="20" y="134"/>
                  </a:lnTo>
                  <a:lnTo>
                    <a:pt x="97" y="134"/>
                  </a:lnTo>
                  <a:lnTo>
                    <a:pt x="97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6" name="Freeform 204"/>
            <p:cNvSpPr>
              <a:spLocks noChangeArrowheads="1"/>
            </p:cNvSpPr>
            <p:nvPr/>
          </p:nvSpPr>
          <p:spPr bwMode="auto">
            <a:xfrm>
              <a:off x="8386666" y="3222014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1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20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8" y="118"/>
                    <a:pt x="0" y="97"/>
                    <a:pt x="0" y="60"/>
                  </a:cubicBezTo>
                  <a:cubicBezTo>
                    <a:pt x="0" y="22"/>
                    <a:pt x="18" y="0"/>
                    <a:pt x="50" y="0"/>
                  </a:cubicBezTo>
                  <a:cubicBezTo>
                    <a:pt x="81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1" y="102"/>
                    <a:pt x="51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0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" name="Freeform 205"/>
            <p:cNvSpPr>
              <a:spLocks noChangeArrowheads="1"/>
            </p:cNvSpPr>
            <p:nvPr/>
          </p:nvSpPr>
          <p:spPr bwMode="auto">
            <a:xfrm>
              <a:off x="8432982" y="3210898"/>
              <a:ext cx="24085" cy="61139"/>
            </a:xfrm>
            <a:custGeom>
              <a:avLst/>
              <a:gdLst>
                <a:gd name="T0" fmla="*/ 46 w 56"/>
                <a:gd name="T1" fmla="*/ 128 h 145"/>
                <a:gd name="T2" fmla="*/ 46 w 56"/>
                <a:gd name="T3" fmla="*/ 128 h 145"/>
                <a:gd name="T4" fmla="*/ 55 w 56"/>
                <a:gd name="T5" fmla="*/ 127 h 145"/>
                <a:gd name="T6" fmla="*/ 55 w 56"/>
                <a:gd name="T7" fmla="*/ 142 h 145"/>
                <a:gd name="T8" fmla="*/ 41 w 56"/>
                <a:gd name="T9" fmla="*/ 144 h 145"/>
                <a:gd name="T10" fmla="*/ 17 w 56"/>
                <a:gd name="T11" fmla="*/ 121 h 145"/>
                <a:gd name="T12" fmla="*/ 17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7 w 56"/>
                <a:gd name="T19" fmla="*/ 31 h 145"/>
                <a:gd name="T20" fmla="*/ 17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4 h 145"/>
                <a:gd name="T34" fmla="*/ 46 w 56"/>
                <a:gd name="T35" fmla="*/ 12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5" y="12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4"/>
                    <a:pt x="35" y="114"/>
                    <a:pt x="35" y="114"/>
                  </a:cubicBezTo>
                  <a:cubicBezTo>
                    <a:pt x="35" y="123"/>
                    <a:pt x="38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" name="Freeform 206"/>
            <p:cNvSpPr>
              <a:spLocks noChangeArrowheads="1"/>
            </p:cNvSpPr>
            <p:nvPr/>
          </p:nvSpPr>
          <p:spPr bwMode="auto">
            <a:xfrm>
              <a:off x="8457068" y="3210898"/>
              <a:ext cx="24084" cy="61139"/>
            </a:xfrm>
            <a:custGeom>
              <a:avLst/>
              <a:gdLst>
                <a:gd name="T0" fmla="*/ 45 w 57"/>
                <a:gd name="T1" fmla="*/ 128 h 145"/>
                <a:gd name="T2" fmla="*/ 45 w 57"/>
                <a:gd name="T3" fmla="*/ 128 h 145"/>
                <a:gd name="T4" fmla="*/ 56 w 57"/>
                <a:gd name="T5" fmla="*/ 127 h 145"/>
                <a:gd name="T6" fmla="*/ 56 w 57"/>
                <a:gd name="T7" fmla="*/ 142 h 145"/>
                <a:gd name="T8" fmla="*/ 41 w 57"/>
                <a:gd name="T9" fmla="*/ 144 h 145"/>
                <a:gd name="T10" fmla="*/ 17 w 57"/>
                <a:gd name="T11" fmla="*/ 121 h 145"/>
                <a:gd name="T12" fmla="*/ 17 w 57"/>
                <a:gd name="T13" fmla="*/ 46 h 145"/>
                <a:gd name="T14" fmla="*/ 0 w 57"/>
                <a:gd name="T15" fmla="*/ 46 h 145"/>
                <a:gd name="T16" fmla="*/ 0 w 57"/>
                <a:gd name="T17" fmla="*/ 31 h 145"/>
                <a:gd name="T18" fmla="*/ 17 w 57"/>
                <a:gd name="T19" fmla="*/ 31 h 145"/>
                <a:gd name="T20" fmla="*/ 17 w 57"/>
                <a:gd name="T21" fmla="*/ 0 h 145"/>
                <a:gd name="T22" fmla="*/ 36 w 57"/>
                <a:gd name="T23" fmla="*/ 0 h 145"/>
                <a:gd name="T24" fmla="*/ 36 w 57"/>
                <a:gd name="T25" fmla="*/ 31 h 145"/>
                <a:gd name="T26" fmla="*/ 56 w 57"/>
                <a:gd name="T27" fmla="*/ 31 h 145"/>
                <a:gd name="T28" fmla="*/ 56 w 57"/>
                <a:gd name="T29" fmla="*/ 46 h 145"/>
                <a:gd name="T30" fmla="*/ 36 w 57"/>
                <a:gd name="T31" fmla="*/ 46 h 145"/>
                <a:gd name="T32" fmla="*/ 36 w 57"/>
                <a:gd name="T33" fmla="*/ 114 h 145"/>
                <a:gd name="T34" fmla="*/ 45 w 57"/>
                <a:gd name="T35" fmla="*/ 12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5" y="128"/>
                  </a:moveTo>
                  <a:lnTo>
                    <a:pt x="45" y="128"/>
                  </a:lnTo>
                  <a:cubicBezTo>
                    <a:pt x="48" y="128"/>
                    <a:pt x="51" y="127"/>
                    <a:pt x="56" y="127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50" y="143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3"/>
                    <a:pt x="37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" name="Freeform 207"/>
            <p:cNvSpPr>
              <a:spLocks noChangeArrowheads="1"/>
            </p:cNvSpPr>
            <p:nvPr/>
          </p:nvSpPr>
          <p:spPr bwMode="auto">
            <a:xfrm>
              <a:off x="8486711" y="3222014"/>
              <a:ext cx="42611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8"/>
                    <a:pt x="50" y="118"/>
                  </a:cubicBezTo>
                  <a:cubicBezTo>
                    <a:pt x="20" y="118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" name="Freeform 208"/>
            <p:cNvSpPr>
              <a:spLocks noChangeArrowheads="1"/>
            </p:cNvSpPr>
            <p:nvPr/>
          </p:nvSpPr>
          <p:spPr bwMode="auto">
            <a:xfrm>
              <a:off x="8538586" y="3223868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8 w 55"/>
                <a:gd name="T5" fmla="*/ 2 h 114"/>
                <a:gd name="T6" fmla="*/ 18 w 55"/>
                <a:gd name="T7" fmla="*/ 22 h 114"/>
                <a:gd name="T8" fmla="*/ 49 w 55"/>
                <a:gd name="T9" fmla="*/ 0 h 114"/>
                <a:gd name="T10" fmla="*/ 54 w 55"/>
                <a:gd name="T11" fmla="*/ 0 h 114"/>
                <a:gd name="T12" fmla="*/ 54 w 55"/>
                <a:gd name="T13" fmla="*/ 20 h 114"/>
                <a:gd name="T14" fmla="*/ 49 w 55"/>
                <a:gd name="T15" fmla="*/ 20 h 114"/>
                <a:gd name="T16" fmla="*/ 19 w 55"/>
                <a:gd name="T17" fmla="*/ 52 h 114"/>
                <a:gd name="T18" fmla="*/ 19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0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" name="Freeform 209"/>
            <p:cNvSpPr>
              <a:spLocks noChangeArrowheads="1"/>
            </p:cNvSpPr>
            <p:nvPr/>
          </p:nvSpPr>
          <p:spPr bwMode="auto">
            <a:xfrm>
              <a:off x="8564523" y="3222014"/>
              <a:ext cx="38906" cy="50023"/>
            </a:xfrm>
            <a:custGeom>
              <a:avLst/>
              <a:gdLst>
                <a:gd name="T0" fmla="*/ 19 w 93"/>
                <a:gd name="T1" fmla="*/ 79 h 119"/>
                <a:gd name="T2" fmla="*/ 19 w 93"/>
                <a:gd name="T3" fmla="*/ 79 h 119"/>
                <a:gd name="T4" fmla="*/ 47 w 93"/>
                <a:gd name="T5" fmla="*/ 102 h 119"/>
                <a:gd name="T6" fmla="*/ 73 w 93"/>
                <a:gd name="T7" fmla="*/ 84 h 119"/>
                <a:gd name="T8" fmla="*/ 57 w 93"/>
                <a:gd name="T9" fmla="*/ 68 h 119"/>
                <a:gd name="T10" fmla="*/ 36 w 93"/>
                <a:gd name="T11" fmla="*/ 63 h 119"/>
                <a:gd name="T12" fmla="*/ 4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4 h 119"/>
                <a:gd name="T20" fmla="*/ 71 w 93"/>
                <a:gd name="T21" fmla="*/ 34 h 119"/>
                <a:gd name="T22" fmla="*/ 45 w 93"/>
                <a:gd name="T23" fmla="*/ 15 h 119"/>
                <a:gd name="T24" fmla="*/ 22 w 93"/>
                <a:gd name="T25" fmla="*/ 31 h 119"/>
                <a:gd name="T26" fmla="*/ 40 w 93"/>
                <a:gd name="T27" fmla="*/ 45 h 119"/>
                <a:gd name="T28" fmla="*/ 59 w 93"/>
                <a:gd name="T29" fmla="*/ 50 h 119"/>
                <a:gd name="T30" fmla="*/ 92 w 93"/>
                <a:gd name="T31" fmla="*/ 81 h 119"/>
                <a:gd name="T32" fmla="*/ 45 w 93"/>
                <a:gd name="T33" fmla="*/ 118 h 119"/>
                <a:gd name="T34" fmla="*/ 0 w 93"/>
                <a:gd name="T35" fmla="*/ 79 h 119"/>
                <a:gd name="T36" fmla="*/ 19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9"/>
                  </a:moveTo>
                  <a:lnTo>
                    <a:pt x="19" y="79"/>
                  </a:lnTo>
                  <a:cubicBezTo>
                    <a:pt x="20" y="93"/>
                    <a:pt x="30" y="102"/>
                    <a:pt x="47" y="102"/>
                  </a:cubicBezTo>
                  <a:cubicBezTo>
                    <a:pt x="64" y="102"/>
                    <a:pt x="73" y="94"/>
                    <a:pt x="73" y="84"/>
                  </a:cubicBezTo>
                  <a:cubicBezTo>
                    <a:pt x="73" y="75"/>
                    <a:pt x="68" y="72"/>
                    <a:pt x="57" y="68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13" y="58"/>
                    <a:pt x="4" y="51"/>
                    <a:pt x="4" y="32"/>
                  </a:cubicBezTo>
                  <a:cubicBezTo>
                    <a:pt x="4" y="12"/>
                    <a:pt x="19" y="0"/>
                    <a:pt x="45" y="0"/>
                  </a:cubicBezTo>
                  <a:cubicBezTo>
                    <a:pt x="72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1" y="34"/>
                    <a:pt x="71" y="34"/>
                    <a:pt x="71" y="34"/>
                  </a:cubicBezTo>
                  <a:cubicBezTo>
                    <a:pt x="70" y="23"/>
                    <a:pt x="61" y="15"/>
                    <a:pt x="45" y="15"/>
                  </a:cubicBezTo>
                  <a:cubicBezTo>
                    <a:pt x="31" y="15"/>
                    <a:pt x="22" y="22"/>
                    <a:pt x="22" y="31"/>
                  </a:cubicBezTo>
                  <a:cubicBezTo>
                    <a:pt x="22" y="39"/>
                    <a:pt x="29" y="42"/>
                    <a:pt x="40" y="45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81" y="55"/>
                    <a:pt x="92" y="62"/>
                    <a:pt x="92" y="81"/>
                  </a:cubicBezTo>
                  <a:cubicBezTo>
                    <a:pt x="92" y="104"/>
                    <a:pt x="75" y="118"/>
                    <a:pt x="45" y="118"/>
                  </a:cubicBezTo>
                  <a:cubicBezTo>
                    <a:pt x="17" y="118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3" name="Group 322"/>
          <p:cNvGrpSpPr/>
          <p:nvPr/>
        </p:nvGrpSpPr>
        <p:grpSpPr>
          <a:xfrm>
            <a:off x="568361" y="4022372"/>
            <a:ext cx="196384" cy="85223"/>
            <a:chOff x="568361" y="4022372"/>
            <a:chExt cx="196384" cy="85223"/>
          </a:xfrm>
        </p:grpSpPr>
        <p:sp>
          <p:nvSpPr>
            <p:cNvPr id="3282" name="Freeform 210"/>
            <p:cNvSpPr>
              <a:spLocks noChangeArrowheads="1"/>
            </p:cNvSpPr>
            <p:nvPr/>
          </p:nvSpPr>
          <p:spPr bwMode="auto">
            <a:xfrm>
              <a:off x="568361" y="4022372"/>
              <a:ext cx="46316" cy="64844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1 w 111"/>
                <a:gd name="T9" fmla="*/ 6 h 155"/>
                <a:gd name="T10" fmla="*/ 110 w 111"/>
                <a:gd name="T11" fmla="*/ 45 h 155"/>
                <a:gd name="T12" fmla="*/ 90 w 111"/>
                <a:gd name="T13" fmla="*/ 83 h 155"/>
                <a:gd name="T14" fmla="*/ 53 w 111"/>
                <a:gd name="T15" fmla="*/ 89 h 155"/>
                <a:gd name="T16" fmla="*/ 21 w 111"/>
                <a:gd name="T17" fmla="*/ 89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89 w 111"/>
                <a:gd name="T29" fmla="*/ 45 h 155"/>
                <a:gd name="T30" fmla="*/ 58 w 111"/>
                <a:gd name="T31" fmla="*/ 20 h 155"/>
                <a:gd name="T32" fmla="*/ 21 w 111"/>
                <a:gd name="T33" fmla="*/ 20 h 155"/>
                <a:gd name="T34" fmla="*/ 21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5" y="0"/>
                    <a:pt x="57" y="0"/>
                  </a:cubicBezTo>
                  <a:cubicBezTo>
                    <a:pt x="70" y="0"/>
                    <a:pt x="81" y="1"/>
                    <a:pt x="91" y="6"/>
                  </a:cubicBezTo>
                  <a:cubicBezTo>
                    <a:pt x="102" y="13"/>
                    <a:pt x="110" y="27"/>
                    <a:pt x="110" y="45"/>
                  </a:cubicBezTo>
                  <a:cubicBezTo>
                    <a:pt x="110" y="62"/>
                    <a:pt x="102" y="75"/>
                    <a:pt x="90" y="83"/>
                  </a:cubicBezTo>
                  <a:cubicBezTo>
                    <a:pt x="81" y="89"/>
                    <a:pt x="68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9" y="64"/>
                    <a:pt x="89" y="45"/>
                  </a:cubicBezTo>
                  <a:cubicBezTo>
                    <a:pt x="89" y="26"/>
                    <a:pt x="80" y="20"/>
                    <a:pt x="58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" name="Freeform 211"/>
            <p:cNvSpPr>
              <a:spLocks noChangeArrowheads="1"/>
            </p:cNvSpPr>
            <p:nvPr/>
          </p:nvSpPr>
          <p:spPr bwMode="auto">
            <a:xfrm>
              <a:off x="618382" y="4039046"/>
              <a:ext cx="44464" cy="50022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9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49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0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7 w 106"/>
                <a:gd name="T39" fmla="*/ 119 h 120"/>
                <a:gd name="T40" fmla="*/ 39 w 106"/>
                <a:gd name="T41" fmla="*/ 67 h 120"/>
                <a:gd name="T42" fmla="*/ 39 w 106"/>
                <a:gd name="T43" fmla="*/ 67 h 120"/>
                <a:gd name="T44" fmla="*/ 19 w 106"/>
                <a:gd name="T45" fmla="*/ 86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9 h 120"/>
                <a:gd name="T52" fmla="*/ 39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3" y="49"/>
                    <a:pt x="64" y="48"/>
                    <a:pt x="69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49" y="0"/>
                  </a:cubicBezTo>
                  <a:cubicBezTo>
                    <a:pt x="79" y="0"/>
                    <a:pt x="93" y="12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0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5" y="118"/>
                  </a:cubicBezTo>
                  <a:cubicBezTo>
                    <a:pt x="81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19" y="74"/>
                    <a:pt x="19" y="86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" name="Freeform 212"/>
            <p:cNvSpPr>
              <a:spLocks noChangeArrowheads="1"/>
            </p:cNvSpPr>
            <p:nvPr/>
          </p:nvSpPr>
          <p:spPr bwMode="auto">
            <a:xfrm>
              <a:off x="668405" y="4039046"/>
              <a:ext cx="44464" cy="68549"/>
            </a:xfrm>
            <a:custGeom>
              <a:avLst/>
              <a:gdLst>
                <a:gd name="T0" fmla="*/ 50 w 104"/>
                <a:gd name="T1" fmla="*/ 119 h 164"/>
                <a:gd name="T2" fmla="*/ 50 w 104"/>
                <a:gd name="T3" fmla="*/ 119 h 164"/>
                <a:gd name="T4" fmla="*/ 0 w 104"/>
                <a:gd name="T5" fmla="*/ 60 h 164"/>
                <a:gd name="T6" fmla="*/ 50 w 104"/>
                <a:gd name="T7" fmla="*/ 0 h 164"/>
                <a:gd name="T8" fmla="*/ 85 w 104"/>
                <a:gd name="T9" fmla="*/ 18 h 164"/>
                <a:gd name="T10" fmla="*/ 85 w 104"/>
                <a:gd name="T11" fmla="*/ 4 h 164"/>
                <a:gd name="T12" fmla="*/ 103 w 104"/>
                <a:gd name="T13" fmla="*/ 4 h 164"/>
                <a:gd name="T14" fmla="*/ 103 w 104"/>
                <a:gd name="T15" fmla="*/ 114 h 164"/>
                <a:gd name="T16" fmla="*/ 51 w 104"/>
                <a:gd name="T17" fmla="*/ 163 h 164"/>
                <a:gd name="T18" fmla="*/ 4 w 104"/>
                <a:gd name="T19" fmla="*/ 129 h 164"/>
                <a:gd name="T20" fmla="*/ 4 w 104"/>
                <a:gd name="T21" fmla="*/ 128 h 164"/>
                <a:gd name="T22" fmla="*/ 23 w 104"/>
                <a:gd name="T23" fmla="*/ 128 h 164"/>
                <a:gd name="T24" fmla="*/ 23 w 104"/>
                <a:gd name="T25" fmla="*/ 129 h 164"/>
                <a:gd name="T26" fmla="*/ 52 w 104"/>
                <a:gd name="T27" fmla="*/ 146 h 164"/>
                <a:gd name="T28" fmla="*/ 85 w 104"/>
                <a:gd name="T29" fmla="*/ 118 h 164"/>
                <a:gd name="T30" fmla="*/ 85 w 104"/>
                <a:gd name="T31" fmla="*/ 102 h 164"/>
                <a:gd name="T32" fmla="*/ 50 w 104"/>
                <a:gd name="T33" fmla="*/ 119 h 164"/>
                <a:gd name="T34" fmla="*/ 19 w 104"/>
                <a:gd name="T35" fmla="*/ 60 h 164"/>
                <a:gd name="T36" fmla="*/ 19 w 104"/>
                <a:gd name="T37" fmla="*/ 60 h 164"/>
                <a:gd name="T38" fmla="*/ 52 w 104"/>
                <a:gd name="T39" fmla="*/ 102 h 164"/>
                <a:gd name="T40" fmla="*/ 85 w 104"/>
                <a:gd name="T41" fmla="*/ 61 h 164"/>
                <a:gd name="T42" fmla="*/ 52 w 104"/>
                <a:gd name="T43" fmla="*/ 17 h 164"/>
                <a:gd name="T44" fmla="*/ 19 w 104"/>
                <a:gd name="T45" fmla="*/ 6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164">
                  <a:moveTo>
                    <a:pt x="50" y="119"/>
                  </a:moveTo>
                  <a:lnTo>
                    <a:pt x="50" y="119"/>
                  </a:lnTo>
                  <a:cubicBezTo>
                    <a:pt x="20" y="119"/>
                    <a:pt x="0" y="96"/>
                    <a:pt x="0" y="60"/>
                  </a:cubicBezTo>
                  <a:cubicBezTo>
                    <a:pt x="0" y="24"/>
                    <a:pt x="20" y="0"/>
                    <a:pt x="50" y="0"/>
                  </a:cubicBezTo>
                  <a:cubicBezTo>
                    <a:pt x="66" y="0"/>
                    <a:pt x="77" y="8"/>
                    <a:pt x="85" y="1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114"/>
                    <a:pt x="103" y="114"/>
                    <a:pt x="103" y="114"/>
                  </a:cubicBezTo>
                  <a:cubicBezTo>
                    <a:pt x="103" y="147"/>
                    <a:pt x="88" y="163"/>
                    <a:pt x="51" y="163"/>
                  </a:cubicBezTo>
                  <a:cubicBezTo>
                    <a:pt x="21" y="163"/>
                    <a:pt x="4" y="150"/>
                    <a:pt x="4" y="129"/>
                  </a:cubicBezTo>
                  <a:cubicBezTo>
                    <a:pt x="4" y="129"/>
                    <a:pt x="4" y="129"/>
                    <a:pt x="4" y="128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3" y="141"/>
                    <a:pt x="32" y="146"/>
                    <a:pt x="52" y="146"/>
                  </a:cubicBezTo>
                  <a:cubicBezTo>
                    <a:pt x="76" y="146"/>
                    <a:pt x="85" y="138"/>
                    <a:pt x="85" y="118"/>
                  </a:cubicBezTo>
                  <a:cubicBezTo>
                    <a:pt x="85" y="102"/>
                    <a:pt x="85" y="102"/>
                    <a:pt x="85" y="102"/>
                  </a:cubicBezTo>
                  <a:cubicBezTo>
                    <a:pt x="76" y="114"/>
                    <a:pt x="64" y="119"/>
                    <a:pt x="50" y="119"/>
                  </a:cubicBezTo>
                  <a:close/>
                  <a:moveTo>
                    <a:pt x="19" y="60"/>
                  </a:moveTo>
                  <a:lnTo>
                    <a:pt x="19" y="60"/>
                  </a:lnTo>
                  <a:cubicBezTo>
                    <a:pt x="19" y="87"/>
                    <a:pt x="32" y="102"/>
                    <a:pt x="52" y="102"/>
                  </a:cubicBezTo>
                  <a:cubicBezTo>
                    <a:pt x="75" y="102"/>
                    <a:pt x="85" y="89"/>
                    <a:pt x="85" y="61"/>
                  </a:cubicBezTo>
                  <a:cubicBezTo>
                    <a:pt x="85" y="33"/>
                    <a:pt x="74" y="17"/>
                    <a:pt x="52" y="17"/>
                  </a:cubicBezTo>
                  <a:cubicBezTo>
                    <a:pt x="31" y="17"/>
                    <a:pt x="19" y="33"/>
                    <a:pt x="19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" name="Freeform 213"/>
            <p:cNvSpPr>
              <a:spLocks noChangeArrowheads="1"/>
            </p:cNvSpPr>
            <p:nvPr/>
          </p:nvSpPr>
          <p:spPr bwMode="auto">
            <a:xfrm>
              <a:off x="722133" y="4039046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8 h 120"/>
                <a:gd name="T12" fmla="*/ 100 w 101"/>
                <a:gd name="T13" fmla="*/ 66 h 120"/>
                <a:gd name="T14" fmla="*/ 20 w 101"/>
                <a:gd name="T15" fmla="*/ 66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50 h 120"/>
                <a:gd name="T24" fmla="*/ 80 w 101"/>
                <a:gd name="T25" fmla="*/ 50 h 120"/>
                <a:gd name="T26" fmla="*/ 50 w 101"/>
                <a:gd name="T27" fmla="*/ 17 h 120"/>
                <a:gd name="T28" fmla="*/ 20 w 101"/>
                <a:gd name="T29" fmla="*/ 50 h 120"/>
                <a:gd name="T30" fmla="*/ 80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1"/>
                    <a:pt x="100" y="58"/>
                  </a:cubicBezTo>
                  <a:cubicBezTo>
                    <a:pt x="100" y="60"/>
                    <a:pt x="100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1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1437267" y="4022372"/>
            <a:ext cx="187120" cy="68550"/>
            <a:chOff x="1437267" y="4022372"/>
            <a:chExt cx="187120" cy="68550"/>
          </a:xfrm>
        </p:grpSpPr>
        <p:sp>
          <p:nvSpPr>
            <p:cNvPr id="3286" name="Freeform 214"/>
            <p:cNvSpPr>
              <a:spLocks noChangeArrowheads="1"/>
            </p:cNvSpPr>
            <p:nvPr/>
          </p:nvSpPr>
          <p:spPr bwMode="auto">
            <a:xfrm>
              <a:off x="1437267" y="4022372"/>
              <a:ext cx="57434" cy="68550"/>
            </a:xfrm>
            <a:custGeom>
              <a:avLst/>
              <a:gdLst>
                <a:gd name="T0" fmla="*/ 135 w 136"/>
                <a:gd name="T1" fmla="*/ 100 h 162"/>
                <a:gd name="T2" fmla="*/ 135 w 136"/>
                <a:gd name="T3" fmla="*/ 100 h 162"/>
                <a:gd name="T4" fmla="*/ 70 w 136"/>
                <a:gd name="T5" fmla="*/ 161 h 162"/>
                <a:gd name="T6" fmla="*/ 0 w 136"/>
                <a:gd name="T7" fmla="*/ 78 h 162"/>
                <a:gd name="T8" fmla="*/ 72 w 136"/>
                <a:gd name="T9" fmla="*/ 0 h 162"/>
                <a:gd name="T10" fmla="*/ 133 w 136"/>
                <a:gd name="T11" fmla="*/ 50 h 162"/>
                <a:gd name="T12" fmla="*/ 114 w 136"/>
                <a:gd name="T13" fmla="*/ 50 h 162"/>
                <a:gd name="T14" fmla="*/ 71 w 136"/>
                <a:gd name="T15" fmla="*/ 17 h 162"/>
                <a:gd name="T16" fmla="*/ 22 w 136"/>
                <a:gd name="T17" fmla="*/ 81 h 162"/>
                <a:gd name="T18" fmla="*/ 71 w 136"/>
                <a:gd name="T19" fmla="*/ 142 h 162"/>
                <a:gd name="T20" fmla="*/ 115 w 136"/>
                <a:gd name="T21" fmla="*/ 100 h 162"/>
                <a:gd name="T22" fmla="*/ 135 w 136"/>
                <a:gd name="T23" fmla="*/ 10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2">
                  <a:moveTo>
                    <a:pt x="135" y="100"/>
                  </a:moveTo>
                  <a:lnTo>
                    <a:pt x="135" y="100"/>
                  </a:lnTo>
                  <a:cubicBezTo>
                    <a:pt x="132" y="137"/>
                    <a:pt x="107" y="161"/>
                    <a:pt x="70" y="161"/>
                  </a:cubicBezTo>
                  <a:cubicBezTo>
                    <a:pt x="27" y="161"/>
                    <a:pt x="0" y="131"/>
                    <a:pt x="0" y="78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18"/>
                    <a:pt x="133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0" y="29"/>
                    <a:pt x="94" y="17"/>
                    <a:pt x="71" y="17"/>
                  </a:cubicBezTo>
                  <a:cubicBezTo>
                    <a:pt x="40" y="17"/>
                    <a:pt x="22" y="40"/>
                    <a:pt x="22" y="81"/>
                  </a:cubicBezTo>
                  <a:cubicBezTo>
                    <a:pt x="22" y="118"/>
                    <a:pt x="42" y="142"/>
                    <a:pt x="71" y="142"/>
                  </a:cubicBezTo>
                  <a:cubicBezTo>
                    <a:pt x="96" y="142"/>
                    <a:pt x="114" y="126"/>
                    <a:pt x="115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" name="Freeform 215"/>
            <p:cNvSpPr>
              <a:spLocks noChangeArrowheads="1"/>
            </p:cNvSpPr>
            <p:nvPr/>
          </p:nvSpPr>
          <p:spPr bwMode="auto">
            <a:xfrm>
              <a:off x="1500258" y="4039046"/>
              <a:ext cx="44464" cy="50022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6 h 120"/>
                <a:gd name="T6" fmla="*/ 39 w 107"/>
                <a:gd name="T7" fmla="*/ 50 h 120"/>
                <a:gd name="T8" fmla="*/ 70 w 107"/>
                <a:gd name="T9" fmla="*/ 46 h 120"/>
                <a:gd name="T10" fmla="*/ 75 w 107"/>
                <a:gd name="T11" fmla="*/ 35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7 w 107"/>
                <a:gd name="T39" fmla="*/ 119 h 120"/>
                <a:gd name="T40" fmla="*/ 40 w 107"/>
                <a:gd name="T41" fmla="*/ 67 h 120"/>
                <a:gd name="T42" fmla="*/ 40 w 107"/>
                <a:gd name="T43" fmla="*/ 67 h 120"/>
                <a:gd name="T44" fmla="*/ 20 w 107"/>
                <a:gd name="T45" fmla="*/ 86 h 120"/>
                <a:gd name="T46" fmla="*/ 40 w 107"/>
                <a:gd name="T47" fmla="*/ 102 h 120"/>
                <a:gd name="T48" fmla="*/ 75 w 107"/>
                <a:gd name="T49" fmla="*/ 75 h 120"/>
                <a:gd name="T50" fmla="*/ 75 w 107"/>
                <a:gd name="T51" fmla="*/ 59 h 120"/>
                <a:gd name="T52" fmla="*/ 40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6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9"/>
                    <a:pt x="65" y="48"/>
                    <a:pt x="70" y="46"/>
                  </a:cubicBezTo>
                  <a:cubicBezTo>
                    <a:pt x="75" y="44"/>
                    <a:pt x="75" y="42"/>
                    <a:pt x="75" y="35"/>
                  </a:cubicBezTo>
                  <a:cubicBezTo>
                    <a:pt x="75" y="23"/>
                    <a:pt x="67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4" y="12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9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9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5" y="113"/>
                    <a:pt x="52" y="119"/>
                    <a:pt x="37" y="119"/>
                  </a:cubicBezTo>
                  <a:close/>
                  <a:moveTo>
                    <a:pt x="40" y="67"/>
                  </a:moveTo>
                  <a:lnTo>
                    <a:pt x="40" y="67"/>
                  </a:lnTo>
                  <a:cubicBezTo>
                    <a:pt x="26" y="69"/>
                    <a:pt x="20" y="74"/>
                    <a:pt x="20" y="86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0" y="102"/>
                    <a:pt x="75" y="91"/>
                    <a:pt x="75" y="75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65" y="65"/>
                    <a:pt x="52" y="65"/>
                    <a:pt x="40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8" name="Freeform 216"/>
            <p:cNvSpPr>
              <a:spLocks noChangeArrowheads="1"/>
            </p:cNvSpPr>
            <p:nvPr/>
          </p:nvSpPr>
          <p:spPr bwMode="auto">
            <a:xfrm>
              <a:off x="1552133" y="4039046"/>
              <a:ext cx="22232" cy="48170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9 w 55"/>
                <a:gd name="T5" fmla="*/ 3 h 116"/>
                <a:gd name="T6" fmla="*/ 19 w 55"/>
                <a:gd name="T7" fmla="*/ 23 h 116"/>
                <a:gd name="T8" fmla="*/ 50 w 55"/>
                <a:gd name="T9" fmla="*/ 0 h 116"/>
                <a:gd name="T10" fmla="*/ 54 w 55"/>
                <a:gd name="T11" fmla="*/ 1 h 116"/>
                <a:gd name="T12" fmla="*/ 54 w 55"/>
                <a:gd name="T13" fmla="*/ 21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8"/>
                    <a:pt x="34" y="0"/>
                    <a:pt x="50" y="0"/>
                  </a:cubicBezTo>
                  <a:cubicBezTo>
                    <a:pt x="51" y="0"/>
                    <a:pt x="53" y="0"/>
                    <a:pt x="54" y="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9" name="Freeform 217"/>
            <p:cNvSpPr>
              <a:spLocks noChangeArrowheads="1"/>
            </p:cNvSpPr>
            <p:nvPr/>
          </p:nvSpPr>
          <p:spPr bwMode="auto">
            <a:xfrm>
              <a:off x="1579923" y="4022372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9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19 w 104"/>
                <a:gd name="T27" fmla="*/ 100 h 158"/>
                <a:gd name="T28" fmla="*/ 53 w 104"/>
                <a:gd name="T29" fmla="*/ 140 h 158"/>
                <a:gd name="T30" fmla="*/ 85 w 104"/>
                <a:gd name="T31" fmla="*/ 98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2"/>
                    <a:pt x="63" y="157"/>
                    <a:pt x="49" y="157"/>
                  </a:cubicBezTo>
                  <a:cubicBezTo>
                    <a:pt x="19" y="157"/>
                    <a:pt x="0" y="135"/>
                    <a:pt x="0" y="99"/>
                  </a:cubicBezTo>
                  <a:cubicBezTo>
                    <a:pt x="0" y="61"/>
                    <a:pt x="19" y="38"/>
                    <a:pt x="49" y="38"/>
                  </a:cubicBezTo>
                  <a:cubicBezTo>
                    <a:pt x="64" y="38"/>
                    <a:pt x="76" y="45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2" y="55"/>
                    <a:pt x="19" y="71"/>
                    <a:pt x="19" y="100"/>
                  </a:cubicBezTo>
                  <a:cubicBezTo>
                    <a:pt x="19" y="125"/>
                    <a:pt x="32" y="140"/>
                    <a:pt x="53" y="140"/>
                  </a:cubicBezTo>
                  <a:cubicBezTo>
                    <a:pt x="73" y="140"/>
                    <a:pt x="85" y="126"/>
                    <a:pt x="85" y="98"/>
                  </a:cubicBezTo>
                  <a:cubicBezTo>
                    <a:pt x="85" y="70"/>
                    <a:pt x="75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2185749" y="4022372"/>
            <a:ext cx="429821" cy="85223"/>
            <a:chOff x="2185749" y="4022372"/>
            <a:chExt cx="429821" cy="85223"/>
          </a:xfrm>
        </p:grpSpPr>
        <p:sp>
          <p:nvSpPr>
            <p:cNvPr id="3290" name="Freeform 218"/>
            <p:cNvSpPr>
              <a:spLocks noChangeArrowheads="1"/>
            </p:cNvSpPr>
            <p:nvPr/>
          </p:nvSpPr>
          <p:spPr bwMode="auto">
            <a:xfrm>
              <a:off x="2185749" y="4022372"/>
              <a:ext cx="50023" cy="68550"/>
            </a:xfrm>
            <a:custGeom>
              <a:avLst/>
              <a:gdLst>
                <a:gd name="T0" fmla="*/ 20 w 120"/>
                <a:gd name="T1" fmla="*/ 106 h 162"/>
                <a:gd name="T2" fmla="*/ 20 w 120"/>
                <a:gd name="T3" fmla="*/ 106 h 162"/>
                <a:gd name="T4" fmla="*/ 60 w 120"/>
                <a:gd name="T5" fmla="*/ 142 h 162"/>
                <a:gd name="T6" fmla="*/ 98 w 120"/>
                <a:gd name="T7" fmla="*/ 115 h 162"/>
                <a:gd name="T8" fmla="*/ 56 w 120"/>
                <a:gd name="T9" fmla="*/ 87 h 162"/>
                <a:gd name="T10" fmla="*/ 5 w 120"/>
                <a:gd name="T11" fmla="*/ 44 h 162"/>
                <a:gd name="T12" fmla="*/ 60 w 120"/>
                <a:gd name="T13" fmla="*/ 0 h 162"/>
                <a:gd name="T14" fmla="*/ 114 w 120"/>
                <a:gd name="T15" fmla="*/ 49 h 162"/>
                <a:gd name="T16" fmla="*/ 94 w 120"/>
                <a:gd name="T17" fmla="*/ 49 h 162"/>
                <a:gd name="T18" fmla="*/ 58 w 120"/>
                <a:gd name="T19" fmla="*/ 16 h 162"/>
                <a:gd name="T20" fmla="*/ 25 w 120"/>
                <a:gd name="T21" fmla="*/ 41 h 162"/>
                <a:gd name="T22" fmla="*/ 71 w 120"/>
                <a:gd name="T23" fmla="*/ 69 h 162"/>
                <a:gd name="T24" fmla="*/ 107 w 120"/>
                <a:gd name="T25" fmla="*/ 83 h 162"/>
                <a:gd name="T26" fmla="*/ 119 w 120"/>
                <a:gd name="T27" fmla="*/ 112 h 162"/>
                <a:gd name="T28" fmla="*/ 60 w 120"/>
                <a:gd name="T29" fmla="*/ 161 h 162"/>
                <a:gd name="T30" fmla="*/ 0 w 120"/>
                <a:gd name="T31" fmla="*/ 106 h 162"/>
                <a:gd name="T32" fmla="*/ 20 w 120"/>
                <a:gd name="T33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62">
                  <a:moveTo>
                    <a:pt x="20" y="106"/>
                  </a:moveTo>
                  <a:lnTo>
                    <a:pt x="20" y="106"/>
                  </a:lnTo>
                  <a:cubicBezTo>
                    <a:pt x="20" y="129"/>
                    <a:pt x="36" y="142"/>
                    <a:pt x="60" y="142"/>
                  </a:cubicBezTo>
                  <a:cubicBezTo>
                    <a:pt x="84" y="142"/>
                    <a:pt x="98" y="132"/>
                    <a:pt x="98" y="115"/>
                  </a:cubicBezTo>
                  <a:cubicBezTo>
                    <a:pt x="98" y="96"/>
                    <a:pt x="84" y="93"/>
                    <a:pt x="56" y="87"/>
                  </a:cubicBezTo>
                  <a:cubicBezTo>
                    <a:pt x="22" y="79"/>
                    <a:pt x="5" y="72"/>
                    <a:pt x="5" y="44"/>
                  </a:cubicBezTo>
                  <a:cubicBezTo>
                    <a:pt x="5" y="17"/>
                    <a:pt x="26" y="0"/>
                    <a:pt x="60" y="0"/>
                  </a:cubicBezTo>
                  <a:cubicBezTo>
                    <a:pt x="93" y="0"/>
                    <a:pt x="114" y="17"/>
                    <a:pt x="11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3" y="28"/>
                    <a:pt x="80" y="16"/>
                    <a:pt x="58" y="16"/>
                  </a:cubicBezTo>
                  <a:cubicBezTo>
                    <a:pt x="37" y="16"/>
                    <a:pt x="25" y="27"/>
                    <a:pt x="25" y="41"/>
                  </a:cubicBezTo>
                  <a:cubicBezTo>
                    <a:pt x="25" y="61"/>
                    <a:pt x="39" y="62"/>
                    <a:pt x="71" y="69"/>
                  </a:cubicBezTo>
                  <a:cubicBezTo>
                    <a:pt x="86" y="74"/>
                    <a:pt x="97" y="76"/>
                    <a:pt x="107" y="83"/>
                  </a:cubicBezTo>
                  <a:cubicBezTo>
                    <a:pt x="114" y="90"/>
                    <a:pt x="119" y="100"/>
                    <a:pt x="119" y="112"/>
                  </a:cubicBezTo>
                  <a:cubicBezTo>
                    <a:pt x="119" y="141"/>
                    <a:pt x="96" y="161"/>
                    <a:pt x="60" y="161"/>
                  </a:cubicBezTo>
                  <a:cubicBezTo>
                    <a:pt x="22" y="161"/>
                    <a:pt x="2" y="141"/>
                    <a:pt x="0" y="106"/>
                  </a:cubicBezTo>
                  <a:lnTo>
                    <a:pt x="20" y="10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1" name="Freeform 219"/>
            <p:cNvSpPr>
              <a:spLocks noChangeArrowheads="1"/>
            </p:cNvSpPr>
            <p:nvPr/>
          </p:nvSpPr>
          <p:spPr bwMode="auto">
            <a:xfrm>
              <a:off x="2246888" y="4039046"/>
              <a:ext cx="44464" cy="68549"/>
            </a:xfrm>
            <a:custGeom>
              <a:avLst/>
              <a:gdLst>
                <a:gd name="T0" fmla="*/ 0 w 104"/>
                <a:gd name="T1" fmla="*/ 4 h 162"/>
                <a:gd name="T2" fmla="*/ 0 w 104"/>
                <a:gd name="T3" fmla="*/ 4 h 162"/>
                <a:gd name="T4" fmla="*/ 19 w 104"/>
                <a:gd name="T5" fmla="*/ 4 h 162"/>
                <a:gd name="T6" fmla="*/ 19 w 104"/>
                <a:gd name="T7" fmla="*/ 20 h 162"/>
                <a:gd name="T8" fmla="*/ 54 w 104"/>
                <a:gd name="T9" fmla="*/ 0 h 162"/>
                <a:gd name="T10" fmla="*/ 103 w 104"/>
                <a:gd name="T11" fmla="*/ 60 h 162"/>
                <a:gd name="T12" fmla="*/ 54 w 104"/>
                <a:gd name="T13" fmla="*/ 119 h 162"/>
                <a:gd name="T14" fmla="*/ 19 w 104"/>
                <a:gd name="T15" fmla="*/ 102 h 162"/>
                <a:gd name="T16" fmla="*/ 19 w 104"/>
                <a:gd name="T17" fmla="*/ 161 h 162"/>
                <a:gd name="T18" fmla="*/ 0 w 104"/>
                <a:gd name="T19" fmla="*/ 161 h 162"/>
                <a:gd name="T20" fmla="*/ 0 w 104"/>
                <a:gd name="T21" fmla="*/ 4 h 162"/>
                <a:gd name="T22" fmla="*/ 51 w 104"/>
                <a:gd name="T23" fmla="*/ 102 h 162"/>
                <a:gd name="T24" fmla="*/ 51 w 104"/>
                <a:gd name="T25" fmla="*/ 102 h 162"/>
                <a:gd name="T26" fmla="*/ 85 w 104"/>
                <a:gd name="T27" fmla="*/ 59 h 162"/>
                <a:gd name="T28" fmla="*/ 51 w 104"/>
                <a:gd name="T29" fmla="*/ 17 h 162"/>
                <a:gd name="T30" fmla="*/ 18 w 104"/>
                <a:gd name="T31" fmla="*/ 61 h 162"/>
                <a:gd name="T32" fmla="*/ 51 w 104"/>
                <a:gd name="T33" fmla="*/ 10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2">
                  <a:moveTo>
                    <a:pt x="0" y="4"/>
                  </a:moveTo>
                  <a:lnTo>
                    <a:pt x="0" y="4"/>
                  </a:lnTo>
                  <a:cubicBezTo>
                    <a:pt x="19" y="4"/>
                    <a:pt x="19" y="4"/>
                    <a:pt x="19" y="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7" y="7"/>
                    <a:pt x="39" y="0"/>
                    <a:pt x="54" y="0"/>
                  </a:cubicBezTo>
                  <a:cubicBezTo>
                    <a:pt x="85" y="0"/>
                    <a:pt x="103" y="23"/>
                    <a:pt x="103" y="60"/>
                  </a:cubicBezTo>
                  <a:cubicBezTo>
                    <a:pt x="103" y="97"/>
                    <a:pt x="84" y="119"/>
                    <a:pt x="54" y="119"/>
                  </a:cubicBezTo>
                  <a:cubicBezTo>
                    <a:pt x="39" y="119"/>
                    <a:pt x="27" y="114"/>
                    <a:pt x="19" y="102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0" y="161"/>
                    <a:pt x="0" y="161"/>
                    <a:pt x="0" y="161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5" y="87"/>
                    <a:pt x="85" y="59"/>
                  </a:cubicBezTo>
                  <a:cubicBezTo>
                    <a:pt x="85" y="33"/>
                    <a:pt x="71" y="17"/>
                    <a:pt x="51" y="17"/>
                  </a:cubicBezTo>
                  <a:cubicBezTo>
                    <a:pt x="30" y="17"/>
                    <a:pt x="18" y="33"/>
                    <a:pt x="18" y="61"/>
                  </a:cubicBezTo>
                  <a:cubicBezTo>
                    <a:pt x="18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2" name="Freeform 220"/>
            <p:cNvSpPr>
              <a:spLocks noChangeArrowheads="1"/>
            </p:cNvSpPr>
            <p:nvPr/>
          </p:nvSpPr>
          <p:spPr bwMode="auto">
            <a:xfrm>
              <a:off x="2298763" y="4039046"/>
              <a:ext cx="22232" cy="48170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9 w 55"/>
                <a:gd name="T5" fmla="*/ 3 h 116"/>
                <a:gd name="T6" fmla="*/ 19 w 55"/>
                <a:gd name="T7" fmla="*/ 23 h 116"/>
                <a:gd name="T8" fmla="*/ 50 w 55"/>
                <a:gd name="T9" fmla="*/ 0 h 116"/>
                <a:gd name="T10" fmla="*/ 54 w 55"/>
                <a:gd name="T11" fmla="*/ 1 h 116"/>
                <a:gd name="T12" fmla="*/ 54 w 55"/>
                <a:gd name="T13" fmla="*/ 21 h 116"/>
                <a:gd name="T14" fmla="*/ 50 w 55"/>
                <a:gd name="T15" fmla="*/ 20 h 116"/>
                <a:gd name="T16" fmla="*/ 20 w 55"/>
                <a:gd name="T17" fmla="*/ 52 h 116"/>
                <a:gd name="T18" fmla="*/ 20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8"/>
                    <a:pt x="35" y="0"/>
                    <a:pt x="50" y="0"/>
                  </a:cubicBezTo>
                  <a:cubicBezTo>
                    <a:pt x="51" y="0"/>
                    <a:pt x="53" y="0"/>
                    <a:pt x="54" y="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20" y="32"/>
                    <a:pt x="20" y="52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3" name="Freeform 221"/>
            <p:cNvSpPr>
              <a:spLocks noChangeArrowheads="1"/>
            </p:cNvSpPr>
            <p:nvPr/>
          </p:nvSpPr>
          <p:spPr bwMode="auto">
            <a:xfrm>
              <a:off x="2326553" y="4039046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5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1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20 w 106"/>
                <a:gd name="T45" fmla="*/ 86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9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9"/>
                    <a:pt x="64" y="48"/>
                    <a:pt x="68" y="46"/>
                  </a:cubicBezTo>
                  <a:cubicBezTo>
                    <a:pt x="74" y="44"/>
                    <a:pt x="74" y="42"/>
                    <a:pt x="74" y="35"/>
                  </a:cubicBezTo>
                  <a:cubicBezTo>
                    <a:pt x="74" y="23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2" y="0"/>
                    <a:pt x="50" y="0"/>
                  </a:cubicBezTo>
                  <a:cubicBezTo>
                    <a:pt x="80" y="0"/>
                    <a:pt x="93" y="12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3" y="102"/>
                    <a:pt x="101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5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6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64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4" name="Freeform 222"/>
            <p:cNvSpPr>
              <a:spLocks noChangeArrowheads="1"/>
            </p:cNvSpPr>
            <p:nvPr/>
          </p:nvSpPr>
          <p:spPr bwMode="auto">
            <a:xfrm>
              <a:off x="2372870" y="4040899"/>
              <a:ext cx="44464" cy="66696"/>
            </a:xfrm>
            <a:custGeom>
              <a:avLst/>
              <a:gdLst>
                <a:gd name="T0" fmla="*/ 104 w 105"/>
                <a:gd name="T1" fmla="*/ 0 h 160"/>
                <a:gd name="T2" fmla="*/ 104 w 105"/>
                <a:gd name="T3" fmla="*/ 0 h 160"/>
                <a:gd name="T4" fmla="*/ 57 w 105"/>
                <a:gd name="T5" fmla="*/ 130 h 160"/>
                <a:gd name="T6" fmla="*/ 24 w 105"/>
                <a:gd name="T7" fmla="*/ 159 h 160"/>
                <a:gd name="T8" fmla="*/ 13 w 105"/>
                <a:gd name="T9" fmla="*/ 157 h 160"/>
                <a:gd name="T10" fmla="*/ 13 w 105"/>
                <a:gd name="T11" fmla="*/ 139 h 160"/>
                <a:gd name="T12" fmla="*/ 24 w 105"/>
                <a:gd name="T13" fmla="*/ 141 h 160"/>
                <a:gd name="T14" fmla="*/ 38 w 105"/>
                <a:gd name="T15" fmla="*/ 132 h 160"/>
                <a:gd name="T16" fmla="*/ 43 w 105"/>
                <a:gd name="T17" fmla="*/ 118 h 160"/>
                <a:gd name="T18" fmla="*/ 0 w 105"/>
                <a:gd name="T19" fmla="*/ 0 h 160"/>
                <a:gd name="T20" fmla="*/ 21 w 105"/>
                <a:gd name="T21" fmla="*/ 0 h 160"/>
                <a:gd name="T22" fmla="*/ 52 w 105"/>
                <a:gd name="T23" fmla="*/ 90 h 160"/>
                <a:gd name="T24" fmla="*/ 83 w 105"/>
                <a:gd name="T25" fmla="*/ 0 h 160"/>
                <a:gd name="T26" fmla="*/ 104 w 105"/>
                <a:gd name="T2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60">
                  <a:moveTo>
                    <a:pt x="104" y="0"/>
                  </a:moveTo>
                  <a:lnTo>
                    <a:pt x="104" y="0"/>
                  </a:lnTo>
                  <a:cubicBezTo>
                    <a:pt x="57" y="130"/>
                    <a:pt x="57" y="130"/>
                    <a:pt x="57" y="130"/>
                  </a:cubicBezTo>
                  <a:cubicBezTo>
                    <a:pt x="49" y="150"/>
                    <a:pt x="44" y="159"/>
                    <a:pt x="24" y="159"/>
                  </a:cubicBezTo>
                  <a:cubicBezTo>
                    <a:pt x="20" y="159"/>
                    <a:pt x="17" y="158"/>
                    <a:pt x="13" y="157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7" y="140"/>
                    <a:pt x="20" y="141"/>
                    <a:pt x="24" y="141"/>
                  </a:cubicBezTo>
                  <a:cubicBezTo>
                    <a:pt x="31" y="141"/>
                    <a:pt x="36" y="138"/>
                    <a:pt x="38" y="13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10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5" name="Freeform 223"/>
            <p:cNvSpPr>
              <a:spLocks noChangeArrowheads="1"/>
            </p:cNvSpPr>
            <p:nvPr/>
          </p:nvSpPr>
          <p:spPr bwMode="auto">
            <a:xfrm>
              <a:off x="2422892" y="4039046"/>
              <a:ext cx="44464" cy="68549"/>
            </a:xfrm>
            <a:custGeom>
              <a:avLst/>
              <a:gdLst>
                <a:gd name="T0" fmla="*/ 0 w 105"/>
                <a:gd name="T1" fmla="*/ 4 h 162"/>
                <a:gd name="T2" fmla="*/ 0 w 105"/>
                <a:gd name="T3" fmla="*/ 4 h 162"/>
                <a:gd name="T4" fmla="*/ 19 w 105"/>
                <a:gd name="T5" fmla="*/ 4 h 162"/>
                <a:gd name="T6" fmla="*/ 19 w 105"/>
                <a:gd name="T7" fmla="*/ 20 h 162"/>
                <a:gd name="T8" fmla="*/ 55 w 105"/>
                <a:gd name="T9" fmla="*/ 0 h 162"/>
                <a:gd name="T10" fmla="*/ 104 w 105"/>
                <a:gd name="T11" fmla="*/ 60 h 162"/>
                <a:gd name="T12" fmla="*/ 55 w 105"/>
                <a:gd name="T13" fmla="*/ 119 h 162"/>
                <a:gd name="T14" fmla="*/ 19 w 105"/>
                <a:gd name="T15" fmla="*/ 102 h 162"/>
                <a:gd name="T16" fmla="*/ 19 w 105"/>
                <a:gd name="T17" fmla="*/ 161 h 162"/>
                <a:gd name="T18" fmla="*/ 0 w 105"/>
                <a:gd name="T19" fmla="*/ 161 h 162"/>
                <a:gd name="T20" fmla="*/ 0 w 105"/>
                <a:gd name="T21" fmla="*/ 4 h 162"/>
                <a:gd name="T22" fmla="*/ 51 w 105"/>
                <a:gd name="T23" fmla="*/ 102 h 162"/>
                <a:gd name="T24" fmla="*/ 51 w 105"/>
                <a:gd name="T25" fmla="*/ 102 h 162"/>
                <a:gd name="T26" fmla="*/ 84 w 105"/>
                <a:gd name="T27" fmla="*/ 59 h 162"/>
                <a:gd name="T28" fmla="*/ 51 w 105"/>
                <a:gd name="T29" fmla="*/ 17 h 162"/>
                <a:gd name="T30" fmla="*/ 18 w 105"/>
                <a:gd name="T31" fmla="*/ 61 h 162"/>
                <a:gd name="T32" fmla="*/ 51 w 105"/>
                <a:gd name="T33" fmla="*/ 10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2">
                  <a:moveTo>
                    <a:pt x="0" y="4"/>
                  </a:moveTo>
                  <a:lnTo>
                    <a:pt x="0" y="4"/>
                  </a:lnTo>
                  <a:cubicBezTo>
                    <a:pt x="19" y="4"/>
                    <a:pt x="19" y="4"/>
                    <a:pt x="19" y="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8" y="7"/>
                    <a:pt x="39" y="0"/>
                    <a:pt x="55" y="0"/>
                  </a:cubicBezTo>
                  <a:cubicBezTo>
                    <a:pt x="84" y="0"/>
                    <a:pt x="104" y="23"/>
                    <a:pt x="104" y="60"/>
                  </a:cubicBezTo>
                  <a:cubicBezTo>
                    <a:pt x="104" y="97"/>
                    <a:pt x="84" y="119"/>
                    <a:pt x="55" y="119"/>
                  </a:cubicBezTo>
                  <a:cubicBezTo>
                    <a:pt x="39" y="119"/>
                    <a:pt x="28" y="114"/>
                    <a:pt x="19" y="102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0" y="161"/>
                    <a:pt x="0" y="161"/>
                    <a:pt x="0" y="161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7"/>
                    <a:pt x="84" y="59"/>
                  </a:cubicBezTo>
                  <a:cubicBezTo>
                    <a:pt x="84" y="33"/>
                    <a:pt x="72" y="17"/>
                    <a:pt x="51" y="17"/>
                  </a:cubicBezTo>
                  <a:cubicBezTo>
                    <a:pt x="30" y="17"/>
                    <a:pt x="18" y="33"/>
                    <a:pt x="18" y="61"/>
                  </a:cubicBezTo>
                  <a:cubicBezTo>
                    <a:pt x="18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6" name="Freeform 224"/>
            <p:cNvSpPr>
              <a:spLocks noChangeArrowheads="1"/>
            </p:cNvSpPr>
            <p:nvPr/>
          </p:nvSpPr>
          <p:spPr bwMode="auto">
            <a:xfrm>
              <a:off x="2474767" y="4039046"/>
              <a:ext cx="44464" cy="50022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0 h 120"/>
                <a:gd name="T8" fmla="*/ 69 w 107"/>
                <a:gd name="T9" fmla="*/ 46 h 120"/>
                <a:gd name="T10" fmla="*/ 75 w 107"/>
                <a:gd name="T11" fmla="*/ 35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3 w 107"/>
                <a:gd name="T23" fmla="*/ 35 h 120"/>
                <a:gd name="T24" fmla="*/ 93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4 w 107"/>
                <a:gd name="T33" fmla="*/ 118 h 120"/>
                <a:gd name="T34" fmla="*/ 76 w 107"/>
                <a:gd name="T35" fmla="*/ 101 h 120"/>
                <a:gd name="T36" fmla="*/ 76 w 107"/>
                <a:gd name="T37" fmla="*/ 101 h 120"/>
                <a:gd name="T38" fmla="*/ 36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19 w 107"/>
                <a:gd name="T45" fmla="*/ 86 h 120"/>
                <a:gd name="T46" fmla="*/ 39 w 107"/>
                <a:gd name="T47" fmla="*/ 102 h 120"/>
                <a:gd name="T48" fmla="*/ 75 w 107"/>
                <a:gd name="T49" fmla="*/ 75 h 120"/>
                <a:gd name="T50" fmla="*/ 75 w 107"/>
                <a:gd name="T51" fmla="*/ 59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9"/>
                    <a:pt x="64" y="48"/>
                    <a:pt x="69" y="46"/>
                  </a:cubicBezTo>
                  <a:cubicBezTo>
                    <a:pt x="75" y="44"/>
                    <a:pt x="75" y="42"/>
                    <a:pt x="75" y="35"/>
                  </a:cubicBezTo>
                  <a:cubicBezTo>
                    <a:pt x="75" y="23"/>
                    <a:pt x="66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1" y="0"/>
                    <a:pt x="50" y="0"/>
                  </a:cubicBezTo>
                  <a:cubicBezTo>
                    <a:pt x="80" y="0"/>
                    <a:pt x="93" y="12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9"/>
                    <a:pt x="94" y="102"/>
                    <a:pt x="101" y="102"/>
                  </a:cubicBezTo>
                  <a:cubicBezTo>
                    <a:pt x="102" y="102"/>
                    <a:pt x="104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9" y="118"/>
                    <a:pt x="94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2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6" y="69"/>
                    <a:pt x="19" y="74"/>
                    <a:pt x="19" y="86"/>
                  </a:cubicBezTo>
                  <a:cubicBezTo>
                    <a:pt x="19" y="96"/>
                    <a:pt x="27" y="102"/>
                    <a:pt x="39" y="102"/>
                  </a:cubicBezTo>
                  <a:cubicBezTo>
                    <a:pt x="60" y="102"/>
                    <a:pt x="75" y="91"/>
                    <a:pt x="75" y="75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64" y="65"/>
                    <a:pt x="52" y="65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" name="Freeform 225"/>
            <p:cNvSpPr>
              <a:spLocks noChangeArrowheads="1"/>
            </p:cNvSpPr>
            <p:nvPr/>
          </p:nvSpPr>
          <p:spPr bwMode="auto">
            <a:xfrm>
              <a:off x="2524790" y="4022372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8" name="Freeform 226"/>
            <p:cNvSpPr>
              <a:spLocks noChangeArrowheads="1"/>
            </p:cNvSpPr>
            <p:nvPr/>
          </p:nvSpPr>
          <p:spPr bwMode="auto">
            <a:xfrm>
              <a:off x="2545169" y="4039046"/>
              <a:ext cx="40759" cy="48170"/>
            </a:xfrm>
            <a:custGeom>
              <a:avLst/>
              <a:gdLst>
                <a:gd name="T0" fmla="*/ 74 w 95"/>
                <a:gd name="T1" fmla="*/ 46 h 116"/>
                <a:gd name="T2" fmla="*/ 74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8 w 95"/>
                <a:gd name="T15" fmla="*/ 3 h 116"/>
                <a:gd name="T16" fmla="*/ 18 w 95"/>
                <a:gd name="T17" fmla="*/ 19 h 116"/>
                <a:gd name="T18" fmla="*/ 55 w 95"/>
                <a:gd name="T19" fmla="*/ 0 h 116"/>
                <a:gd name="T20" fmla="*/ 89 w 95"/>
                <a:gd name="T21" fmla="*/ 16 h 116"/>
                <a:gd name="T22" fmla="*/ 94 w 95"/>
                <a:gd name="T23" fmla="*/ 42 h 116"/>
                <a:gd name="T24" fmla="*/ 94 w 95"/>
                <a:gd name="T25" fmla="*/ 48 h 116"/>
                <a:gd name="T26" fmla="*/ 94 w 95"/>
                <a:gd name="T27" fmla="*/ 115 h 116"/>
                <a:gd name="T28" fmla="*/ 74 w 95"/>
                <a:gd name="T29" fmla="*/ 115 h 116"/>
                <a:gd name="T30" fmla="*/ 74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30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7"/>
                    <a:pt x="39" y="0"/>
                    <a:pt x="55" y="0"/>
                  </a:cubicBezTo>
                  <a:cubicBezTo>
                    <a:pt x="71" y="0"/>
                    <a:pt x="83" y="6"/>
                    <a:pt x="89" y="16"/>
                  </a:cubicBezTo>
                  <a:cubicBezTo>
                    <a:pt x="93" y="23"/>
                    <a:pt x="94" y="32"/>
                    <a:pt x="94" y="42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" name="Freeform 227"/>
            <p:cNvSpPr>
              <a:spLocks noChangeArrowheads="1"/>
            </p:cNvSpPr>
            <p:nvPr/>
          </p:nvSpPr>
          <p:spPr bwMode="auto">
            <a:xfrm>
              <a:off x="2591486" y="4027930"/>
              <a:ext cx="24084" cy="61138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0 w 56"/>
                <a:gd name="T9" fmla="*/ 144 h 145"/>
                <a:gd name="T10" fmla="*/ 16 w 56"/>
                <a:gd name="T11" fmla="*/ 121 h 145"/>
                <a:gd name="T12" fmla="*/ 16 w 56"/>
                <a:gd name="T13" fmla="*/ 46 h 145"/>
                <a:gd name="T14" fmla="*/ 0 w 56"/>
                <a:gd name="T15" fmla="*/ 46 h 145"/>
                <a:gd name="T16" fmla="*/ 0 w 56"/>
                <a:gd name="T17" fmla="*/ 31 h 145"/>
                <a:gd name="T18" fmla="*/ 16 w 56"/>
                <a:gd name="T19" fmla="*/ 31 h 145"/>
                <a:gd name="T20" fmla="*/ 16 w 56"/>
                <a:gd name="T21" fmla="*/ 0 h 145"/>
                <a:gd name="T22" fmla="*/ 35 w 56"/>
                <a:gd name="T23" fmla="*/ 0 h 145"/>
                <a:gd name="T24" fmla="*/ 35 w 56"/>
                <a:gd name="T25" fmla="*/ 31 h 145"/>
                <a:gd name="T26" fmla="*/ 55 w 56"/>
                <a:gd name="T27" fmla="*/ 31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5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8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4" y="144"/>
                    <a:pt x="40" y="144"/>
                  </a:cubicBezTo>
                  <a:cubicBezTo>
                    <a:pt x="23" y="144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3158406" y="4022372"/>
            <a:ext cx="222321" cy="66696"/>
            <a:chOff x="3158406" y="4022372"/>
            <a:chExt cx="222321" cy="66696"/>
          </a:xfrm>
        </p:grpSpPr>
        <p:sp>
          <p:nvSpPr>
            <p:cNvPr id="3300" name="Freeform 228"/>
            <p:cNvSpPr>
              <a:spLocks noChangeArrowheads="1"/>
            </p:cNvSpPr>
            <p:nvPr/>
          </p:nvSpPr>
          <p:spPr bwMode="auto">
            <a:xfrm>
              <a:off x="3158406" y="4022372"/>
              <a:ext cx="50022" cy="64844"/>
            </a:xfrm>
            <a:custGeom>
              <a:avLst/>
              <a:gdLst>
                <a:gd name="T0" fmla="*/ 59 w 119"/>
                <a:gd name="T1" fmla="*/ 0 h 155"/>
                <a:gd name="T2" fmla="*/ 59 w 119"/>
                <a:gd name="T3" fmla="*/ 0 h 155"/>
                <a:gd name="T4" fmla="*/ 93 w 119"/>
                <a:gd name="T5" fmla="*/ 6 h 155"/>
                <a:gd name="T6" fmla="*/ 112 w 119"/>
                <a:gd name="T7" fmla="*/ 42 h 155"/>
                <a:gd name="T8" fmla="*/ 92 w 119"/>
                <a:gd name="T9" fmla="*/ 78 h 155"/>
                <a:gd name="T10" fmla="*/ 109 w 119"/>
                <a:gd name="T11" fmla="*/ 106 h 155"/>
                <a:gd name="T12" fmla="*/ 110 w 119"/>
                <a:gd name="T13" fmla="*/ 132 h 155"/>
                <a:gd name="T14" fmla="*/ 118 w 119"/>
                <a:gd name="T15" fmla="*/ 150 h 155"/>
                <a:gd name="T16" fmla="*/ 118 w 119"/>
                <a:gd name="T17" fmla="*/ 154 h 155"/>
                <a:gd name="T18" fmla="*/ 94 w 119"/>
                <a:gd name="T19" fmla="*/ 154 h 155"/>
                <a:gd name="T20" fmla="*/ 89 w 119"/>
                <a:gd name="T21" fmla="*/ 133 h 155"/>
                <a:gd name="T22" fmla="*/ 88 w 119"/>
                <a:gd name="T23" fmla="*/ 112 h 155"/>
                <a:gd name="T24" fmla="*/ 54 w 119"/>
                <a:gd name="T25" fmla="*/ 88 h 155"/>
                <a:gd name="T26" fmla="*/ 20 w 119"/>
                <a:gd name="T27" fmla="*/ 88 h 155"/>
                <a:gd name="T28" fmla="*/ 20 w 119"/>
                <a:gd name="T29" fmla="*/ 154 h 155"/>
                <a:gd name="T30" fmla="*/ 0 w 119"/>
                <a:gd name="T31" fmla="*/ 154 h 155"/>
                <a:gd name="T32" fmla="*/ 0 w 119"/>
                <a:gd name="T33" fmla="*/ 0 h 155"/>
                <a:gd name="T34" fmla="*/ 59 w 119"/>
                <a:gd name="T35" fmla="*/ 0 h 155"/>
                <a:gd name="T36" fmla="*/ 20 w 119"/>
                <a:gd name="T37" fmla="*/ 71 h 155"/>
                <a:gd name="T38" fmla="*/ 20 w 119"/>
                <a:gd name="T39" fmla="*/ 71 h 155"/>
                <a:gd name="T40" fmla="*/ 56 w 119"/>
                <a:gd name="T41" fmla="*/ 71 h 155"/>
                <a:gd name="T42" fmla="*/ 91 w 119"/>
                <a:gd name="T43" fmla="*/ 44 h 155"/>
                <a:gd name="T44" fmla="*/ 56 w 119"/>
                <a:gd name="T45" fmla="*/ 19 h 155"/>
                <a:gd name="T46" fmla="*/ 20 w 119"/>
                <a:gd name="T47" fmla="*/ 19 h 155"/>
                <a:gd name="T48" fmla="*/ 20 w 119"/>
                <a:gd name="T49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55">
                  <a:moveTo>
                    <a:pt x="59" y="0"/>
                  </a:moveTo>
                  <a:lnTo>
                    <a:pt x="59" y="0"/>
                  </a:lnTo>
                  <a:cubicBezTo>
                    <a:pt x="73" y="0"/>
                    <a:pt x="83" y="1"/>
                    <a:pt x="93" y="6"/>
                  </a:cubicBezTo>
                  <a:cubicBezTo>
                    <a:pt x="105" y="12"/>
                    <a:pt x="112" y="26"/>
                    <a:pt x="112" y="42"/>
                  </a:cubicBezTo>
                  <a:cubicBezTo>
                    <a:pt x="112" y="59"/>
                    <a:pt x="105" y="72"/>
                    <a:pt x="92" y="78"/>
                  </a:cubicBezTo>
                  <a:cubicBezTo>
                    <a:pt x="105" y="82"/>
                    <a:pt x="108" y="90"/>
                    <a:pt x="109" y="106"/>
                  </a:cubicBezTo>
                  <a:cubicBezTo>
                    <a:pt x="110" y="132"/>
                    <a:pt x="110" y="132"/>
                    <a:pt x="110" y="132"/>
                  </a:cubicBezTo>
                  <a:cubicBezTo>
                    <a:pt x="111" y="141"/>
                    <a:pt x="112" y="147"/>
                    <a:pt x="118" y="150"/>
                  </a:cubicBezTo>
                  <a:cubicBezTo>
                    <a:pt x="118" y="154"/>
                    <a:pt x="118" y="154"/>
                    <a:pt x="118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1" y="149"/>
                    <a:pt x="91" y="141"/>
                    <a:pt x="89" y="133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6" y="89"/>
                    <a:pt x="80" y="88"/>
                    <a:pt x="54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9" y="0"/>
                  </a:lnTo>
                  <a:close/>
                  <a:moveTo>
                    <a:pt x="20" y="71"/>
                  </a:moveTo>
                  <a:lnTo>
                    <a:pt x="20" y="71"/>
                  </a:lnTo>
                  <a:cubicBezTo>
                    <a:pt x="56" y="71"/>
                    <a:pt x="56" y="71"/>
                    <a:pt x="56" y="71"/>
                  </a:cubicBezTo>
                  <a:cubicBezTo>
                    <a:pt x="79" y="71"/>
                    <a:pt x="91" y="64"/>
                    <a:pt x="91" y="44"/>
                  </a:cubicBezTo>
                  <a:cubicBezTo>
                    <a:pt x="91" y="23"/>
                    <a:pt x="79" y="19"/>
                    <a:pt x="56" y="19"/>
                  </a:cubicBezTo>
                  <a:cubicBezTo>
                    <a:pt x="20" y="19"/>
                    <a:pt x="20" y="19"/>
                    <a:pt x="20" y="19"/>
                  </a:cubicBezTo>
                  <a:lnTo>
                    <a:pt x="20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1" name="Freeform 229"/>
            <p:cNvSpPr>
              <a:spLocks noChangeArrowheads="1"/>
            </p:cNvSpPr>
            <p:nvPr/>
          </p:nvSpPr>
          <p:spPr bwMode="auto">
            <a:xfrm>
              <a:off x="3213986" y="4039046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8"/>
                    <a:pt x="88" y="119"/>
                    <a:pt x="54" y="119"/>
                  </a:cubicBezTo>
                  <a:cubicBezTo>
                    <a:pt x="20" y="119"/>
                    <a:pt x="0" y="98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3"/>
                    <a:pt x="76" y="17"/>
                    <a:pt x="54" y="17"/>
                  </a:cubicBezTo>
                  <a:cubicBezTo>
                    <a:pt x="31" y="17"/>
                    <a:pt x="20" y="33"/>
                    <a:pt x="20" y="60"/>
                  </a:cubicBezTo>
                  <a:cubicBezTo>
                    <a:pt x="20" y="88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2" name="Freeform 230"/>
            <p:cNvSpPr>
              <a:spLocks noChangeArrowheads="1"/>
            </p:cNvSpPr>
            <p:nvPr/>
          </p:nvSpPr>
          <p:spPr bwMode="auto">
            <a:xfrm>
              <a:off x="3267713" y="4022372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3" name="Freeform 231"/>
            <p:cNvSpPr>
              <a:spLocks noChangeArrowheads="1"/>
            </p:cNvSpPr>
            <p:nvPr/>
          </p:nvSpPr>
          <p:spPr bwMode="auto">
            <a:xfrm>
              <a:off x="3288093" y="4022372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4" name="Freeform 232"/>
            <p:cNvSpPr>
              <a:spLocks noChangeArrowheads="1"/>
            </p:cNvSpPr>
            <p:nvPr/>
          </p:nvSpPr>
          <p:spPr bwMode="auto">
            <a:xfrm>
              <a:off x="3306620" y="4039046"/>
              <a:ext cx="42611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8 h 120"/>
                <a:gd name="T12" fmla="*/ 100 w 101"/>
                <a:gd name="T13" fmla="*/ 66 h 120"/>
                <a:gd name="T14" fmla="*/ 20 w 101"/>
                <a:gd name="T15" fmla="*/ 66 h 120"/>
                <a:gd name="T16" fmla="*/ 51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50 h 120"/>
                <a:gd name="T24" fmla="*/ 80 w 101"/>
                <a:gd name="T25" fmla="*/ 50 h 120"/>
                <a:gd name="T26" fmla="*/ 50 w 101"/>
                <a:gd name="T27" fmla="*/ 17 h 120"/>
                <a:gd name="T28" fmla="*/ 20 w 101"/>
                <a:gd name="T29" fmla="*/ 50 h 120"/>
                <a:gd name="T30" fmla="*/ 80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1"/>
                    <a:pt x="100" y="58"/>
                  </a:cubicBezTo>
                  <a:cubicBezTo>
                    <a:pt x="100" y="60"/>
                    <a:pt x="100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1" y="102"/>
                    <a:pt x="51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5" name="Freeform 233"/>
            <p:cNvSpPr>
              <a:spLocks noChangeArrowheads="1"/>
            </p:cNvSpPr>
            <p:nvPr/>
          </p:nvSpPr>
          <p:spPr bwMode="auto">
            <a:xfrm>
              <a:off x="3358495" y="4039046"/>
              <a:ext cx="22232" cy="48170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1 h 116"/>
                <a:gd name="T12" fmla="*/ 54 w 55"/>
                <a:gd name="T13" fmla="*/ 21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4036576" y="4022372"/>
            <a:ext cx="201941" cy="66697"/>
            <a:chOff x="4036576" y="4022372"/>
            <a:chExt cx="201941" cy="66697"/>
          </a:xfrm>
        </p:grpSpPr>
        <p:sp>
          <p:nvSpPr>
            <p:cNvPr id="3306" name="Freeform 234"/>
            <p:cNvSpPr>
              <a:spLocks noChangeArrowheads="1"/>
            </p:cNvSpPr>
            <p:nvPr/>
          </p:nvSpPr>
          <p:spPr bwMode="auto">
            <a:xfrm>
              <a:off x="4036576" y="4022372"/>
              <a:ext cx="50022" cy="64844"/>
            </a:xfrm>
            <a:custGeom>
              <a:avLst/>
              <a:gdLst>
                <a:gd name="T0" fmla="*/ 59 w 119"/>
                <a:gd name="T1" fmla="*/ 0 h 155"/>
                <a:gd name="T2" fmla="*/ 59 w 119"/>
                <a:gd name="T3" fmla="*/ 0 h 155"/>
                <a:gd name="T4" fmla="*/ 93 w 119"/>
                <a:gd name="T5" fmla="*/ 6 h 155"/>
                <a:gd name="T6" fmla="*/ 113 w 119"/>
                <a:gd name="T7" fmla="*/ 42 h 155"/>
                <a:gd name="T8" fmla="*/ 91 w 119"/>
                <a:gd name="T9" fmla="*/ 78 h 155"/>
                <a:gd name="T10" fmla="*/ 109 w 119"/>
                <a:gd name="T11" fmla="*/ 106 h 155"/>
                <a:gd name="T12" fmla="*/ 111 w 119"/>
                <a:gd name="T13" fmla="*/ 132 h 155"/>
                <a:gd name="T14" fmla="*/ 118 w 119"/>
                <a:gd name="T15" fmla="*/ 150 h 155"/>
                <a:gd name="T16" fmla="*/ 118 w 119"/>
                <a:gd name="T17" fmla="*/ 154 h 155"/>
                <a:gd name="T18" fmla="*/ 93 w 119"/>
                <a:gd name="T19" fmla="*/ 154 h 155"/>
                <a:gd name="T20" fmla="*/ 90 w 119"/>
                <a:gd name="T21" fmla="*/ 133 h 155"/>
                <a:gd name="T22" fmla="*/ 88 w 119"/>
                <a:gd name="T23" fmla="*/ 112 h 155"/>
                <a:gd name="T24" fmla="*/ 54 w 119"/>
                <a:gd name="T25" fmla="*/ 88 h 155"/>
                <a:gd name="T26" fmla="*/ 20 w 119"/>
                <a:gd name="T27" fmla="*/ 88 h 155"/>
                <a:gd name="T28" fmla="*/ 20 w 119"/>
                <a:gd name="T29" fmla="*/ 154 h 155"/>
                <a:gd name="T30" fmla="*/ 0 w 119"/>
                <a:gd name="T31" fmla="*/ 154 h 155"/>
                <a:gd name="T32" fmla="*/ 0 w 119"/>
                <a:gd name="T33" fmla="*/ 0 h 155"/>
                <a:gd name="T34" fmla="*/ 59 w 119"/>
                <a:gd name="T35" fmla="*/ 0 h 155"/>
                <a:gd name="T36" fmla="*/ 20 w 119"/>
                <a:gd name="T37" fmla="*/ 71 h 155"/>
                <a:gd name="T38" fmla="*/ 20 w 119"/>
                <a:gd name="T39" fmla="*/ 71 h 155"/>
                <a:gd name="T40" fmla="*/ 56 w 119"/>
                <a:gd name="T41" fmla="*/ 71 h 155"/>
                <a:gd name="T42" fmla="*/ 91 w 119"/>
                <a:gd name="T43" fmla="*/ 44 h 155"/>
                <a:gd name="T44" fmla="*/ 56 w 119"/>
                <a:gd name="T45" fmla="*/ 19 h 155"/>
                <a:gd name="T46" fmla="*/ 20 w 119"/>
                <a:gd name="T47" fmla="*/ 19 h 155"/>
                <a:gd name="T48" fmla="*/ 20 w 119"/>
                <a:gd name="T49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55">
                  <a:moveTo>
                    <a:pt x="59" y="0"/>
                  </a:moveTo>
                  <a:lnTo>
                    <a:pt x="59" y="0"/>
                  </a:lnTo>
                  <a:cubicBezTo>
                    <a:pt x="72" y="0"/>
                    <a:pt x="83" y="1"/>
                    <a:pt x="93" y="6"/>
                  </a:cubicBezTo>
                  <a:cubicBezTo>
                    <a:pt x="106" y="12"/>
                    <a:pt x="113" y="26"/>
                    <a:pt x="113" y="42"/>
                  </a:cubicBezTo>
                  <a:cubicBezTo>
                    <a:pt x="113" y="59"/>
                    <a:pt x="106" y="72"/>
                    <a:pt x="91" y="78"/>
                  </a:cubicBezTo>
                  <a:cubicBezTo>
                    <a:pt x="105" y="82"/>
                    <a:pt x="108" y="90"/>
                    <a:pt x="109" y="106"/>
                  </a:cubicBezTo>
                  <a:cubicBezTo>
                    <a:pt x="111" y="132"/>
                    <a:pt x="111" y="132"/>
                    <a:pt x="111" y="132"/>
                  </a:cubicBezTo>
                  <a:cubicBezTo>
                    <a:pt x="111" y="141"/>
                    <a:pt x="113" y="147"/>
                    <a:pt x="118" y="150"/>
                  </a:cubicBezTo>
                  <a:cubicBezTo>
                    <a:pt x="118" y="154"/>
                    <a:pt x="118" y="154"/>
                    <a:pt x="118" y="154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91" y="149"/>
                    <a:pt x="90" y="141"/>
                    <a:pt x="90" y="133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7" y="89"/>
                    <a:pt x="81" y="88"/>
                    <a:pt x="54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9" y="0"/>
                  </a:lnTo>
                  <a:close/>
                  <a:moveTo>
                    <a:pt x="20" y="71"/>
                  </a:moveTo>
                  <a:lnTo>
                    <a:pt x="20" y="71"/>
                  </a:lnTo>
                  <a:cubicBezTo>
                    <a:pt x="56" y="71"/>
                    <a:pt x="56" y="71"/>
                    <a:pt x="56" y="71"/>
                  </a:cubicBezTo>
                  <a:cubicBezTo>
                    <a:pt x="80" y="71"/>
                    <a:pt x="91" y="64"/>
                    <a:pt x="91" y="44"/>
                  </a:cubicBezTo>
                  <a:cubicBezTo>
                    <a:pt x="91" y="23"/>
                    <a:pt x="79" y="19"/>
                    <a:pt x="56" y="19"/>
                  </a:cubicBezTo>
                  <a:cubicBezTo>
                    <a:pt x="20" y="19"/>
                    <a:pt x="20" y="19"/>
                    <a:pt x="20" y="19"/>
                  </a:cubicBezTo>
                  <a:lnTo>
                    <a:pt x="20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" name="Freeform 235"/>
            <p:cNvSpPr>
              <a:spLocks noChangeArrowheads="1"/>
            </p:cNvSpPr>
            <p:nvPr/>
          </p:nvSpPr>
          <p:spPr bwMode="auto">
            <a:xfrm>
              <a:off x="4094008" y="4040899"/>
              <a:ext cx="40759" cy="48170"/>
            </a:xfrm>
            <a:custGeom>
              <a:avLst/>
              <a:gdLst>
                <a:gd name="T0" fmla="*/ 19 w 95"/>
                <a:gd name="T1" fmla="*/ 69 h 116"/>
                <a:gd name="T2" fmla="*/ 19 w 95"/>
                <a:gd name="T3" fmla="*/ 69 h 116"/>
                <a:gd name="T4" fmla="*/ 42 w 95"/>
                <a:gd name="T5" fmla="*/ 98 h 116"/>
                <a:gd name="T6" fmla="*/ 75 w 95"/>
                <a:gd name="T7" fmla="*/ 61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5 w 95"/>
                <a:gd name="T15" fmla="*/ 112 h 116"/>
                <a:gd name="T16" fmla="*/ 75 w 95"/>
                <a:gd name="T17" fmla="*/ 95 h 116"/>
                <a:gd name="T18" fmla="*/ 39 w 95"/>
                <a:gd name="T19" fmla="*/ 115 h 116"/>
                <a:gd name="T20" fmla="*/ 5 w 95"/>
                <a:gd name="T21" fmla="*/ 99 h 116"/>
                <a:gd name="T22" fmla="*/ 0 w 95"/>
                <a:gd name="T23" fmla="*/ 72 h 116"/>
                <a:gd name="T24" fmla="*/ 0 w 95"/>
                <a:gd name="T25" fmla="*/ 67 h 116"/>
                <a:gd name="T26" fmla="*/ 0 w 95"/>
                <a:gd name="T27" fmla="*/ 0 h 116"/>
                <a:gd name="T28" fmla="*/ 19 w 95"/>
                <a:gd name="T29" fmla="*/ 0 h 116"/>
                <a:gd name="T30" fmla="*/ 19 w 95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19" y="69"/>
                  </a:moveTo>
                  <a:lnTo>
                    <a:pt x="19" y="69"/>
                  </a:lnTo>
                  <a:cubicBezTo>
                    <a:pt x="19" y="89"/>
                    <a:pt x="24" y="98"/>
                    <a:pt x="42" y="98"/>
                  </a:cubicBezTo>
                  <a:cubicBezTo>
                    <a:pt x="64" y="98"/>
                    <a:pt x="75" y="85"/>
                    <a:pt x="75" y="6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8"/>
                    <a:pt x="55" y="115"/>
                    <a:pt x="39" y="115"/>
                  </a:cubicBezTo>
                  <a:cubicBezTo>
                    <a:pt x="23" y="115"/>
                    <a:pt x="10" y="109"/>
                    <a:pt x="5" y="99"/>
                  </a:cubicBezTo>
                  <a:cubicBezTo>
                    <a:pt x="0" y="92"/>
                    <a:pt x="0" y="84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8" name="Freeform 236"/>
            <p:cNvSpPr>
              <a:spLocks noChangeArrowheads="1"/>
            </p:cNvSpPr>
            <p:nvPr/>
          </p:nvSpPr>
          <p:spPr bwMode="auto">
            <a:xfrm>
              <a:off x="4145883" y="4022372"/>
              <a:ext cx="9264" cy="64844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9" name="Freeform 237"/>
            <p:cNvSpPr>
              <a:spLocks noChangeArrowheads="1"/>
            </p:cNvSpPr>
            <p:nvPr/>
          </p:nvSpPr>
          <p:spPr bwMode="auto">
            <a:xfrm>
              <a:off x="4164410" y="4039046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8 h 120"/>
                <a:gd name="T12" fmla="*/ 101 w 102"/>
                <a:gd name="T13" fmla="*/ 66 h 120"/>
                <a:gd name="T14" fmla="*/ 19 w 102"/>
                <a:gd name="T15" fmla="*/ 66 h 120"/>
                <a:gd name="T16" fmla="*/ 52 w 102"/>
                <a:gd name="T17" fmla="*/ 102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7 h 120"/>
                <a:gd name="T28" fmla="*/ 19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9"/>
                    <a:pt x="51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1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1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1" y="28"/>
                    <a:pt x="19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0" name="Freeform 238"/>
            <p:cNvSpPr>
              <a:spLocks noChangeArrowheads="1"/>
            </p:cNvSpPr>
            <p:nvPr/>
          </p:nvSpPr>
          <p:spPr bwMode="auto">
            <a:xfrm>
              <a:off x="4214433" y="4039046"/>
              <a:ext cx="24084" cy="48170"/>
            </a:xfrm>
            <a:custGeom>
              <a:avLst/>
              <a:gdLst>
                <a:gd name="T0" fmla="*/ 0 w 56"/>
                <a:gd name="T1" fmla="*/ 3 h 116"/>
                <a:gd name="T2" fmla="*/ 0 w 56"/>
                <a:gd name="T3" fmla="*/ 3 h 116"/>
                <a:gd name="T4" fmla="*/ 18 w 56"/>
                <a:gd name="T5" fmla="*/ 3 h 116"/>
                <a:gd name="T6" fmla="*/ 18 w 56"/>
                <a:gd name="T7" fmla="*/ 23 h 116"/>
                <a:gd name="T8" fmla="*/ 49 w 56"/>
                <a:gd name="T9" fmla="*/ 0 h 116"/>
                <a:gd name="T10" fmla="*/ 55 w 56"/>
                <a:gd name="T11" fmla="*/ 1 h 116"/>
                <a:gd name="T12" fmla="*/ 55 w 56"/>
                <a:gd name="T13" fmla="*/ 21 h 116"/>
                <a:gd name="T14" fmla="*/ 49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5" y="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30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2" name="Group 331"/>
          <p:cNvGrpSpPr/>
          <p:nvPr/>
        </p:nvGrpSpPr>
        <p:grpSpPr>
          <a:xfrm>
            <a:off x="4885103" y="4022372"/>
            <a:ext cx="227879" cy="85223"/>
            <a:chOff x="4885103" y="4022372"/>
            <a:chExt cx="227879" cy="85223"/>
          </a:xfrm>
        </p:grpSpPr>
        <p:sp>
          <p:nvSpPr>
            <p:cNvPr id="3311" name="Freeform 239"/>
            <p:cNvSpPr>
              <a:spLocks noChangeArrowheads="1"/>
            </p:cNvSpPr>
            <p:nvPr/>
          </p:nvSpPr>
          <p:spPr bwMode="auto">
            <a:xfrm>
              <a:off x="4885103" y="4022372"/>
              <a:ext cx="59286" cy="64844"/>
            </a:xfrm>
            <a:custGeom>
              <a:avLst/>
              <a:gdLst>
                <a:gd name="T0" fmla="*/ 57 w 139"/>
                <a:gd name="T1" fmla="*/ 0 h 155"/>
                <a:gd name="T2" fmla="*/ 81 w 139"/>
                <a:gd name="T3" fmla="*/ 0 h 155"/>
                <a:gd name="T4" fmla="*/ 138 w 139"/>
                <a:gd name="T5" fmla="*/ 154 h 155"/>
                <a:gd name="T6" fmla="*/ 115 w 139"/>
                <a:gd name="T7" fmla="*/ 154 h 155"/>
                <a:gd name="T8" fmla="*/ 98 w 139"/>
                <a:gd name="T9" fmla="*/ 108 h 155"/>
                <a:gd name="T10" fmla="*/ 38 w 139"/>
                <a:gd name="T11" fmla="*/ 108 h 155"/>
                <a:gd name="T12" fmla="*/ 21 w 139"/>
                <a:gd name="T13" fmla="*/ 154 h 155"/>
                <a:gd name="T14" fmla="*/ 0 w 139"/>
                <a:gd name="T15" fmla="*/ 154 h 155"/>
                <a:gd name="T16" fmla="*/ 57 w 139"/>
                <a:gd name="T17" fmla="*/ 0 h 155"/>
                <a:gd name="T18" fmla="*/ 92 w 139"/>
                <a:gd name="T19" fmla="*/ 90 h 155"/>
                <a:gd name="T20" fmla="*/ 69 w 139"/>
                <a:gd name="T21" fmla="*/ 23 h 155"/>
                <a:gd name="T22" fmla="*/ 44 w 139"/>
                <a:gd name="T23" fmla="*/ 90 h 155"/>
                <a:gd name="T24" fmla="*/ 92 w 139"/>
                <a:gd name="T25" fmla="*/ 9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55">
                  <a:moveTo>
                    <a:pt x="57" y="0"/>
                  </a:moveTo>
                  <a:lnTo>
                    <a:pt x="81" y="0"/>
                  </a:lnTo>
                  <a:lnTo>
                    <a:pt x="138" y="154"/>
                  </a:lnTo>
                  <a:lnTo>
                    <a:pt x="115" y="154"/>
                  </a:lnTo>
                  <a:lnTo>
                    <a:pt x="98" y="108"/>
                  </a:lnTo>
                  <a:lnTo>
                    <a:pt x="38" y="108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2" y="90"/>
                  </a:moveTo>
                  <a:lnTo>
                    <a:pt x="69" y="23"/>
                  </a:lnTo>
                  <a:lnTo>
                    <a:pt x="44" y="90"/>
                  </a:lnTo>
                  <a:lnTo>
                    <a:pt x="92" y="9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2" name="Freeform 240"/>
            <p:cNvSpPr>
              <a:spLocks noChangeArrowheads="1"/>
            </p:cNvSpPr>
            <p:nvPr/>
          </p:nvSpPr>
          <p:spPr bwMode="auto">
            <a:xfrm>
              <a:off x="4948094" y="4039046"/>
              <a:ext cx="38906" cy="48170"/>
            </a:xfrm>
            <a:custGeom>
              <a:avLst/>
              <a:gdLst>
                <a:gd name="T0" fmla="*/ 74 w 94"/>
                <a:gd name="T1" fmla="*/ 46 h 116"/>
                <a:gd name="T2" fmla="*/ 74 w 94"/>
                <a:gd name="T3" fmla="*/ 46 h 116"/>
                <a:gd name="T4" fmla="*/ 52 w 94"/>
                <a:gd name="T5" fmla="*/ 17 h 116"/>
                <a:gd name="T6" fmla="*/ 19 w 94"/>
                <a:gd name="T7" fmla="*/ 51 h 116"/>
                <a:gd name="T8" fmla="*/ 19 w 94"/>
                <a:gd name="T9" fmla="*/ 115 h 116"/>
                <a:gd name="T10" fmla="*/ 0 w 94"/>
                <a:gd name="T11" fmla="*/ 115 h 116"/>
                <a:gd name="T12" fmla="*/ 0 w 94"/>
                <a:gd name="T13" fmla="*/ 3 h 116"/>
                <a:gd name="T14" fmla="*/ 18 w 94"/>
                <a:gd name="T15" fmla="*/ 3 h 116"/>
                <a:gd name="T16" fmla="*/ 18 w 94"/>
                <a:gd name="T17" fmla="*/ 19 h 116"/>
                <a:gd name="T18" fmla="*/ 53 w 94"/>
                <a:gd name="T19" fmla="*/ 0 h 116"/>
                <a:gd name="T20" fmla="*/ 89 w 94"/>
                <a:gd name="T21" fmla="*/ 16 h 116"/>
                <a:gd name="T22" fmla="*/ 93 w 94"/>
                <a:gd name="T23" fmla="*/ 42 h 116"/>
                <a:gd name="T24" fmla="*/ 93 w 94"/>
                <a:gd name="T25" fmla="*/ 48 h 116"/>
                <a:gd name="T26" fmla="*/ 93 w 94"/>
                <a:gd name="T27" fmla="*/ 115 h 116"/>
                <a:gd name="T28" fmla="*/ 74 w 94"/>
                <a:gd name="T29" fmla="*/ 115 h 116"/>
                <a:gd name="T30" fmla="*/ 74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30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7"/>
                    <a:pt x="38" y="0"/>
                    <a:pt x="53" y="0"/>
                  </a:cubicBezTo>
                  <a:cubicBezTo>
                    <a:pt x="71" y="0"/>
                    <a:pt x="83" y="6"/>
                    <a:pt x="89" y="16"/>
                  </a:cubicBezTo>
                  <a:cubicBezTo>
                    <a:pt x="93" y="23"/>
                    <a:pt x="93" y="32"/>
                    <a:pt x="93" y="42"/>
                  </a:cubicBezTo>
                  <a:cubicBezTo>
                    <a:pt x="93" y="44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3" name="Freeform 241"/>
            <p:cNvSpPr>
              <a:spLocks noChangeArrowheads="1"/>
            </p:cNvSpPr>
            <p:nvPr/>
          </p:nvSpPr>
          <p:spPr bwMode="auto">
            <a:xfrm>
              <a:off x="4996263" y="4039046"/>
              <a:ext cx="44464" cy="68549"/>
            </a:xfrm>
            <a:custGeom>
              <a:avLst/>
              <a:gdLst>
                <a:gd name="T0" fmla="*/ 51 w 105"/>
                <a:gd name="T1" fmla="*/ 119 h 164"/>
                <a:gd name="T2" fmla="*/ 51 w 105"/>
                <a:gd name="T3" fmla="*/ 119 h 164"/>
                <a:gd name="T4" fmla="*/ 0 w 105"/>
                <a:gd name="T5" fmla="*/ 60 h 164"/>
                <a:gd name="T6" fmla="*/ 51 w 105"/>
                <a:gd name="T7" fmla="*/ 0 h 164"/>
                <a:gd name="T8" fmla="*/ 86 w 105"/>
                <a:gd name="T9" fmla="*/ 18 h 164"/>
                <a:gd name="T10" fmla="*/ 86 w 105"/>
                <a:gd name="T11" fmla="*/ 4 h 164"/>
                <a:gd name="T12" fmla="*/ 104 w 105"/>
                <a:gd name="T13" fmla="*/ 4 h 164"/>
                <a:gd name="T14" fmla="*/ 104 w 105"/>
                <a:gd name="T15" fmla="*/ 114 h 164"/>
                <a:gd name="T16" fmla="*/ 52 w 105"/>
                <a:gd name="T17" fmla="*/ 163 h 164"/>
                <a:gd name="T18" fmla="*/ 5 w 105"/>
                <a:gd name="T19" fmla="*/ 129 h 164"/>
                <a:gd name="T20" fmla="*/ 5 w 105"/>
                <a:gd name="T21" fmla="*/ 128 h 164"/>
                <a:gd name="T22" fmla="*/ 23 w 105"/>
                <a:gd name="T23" fmla="*/ 128 h 164"/>
                <a:gd name="T24" fmla="*/ 23 w 105"/>
                <a:gd name="T25" fmla="*/ 129 h 164"/>
                <a:gd name="T26" fmla="*/ 53 w 105"/>
                <a:gd name="T27" fmla="*/ 146 h 164"/>
                <a:gd name="T28" fmla="*/ 86 w 105"/>
                <a:gd name="T29" fmla="*/ 118 h 164"/>
                <a:gd name="T30" fmla="*/ 86 w 105"/>
                <a:gd name="T31" fmla="*/ 102 h 164"/>
                <a:gd name="T32" fmla="*/ 51 w 105"/>
                <a:gd name="T33" fmla="*/ 119 h 164"/>
                <a:gd name="T34" fmla="*/ 20 w 105"/>
                <a:gd name="T35" fmla="*/ 60 h 164"/>
                <a:gd name="T36" fmla="*/ 20 w 105"/>
                <a:gd name="T37" fmla="*/ 60 h 164"/>
                <a:gd name="T38" fmla="*/ 53 w 105"/>
                <a:gd name="T39" fmla="*/ 102 h 164"/>
                <a:gd name="T40" fmla="*/ 86 w 105"/>
                <a:gd name="T41" fmla="*/ 61 h 164"/>
                <a:gd name="T42" fmla="*/ 53 w 105"/>
                <a:gd name="T43" fmla="*/ 17 h 164"/>
                <a:gd name="T44" fmla="*/ 20 w 105"/>
                <a:gd name="T45" fmla="*/ 6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4">
                  <a:moveTo>
                    <a:pt x="51" y="119"/>
                  </a:moveTo>
                  <a:lnTo>
                    <a:pt x="51" y="119"/>
                  </a:lnTo>
                  <a:cubicBezTo>
                    <a:pt x="21" y="119"/>
                    <a:pt x="0" y="96"/>
                    <a:pt x="0" y="60"/>
                  </a:cubicBezTo>
                  <a:cubicBezTo>
                    <a:pt x="0" y="24"/>
                    <a:pt x="21" y="0"/>
                    <a:pt x="51" y="0"/>
                  </a:cubicBezTo>
                  <a:cubicBezTo>
                    <a:pt x="68" y="0"/>
                    <a:pt x="78" y="8"/>
                    <a:pt x="86" y="18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47"/>
                    <a:pt x="90" y="163"/>
                    <a:pt x="52" y="163"/>
                  </a:cubicBezTo>
                  <a:cubicBezTo>
                    <a:pt x="22" y="163"/>
                    <a:pt x="5" y="150"/>
                    <a:pt x="5" y="129"/>
                  </a:cubicBezTo>
                  <a:cubicBezTo>
                    <a:pt x="5" y="129"/>
                    <a:pt x="5" y="129"/>
                    <a:pt x="5" y="128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3" y="141"/>
                    <a:pt x="33" y="146"/>
                    <a:pt x="53" y="146"/>
                  </a:cubicBezTo>
                  <a:cubicBezTo>
                    <a:pt x="77" y="146"/>
                    <a:pt x="86" y="138"/>
                    <a:pt x="86" y="118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77" y="114"/>
                    <a:pt x="66" y="119"/>
                    <a:pt x="51" y="119"/>
                  </a:cubicBezTo>
                  <a:close/>
                  <a:moveTo>
                    <a:pt x="20" y="60"/>
                  </a:moveTo>
                  <a:lnTo>
                    <a:pt x="20" y="60"/>
                  </a:lnTo>
                  <a:cubicBezTo>
                    <a:pt x="20" y="87"/>
                    <a:pt x="32" y="102"/>
                    <a:pt x="53" y="102"/>
                  </a:cubicBezTo>
                  <a:cubicBezTo>
                    <a:pt x="76" y="102"/>
                    <a:pt x="86" y="89"/>
                    <a:pt x="86" y="61"/>
                  </a:cubicBezTo>
                  <a:cubicBezTo>
                    <a:pt x="86" y="33"/>
                    <a:pt x="75" y="17"/>
                    <a:pt x="53" y="17"/>
                  </a:cubicBezTo>
                  <a:cubicBezTo>
                    <a:pt x="32" y="17"/>
                    <a:pt x="20" y="33"/>
                    <a:pt x="20" y="6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4" name="Freeform 242"/>
            <p:cNvSpPr>
              <a:spLocks noChangeArrowheads="1"/>
            </p:cNvSpPr>
            <p:nvPr/>
          </p:nvSpPr>
          <p:spPr bwMode="auto">
            <a:xfrm>
              <a:off x="5053696" y="4022372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5" name="Freeform 243"/>
            <p:cNvSpPr>
              <a:spLocks noChangeArrowheads="1"/>
            </p:cNvSpPr>
            <p:nvPr/>
          </p:nvSpPr>
          <p:spPr bwMode="auto">
            <a:xfrm>
              <a:off x="5070371" y="4039046"/>
              <a:ext cx="42611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8 h 120"/>
                <a:gd name="T12" fmla="*/ 100 w 101"/>
                <a:gd name="T13" fmla="*/ 66 h 120"/>
                <a:gd name="T14" fmla="*/ 20 w 101"/>
                <a:gd name="T15" fmla="*/ 66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50 h 120"/>
                <a:gd name="T24" fmla="*/ 81 w 101"/>
                <a:gd name="T25" fmla="*/ 50 h 120"/>
                <a:gd name="T26" fmla="*/ 51 w 101"/>
                <a:gd name="T27" fmla="*/ 17 h 120"/>
                <a:gd name="T28" fmla="*/ 20 w 101"/>
                <a:gd name="T29" fmla="*/ 50 h 120"/>
                <a:gd name="T30" fmla="*/ 81 w 101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0" y="21"/>
                    <a:pt x="100" y="58"/>
                  </a:cubicBezTo>
                  <a:cubicBezTo>
                    <a:pt x="100" y="60"/>
                    <a:pt x="100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5702134" y="4022372"/>
            <a:ext cx="337187" cy="66697"/>
            <a:chOff x="5702134" y="4022372"/>
            <a:chExt cx="337187" cy="66697"/>
          </a:xfrm>
        </p:grpSpPr>
        <p:sp>
          <p:nvSpPr>
            <p:cNvPr id="3316" name="Freeform 244"/>
            <p:cNvSpPr>
              <a:spLocks noChangeArrowheads="1"/>
            </p:cNvSpPr>
            <p:nvPr/>
          </p:nvSpPr>
          <p:spPr bwMode="auto">
            <a:xfrm>
              <a:off x="5702134" y="4022372"/>
              <a:ext cx="61139" cy="64844"/>
            </a:xfrm>
            <a:custGeom>
              <a:avLst/>
              <a:gdLst>
                <a:gd name="T0" fmla="*/ 19 w 146"/>
                <a:gd name="T1" fmla="*/ 154 h 155"/>
                <a:gd name="T2" fmla="*/ 19 w 146"/>
                <a:gd name="T3" fmla="*/ 154 h 155"/>
                <a:gd name="T4" fmla="*/ 0 w 146"/>
                <a:gd name="T5" fmla="*/ 154 h 155"/>
                <a:gd name="T6" fmla="*/ 0 w 146"/>
                <a:gd name="T7" fmla="*/ 0 h 155"/>
                <a:gd name="T8" fmla="*/ 30 w 146"/>
                <a:gd name="T9" fmla="*/ 0 h 155"/>
                <a:gd name="T10" fmla="*/ 68 w 146"/>
                <a:gd name="T11" fmla="*/ 117 h 155"/>
                <a:gd name="T12" fmla="*/ 72 w 146"/>
                <a:gd name="T13" fmla="*/ 130 h 155"/>
                <a:gd name="T14" fmla="*/ 75 w 146"/>
                <a:gd name="T15" fmla="*/ 117 h 155"/>
                <a:gd name="T16" fmla="*/ 115 w 146"/>
                <a:gd name="T17" fmla="*/ 0 h 155"/>
                <a:gd name="T18" fmla="*/ 145 w 146"/>
                <a:gd name="T19" fmla="*/ 0 h 155"/>
                <a:gd name="T20" fmla="*/ 145 w 146"/>
                <a:gd name="T21" fmla="*/ 154 h 155"/>
                <a:gd name="T22" fmla="*/ 124 w 146"/>
                <a:gd name="T23" fmla="*/ 154 h 155"/>
                <a:gd name="T24" fmla="*/ 124 w 146"/>
                <a:gd name="T25" fmla="*/ 23 h 155"/>
                <a:gd name="T26" fmla="*/ 121 w 146"/>
                <a:gd name="T27" fmla="*/ 36 h 155"/>
                <a:gd name="T28" fmla="*/ 81 w 146"/>
                <a:gd name="T29" fmla="*/ 154 h 155"/>
                <a:gd name="T30" fmla="*/ 62 w 146"/>
                <a:gd name="T31" fmla="*/ 154 h 155"/>
                <a:gd name="T32" fmla="*/ 23 w 146"/>
                <a:gd name="T33" fmla="*/ 36 h 155"/>
                <a:gd name="T34" fmla="*/ 19 w 146"/>
                <a:gd name="T35" fmla="*/ 23 h 155"/>
                <a:gd name="T36" fmla="*/ 19 w 146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" h="155">
                  <a:moveTo>
                    <a:pt x="19" y="154"/>
                  </a:moveTo>
                  <a:lnTo>
                    <a:pt x="19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70" y="123"/>
                    <a:pt x="71" y="127"/>
                    <a:pt x="72" y="130"/>
                  </a:cubicBezTo>
                  <a:cubicBezTo>
                    <a:pt x="73" y="126"/>
                    <a:pt x="74" y="122"/>
                    <a:pt x="75" y="117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54"/>
                    <a:pt x="145" y="154"/>
                    <a:pt x="145" y="154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3" y="28"/>
                    <a:pt x="122" y="32"/>
                    <a:pt x="121" y="36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62" y="154"/>
                    <a:pt x="62" y="154"/>
                    <a:pt x="62" y="15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1" y="32"/>
                    <a:pt x="20" y="28"/>
                    <a:pt x="19" y="23"/>
                  </a:cubicBezTo>
                  <a:lnTo>
                    <a:pt x="19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" name="Freeform 245"/>
            <p:cNvSpPr>
              <a:spLocks noChangeArrowheads="1"/>
            </p:cNvSpPr>
            <p:nvPr/>
          </p:nvSpPr>
          <p:spPr bwMode="auto">
            <a:xfrm>
              <a:off x="5772535" y="4039046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8 h 120"/>
                <a:gd name="T12" fmla="*/ 100 w 102"/>
                <a:gd name="T13" fmla="*/ 66 h 120"/>
                <a:gd name="T14" fmla="*/ 20 w 102"/>
                <a:gd name="T15" fmla="*/ 66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7 h 120"/>
                <a:gd name="T28" fmla="*/ 20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8" name="Freeform 246"/>
            <p:cNvSpPr>
              <a:spLocks noChangeArrowheads="1"/>
            </p:cNvSpPr>
            <p:nvPr/>
          </p:nvSpPr>
          <p:spPr bwMode="auto">
            <a:xfrm>
              <a:off x="5822558" y="4039046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8 w 106"/>
                <a:gd name="T9" fmla="*/ 46 h 120"/>
                <a:gd name="T10" fmla="*/ 73 w 106"/>
                <a:gd name="T11" fmla="*/ 35 h 120"/>
                <a:gd name="T12" fmla="*/ 48 w 106"/>
                <a:gd name="T13" fmla="*/ 17 h 120"/>
                <a:gd name="T14" fmla="*/ 22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2 w 106"/>
                <a:gd name="T23" fmla="*/ 35 h 120"/>
                <a:gd name="T24" fmla="*/ 92 w 106"/>
                <a:gd name="T25" fmla="*/ 91 h 120"/>
                <a:gd name="T26" fmla="*/ 99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1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18 w 106"/>
                <a:gd name="T45" fmla="*/ 86 h 120"/>
                <a:gd name="T46" fmla="*/ 39 w 106"/>
                <a:gd name="T47" fmla="*/ 102 h 120"/>
                <a:gd name="T48" fmla="*/ 73 w 106"/>
                <a:gd name="T49" fmla="*/ 75 h 120"/>
                <a:gd name="T50" fmla="*/ 73 w 106"/>
                <a:gd name="T51" fmla="*/ 59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9"/>
                    <a:pt x="64" y="48"/>
                    <a:pt x="68" y="46"/>
                  </a:cubicBezTo>
                  <a:cubicBezTo>
                    <a:pt x="73" y="44"/>
                    <a:pt x="73" y="42"/>
                    <a:pt x="73" y="35"/>
                  </a:cubicBezTo>
                  <a:cubicBezTo>
                    <a:pt x="73" y="23"/>
                    <a:pt x="65" y="17"/>
                    <a:pt x="48" y="17"/>
                  </a:cubicBezTo>
                  <a:cubicBezTo>
                    <a:pt x="31" y="17"/>
                    <a:pt x="22" y="24"/>
                    <a:pt x="22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5"/>
                    <a:pt x="21" y="0"/>
                    <a:pt x="50" y="0"/>
                  </a:cubicBezTo>
                  <a:cubicBezTo>
                    <a:pt x="79" y="0"/>
                    <a:pt x="92" y="12"/>
                    <a:pt x="92" y="35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9"/>
                    <a:pt x="93" y="102"/>
                    <a:pt x="99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7" y="118"/>
                    <a:pt x="94" y="118"/>
                  </a:cubicBezTo>
                  <a:cubicBezTo>
                    <a:pt x="82" y="118"/>
                    <a:pt x="76" y="113"/>
                    <a:pt x="76" y="101"/>
                  </a:cubicBezTo>
                  <a:lnTo>
                    <a:pt x="76" y="101"/>
                  </a:ln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18" y="74"/>
                    <a:pt x="18" y="86"/>
                  </a:cubicBezTo>
                  <a:cubicBezTo>
                    <a:pt x="18" y="96"/>
                    <a:pt x="26" y="102"/>
                    <a:pt x="39" y="102"/>
                  </a:cubicBezTo>
                  <a:cubicBezTo>
                    <a:pt x="59" y="102"/>
                    <a:pt x="73" y="91"/>
                    <a:pt x="73" y="75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63" y="65"/>
                    <a:pt x="52" y="65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9" name="Freeform 247"/>
            <p:cNvSpPr>
              <a:spLocks noChangeArrowheads="1"/>
            </p:cNvSpPr>
            <p:nvPr/>
          </p:nvSpPr>
          <p:spPr bwMode="auto">
            <a:xfrm>
              <a:off x="5868875" y="4039046"/>
              <a:ext cx="38907" cy="50022"/>
            </a:xfrm>
            <a:custGeom>
              <a:avLst/>
              <a:gdLst>
                <a:gd name="T0" fmla="*/ 19 w 93"/>
                <a:gd name="T1" fmla="*/ 79 h 120"/>
                <a:gd name="T2" fmla="*/ 19 w 93"/>
                <a:gd name="T3" fmla="*/ 79 h 120"/>
                <a:gd name="T4" fmla="*/ 47 w 93"/>
                <a:gd name="T5" fmla="*/ 102 h 120"/>
                <a:gd name="T6" fmla="*/ 73 w 93"/>
                <a:gd name="T7" fmla="*/ 85 h 120"/>
                <a:gd name="T8" fmla="*/ 56 w 93"/>
                <a:gd name="T9" fmla="*/ 70 h 120"/>
                <a:gd name="T10" fmla="*/ 35 w 93"/>
                <a:gd name="T11" fmla="*/ 65 h 120"/>
                <a:gd name="T12" fmla="*/ 3 w 93"/>
                <a:gd name="T13" fmla="*/ 33 h 120"/>
                <a:gd name="T14" fmla="*/ 46 w 93"/>
                <a:gd name="T15" fmla="*/ 0 h 120"/>
                <a:gd name="T16" fmla="*/ 89 w 93"/>
                <a:gd name="T17" fmla="*/ 35 h 120"/>
                <a:gd name="T18" fmla="*/ 89 w 93"/>
                <a:gd name="T19" fmla="*/ 36 h 120"/>
                <a:gd name="T20" fmla="*/ 71 w 93"/>
                <a:gd name="T21" fmla="*/ 36 h 120"/>
                <a:gd name="T22" fmla="*/ 46 w 93"/>
                <a:gd name="T23" fmla="*/ 17 h 120"/>
                <a:gd name="T24" fmla="*/ 22 w 93"/>
                <a:gd name="T25" fmla="*/ 33 h 120"/>
                <a:gd name="T26" fmla="*/ 40 w 93"/>
                <a:gd name="T27" fmla="*/ 46 h 120"/>
                <a:gd name="T28" fmla="*/ 58 w 93"/>
                <a:gd name="T29" fmla="*/ 50 h 120"/>
                <a:gd name="T30" fmla="*/ 92 w 93"/>
                <a:gd name="T31" fmla="*/ 83 h 120"/>
                <a:gd name="T32" fmla="*/ 46 w 93"/>
                <a:gd name="T33" fmla="*/ 119 h 120"/>
                <a:gd name="T34" fmla="*/ 0 w 93"/>
                <a:gd name="T35" fmla="*/ 79 h 120"/>
                <a:gd name="T36" fmla="*/ 19 w 93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9" y="79"/>
                  </a:moveTo>
                  <a:lnTo>
                    <a:pt x="19" y="79"/>
                  </a:lnTo>
                  <a:cubicBezTo>
                    <a:pt x="20" y="95"/>
                    <a:pt x="29" y="102"/>
                    <a:pt x="47" y="102"/>
                  </a:cubicBezTo>
                  <a:cubicBezTo>
                    <a:pt x="64" y="102"/>
                    <a:pt x="73" y="95"/>
                    <a:pt x="73" y="85"/>
                  </a:cubicBezTo>
                  <a:cubicBezTo>
                    <a:pt x="73" y="75"/>
                    <a:pt x="68" y="72"/>
                    <a:pt x="56" y="70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14" y="59"/>
                    <a:pt x="3" y="51"/>
                    <a:pt x="3" y="33"/>
                  </a:cubicBezTo>
                  <a:cubicBezTo>
                    <a:pt x="3" y="14"/>
                    <a:pt x="19" y="0"/>
                    <a:pt x="46" y="0"/>
                  </a:cubicBezTo>
                  <a:cubicBezTo>
                    <a:pt x="72" y="0"/>
                    <a:pt x="89" y="14"/>
                    <a:pt x="89" y="35"/>
                  </a:cubicBezTo>
                  <a:cubicBezTo>
                    <a:pt x="89" y="35"/>
                    <a:pt x="89" y="35"/>
                    <a:pt x="89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0" y="23"/>
                    <a:pt x="60" y="17"/>
                    <a:pt x="46" y="17"/>
                  </a:cubicBezTo>
                  <a:cubicBezTo>
                    <a:pt x="30" y="17"/>
                    <a:pt x="22" y="22"/>
                    <a:pt x="22" y="33"/>
                  </a:cubicBezTo>
                  <a:cubicBezTo>
                    <a:pt x="22" y="41"/>
                    <a:pt x="28" y="43"/>
                    <a:pt x="40" y="46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2" y="63"/>
                    <a:pt x="92" y="83"/>
                  </a:cubicBezTo>
                  <a:cubicBezTo>
                    <a:pt x="92" y="105"/>
                    <a:pt x="75" y="119"/>
                    <a:pt x="46" y="119"/>
                  </a:cubicBezTo>
                  <a:cubicBezTo>
                    <a:pt x="17" y="119"/>
                    <a:pt x="1" y="105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0" name="Freeform 248"/>
            <p:cNvSpPr>
              <a:spLocks noChangeArrowheads="1"/>
            </p:cNvSpPr>
            <p:nvPr/>
          </p:nvSpPr>
          <p:spPr bwMode="auto">
            <a:xfrm>
              <a:off x="5917044" y="4040899"/>
              <a:ext cx="38907" cy="48170"/>
            </a:xfrm>
            <a:custGeom>
              <a:avLst/>
              <a:gdLst>
                <a:gd name="T0" fmla="*/ 18 w 94"/>
                <a:gd name="T1" fmla="*/ 69 h 116"/>
                <a:gd name="T2" fmla="*/ 18 w 94"/>
                <a:gd name="T3" fmla="*/ 69 h 116"/>
                <a:gd name="T4" fmla="*/ 41 w 94"/>
                <a:gd name="T5" fmla="*/ 98 h 116"/>
                <a:gd name="T6" fmla="*/ 74 w 94"/>
                <a:gd name="T7" fmla="*/ 61 h 116"/>
                <a:gd name="T8" fmla="*/ 74 w 94"/>
                <a:gd name="T9" fmla="*/ 0 h 116"/>
                <a:gd name="T10" fmla="*/ 93 w 94"/>
                <a:gd name="T11" fmla="*/ 0 h 116"/>
                <a:gd name="T12" fmla="*/ 93 w 94"/>
                <a:gd name="T13" fmla="*/ 112 h 116"/>
                <a:gd name="T14" fmla="*/ 76 w 94"/>
                <a:gd name="T15" fmla="*/ 112 h 116"/>
                <a:gd name="T16" fmla="*/ 76 w 94"/>
                <a:gd name="T17" fmla="*/ 95 h 116"/>
                <a:gd name="T18" fmla="*/ 38 w 94"/>
                <a:gd name="T19" fmla="*/ 115 h 116"/>
                <a:gd name="T20" fmla="*/ 5 w 94"/>
                <a:gd name="T21" fmla="*/ 99 h 116"/>
                <a:gd name="T22" fmla="*/ 0 w 94"/>
                <a:gd name="T23" fmla="*/ 72 h 116"/>
                <a:gd name="T24" fmla="*/ 0 w 94"/>
                <a:gd name="T25" fmla="*/ 67 h 116"/>
                <a:gd name="T26" fmla="*/ 0 w 94"/>
                <a:gd name="T27" fmla="*/ 0 h 116"/>
                <a:gd name="T28" fmla="*/ 18 w 94"/>
                <a:gd name="T29" fmla="*/ 0 h 116"/>
                <a:gd name="T30" fmla="*/ 18 w 94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18" y="69"/>
                  </a:moveTo>
                  <a:lnTo>
                    <a:pt x="18" y="69"/>
                  </a:lnTo>
                  <a:cubicBezTo>
                    <a:pt x="18" y="89"/>
                    <a:pt x="23" y="98"/>
                    <a:pt x="41" y="98"/>
                  </a:cubicBezTo>
                  <a:cubicBezTo>
                    <a:pt x="63" y="98"/>
                    <a:pt x="74" y="85"/>
                    <a:pt x="74" y="6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2"/>
                    <a:pt x="93" y="112"/>
                    <a:pt x="93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7" y="108"/>
                    <a:pt x="55" y="115"/>
                    <a:pt x="38" y="115"/>
                  </a:cubicBezTo>
                  <a:cubicBezTo>
                    <a:pt x="22" y="115"/>
                    <a:pt x="11" y="109"/>
                    <a:pt x="5" y="99"/>
                  </a:cubicBezTo>
                  <a:cubicBezTo>
                    <a:pt x="0" y="92"/>
                    <a:pt x="0" y="84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1" name="Freeform 249"/>
            <p:cNvSpPr>
              <a:spLocks noChangeArrowheads="1"/>
            </p:cNvSpPr>
            <p:nvPr/>
          </p:nvSpPr>
          <p:spPr bwMode="auto">
            <a:xfrm>
              <a:off x="5968919" y="4039046"/>
              <a:ext cx="22232" cy="48170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9 w 55"/>
                <a:gd name="T5" fmla="*/ 3 h 116"/>
                <a:gd name="T6" fmla="*/ 19 w 55"/>
                <a:gd name="T7" fmla="*/ 23 h 116"/>
                <a:gd name="T8" fmla="*/ 50 w 55"/>
                <a:gd name="T9" fmla="*/ 0 h 116"/>
                <a:gd name="T10" fmla="*/ 54 w 55"/>
                <a:gd name="T11" fmla="*/ 1 h 116"/>
                <a:gd name="T12" fmla="*/ 54 w 55"/>
                <a:gd name="T13" fmla="*/ 21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8"/>
                    <a:pt x="35" y="0"/>
                    <a:pt x="50" y="0"/>
                  </a:cubicBezTo>
                  <a:cubicBezTo>
                    <a:pt x="51" y="0"/>
                    <a:pt x="53" y="0"/>
                    <a:pt x="54" y="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1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2" name="Freeform 250"/>
            <p:cNvSpPr>
              <a:spLocks noChangeArrowheads="1"/>
            </p:cNvSpPr>
            <p:nvPr/>
          </p:nvSpPr>
          <p:spPr bwMode="auto">
            <a:xfrm>
              <a:off x="5996710" y="4039046"/>
              <a:ext cx="42611" cy="50022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1 h 120"/>
                <a:gd name="T8" fmla="*/ 51 w 102"/>
                <a:gd name="T9" fmla="*/ 0 h 120"/>
                <a:gd name="T10" fmla="*/ 101 w 102"/>
                <a:gd name="T11" fmla="*/ 58 h 120"/>
                <a:gd name="T12" fmla="*/ 101 w 102"/>
                <a:gd name="T13" fmla="*/ 66 h 120"/>
                <a:gd name="T14" fmla="*/ 20 w 102"/>
                <a:gd name="T15" fmla="*/ 66 h 120"/>
                <a:gd name="T16" fmla="*/ 52 w 102"/>
                <a:gd name="T17" fmla="*/ 102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7 h 120"/>
                <a:gd name="T28" fmla="*/ 20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6652558" y="4022372"/>
            <a:ext cx="170447" cy="85223"/>
            <a:chOff x="6652558" y="4022372"/>
            <a:chExt cx="170447" cy="85223"/>
          </a:xfrm>
        </p:grpSpPr>
        <p:sp>
          <p:nvSpPr>
            <p:cNvPr id="3323" name="Freeform 251"/>
            <p:cNvSpPr>
              <a:spLocks noChangeArrowheads="1"/>
            </p:cNvSpPr>
            <p:nvPr/>
          </p:nvSpPr>
          <p:spPr bwMode="auto">
            <a:xfrm>
              <a:off x="6652558" y="4022372"/>
              <a:ext cx="50022" cy="68550"/>
            </a:xfrm>
            <a:custGeom>
              <a:avLst/>
              <a:gdLst>
                <a:gd name="T0" fmla="*/ 19 w 119"/>
                <a:gd name="T1" fmla="*/ 106 h 162"/>
                <a:gd name="T2" fmla="*/ 19 w 119"/>
                <a:gd name="T3" fmla="*/ 106 h 162"/>
                <a:gd name="T4" fmla="*/ 59 w 119"/>
                <a:gd name="T5" fmla="*/ 142 h 162"/>
                <a:gd name="T6" fmla="*/ 97 w 119"/>
                <a:gd name="T7" fmla="*/ 115 h 162"/>
                <a:gd name="T8" fmla="*/ 56 w 119"/>
                <a:gd name="T9" fmla="*/ 87 h 162"/>
                <a:gd name="T10" fmla="*/ 4 w 119"/>
                <a:gd name="T11" fmla="*/ 44 h 162"/>
                <a:gd name="T12" fmla="*/ 59 w 119"/>
                <a:gd name="T13" fmla="*/ 0 h 162"/>
                <a:gd name="T14" fmla="*/ 114 w 119"/>
                <a:gd name="T15" fmla="*/ 49 h 162"/>
                <a:gd name="T16" fmla="*/ 94 w 119"/>
                <a:gd name="T17" fmla="*/ 49 h 162"/>
                <a:gd name="T18" fmla="*/ 58 w 119"/>
                <a:gd name="T19" fmla="*/ 16 h 162"/>
                <a:gd name="T20" fmla="*/ 25 w 119"/>
                <a:gd name="T21" fmla="*/ 41 h 162"/>
                <a:gd name="T22" fmla="*/ 70 w 119"/>
                <a:gd name="T23" fmla="*/ 69 h 162"/>
                <a:gd name="T24" fmla="*/ 106 w 119"/>
                <a:gd name="T25" fmla="*/ 83 h 162"/>
                <a:gd name="T26" fmla="*/ 118 w 119"/>
                <a:gd name="T27" fmla="*/ 112 h 162"/>
                <a:gd name="T28" fmla="*/ 60 w 119"/>
                <a:gd name="T29" fmla="*/ 161 h 162"/>
                <a:gd name="T30" fmla="*/ 0 w 119"/>
                <a:gd name="T31" fmla="*/ 106 h 162"/>
                <a:gd name="T32" fmla="*/ 19 w 119"/>
                <a:gd name="T33" fmla="*/ 10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62">
                  <a:moveTo>
                    <a:pt x="19" y="106"/>
                  </a:moveTo>
                  <a:lnTo>
                    <a:pt x="19" y="106"/>
                  </a:lnTo>
                  <a:cubicBezTo>
                    <a:pt x="19" y="129"/>
                    <a:pt x="35" y="142"/>
                    <a:pt x="59" y="142"/>
                  </a:cubicBezTo>
                  <a:cubicBezTo>
                    <a:pt x="84" y="142"/>
                    <a:pt x="97" y="132"/>
                    <a:pt x="97" y="115"/>
                  </a:cubicBezTo>
                  <a:cubicBezTo>
                    <a:pt x="97" y="96"/>
                    <a:pt x="84" y="93"/>
                    <a:pt x="56" y="87"/>
                  </a:cubicBezTo>
                  <a:cubicBezTo>
                    <a:pt x="21" y="79"/>
                    <a:pt x="4" y="72"/>
                    <a:pt x="4" y="44"/>
                  </a:cubicBezTo>
                  <a:cubicBezTo>
                    <a:pt x="4" y="17"/>
                    <a:pt x="26" y="0"/>
                    <a:pt x="59" y="0"/>
                  </a:cubicBezTo>
                  <a:cubicBezTo>
                    <a:pt x="93" y="0"/>
                    <a:pt x="114" y="17"/>
                    <a:pt x="11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2" y="28"/>
                    <a:pt x="80" y="16"/>
                    <a:pt x="58" y="16"/>
                  </a:cubicBezTo>
                  <a:cubicBezTo>
                    <a:pt x="37" y="16"/>
                    <a:pt x="25" y="27"/>
                    <a:pt x="25" y="41"/>
                  </a:cubicBezTo>
                  <a:cubicBezTo>
                    <a:pt x="25" y="61"/>
                    <a:pt x="38" y="62"/>
                    <a:pt x="70" y="69"/>
                  </a:cubicBezTo>
                  <a:cubicBezTo>
                    <a:pt x="86" y="74"/>
                    <a:pt x="97" y="76"/>
                    <a:pt x="106" y="83"/>
                  </a:cubicBezTo>
                  <a:cubicBezTo>
                    <a:pt x="114" y="90"/>
                    <a:pt x="118" y="100"/>
                    <a:pt x="118" y="112"/>
                  </a:cubicBezTo>
                  <a:cubicBezTo>
                    <a:pt x="118" y="141"/>
                    <a:pt x="96" y="161"/>
                    <a:pt x="60" y="161"/>
                  </a:cubicBezTo>
                  <a:cubicBezTo>
                    <a:pt x="22" y="161"/>
                    <a:pt x="1" y="141"/>
                    <a:pt x="0" y="106"/>
                  </a:cubicBezTo>
                  <a:lnTo>
                    <a:pt x="19" y="10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4" name="Freeform 252"/>
            <p:cNvSpPr>
              <a:spLocks noChangeArrowheads="1"/>
            </p:cNvSpPr>
            <p:nvPr/>
          </p:nvSpPr>
          <p:spPr bwMode="auto">
            <a:xfrm>
              <a:off x="6711844" y="4039046"/>
              <a:ext cx="44464" cy="68549"/>
            </a:xfrm>
            <a:custGeom>
              <a:avLst/>
              <a:gdLst>
                <a:gd name="T0" fmla="*/ 0 w 105"/>
                <a:gd name="T1" fmla="*/ 4 h 162"/>
                <a:gd name="T2" fmla="*/ 0 w 105"/>
                <a:gd name="T3" fmla="*/ 4 h 162"/>
                <a:gd name="T4" fmla="*/ 19 w 105"/>
                <a:gd name="T5" fmla="*/ 4 h 162"/>
                <a:gd name="T6" fmla="*/ 19 w 105"/>
                <a:gd name="T7" fmla="*/ 20 h 162"/>
                <a:gd name="T8" fmla="*/ 55 w 105"/>
                <a:gd name="T9" fmla="*/ 0 h 162"/>
                <a:gd name="T10" fmla="*/ 104 w 105"/>
                <a:gd name="T11" fmla="*/ 60 h 162"/>
                <a:gd name="T12" fmla="*/ 55 w 105"/>
                <a:gd name="T13" fmla="*/ 119 h 162"/>
                <a:gd name="T14" fmla="*/ 19 w 105"/>
                <a:gd name="T15" fmla="*/ 102 h 162"/>
                <a:gd name="T16" fmla="*/ 19 w 105"/>
                <a:gd name="T17" fmla="*/ 161 h 162"/>
                <a:gd name="T18" fmla="*/ 0 w 105"/>
                <a:gd name="T19" fmla="*/ 161 h 162"/>
                <a:gd name="T20" fmla="*/ 0 w 105"/>
                <a:gd name="T21" fmla="*/ 4 h 162"/>
                <a:gd name="T22" fmla="*/ 51 w 105"/>
                <a:gd name="T23" fmla="*/ 102 h 162"/>
                <a:gd name="T24" fmla="*/ 51 w 105"/>
                <a:gd name="T25" fmla="*/ 102 h 162"/>
                <a:gd name="T26" fmla="*/ 84 w 105"/>
                <a:gd name="T27" fmla="*/ 59 h 162"/>
                <a:gd name="T28" fmla="*/ 51 w 105"/>
                <a:gd name="T29" fmla="*/ 17 h 162"/>
                <a:gd name="T30" fmla="*/ 18 w 105"/>
                <a:gd name="T31" fmla="*/ 61 h 162"/>
                <a:gd name="T32" fmla="*/ 51 w 105"/>
                <a:gd name="T33" fmla="*/ 10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2">
                  <a:moveTo>
                    <a:pt x="0" y="4"/>
                  </a:moveTo>
                  <a:lnTo>
                    <a:pt x="0" y="4"/>
                  </a:lnTo>
                  <a:cubicBezTo>
                    <a:pt x="19" y="4"/>
                    <a:pt x="19" y="4"/>
                    <a:pt x="19" y="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8" y="7"/>
                    <a:pt x="40" y="0"/>
                    <a:pt x="55" y="0"/>
                  </a:cubicBezTo>
                  <a:cubicBezTo>
                    <a:pt x="84" y="0"/>
                    <a:pt x="104" y="23"/>
                    <a:pt x="104" y="60"/>
                  </a:cubicBezTo>
                  <a:cubicBezTo>
                    <a:pt x="104" y="97"/>
                    <a:pt x="84" y="119"/>
                    <a:pt x="55" y="119"/>
                  </a:cubicBezTo>
                  <a:cubicBezTo>
                    <a:pt x="40" y="119"/>
                    <a:pt x="27" y="114"/>
                    <a:pt x="19" y="102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0" y="161"/>
                    <a:pt x="0" y="161"/>
                    <a:pt x="0" y="161"/>
                  </a:cubicBezTo>
                  <a:lnTo>
                    <a:pt x="0" y="4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2" y="102"/>
                    <a:pt x="84" y="87"/>
                    <a:pt x="84" y="59"/>
                  </a:cubicBezTo>
                  <a:cubicBezTo>
                    <a:pt x="84" y="33"/>
                    <a:pt x="72" y="17"/>
                    <a:pt x="51" y="17"/>
                  </a:cubicBezTo>
                  <a:cubicBezTo>
                    <a:pt x="30" y="17"/>
                    <a:pt x="18" y="33"/>
                    <a:pt x="18" y="61"/>
                  </a:cubicBezTo>
                  <a:cubicBezTo>
                    <a:pt x="18" y="89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5" name="Freeform 253"/>
            <p:cNvSpPr>
              <a:spLocks noChangeArrowheads="1"/>
            </p:cNvSpPr>
            <p:nvPr/>
          </p:nvSpPr>
          <p:spPr bwMode="auto">
            <a:xfrm>
              <a:off x="6765571" y="4022372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6" name="Freeform 254"/>
            <p:cNvSpPr>
              <a:spLocks noChangeArrowheads="1"/>
            </p:cNvSpPr>
            <p:nvPr/>
          </p:nvSpPr>
          <p:spPr bwMode="auto">
            <a:xfrm>
              <a:off x="6784098" y="4022372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7" name="Freeform 255"/>
            <p:cNvSpPr>
              <a:spLocks noChangeArrowheads="1"/>
            </p:cNvSpPr>
            <p:nvPr/>
          </p:nvSpPr>
          <p:spPr bwMode="auto">
            <a:xfrm>
              <a:off x="6798920" y="4027930"/>
              <a:ext cx="24085" cy="61138"/>
            </a:xfrm>
            <a:custGeom>
              <a:avLst/>
              <a:gdLst>
                <a:gd name="T0" fmla="*/ 46 w 57"/>
                <a:gd name="T1" fmla="*/ 127 h 145"/>
                <a:gd name="T2" fmla="*/ 46 w 57"/>
                <a:gd name="T3" fmla="*/ 127 h 145"/>
                <a:gd name="T4" fmla="*/ 56 w 57"/>
                <a:gd name="T5" fmla="*/ 126 h 145"/>
                <a:gd name="T6" fmla="*/ 56 w 57"/>
                <a:gd name="T7" fmla="*/ 143 h 145"/>
                <a:gd name="T8" fmla="*/ 41 w 57"/>
                <a:gd name="T9" fmla="*/ 144 h 145"/>
                <a:gd name="T10" fmla="*/ 17 w 57"/>
                <a:gd name="T11" fmla="*/ 121 h 145"/>
                <a:gd name="T12" fmla="*/ 17 w 57"/>
                <a:gd name="T13" fmla="*/ 46 h 145"/>
                <a:gd name="T14" fmla="*/ 0 w 57"/>
                <a:gd name="T15" fmla="*/ 46 h 145"/>
                <a:gd name="T16" fmla="*/ 0 w 57"/>
                <a:gd name="T17" fmla="*/ 31 h 145"/>
                <a:gd name="T18" fmla="*/ 17 w 57"/>
                <a:gd name="T19" fmla="*/ 31 h 145"/>
                <a:gd name="T20" fmla="*/ 17 w 57"/>
                <a:gd name="T21" fmla="*/ 0 h 145"/>
                <a:gd name="T22" fmla="*/ 36 w 57"/>
                <a:gd name="T23" fmla="*/ 0 h 145"/>
                <a:gd name="T24" fmla="*/ 36 w 57"/>
                <a:gd name="T25" fmla="*/ 31 h 145"/>
                <a:gd name="T26" fmla="*/ 56 w 57"/>
                <a:gd name="T27" fmla="*/ 31 h 145"/>
                <a:gd name="T28" fmla="*/ 56 w 57"/>
                <a:gd name="T29" fmla="*/ 46 h 145"/>
                <a:gd name="T30" fmla="*/ 36 w 57"/>
                <a:gd name="T31" fmla="*/ 46 h 145"/>
                <a:gd name="T32" fmla="*/ 36 w 57"/>
                <a:gd name="T33" fmla="*/ 115 h 145"/>
                <a:gd name="T34" fmla="*/ 46 w 57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6" y="126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4"/>
                    <a:pt x="45" y="144"/>
                    <a:pt x="41" y="144"/>
                  </a:cubicBezTo>
                  <a:cubicBezTo>
                    <a:pt x="23" y="144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5" name="Group 334"/>
          <p:cNvGrpSpPr/>
          <p:nvPr/>
        </p:nvGrpSpPr>
        <p:grpSpPr>
          <a:xfrm>
            <a:off x="7434389" y="4022372"/>
            <a:ext cx="331629" cy="66697"/>
            <a:chOff x="7434389" y="4022372"/>
            <a:chExt cx="331629" cy="66697"/>
          </a:xfrm>
        </p:grpSpPr>
        <p:sp>
          <p:nvSpPr>
            <p:cNvPr id="3328" name="Freeform 256"/>
            <p:cNvSpPr>
              <a:spLocks noChangeArrowheads="1"/>
            </p:cNvSpPr>
            <p:nvPr/>
          </p:nvSpPr>
          <p:spPr bwMode="auto">
            <a:xfrm>
              <a:off x="7434389" y="4022372"/>
              <a:ext cx="59286" cy="64844"/>
            </a:xfrm>
            <a:custGeom>
              <a:avLst/>
              <a:gdLst>
                <a:gd name="T0" fmla="*/ 57 w 139"/>
                <a:gd name="T1" fmla="*/ 0 h 155"/>
                <a:gd name="T2" fmla="*/ 80 w 139"/>
                <a:gd name="T3" fmla="*/ 0 h 155"/>
                <a:gd name="T4" fmla="*/ 138 w 139"/>
                <a:gd name="T5" fmla="*/ 154 h 155"/>
                <a:gd name="T6" fmla="*/ 116 w 139"/>
                <a:gd name="T7" fmla="*/ 154 h 155"/>
                <a:gd name="T8" fmla="*/ 99 w 139"/>
                <a:gd name="T9" fmla="*/ 108 h 155"/>
                <a:gd name="T10" fmla="*/ 39 w 139"/>
                <a:gd name="T11" fmla="*/ 108 h 155"/>
                <a:gd name="T12" fmla="*/ 22 w 139"/>
                <a:gd name="T13" fmla="*/ 154 h 155"/>
                <a:gd name="T14" fmla="*/ 0 w 139"/>
                <a:gd name="T15" fmla="*/ 154 h 155"/>
                <a:gd name="T16" fmla="*/ 57 w 139"/>
                <a:gd name="T17" fmla="*/ 0 h 155"/>
                <a:gd name="T18" fmla="*/ 93 w 139"/>
                <a:gd name="T19" fmla="*/ 90 h 155"/>
                <a:gd name="T20" fmla="*/ 69 w 139"/>
                <a:gd name="T21" fmla="*/ 23 h 155"/>
                <a:gd name="T22" fmla="*/ 45 w 139"/>
                <a:gd name="T23" fmla="*/ 90 h 155"/>
                <a:gd name="T24" fmla="*/ 93 w 139"/>
                <a:gd name="T25" fmla="*/ 9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55">
                  <a:moveTo>
                    <a:pt x="57" y="0"/>
                  </a:moveTo>
                  <a:lnTo>
                    <a:pt x="80" y="0"/>
                  </a:lnTo>
                  <a:lnTo>
                    <a:pt x="138" y="154"/>
                  </a:lnTo>
                  <a:lnTo>
                    <a:pt x="116" y="154"/>
                  </a:lnTo>
                  <a:lnTo>
                    <a:pt x="99" y="108"/>
                  </a:lnTo>
                  <a:lnTo>
                    <a:pt x="39" y="108"/>
                  </a:lnTo>
                  <a:lnTo>
                    <a:pt x="22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3" y="90"/>
                  </a:moveTo>
                  <a:lnTo>
                    <a:pt x="69" y="23"/>
                  </a:lnTo>
                  <a:lnTo>
                    <a:pt x="45" y="90"/>
                  </a:lnTo>
                  <a:lnTo>
                    <a:pt x="93" y="9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9" name="Freeform 257"/>
            <p:cNvSpPr>
              <a:spLocks noChangeArrowheads="1"/>
            </p:cNvSpPr>
            <p:nvPr/>
          </p:nvSpPr>
          <p:spPr bwMode="auto">
            <a:xfrm>
              <a:off x="7497380" y="4022372"/>
              <a:ext cx="9263" cy="64844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22 h 155"/>
                <a:gd name="T6" fmla="*/ 0 w 21"/>
                <a:gd name="T7" fmla="*/ 22 h 155"/>
                <a:gd name="T8" fmla="*/ 0 w 21"/>
                <a:gd name="T9" fmla="*/ 0 h 155"/>
                <a:gd name="T10" fmla="*/ 0 w 21"/>
                <a:gd name="T11" fmla="*/ 42 h 155"/>
                <a:gd name="T12" fmla="*/ 20 w 21"/>
                <a:gd name="T13" fmla="*/ 42 h 155"/>
                <a:gd name="T14" fmla="*/ 20 w 21"/>
                <a:gd name="T15" fmla="*/ 154 h 155"/>
                <a:gd name="T16" fmla="*/ 0 w 21"/>
                <a:gd name="T17" fmla="*/ 154 h 155"/>
                <a:gd name="T18" fmla="*/ 0 w 21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20" y="42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0" name="Freeform 258"/>
            <p:cNvSpPr>
              <a:spLocks noChangeArrowheads="1"/>
            </p:cNvSpPr>
            <p:nvPr/>
          </p:nvSpPr>
          <p:spPr bwMode="auto">
            <a:xfrm>
              <a:off x="7517759" y="4039046"/>
              <a:ext cx="22232" cy="48170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8 w 55"/>
                <a:gd name="T5" fmla="*/ 3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1 h 116"/>
                <a:gd name="T12" fmla="*/ 54 w 55"/>
                <a:gd name="T13" fmla="*/ 21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1" name="Freeform 259"/>
            <p:cNvSpPr>
              <a:spLocks noChangeArrowheads="1"/>
            </p:cNvSpPr>
            <p:nvPr/>
          </p:nvSpPr>
          <p:spPr bwMode="auto">
            <a:xfrm>
              <a:off x="7547402" y="4022372"/>
              <a:ext cx="44464" cy="66696"/>
            </a:xfrm>
            <a:custGeom>
              <a:avLst/>
              <a:gdLst>
                <a:gd name="T0" fmla="*/ 0 w 104"/>
                <a:gd name="T1" fmla="*/ 0 h 158"/>
                <a:gd name="T2" fmla="*/ 0 w 104"/>
                <a:gd name="T3" fmla="*/ 0 h 158"/>
                <a:gd name="T4" fmla="*/ 18 w 104"/>
                <a:gd name="T5" fmla="*/ 0 h 158"/>
                <a:gd name="T6" fmla="*/ 18 w 104"/>
                <a:gd name="T7" fmla="*/ 58 h 158"/>
                <a:gd name="T8" fmla="*/ 54 w 104"/>
                <a:gd name="T9" fmla="*/ 38 h 158"/>
                <a:gd name="T10" fmla="*/ 103 w 104"/>
                <a:gd name="T11" fmla="*/ 99 h 158"/>
                <a:gd name="T12" fmla="*/ 54 w 104"/>
                <a:gd name="T13" fmla="*/ 157 h 158"/>
                <a:gd name="T14" fmla="*/ 18 w 104"/>
                <a:gd name="T15" fmla="*/ 139 h 158"/>
                <a:gd name="T16" fmla="*/ 18 w 104"/>
                <a:gd name="T17" fmla="*/ 154 h 158"/>
                <a:gd name="T18" fmla="*/ 0 w 104"/>
                <a:gd name="T19" fmla="*/ 154 h 158"/>
                <a:gd name="T20" fmla="*/ 0 w 104"/>
                <a:gd name="T21" fmla="*/ 0 h 158"/>
                <a:gd name="T22" fmla="*/ 50 w 104"/>
                <a:gd name="T23" fmla="*/ 140 h 158"/>
                <a:gd name="T24" fmla="*/ 50 w 104"/>
                <a:gd name="T25" fmla="*/ 140 h 158"/>
                <a:gd name="T26" fmla="*/ 83 w 104"/>
                <a:gd name="T27" fmla="*/ 100 h 158"/>
                <a:gd name="T28" fmla="*/ 50 w 104"/>
                <a:gd name="T29" fmla="*/ 55 h 158"/>
                <a:gd name="T30" fmla="*/ 18 w 104"/>
                <a:gd name="T31" fmla="*/ 98 h 158"/>
                <a:gd name="T32" fmla="*/ 50 w 104"/>
                <a:gd name="T33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6" y="46"/>
                    <a:pt x="38" y="38"/>
                    <a:pt x="54" y="38"/>
                  </a:cubicBezTo>
                  <a:cubicBezTo>
                    <a:pt x="83" y="38"/>
                    <a:pt x="103" y="61"/>
                    <a:pt x="103" y="99"/>
                  </a:cubicBezTo>
                  <a:cubicBezTo>
                    <a:pt x="103" y="135"/>
                    <a:pt x="83" y="157"/>
                    <a:pt x="54" y="157"/>
                  </a:cubicBezTo>
                  <a:cubicBezTo>
                    <a:pt x="38" y="157"/>
                    <a:pt x="27" y="152"/>
                    <a:pt x="18" y="139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0" y="140"/>
                  </a:moveTo>
                  <a:lnTo>
                    <a:pt x="50" y="140"/>
                  </a:lnTo>
                  <a:cubicBezTo>
                    <a:pt x="71" y="140"/>
                    <a:pt x="83" y="125"/>
                    <a:pt x="83" y="100"/>
                  </a:cubicBezTo>
                  <a:cubicBezTo>
                    <a:pt x="83" y="71"/>
                    <a:pt x="71" y="55"/>
                    <a:pt x="50" y="55"/>
                  </a:cubicBezTo>
                  <a:cubicBezTo>
                    <a:pt x="28" y="55"/>
                    <a:pt x="18" y="70"/>
                    <a:pt x="18" y="98"/>
                  </a:cubicBezTo>
                  <a:cubicBezTo>
                    <a:pt x="18" y="126"/>
                    <a:pt x="29" y="140"/>
                    <a:pt x="50" y="14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2" name="Freeform 260"/>
            <p:cNvSpPr>
              <a:spLocks noChangeArrowheads="1"/>
            </p:cNvSpPr>
            <p:nvPr/>
          </p:nvSpPr>
          <p:spPr bwMode="auto">
            <a:xfrm>
              <a:off x="7601130" y="4039046"/>
              <a:ext cx="22232" cy="48170"/>
            </a:xfrm>
            <a:custGeom>
              <a:avLst/>
              <a:gdLst>
                <a:gd name="T0" fmla="*/ 0 w 55"/>
                <a:gd name="T1" fmla="*/ 3 h 116"/>
                <a:gd name="T2" fmla="*/ 0 w 55"/>
                <a:gd name="T3" fmla="*/ 3 h 116"/>
                <a:gd name="T4" fmla="*/ 19 w 55"/>
                <a:gd name="T5" fmla="*/ 3 h 116"/>
                <a:gd name="T6" fmla="*/ 19 w 55"/>
                <a:gd name="T7" fmla="*/ 23 h 116"/>
                <a:gd name="T8" fmla="*/ 49 w 55"/>
                <a:gd name="T9" fmla="*/ 0 h 116"/>
                <a:gd name="T10" fmla="*/ 54 w 55"/>
                <a:gd name="T11" fmla="*/ 1 h 116"/>
                <a:gd name="T12" fmla="*/ 54 w 55"/>
                <a:gd name="T13" fmla="*/ 21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9" y="32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3" name="Freeform 261"/>
            <p:cNvSpPr>
              <a:spLocks noChangeArrowheads="1"/>
            </p:cNvSpPr>
            <p:nvPr/>
          </p:nvSpPr>
          <p:spPr bwMode="auto">
            <a:xfrm>
              <a:off x="7630773" y="4040899"/>
              <a:ext cx="38906" cy="48170"/>
            </a:xfrm>
            <a:custGeom>
              <a:avLst/>
              <a:gdLst>
                <a:gd name="T0" fmla="*/ 18 w 93"/>
                <a:gd name="T1" fmla="*/ 69 h 116"/>
                <a:gd name="T2" fmla="*/ 18 w 93"/>
                <a:gd name="T3" fmla="*/ 69 h 116"/>
                <a:gd name="T4" fmla="*/ 41 w 93"/>
                <a:gd name="T5" fmla="*/ 98 h 116"/>
                <a:gd name="T6" fmla="*/ 74 w 93"/>
                <a:gd name="T7" fmla="*/ 61 h 116"/>
                <a:gd name="T8" fmla="*/ 74 w 93"/>
                <a:gd name="T9" fmla="*/ 0 h 116"/>
                <a:gd name="T10" fmla="*/ 92 w 93"/>
                <a:gd name="T11" fmla="*/ 0 h 116"/>
                <a:gd name="T12" fmla="*/ 92 w 93"/>
                <a:gd name="T13" fmla="*/ 112 h 116"/>
                <a:gd name="T14" fmla="*/ 75 w 93"/>
                <a:gd name="T15" fmla="*/ 112 h 116"/>
                <a:gd name="T16" fmla="*/ 75 w 93"/>
                <a:gd name="T17" fmla="*/ 95 h 116"/>
                <a:gd name="T18" fmla="*/ 38 w 93"/>
                <a:gd name="T19" fmla="*/ 115 h 116"/>
                <a:gd name="T20" fmla="*/ 4 w 93"/>
                <a:gd name="T21" fmla="*/ 99 h 116"/>
                <a:gd name="T22" fmla="*/ 0 w 93"/>
                <a:gd name="T23" fmla="*/ 72 h 116"/>
                <a:gd name="T24" fmla="*/ 0 w 93"/>
                <a:gd name="T25" fmla="*/ 67 h 116"/>
                <a:gd name="T26" fmla="*/ 0 w 93"/>
                <a:gd name="T27" fmla="*/ 0 h 116"/>
                <a:gd name="T28" fmla="*/ 18 w 93"/>
                <a:gd name="T29" fmla="*/ 0 h 116"/>
                <a:gd name="T30" fmla="*/ 18 w 93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6">
                  <a:moveTo>
                    <a:pt x="18" y="69"/>
                  </a:moveTo>
                  <a:lnTo>
                    <a:pt x="18" y="69"/>
                  </a:lnTo>
                  <a:cubicBezTo>
                    <a:pt x="18" y="89"/>
                    <a:pt x="24" y="98"/>
                    <a:pt x="41" y="98"/>
                  </a:cubicBezTo>
                  <a:cubicBezTo>
                    <a:pt x="63" y="98"/>
                    <a:pt x="74" y="85"/>
                    <a:pt x="74" y="6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7" y="108"/>
                    <a:pt x="55" y="115"/>
                    <a:pt x="38" y="115"/>
                  </a:cubicBezTo>
                  <a:cubicBezTo>
                    <a:pt x="23" y="115"/>
                    <a:pt x="10" y="109"/>
                    <a:pt x="4" y="99"/>
                  </a:cubicBezTo>
                  <a:cubicBezTo>
                    <a:pt x="0" y="92"/>
                    <a:pt x="0" y="84"/>
                    <a:pt x="0" y="72"/>
                  </a:cubicBezTo>
                  <a:cubicBezTo>
                    <a:pt x="0" y="71"/>
                    <a:pt x="0" y="69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4" name="Freeform 262"/>
            <p:cNvSpPr>
              <a:spLocks noChangeArrowheads="1"/>
            </p:cNvSpPr>
            <p:nvPr/>
          </p:nvSpPr>
          <p:spPr bwMode="auto">
            <a:xfrm>
              <a:off x="7678943" y="4039046"/>
              <a:ext cx="38906" cy="50022"/>
            </a:xfrm>
            <a:custGeom>
              <a:avLst/>
              <a:gdLst>
                <a:gd name="T0" fmla="*/ 18 w 92"/>
                <a:gd name="T1" fmla="*/ 79 h 120"/>
                <a:gd name="T2" fmla="*/ 18 w 92"/>
                <a:gd name="T3" fmla="*/ 79 h 120"/>
                <a:gd name="T4" fmla="*/ 46 w 92"/>
                <a:gd name="T5" fmla="*/ 102 h 120"/>
                <a:gd name="T6" fmla="*/ 72 w 92"/>
                <a:gd name="T7" fmla="*/ 85 h 120"/>
                <a:gd name="T8" fmla="*/ 55 w 92"/>
                <a:gd name="T9" fmla="*/ 70 h 120"/>
                <a:gd name="T10" fmla="*/ 35 w 92"/>
                <a:gd name="T11" fmla="*/ 65 h 120"/>
                <a:gd name="T12" fmla="*/ 2 w 92"/>
                <a:gd name="T13" fmla="*/ 33 h 120"/>
                <a:gd name="T14" fmla="*/ 45 w 92"/>
                <a:gd name="T15" fmla="*/ 0 h 120"/>
                <a:gd name="T16" fmla="*/ 88 w 92"/>
                <a:gd name="T17" fmla="*/ 35 h 120"/>
                <a:gd name="T18" fmla="*/ 88 w 92"/>
                <a:gd name="T19" fmla="*/ 36 h 120"/>
                <a:gd name="T20" fmla="*/ 70 w 92"/>
                <a:gd name="T21" fmla="*/ 36 h 120"/>
                <a:gd name="T22" fmla="*/ 45 w 92"/>
                <a:gd name="T23" fmla="*/ 17 h 120"/>
                <a:gd name="T24" fmla="*/ 21 w 92"/>
                <a:gd name="T25" fmla="*/ 33 h 120"/>
                <a:gd name="T26" fmla="*/ 39 w 92"/>
                <a:gd name="T27" fmla="*/ 46 h 120"/>
                <a:gd name="T28" fmla="*/ 57 w 92"/>
                <a:gd name="T29" fmla="*/ 50 h 120"/>
                <a:gd name="T30" fmla="*/ 91 w 92"/>
                <a:gd name="T31" fmla="*/ 83 h 120"/>
                <a:gd name="T32" fmla="*/ 45 w 92"/>
                <a:gd name="T33" fmla="*/ 119 h 120"/>
                <a:gd name="T34" fmla="*/ 0 w 92"/>
                <a:gd name="T35" fmla="*/ 79 h 120"/>
                <a:gd name="T36" fmla="*/ 18 w 92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20">
                  <a:moveTo>
                    <a:pt x="18" y="79"/>
                  </a:moveTo>
                  <a:lnTo>
                    <a:pt x="18" y="79"/>
                  </a:lnTo>
                  <a:cubicBezTo>
                    <a:pt x="19" y="95"/>
                    <a:pt x="28" y="102"/>
                    <a:pt x="46" y="102"/>
                  </a:cubicBezTo>
                  <a:cubicBezTo>
                    <a:pt x="63" y="102"/>
                    <a:pt x="72" y="95"/>
                    <a:pt x="72" y="85"/>
                  </a:cubicBezTo>
                  <a:cubicBezTo>
                    <a:pt x="72" y="75"/>
                    <a:pt x="67" y="72"/>
                    <a:pt x="55" y="70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13" y="59"/>
                    <a:pt x="2" y="51"/>
                    <a:pt x="2" y="33"/>
                  </a:cubicBezTo>
                  <a:cubicBezTo>
                    <a:pt x="2" y="14"/>
                    <a:pt x="18" y="0"/>
                    <a:pt x="45" y="0"/>
                  </a:cubicBezTo>
                  <a:cubicBezTo>
                    <a:pt x="71" y="0"/>
                    <a:pt x="88" y="14"/>
                    <a:pt x="88" y="35"/>
                  </a:cubicBezTo>
                  <a:cubicBezTo>
                    <a:pt x="88" y="35"/>
                    <a:pt x="88" y="35"/>
                    <a:pt x="88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9" y="23"/>
                    <a:pt x="59" y="17"/>
                    <a:pt x="45" y="17"/>
                  </a:cubicBezTo>
                  <a:cubicBezTo>
                    <a:pt x="29" y="17"/>
                    <a:pt x="21" y="22"/>
                    <a:pt x="21" y="33"/>
                  </a:cubicBezTo>
                  <a:cubicBezTo>
                    <a:pt x="21" y="41"/>
                    <a:pt x="27" y="43"/>
                    <a:pt x="39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3"/>
                    <a:pt x="91" y="83"/>
                  </a:cubicBezTo>
                  <a:cubicBezTo>
                    <a:pt x="91" y="105"/>
                    <a:pt x="74" y="119"/>
                    <a:pt x="45" y="119"/>
                  </a:cubicBezTo>
                  <a:cubicBezTo>
                    <a:pt x="16" y="119"/>
                    <a:pt x="0" y="105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5" name="Freeform 263"/>
            <p:cNvSpPr>
              <a:spLocks noChangeArrowheads="1"/>
            </p:cNvSpPr>
            <p:nvPr/>
          </p:nvSpPr>
          <p:spPr bwMode="auto">
            <a:xfrm>
              <a:off x="7727112" y="4022372"/>
              <a:ext cx="38906" cy="64844"/>
            </a:xfrm>
            <a:custGeom>
              <a:avLst/>
              <a:gdLst>
                <a:gd name="T0" fmla="*/ 74 w 93"/>
                <a:gd name="T1" fmla="*/ 85 h 155"/>
                <a:gd name="T2" fmla="*/ 74 w 93"/>
                <a:gd name="T3" fmla="*/ 85 h 155"/>
                <a:gd name="T4" fmla="*/ 52 w 93"/>
                <a:gd name="T5" fmla="*/ 56 h 155"/>
                <a:gd name="T6" fmla="*/ 18 w 93"/>
                <a:gd name="T7" fmla="*/ 88 h 155"/>
                <a:gd name="T8" fmla="*/ 18 w 93"/>
                <a:gd name="T9" fmla="*/ 154 h 155"/>
                <a:gd name="T10" fmla="*/ 0 w 93"/>
                <a:gd name="T11" fmla="*/ 154 h 155"/>
                <a:gd name="T12" fmla="*/ 0 w 93"/>
                <a:gd name="T13" fmla="*/ 0 h 155"/>
                <a:gd name="T14" fmla="*/ 18 w 93"/>
                <a:gd name="T15" fmla="*/ 0 h 155"/>
                <a:gd name="T16" fmla="*/ 18 w 93"/>
                <a:gd name="T17" fmla="*/ 58 h 155"/>
                <a:gd name="T18" fmla="*/ 53 w 93"/>
                <a:gd name="T19" fmla="*/ 39 h 155"/>
                <a:gd name="T20" fmla="*/ 88 w 93"/>
                <a:gd name="T21" fmla="*/ 55 h 155"/>
                <a:gd name="T22" fmla="*/ 92 w 93"/>
                <a:gd name="T23" fmla="*/ 81 h 155"/>
                <a:gd name="T24" fmla="*/ 92 w 93"/>
                <a:gd name="T25" fmla="*/ 87 h 155"/>
                <a:gd name="T26" fmla="*/ 92 w 93"/>
                <a:gd name="T27" fmla="*/ 154 h 155"/>
                <a:gd name="T28" fmla="*/ 74 w 93"/>
                <a:gd name="T29" fmla="*/ 154 h 155"/>
                <a:gd name="T30" fmla="*/ 74 w 93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55">
                  <a:moveTo>
                    <a:pt x="74" y="85"/>
                  </a:moveTo>
                  <a:lnTo>
                    <a:pt x="74" y="85"/>
                  </a:lnTo>
                  <a:cubicBezTo>
                    <a:pt x="74" y="65"/>
                    <a:pt x="69" y="56"/>
                    <a:pt x="52" y="56"/>
                  </a:cubicBezTo>
                  <a:cubicBezTo>
                    <a:pt x="31" y="56"/>
                    <a:pt x="18" y="69"/>
                    <a:pt x="18" y="88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5" y="46"/>
                    <a:pt x="37" y="39"/>
                    <a:pt x="53" y="39"/>
                  </a:cubicBezTo>
                  <a:cubicBezTo>
                    <a:pt x="70" y="39"/>
                    <a:pt x="82" y="45"/>
                    <a:pt x="88" y="55"/>
                  </a:cubicBezTo>
                  <a:cubicBezTo>
                    <a:pt x="92" y="62"/>
                    <a:pt x="92" y="71"/>
                    <a:pt x="92" y="81"/>
                  </a:cubicBezTo>
                  <a:cubicBezTo>
                    <a:pt x="92" y="83"/>
                    <a:pt x="92" y="85"/>
                    <a:pt x="92" y="87"/>
                  </a:cubicBezTo>
                  <a:cubicBezTo>
                    <a:pt x="92" y="154"/>
                    <a:pt x="92" y="154"/>
                    <a:pt x="92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8340348" y="4022372"/>
            <a:ext cx="268640" cy="176005"/>
            <a:chOff x="8340348" y="4022372"/>
            <a:chExt cx="268640" cy="176005"/>
          </a:xfrm>
        </p:grpSpPr>
        <p:sp>
          <p:nvSpPr>
            <p:cNvPr id="3336" name="Freeform 264"/>
            <p:cNvSpPr>
              <a:spLocks noChangeArrowheads="1"/>
            </p:cNvSpPr>
            <p:nvPr/>
          </p:nvSpPr>
          <p:spPr bwMode="auto">
            <a:xfrm>
              <a:off x="8340348" y="4024225"/>
              <a:ext cx="46318" cy="64843"/>
            </a:xfrm>
            <a:custGeom>
              <a:avLst/>
              <a:gdLst>
                <a:gd name="T0" fmla="*/ 0 w 112"/>
                <a:gd name="T1" fmla="*/ 0 h 154"/>
                <a:gd name="T2" fmla="*/ 0 w 112"/>
                <a:gd name="T3" fmla="*/ 0 h 154"/>
                <a:gd name="T4" fmla="*/ 51 w 112"/>
                <a:gd name="T5" fmla="*/ 0 h 154"/>
                <a:gd name="T6" fmla="*/ 58 w 112"/>
                <a:gd name="T7" fmla="*/ 0 h 154"/>
                <a:gd name="T8" fmla="*/ 91 w 112"/>
                <a:gd name="T9" fmla="*/ 5 h 154"/>
                <a:gd name="T10" fmla="*/ 111 w 112"/>
                <a:gd name="T11" fmla="*/ 44 h 154"/>
                <a:gd name="T12" fmla="*/ 91 w 112"/>
                <a:gd name="T13" fmla="*/ 82 h 154"/>
                <a:gd name="T14" fmla="*/ 53 w 112"/>
                <a:gd name="T15" fmla="*/ 88 h 154"/>
                <a:gd name="T16" fmla="*/ 21 w 112"/>
                <a:gd name="T17" fmla="*/ 88 h 154"/>
                <a:gd name="T18" fmla="*/ 21 w 112"/>
                <a:gd name="T19" fmla="*/ 153 h 154"/>
                <a:gd name="T20" fmla="*/ 0 w 112"/>
                <a:gd name="T21" fmla="*/ 153 h 154"/>
                <a:gd name="T22" fmla="*/ 0 w 112"/>
                <a:gd name="T23" fmla="*/ 0 h 154"/>
                <a:gd name="T24" fmla="*/ 57 w 112"/>
                <a:gd name="T25" fmla="*/ 70 h 154"/>
                <a:gd name="T26" fmla="*/ 57 w 112"/>
                <a:gd name="T27" fmla="*/ 70 h 154"/>
                <a:gd name="T28" fmla="*/ 89 w 112"/>
                <a:gd name="T29" fmla="*/ 44 h 154"/>
                <a:gd name="T30" fmla="*/ 58 w 112"/>
                <a:gd name="T31" fmla="*/ 19 h 154"/>
                <a:gd name="T32" fmla="*/ 21 w 112"/>
                <a:gd name="T33" fmla="*/ 19 h 154"/>
                <a:gd name="T34" fmla="*/ 21 w 112"/>
                <a:gd name="T35" fmla="*/ 70 h 154"/>
                <a:gd name="T36" fmla="*/ 57 w 112"/>
                <a:gd name="T37" fmla="*/ 7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6" y="0"/>
                    <a:pt x="58" y="0"/>
                  </a:cubicBezTo>
                  <a:cubicBezTo>
                    <a:pt x="70" y="0"/>
                    <a:pt x="81" y="0"/>
                    <a:pt x="91" y="5"/>
                  </a:cubicBezTo>
                  <a:cubicBezTo>
                    <a:pt x="103" y="12"/>
                    <a:pt x="111" y="26"/>
                    <a:pt x="111" y="44"/>
                  </a:cubicBezTo>
                  <a:cubicBezTo>
                    <a:pt x="111" y="61"/>
                    <a:pt x="103" y="75"/>
                    <a:pt x="91" y="82"/>
                  </a:cubicBezTo>
                  <a:cubicBezTo>
                    <a:pt x="81" y="88"/>
                    <a:pt x="69" y="88"/>
                    <a:pt x="53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7" y="70"/>
                  </a:moveTo>
                  <a:lnTo>
                    <a:pt x="57" y="70"/>
                  </a:lnTo>
                  <a:cubicBezTo>
                    <a:pt x="79" y="70"/>
                    <a:pt x="89" y="64"/>
                    <a:pt x="89" y="44"/>
                  </a:cubicBezTo>
                  <a:cubicBezTo>
                    <a:pt x="89" y="25"/>
                    <a:pt x="79" y="19"/>
                    <a:pt x="5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7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7" name="Freeform 265"/>
            <p:cNvSpPr>
              <a:spLocks noChangeArrowheads="1"/>
            </p:cNvSpPr>
            <p:nvPr/>
          </p:nvSpPr>
          <p:spPr bwMode="auto">
            <a:xfrm>
              <a:off x="8392223" y="4039046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8"/>
                    <a:pt x="88" y="119"/>
                    <a:pt x="54" y="119"/>
                  </a:cubicBezTo>
                  <a:cubicBezTo>
                    <a:pt x="20" y="119"/>
                    <a:pt x="0" y="98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3"/>
                    <a:pt x="76" y="17"/>
                    <a:pt x="54" y="17"/>
                  </a:cubicBezTo>
                  <a:cubicBezTo>
                    <a:pt x="31" y="17"/>
                    <a:pt x="20" y="33"/>
                    <a:pt x="20" y="60"/>
                  </a:cubicBezTo>
                  <a:cubicBezTo>
                    <a:pt x="20" y="88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8" name="Freeform 266"/>
            <p:cNvSpPr>
              <a:spLocks noChangeArrowheads="1"/>
            </p:cNvSpPr>
            <p:nvPr/>
          </p:nvSpPr>
          <p:spPr bwMode="auto">
            <a:xfrm>
              <a:off x="8445952" y="4024225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9" name="Freeform 267"/>
            <p:cNvSpPr>
              <a:spLocks noChangeArrowheads="1"/>
            </p:cNvSpPr>
            <p:nvPr/>
          </p:nvSpPr>
          <p:spPr bwMode="auto">
            <a:xfrm>
              <a:off x="8466331" y="4039046"/>
              <a:ext cx="40759" cy="48170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4 h 116"/>
                <a:gd name="T14" fmla="*/ 19 w 95"/>
                <a:gd name="T15" fmla="*/ 4 h 116"/>
                <a:gd name="T16" fmla="*/ 19 w 95"/>
                <a:gd name="T17" fmla="*/ 19 h 116"/>
                <a:gd name="T18" fmla="*/ 54 w 95"/>
                <a:gd name="T19" fmla="*/ 0 h 116"/>
                <a:gd name="T20" fmla="*/ 89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1" y="17"/>
                    <a:pt x="52" y="17"/>
                  </a:cubicBezTo>
                  <a:cubicBezTo>
                    <a:pt x="31" y="17"/>
                    <a:pt x="19" y="30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7"/>
                    <a:pt x="39" y="0"/>
                    <a:pt x="54" y="0"/>
                  </a:cubicBezTo>
                  <a:cubicBezTo>
                    <a:pt x="71" y="0"/>
                    <a:pt x="82" y="6"/>
                    <a:pt x="89" y="16"/>
                  </a:cubicBezTo>
                  <a:cubicBezTo>
                    <a:pt x="94" y="23"/>
                    <a:pt x="94" y="32"/>
                    <a:pt x="94" y="43"/>
                  </a:cubicBezTo>
                  <a:cubicBezTo>
                    <a:pt x="94" y="44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0" name="Freeform 268"/>
            <p:cNvSpPr>
              <a:spLocks noChangeArrowheads="1"/>
            </p:cNvSpPr>
            <p:nvPr/>
          </p:nvSpPr>
          <p:spPr bwMode="auto">
            <a:xfrm>
              <a:off x="8510795" y="4027930"/>
              <a:ext cx="24085" cy="61138"/>
            </a:xfrm>
            <a:custGeom>
              <a:avLst/>
              <a:gdLst>
                <a:gd name="T0" fmla="*/ 46 w 58"/>
                <a:gd name="T1" fmla="*/ 127 h 146"/>
                <a:gd name="T2" fmla="*/ 46 w 58"/>
                <a:gd name="T3" fmla="*/ 127 h 146"/>
                <a:gd name="T4" fmla="*/ 57 w 58"/>
                <a:gd name="T5" fmla="*/ 127 h 146"/>
                <a:gd name="T6" fmla="*/ 57 w 58"/>
                <a:gd name="T7" fmla="*/ 143 h 146"/>
                <a:gd name="T8" fmla="*/ 41 w 58"/>
                <a:gd name="T9" fmla="*/ 145 h 146"/>
                <a:gd name="T10" fmla="*/ 17 w 58"/>
                <a:gd name="T11" fmla="*/ 121 h 146"/>
                <a:gd name="T12" fmla="*/ 17 w 58"/>
                <a:gd name="T13" fmla="*/ 46 h 146"/>
                <a:gd name="T14" fmla="*/ 0 w 58"/>
                <a:gd name="T15" fmla="*/ 46 h 146"/>
                <a:gd name="T16" fmla="*/ 0 w 58"/>
                <a:gd name="T17" fmla="*/ 32 h 146"/>
                <a:gd name="T18" fmla="*/ 17 w 58"/>
                <a:gd name="T19" fmla="*/ 32 h 146"/>
                <a:gd name="T20" fmla="*/ 17 w 58"/>
                <a:gd name="T21" fmla="*/ 0 h 146"/>
                <a:gd name="T22" fmla="*/ 36 w 58"/>
                <a:gd name="T23" fmla="*/ 0 h 146"/>
                <a:gd name="T24" fmla="*/ 36 w 58"/>
                <a:gd name="T25" fmla="*/ 32 h 146"/>
                <a:gd name="T26" fmla="*/ 57 w 58"/>
                <a:gd name="T27" fmla="*/ 32 h 146"/>
                <a:gd name="T28" fmla="*/ 57 w 58"/>
                <a:gd name="T29" fmla="*/ 46 h 146"/>
                <a:gd name="T30" fmla="*/ 36 w 58"/>
                <a:gd name="T31" fmla="*/ 46 h 146"/>
                <a:gd name="T32" fmla="*/ 36 w 58"/>
                <a:gd name="T33" fmla="*/ 115 h 146"/>
                <a:gd name="T34" fmla="*/ 46 w 58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7" y="127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1" name="Freeform 269"/>
            <p:cNvSpPr>
              <a:spLocks noChangeArrowheads="1"/>
            </p:cNvSpPr>
            <p:nvPr/>
          </p:nvSpPr>
          <p:spPr bwMode="auto">
            <a:xfrm>
              <a:off x="8538586" y="4039046"/>
              <a:ext cx="38906" cy="50022"/>
            </a:xfrm>
            <a:custGeom>
              <a:avLst/>
              <a:gdLst>
                <a:gd name="T0" fmla="*/ 19 w 93"/>
                <a:gd name="T1" fmla="*/ 78 h 119"/>
                <a:gd name="T2" fmla="*/ 19 w 93"/>
                <a:gd name="T3" fmla="*/ 78 h 119"/>
                <a:gd name="T4" fmla="*/ 47 w 93"/>
                <a:gd name="T5" fmla="*/ 101 h 119"/>
                <a:gd name="T6" fmla="*/ 73 w 93"/>
                <a:gd name="T7" fmla="*/ 84 h 119"/>
                <a:gd name="T8" fmla="*/ 56 w 93"/>
                <a:gd name="T9" fmla="*/ 69 h 119"/>
                <a:gd name="T10" fmla="*/ 35 w 93"/>
                <a:gd name="T11" fmla="*/ 64 h 119"/>
                <a:gd name="T12" fmla="*/ 3 w 93"/>
                <a:gd name="T13" fmla="*/ 33 h 119"/>
                <a:gd name="T14" fmla="*/ 46 w 93"/>
                <a:gd name="T15" fmla="*/ 0 h 119"/>
                <a:gd name="T16" fmla="*/ 89 w 93"/>
                <a:gd name="T17" fmla="*/ 34 h 119"/>
                <a:gd name="T18" fmla="*/ 89 w 93"/>
                <a:gd name="T19" fmla="*/ 35 h 119"/>
                <a:gd name="T20" fmla="*/ 71 w 93"/>
                <a:gd name="T21" fmla="*/ 35 h 119"/>
                <a:gd name="T22" fmla="*/ 46 w 93"/>
                <a:gd name="T23" fmla="*/ 16 h 119"/>
                <a:gd name="T24" fmla="*/ 22 w 93"/>
                <a:gd name="T25" fmla="*/ 32 h 119"/>
                <a:gd name="T26" fmla="*/ 40 w 93"/>
                <a:gd name="T27" fmla="*/ 45 h 119"/>
                <a:gd name="T28" fmla="*/ 58 w 93"/>
                <a:gd name="T29" fmla="*/ 49 h 119"/>
                <a:gd name="T30" fmla="*/ 92 w 93"/>
                <a:gd name="T31" fmla="*/ 82 h 119"/>
                <a:gd name="T32" fmla="*/ 46 w 93"/>
                <a:gd name="T33" fmla="*/ 118 h 119"/>
                <a:gd name="T34" fmla="*/ 0 w 93"/>
                <a:gd name="T35" fmla="*/ 78 h 119"/>
                <a:gd name="T36" fmla="*/ 19 w 93"/>
                <a:gd name="T37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8"/>
                  </a:moveTo>
                  <a:lnTo>
                    <a:pt x="19" y="78"/>
                  </a:lnTo>
                  <a:cubicBezTo>
                    <a:pt x="20" y="94"/>
                    <a:pt x="29" y="101"/>
                    <a:pt x="47" y="101"/>
                  </a:cubicBezTo>
                  <a:cubicBezTo>
                    <a:pt x="64" y="101"/>
                    <a:pt x="73" y="95"/>
                    <a:pt x="73" y="84"/>
                  </a:cubicBezTo>
                  <a:cubicBezTo>
                    <a:pt x="73" y="74"/>
                    <a:pt x="68" y="71"/>
                    <a:pt x="56" y="69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14" y="59"/>
                    <a:pt x="3" y="50"/>
                    <a:pt x="3" y="33"/>
                  </a:cubicBezTo>
                  <a:cubicBezTo>
                    <a:pt x="3" y="13"/>
                    <a:pt x="19" y="0"/>
                    <a:pt x="46" y="0"/>
                  </a:cubicBezTo>
                  <a:cubicBezTo>
                    <a:pt x="72" y="0"/>
                    <a:pt x="89" y="13"/>
                    <a:pt x="89" y="34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0" y="22"/>
                    <a:pt x="60" y="16"/>
                    <a:pt x="46" y="16"/>
                  </a:cubicBezTo>
                  <a:cubicBezTo>
                    <a:pt x="30" y="16"/>
                    <a:pt x="22" y="21"/>
                    <a:pt x="22" y="32"/>
                  </a:cubicBezTo>
                  <a:cubicBezTo>
                    <a:pt x="22" y="40"/>
                    <a:pt x="28" y="43"/>
                    <a:pt x="40" y="45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81" y="55"/>
                    <a:pt x="92" y="62"/>
                    <a:pt x="92" y="82"/>
                  </a:cubicBezTo>
                  <a:cubicBezTo>
                    <a:pt x="92" y="104"/>
                    <a:pt x="75" y="118"/>
                    <a:pt x="46" y="118"/>
                  </a:cubicBezTo>
                  <a:cubicBezTo>
                    <a:pt x="17" y="118"/>
                    <a:pt x="1" y="104"/>
                    <a:pt x="0" y="78"/>
                  </a:cubicBezTo>
                  <a:lnTo>
                    <a:pt x="19" y="7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2" name="Freeform 270"/>
            <p:cNvSpPr>
              <a:spLocks noChangeArrowheads="1"/>
            </p:cNvSpPr>
            <p:nvPr/>
          </p:nvSpPr>
          <p:spPr bwMode="auto">
            <a:xfrm>
              <a:off x="8581197" y="4022372"/>
              <a:ext cx="27791" cy="74107"/>
            </a:xfrm>
            <a:custGeom>
              <a:avLst/>
              <a:gdLst>
                <a:gd name="T0" fmla="*/ 51 w 66"/>
                <a:gd name="T1" fmla="*/ 0 h 178"/>
                <a:gd name="T2" fmla="*/ 65 w 66"/>
                <a:gd name="T3" fmla="*/ 0 h 178"/>
                <a:gd name="T4" fmla="*/ 12 w 66"/>
                <a:gd name="T5" fmla="*/ 177 h 178"/>
                <a:gd name="T6" fmla="*/ 0 w 66"/>
                <a:gd name="T7" fmla="*/ 177 h 178"/>
                <a:gd name="T8" fmla="*/ 51 w 66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78">
                  <a:moveTo>
                    <a:pt x="51" y="0"/>
                  </a:moveTo>
                  <a:lnTo>
                    <a:pt x="65" y="0"/>
                  </a:lnTo>
                  <a:lnTo>
                    <a:pt x="12" y="177"/>
                  </a:lnTo>
                  <a:lnTo>
                    <a:pt x="0" y="177"/>
                  </a:lnTo>
                  <a:lnTo>
                    <a:pt x="51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3" name="Freeform 271"/>
            <p:cNvSpPr>
              <a:spLocks noChangeArrowheads="1"/>
            </p:cNvSpPr>
            <p:nvPr/>
          </p:nvSpPr>
          <p:spPr bwMode="auto">
            <a:xfrm>
              <a:off x="8358875" y="4129827"/>
              <a:ext cx="57434" cy="68550"/>
            </a:xfrm>
            <a:custGeom>
              <a:avLst/>
              <a:gdLst>
                <a:gd name="T0" fmla="*/ 134 w 135"/>
                <a:gd name="T1" fmla="*/ 101 h 162"/>
                <a:gd name="T2" fmla="*/ 134 w 135"/>
                <a:gd name="T3" fmla="*/ 101 h 162"/>
                <a:gd name="T4" fmla="*/ 70 w 135"/>
                <a:gd name="T5" fmla="*/ 161 h 162"/>
                <a:gd name="T6" fmla="*/ 0 w 135"/>
                <a:gd name="T7" fmla="*/ 78 h 162"/>
                <a:gd name="T8" fmla="*/ 72 w 135"/>
                <a:gd name="T9" fmla="*/ 0 h 162"/>
                <a:gd name="T10" fmla="*/ 133 w 135"/>
                <a:gd name="T11" fmla="*/ 50 h 162"/>
                <a:gd name="T12" fmla="*/ 114 w 135"/>
                <a:gd name="T13" fmla="*/ 50 h 162"/>
                <a:gd name="T14" fmla="*/ 71 w 135"/>
                <a:gd name="T15" fmla="*/ 19 h 162"/>
                <a:gd name="T16" fmla="*/ 22 w 135"/>
                <a:gd name="T17" fmla="*/ 81 h 162"/>
                <a:gd name="T18" fmla="*/ 71 w 135"/>
                <a:gd name="T19" fmla="*/ 143 h 162"/>
                <a:gd name="T20" fmla="*/ 115 w 135"/>
                <a:gd name="T21" fmla="*/ 101 h 162"/>
                <a:gd name="T22" fmla="*/ 134 w 135"/>
                <a:gd name="T23" fmla="*/ 10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2">
                  <a:moveTo>
                    <a:pt x="134" y="101"/>
                  </a:moveTo>
                  <a:lnTo>
                    <a:pt x="134" y="101"/>
                  </a:lnTo>
                  <a:cubicBezTo>
                    <a:pt x="132" y="137"/>
                    <a:pt x="107" y="161"/>
                    <a:pt x="70" y="161"/>
                  </a:cubicBezTo>
                  <a:cubicBezTo>
                    <a:pt x="27" y="161"/>
                    <a:pt x="0" y="131"/>
                    <a:pt x="0" y="78"/>
                  </a:cubicBezTo>
                  <a:cubicBezTo>
                    <a:pt x="0" y="30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40" y="19"/>
                    <a:pt x="22" y="41"/>
                    <a:pt x="22" y="81"/>
                  </a:cubicBezTo>
                  <a:cubicBezTo>
                    <a:pt x="22" y="118"/>
                    <a:pt x="42" y="143"/>
                    <a:pt x="71" y="143"/>
                  </a:cubicBezTo>
                  <a:cubicBezTo>
                    <a:pt x="96" y="143"/>
                    <a:pt x="114" y="126"/>
                    <a:pt x="115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4" name="Freeform 272"/>
            <p:cNvSpPr>
              <a:spLocks noChangeArrowheads="1"/>
            </p:cNvSpPr>
            <p:nvPr/>
          </p:nvSpPr>
          <p:spPr bwMode="auto">
            <a:xfrm>
              <a:off x="8425572" y="4131680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1 h 154"/>
                <a:gd name="T6" fmla="*/ 0 w 20"/>
                <a:gd name="T7" fmla="*/ 21 h 154"/>
                <a:gd name="T8" fmla="*/ 0 w 20"/>
                <a:gd name="T9" fmla="*/ 0 h 154"/>
                <a:gd name="T10" fmla="*/ 0 w 20"/>
                <a:gd name="T11" fmla="*/ 42 h 154"/>
                <a:gd name="T12" fmla="*/ 19 w 20"/>
                <a:gd name="T13" fmla="*/ 42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1"/>
                  </a:lnTo>
                  <a:lnTo>
                    <a:pt x="0" y="21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5" name="Freeform 273"/>
            <p:cNvSpPr>
              <a:spLocks noChangeArrowheads="1"/>
            </p:cNvSpPr>
            <p:nvPr/>
          </p:nvSpPr>
          <p:spPr bwMode="auto">
            <a:xfrm>
              <a:off x="8445952" y="4148354"/>
              <a:ext cx="22232" cy="48170"/>
            </a:xfrm>
            <a:custGeom>
              <a:avLst/>
              <a:gdLst>
                <a:gd name="T0" fmla="*/ 0 w 55"/>
                <a:gd name="T1" fmla="*/ 2 h 114"/>
                <a:gd name="T2" fmla="*/ 0 w 55"/>
                <a:gd name="T3" fmla="*/ 2 h 114"/>
                <a:gd name="T4" fmla="*/ 19 w 55"/>
                <a:gd name="T5" fmla="*/ 2 h 114"/>
                <a:gd name="T6" fmla="*/ 19 w 55"/>
                <a:gd name="T7" fmla="*/ 21 h 114"/>
                <a:gd name="T8" fmla="*/ 50 w 55"/>
                <a:gd name="T9" fmla="*/ 0 h 114"/>
                <a:gd name="T10" fmla="*/ 54 w 55"/>
                <a:gd name="T11" fmla="*/ 0 h 114"/>
                <a:gd name="T12" fmla="*/ 54 w 55"/>
                <a:gd name="T13" fmla="*/ 19 h 114"/>
                <a:gd name="T14" fmla="*/ 50 w 55"/>
                <a:gd name="T15" fmla="*/ 19 h 114"/>
                <a:gd name="T16" fmla="*/ 20 w 55"/>
                <a:gd name="T17" fmla="*/ 52 h 114"/>
                <a:gd name="T18" fmla="*/ 20 w 55"/>
                <a:gd name="T19" fmla="*/ 113 h 114"/>
                <a:gd name="T20" fmla="*/ 0 w 55"/>
                <a:gd name="T21" fmla="*/ 113 h 114"/>
                <a:gd name="T22" fmla="*/ 0 w 55"/>
                <a:gd name="T23" fmla="*/ 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4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5" y="7"/>
                    <a:pt x="35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30" y="19"/>
                    <a:pt x="20" y="31"/>
                    <a:pt x="20" y="52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6" name="Freeform 274"/>
            <p:cNvSpPr>
              <a:spLocks noChangeArrowheads="1"/>
            </p:cNvSpPr>
            <p:nvPr/>
          </p:nvSpPr>
          <p:spPr bwMode="auto">
            <a:xfrm>
              <a:off x="8473741" y="4148354"/>
              <a:ext cx="42612" cy="50023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20 w 100"/>
                <a:gd name="T5" fmla="*/ 59 h 120"/>
                <a:gd name="T6" fmla="*/ 50 w 100"/>
                <a:gd name="T7" fmla="*/ 101 h 120"/>
                <a:gd name="T8" fmla="*/ 81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60 h 120"/>
                <a:gd name="T16" fmla="*/ 51 w 100"/>
                <a:gd name="T17" fmla="*/ 0 h 120"/>
                <a:gd name="T18" fmla="*/ 99 w 100"/>
                <a:gd name="T19" fmla="*/ 41 h 120"/>
                <a:gd name="T20" fmla="*/ 80 w 100"/>
                <a:gd name="T21" fmla="*/ 41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20" y="32"/>
                    <a:pt x="20" y="59"/>
                  </a:cubicBezTo>
                  <a:cubicBezTo>
                    <a:pt x="20" y="87"/>
                    <a:pt x="31" y="101"/>
                    <a:pt x="50" y="101"/>
                  </a:cubicBezTo>
                  <a:cubicBezTo>
                    <a:pt x="67" y="101"/>
                    <a:pt x="78" y="92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3"/>
                    <a:pt x="79" y="119"/>
                    <a:pt x="49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0" y="0"/>
                    <a:pt x="98" y="16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5"/>
                    <a:pt x="69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7" name="Freeform 275"/>
            <p:cNvSpPr>
              <a:spLocks noChangeArrowheads="1"/>
            </p:cNvSpPr>
            <p:nvPr/>
          </p:nvSpPr>
          <p:spPr bwMode="auto">
            <a:xfrm>
              <a:off x="8523764" y="4131680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" name="Freeform 276"/>
            <p:cNvSpPr>
              <a:spLocks noChangeArrowheads="1"/>
            </p:cNvSpPr>
            <p:nvPr/>
          </p:nvSpPr>
          <p:spPr bwMode="auto">
            <a:xfrm>
              <a:off x="8540438" y="4148354"/>
              <a:ext cx="42612" cy="50023"/>
            </a:xfrm>
            <a:custGeom>
              <a:avLst/>
              <a:gdLst>
                <a:gd name="T0" fmla="*/ 99 w 101"/>
                <a:gd name="T1" fmla="*/ 80 h 120"/>
                <a:gd name="T2" fmla="*/ 99 w 101"/>
                <a:gd name="T3" fmla="*/ 80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1 h 120"/>
                <a:gd name="T18" fmla="*/ 80 w 101"/>
                <a:gd name="T19" fmla="*/ 80 h 120"/>
                <a:gd name="T20" fmla="*/ 99 w 101"/>
                <a:gd name="T21" fmla="*/ 80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7"/>
                  </a:cubicBezTo>
                  <a:cubicBezTo>
                    <a:pt x="100" y="60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1" y="101"/>
                    <a:pt x="51" y="101"/>
                  </a:cubicBezTo>
                  <a:cubicBezTo>
                    <a:pt x="67" y="101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9"/>
                    <a:pt x="70" y="17"/>
                    <a:pt x="50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522043" y="4844961"/>
            <a:ext cx="285313" cy="194532"/>
            <a:chOff x="522043" y="4844961"/>
            <a:chExt cx="285313" cy="194532"/>
          </a:xfrm>
        </p:grpSpPr>
        <p:sp>
          <p:nvSpPr>
            <p:cNvPr id="3349" name="Freeform 277"/>
            <p:cNvSpPr>
              <a:spLocks noChangeArrowheads="1"/>
            </p:cNvSpPr>
            <p:nvPr/>
          </p:nvSpPr>
          <p:spPr bwMode="auto">
            <a:xfrm>
              <a:off x="533159" y="4846814"/>
              <a:ext cx="46318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6 w 111"/>
                <a:gd name="T7" fmla="*/ 0 h 155"/>
                <a:gd name="T8" fmla="*/ 91 w 111"/>
                <a:gd name="T9" fmla="*/ 6 h 155"/>
                <a:gd name="T10" fmla="*/ 110 w 111"/>
                <a:gd name="T11" fmla="*/ 45 h 155"/>
                <a:gd name="T12" fmla="*/ 90 w 111"/>
                <a:gd name="T13" fmla="*/ 82 h 155"/>
                <a:gd name="T14" fmla="*/ 52 w 111"/>
                <a:gd name="T15" fmla="*/ 89 h 155"/>
                <a:gd name="T16" fmla="*/ 21 w 111"/>
                <a:gd name="T17" fmla="*/ 89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89 w 111"/>
                <a:gd name="T29" fmla="*/ 45 h 155"/>
                <a:gd name="T30" fmla="*/ 57 w 111"/>
                <a:gd name="T31" fmla="*/ 19 h 155"/>
                <a:gd name="T32" fmla="*/ 21 w 111"/>
                <a:gd name="T33" fmla="*/ 19 h 155"/>
                <a:gd name="T34" fmla="*/ 21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70" y="0"/>
                    <a:pt x="80" y="0"/>
                    <a:pt x="91" y="6"/>
                  </a:cubicBezTo>
                  <a:cubicBezTo>
                    <a:pt x="102" y="13"/>
                    <a:pt x="110" y="26"/>
                    <a:pt x="110" y="45"/>
                  </a:cubicBezTo>
                  <a:cubicBezTo>
                    <a:pt x="110" y="61"/>
                    <a:pt x="102" y="75"/>
                    <a:pt x="90" y="82"/>
                  </a:cubicBezTo>
                  <a:cubicBezTo>
                    <a:pt x="80" y="89"/>
                    <a:pt x="68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8" y="71"/>
                    <a:pt x="89" y="65"/>
                    <a:pt x="89" y="45"/>
                  </a:cubicBezTo>
                  <a:cubicBezTo>
                    <a:pt x="89" y="25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0" name="Freeform 278"/>
            <p:cNvSpPr>
              <a:spLocks noChangeArrowheads="1"/>
            </p:cNvSpPr>
            <p:nvPr/>
          </p:nvSpPr>
          <p:spPr bwMode="auto">
            <a:xfrm>
              <a:off x="585034" y="4863488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6"/>
                    <a:pt x="86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1" name="Freeform 279"/>
            <p:cNvSpPr>
              <a:spLocks noChangeArrowheads="1"/>
            </p:cNvSpPr>
            <p:nvPr/>
          </p:nvSpPr>
          <p:spPr bwMode="auto">
            <a:xfrm>
              <a:off x="638763" y="4846814"/>
              <a:ext cx="9263" cy="64843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22 h 155"/>
                <a:gd name="T6" fmla="*/ 0 w 21"/>
                <a:gd name="T7" fmla="*/ 22 h 155"/>
                <a:gd name="T8" fmla="*/ 0 w 21"/>
                <a:gd name="T9" fmla="*/ 0 h 155"/>
                <a:gd name="T10" fmla="*/ 0 w 21"/>
                <a:gd name="T11" fmla="*/ 42 h 155"/>
                <a:gd name="T12" fmla="*/ 20 w 21"/>
                <a:gd name="T13" fmla="*/ 42 h 155"/>
                <a:gd name="T14" fmla="*/ 20 w 21"/>
                <a:gd name="T15" fmla="*/ 154 h 155"/>
                <a:gd name="T16" fmla="*/ 0 w 21"/>
                <a:gd name="T17" fmla="*/ 154 h 155"/>
                <a:gd name="T18" fmla="*/ 0 w 21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20" y="42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2" name="Freeform 280"/>
            <p:cNvSpPr>
              <a:spLocks noChangeArrowheads="1"/>
            </p:cNvSpPr>
            <p:nvPr/>
          </p:nvSpPr>
          <p:spPr bwMode="auto">
            <a:xfrm>
              <a:off x="659141" y="4863488"/>
              <a:ext cx="40759" cy="48170"/>
            </a:xfrm>
            <a:custGeom>
              <a:avLst/>
              <a:gdLst>
                <a:gd name="T0" fmla="*/ 74 w 95"/>
                <a:gd name="T1" fmla="*/ 44 h 115"/>
                <a:gd name="T2" fmla="*/ 74 w 95"/>
                <a:gd name="T3" fmla="*/ 44 h 115"/>
                <a:gd name="T4" fmla="*/ 52 w 95"/>
                <a:gd name="T5" fmla="*/ 16 h 115"/>
                <a:gd name="T6" fmla="*/ 19 w 95"/>
                <a:gd name="T7" fmla="*/ 50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8 w 95"/>
                <a:gd name="T15" fmla="*/ 2 h 115"/>
                <a:gd name="T16" fmla="*/ 18 w 95"/>
                <a:gd name="T17" fmla="*/ 18 h 115"/>
                <a:gd name="T18" fmla="*/ 54 w 95"/>
                <a:gd name="T19" fmla="*/ 0 h 115"/>
                <a:gd name="T20" fmla="*/ 89 w 95"/>
                <a:gd name="T21" fmla="*/ 14 h 115"/>
                <a:gd name="T22" fmla="*/ 94 w 95"/>
                <a:gd name="T23" fmla="*/ 41 h 115"/>
                <a:gd name="T24" fmla="*/ 94 w 95"/>
                <a:gd name="T25" fmla="*/ 46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4"/>
                  </a:moveTo>
                  <a:lnTo>
                    <a:pt x="74" y="44"/>
                  </a:lnTo>
                  <a:cubicBezTo>
                    <a:pt x="74" y="25"/>
                    <a:pt x="70" y="16"/>
                    <a:pt x="52" y="16"/>
                  </a:cubicBezTo>
                  <a:cubicBezTo>
                    <a:pt x="31" y="16"/>
                    <a:pt x="19" y="28"/>
                    <a:pt x="19" y="50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9" y="0"/>
                    <a:pt x="54" y="0"/>
                  </a:cubicBezTo>
                  <a:cubicBezTo>
                    <a:pt x="71" y="0"/>
                    <a:pt x="82" y="5"/>
                    <a:pt x="89" y="14"/>
                  </a:cubicBezTo>
                  <a:cubicBezTo>
                    <a:pt x="93" y="21"/>
                    <a:pt x="94" y="31"/>
                    <a:pt x="94" y="41"/>
                  </a:cubicBezTo>
                  <a:cubicBezTo>
                    <a:pt x="94" y="43"/>
                    <a:pt x="94" y="44"/>
                    <a:pt x="94" y="46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3" name="Freeform 281"/>
            <p:cNvSpPr>
              <a:spLocks noChangeArrowheads="1"/>
            </p:cNvSpPr>
            <p:nvPr/>
          </p:nvSpPr>
          <p:spPr bwMode="auto">
            <a:xfrm>
              <a:off x="705459" y="4850520"/>
              <a:ext cx="24084" cy="61138"/>
            </a:xfrm>
            <a:custGeom>
              <a:avLst/>
              <a:gdLst>
                <a:gd name="T0" fmla="*/ 46 w 56"/>
                <a:gd name="T1" fmla="*/ 128 h 146"/>
                <a:gd name="T2" fmla="*/ 46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41 w 56"/>
                <a:gd name="T9" fmla="*/ 145 h 146"/>
                <a:gd name="T10" fmla="*/ 17 w 56"/>
                <a:gd name="T11" fmla="*/ 122 h 146"/>
                <a:gd name="T12" fmla="*/ 17 w 56"/>
                <a:gd name="T13" fmla="*/ 47 h 146"/>
                <a:gd name="T14" fmla="*/ 0 w 56"/>
                <a:gd name="T15" fmla="*/ 47 h 146"/>
                <a:gd name="T16" fmla="*/ 0 w 56"/>
                <a:gd name="T17" fmla="*/ 32 h 146"/>
                <a:gd name="T18" fmla="*/ 17 w 56"/>
                <a:gd name="T19" fmla="*/ 32 h 146"/>
                <a:gd name="T20" fmla="*/ 17 w 56"/>
                <a:gd name="T21" fmla="*/ 0 h 146"/>
                <a:gd name="T22" fmla="*/ 36 w 56"/>
                <a:gd name="T23" fmla="*/ 0 h 146"/>
                <a:gd name="T24" fmla="*/ 36 w 56"/>
                <a:gd name="T25" fmla="*/ 32 h 146"/>
                <a:gd name="T26" fmla="*/ 55 w 56"/>
                <a:gd name="T27" fmla="*/ 32 h 146"/>
                <a:gd name="T28" fmla="*/ 55 w 56"/>
                <a:gd name="T29" fmla="*/ 47 h 146"/>
                <a:gd name="T30" fmla="*/ 36 w 56"/>
                <a:gd name="T31" fmla="*/ 47 h 146"/>
                <a:gd name="T32" fmla="*/ 36 w 56"/>
                <a:gd name="T33" fmla="*/ 115 h 146"/>
                <a:gd name="T34" fmla="*/ 46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7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8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4" name="Freeform 282"/>
            <p:cNvSpPr>
              <a:spLocks noChangeArrowheads="1"/>
            </p:cNvSpPr>
            <p:nvPr/>
          </p:nvSpPr>
          <p:spPr bwMode="auto">
            <a:xfrm>
              <a:off x="733249" y="4863488"/>
              <a:ext cx="38907" cy="50023"/>
            </a:xfrm>
            <a:custGeom>
              <a:avLst/>
              <a:gdLst>
                <a:gd name="T0" fmla="*/ 19 w 93"/>
                <a:gd name="T1" fmla="*/ 79 h 119"/>
                <a:gd name="T2" fmla="*/ 19 w 93"/>
                <a:gd name="T3" fmla="*/ 79 h 119"/>
                <a:gd name="T4" fmla="*/ 47 w 93"/>
                <a:gd name="T5" fmla="*/ 102 h 119"/>
                <a:gd name="T6" fmla="*/ 73 w 93"/>
                <a:gd name="T7" fmla="*/ 84 h 119"/>
                <a:gd name="T8" fmla="*/ 55 w 93"/>
                <a:gd name="T9" fmla="*/ 68 h 119"/>
                <a:gd name="T10" fmla="*/ 34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8 w 93"/>
                <a:gd name="T17" fmla="*/ 34 h 119"/>
                <a:gd name="T18" fmla="*/ 88 w 93"/>
                <a:gd name="T19" fmla="*/ 34 h 119"/>
                <a:gd name="T20" fmla="*/ 70 w 93"/>
                <a:gd name="T21" fmla="*/ 34 h 119"/>
                <a:gd name="T22" fmla="*/ 45 w 93"/>
                <a:gd name="T23" fmla="*/ 15 h 119"/>
                <a:gd name="T24" fmla="*/ 22 w 93"/>
                <a:gd name="T25" fmla="*/ 31 h 119"/>
                <a:gd name="T26" fmla="*/ 39 w 93"/>
                <a:gd name="T27" fmla="*/ 45 h 119"/>
                <a:gd name="T28" fmla="*/ 57 w 93"/>
                <a:gd name="T29" fmla="*/ 50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9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9"/>
                  </a:moveTo>
                  <a:lnTo>
                    <a:pt x="19" y="79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3" y="102"/>
                    <a:pt x="73" y="94"/>
                    <a:pt x="73" y="84"/>
                  </a:cubicBezTo>
                  <a:cubicBezTo>
                    <a:pt x="73" y="75"/>
                    <a:pt x="68" y="71"/>
                    <a:pt x="55" y="6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9" y="0"/>
                    <a:pt x="45" y="0"/>
                  </a:cubicBezTo>
                  <a:cubicBezTo>
                    <a:pt x="72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2"/>
                    <a:pt x="60" y="15"/>
                    <a:pt x="45" y="15"/>
                  </a:cubicBezTo>
                  <a:cubicBezTo>
                    <a:pt x="30" y="15"/>
                    <a:pt x="22" y="21"/>
                    <a:pt x="22" y="31"/>
                  </a:cubicBezTo>
                  <a:cubicBezTo>
                    <a:pt x="22" y="39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2"/>
                    <a:pt x="92" y="82"/>
                  </a:cubicBezTo>
                  <a:cubicBezTo>
                    <a:pt x="92" y="105"/>
                    <a:pt x="75" y="118"/>
                    <a:pt x="45" y="118"/>
                  </a:cubicBezTo>
                  <a:cubicBezTo>
                    <a:pt x="17" y="118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5" name="Freeform 283"/>
            <p:cNvSpPr>
              <a:spLocks noChangeArrowheads="1"/>
            </p:cNvSpPr>
            <p:nvPr/>
          </p:nvSpPr>
          <p:spPr bwMode="auto">
            <a:xfrm>
              <a:off x="774008" y="4844961"/>
              <a:ext cx="27791" cy="75960"/>
            </a:xfrm>
            <a:custGeom>
              <a:avLst/>
              <a:gdLst>
                <a:gd name="T0" fmla="*/ 52 w 65"/>
                <a:gd name="T1" fmla="*/ 0 h 179"/>
                <a:gd name="T2" fmla="*/ 64 w 65"/>
                <a:gd name="T3" fmla="*/ 0 h 179"/>
                <a:gd name="T4" fmla="*/ 13 w 65"/>
                <a:gd name="T5" fmla="*/ 178 h 179"/>
                <a:gd name="T6" fmla="*/ 0 w 65"/>
                <a:gd name="T7" fmla="*/ 178 h 179"/>
                <a:gd name="T8" fmla="*/ 52 w 65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79">
                  <a:moveTo>
                    <a:pt x="52" y="0"/>
                  </a:moveTo>
                  <a:lnTo>
                    <a:pt x="64" y="0"/>
                  </a:lnTo>
                  <a:lnTo>
                    <a:pt x="13" y="178"/>
                  </a:lnTo>
                  <a:lnTo>
                    <a:pt x="0" y="178"/>
                  </a:lnTo>
                  <a:lnTo>
                    <a:pt x="52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6" name="Freeform 284"/>
            <p:cNvSpPr>
              <a:spLocks noChangeArrowheads="1"/>
            </p:cNvSpPr>
            <p:nvPr/>
          </p:nvSpPr>
          <p:spPr bwMode="auto">
            <a:xfrm>
              <a:off x="522043" y="4952417"/>
              <a:ext cx="50023" cy="68550"/>
            </a:xfrm>
            <a:custGeom>
              <a:avLst/>
              <a:gdLst>
                <a:gd name="T0" fmla="*/ 20 w 121"/>
                <a:gd name="T1" fmla="*/ 107 h 163"/>
                <a:gd name="T2" fmla="*/ 20 w 121"/>
                <a:gd name="T3" fmla="*/ 107 h 163"/>
                <a:gd name="T4" fmla="*/ 61 w 121"/>
                <a:gd name="T5" fmla="*/ 144 h 163"/>
                <a:gd name="T6" fmla="*/ 99 w 121"/>
                <a:gd name="T7" fmla="*/ 116 h 163"/>
                <a:gd name="T8" fmla="*/ 56 w 121"/>
                <a:gd name="T9" fmla="*/ 88 h 163"/>
                <a:gd name="T10" fmla="*/ 5 w 121"/>
                <a:gd name="T11" fmla="*/ 46 h 163"/>
                <a:gd name="T12" fmla="*/ 61 w 121"/>
                <a:gd name="T13" fmla="*/ 0 h 163"/>
                <a:gd name="T14" fmla="*/ 115 w 121"/>
                <a:gd name="T15" fmla="*/ 50 h 163"/>
                <a:gd name="T16" fmla="*/ 95 w 121"/>
                <a:gd name="T17" fmla="*/ 50 h 163"/>
                <a:gd name="T18" fmla="*/ 58 w 121"/>
                <a:gd name="T19" fmla="*/ 18 h 163"/>
                <a:gd name="T20" fmla="*/ 25 w 121"/>
                <a:gd name="T21" fmla="*/ 43 h 163"/>
                <a:gd name="T22" fmla="*/ 72 w 121"/>
                <a:gd name="T23" fmla="*/ 71 h 163"/>
                <a:gd name="T24" fmla="*/ 106 w 121"/>
                <a:gd name="T25" fmla="*/ 84 h 163"/>
                <a:gd name="T26" fmla="*/ 120 w 121"/>
                <a:gd name="T27" fmla="*/ 113 h 163"/>
                <a:gd name="T28" fmla="*/ 61 w 121"/>
                <a:gd name="T29" fmla="*/ 162 h 163"/>
                <a:gd name="T30" fmla="*/ 0 w 121"/>
                <a:gd name="T31" fmla="*/ 107 h 163"/>
                <a:gd name="T32" fmla="*/ 20 w 121"/>
                <a:gd name="T33" fmla="*/ 10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1" h="163">
                  <a:moveTo>
                    <a:pt x="20" y="107"/>
                  </a:moveTo>
                  <a:lnTo>
                    <a:pt x="20" y="107"/>
                  </a:lnTo>
                  <a:cubicBezTo>
                    <a:pt x="21" y="130"/>
                    <a:pt x="37" y="144"/>
                    <a:pt x="61" y="144"/>
                  </a:cubicBezTo>
                  <a:cubicBezTo>
                    <a:pt x="85" y="144"/>
                    <a:pt x="99" y="133"/>
                    <a:pt x="99" y="116"/>
                  </a:cubicBezTo>
                  <a:cubicBezTo>
                    <a:pt x="99" y="98"/>
                    <a:pt x="85" y="95"/>
                    <a:pt x="56" y="88"/>
                  </a:cubicBezTo>
                  <a:cubicBezTo>
                    <a:pt x="23" y="80"/>
                    <a:pt x="5" y="73"/>
                    <a:pt x="5" y="46"/>
                  </a:cubicBezTo>
                  <a:cubicBezTo>
                    <a:pt x="5" y="19"/>
                    <a:pt x="26" y="0"/>
                    <a:pt x="61" y="0"/>
                  </a:cubicBezTo>
                  <a:cubicBezTo>
                    <a:pt x="94" y="0"/>
                    <a:pt x="115" y="19"/>
                    <a:pt x="115" y="50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4" y="29"/>
                    <a:pt x="80" y="18"/>
                    <a:pt x="58" y="18"/>
                  </a:cubicBezTo>
                  <a:cubicBezTo>
                    <a:pt x="38" y="18"/>
                    <a:pt x="25" y="28"/>
                    <a:pt x="25" y="43"/>
                  </a:cubicBezTo>
                  <a:cubicBezTo>
                    <a:pt x="25" y="62"/>
                    <a:pt x="40" y="63"/>
                    <a:pt x="72" y="71"/>
                  </a:cubicBezTo>
                  <a:cubicBezTo>
                    <a:pt x="87" y="75"/>
                    <a:pt x="98" y="77"/>
                    <a:pt x="106" y="84"/>
                  </a:cubicBezTo>
                  <a:cubicBezTo>
                    <a:pt x="115" y="92"/>
                    <a:pt x="120" y="101"/>
                    <a:pt x="120" y="113"/>
                  </a:cubicBezTo>
                  <a:cubicBezTo>
                    <a:pt x="120" y="143"/>
                    <a:pt x="97" y="162"/>
                    <a:pt x="61" y="162"/>
                  </a:cubicBezTo>
                  <a:cubicBezTo>
                    <a:pt x="23" y="162"/>
                    <a:pt x="2" y="143"/>
                    <a:pt x="0" y="107"/>
                  </a:cubicBezTo>
                  <a:lnTo>
                    <a:pt x="20" y="10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7" name="Freeform 285"/>
            <p:cNvSpPr>
              <a:spLocks noChangeArrowheads="1"/>
            </p:cNvSpPr>
            <p:nvPr/>
          </p:nvSpPr>
          <p:spPr bwMode="auto">
            <a:xfrm>
              <a:off x="581329" y="4970943"/>
              <a:ext cx="44464" cy="68550"/>
            </a:xfrm>
            <a:custGeom>
              <a:avLst/>
              <a:gdLst>
                <a:gd name="T0" fmla="*/ 49 w 104"/>
                <a:gd name="T1" fmla="*/ 118 h 161"/>
                <a:gd name="T2" fmla="*/ 49 w 104"/>
                <a:gd name="T3" fmla="*/ 118 h 161"/>
                <a:gd name="T4" fmla="*/ 0 w 104"/>
                <a:gd name="T5" fmla="*/ 59 h 161"/>
                <a:gd name="T6" fmla="*/ 49 w 104"/>
                <a:gd name="T7" fmla="*/ 0 h 161"/>
                <a:gd name="T8" fmla="*/ 85 w 104"/>
                <a:gd name="T9" fmla="*/ 18 h 161"/>
                <a:gd name="T10" fmla="*/ 85 w 104"/>
                <a:gd name="T11" fmla="*/ 4 h 161"/>
                <a:gd name="T12" fmla="*/ 103 w 104"/>
                <a:gd name="T13" fmla="*/ 4 h 161"/>
                <a:gd name="T14" fmla="*/ 103 w 104"/>
                <a:gd name="T15" fmla="*/ 160 h 161"/>
                <a:gd name="T16" fmla="*/ 85 w 104"/>
                <a:gd name="T17" fmla="*/ 160 h 161"/>
                <a:gd name="T18" fmla="*/ 85 w 104"/>
                <a:gd name="T19" fmla="*/ 101 h 161"/>
                <a:gd name="T20" fmla="*/ 49 w 104"/>
                <a:gd name="T21" fmla="*/ 118 h 161"/>
                <a:gd name="T22" fmla="*/ 53 w 104"/>
                <a:gd name="T23" fmla="*/ 102 h 161"/>
                <a:gd name="T24" fmla="*/ 53 w 104"/>
                <a:gd name="T25" fmla="*/ 102 h 161"/>
                <a:gd name="T26" fmla="*/ 85 w 104"/>
                <a:gd name="T27" fmla="*/ 59 h 161"/>
                <a:gd name="T28" fmla="*/ 53 w 104"/>
                <a:gd name="T29" fmla="*/ 16 h 161"/>
                <a:gd name="T30" fmla="*/ 19 w 104"/>
                <a:gd name="T31" fmla="*/ 58 h 161"/>
                <a:gd name="T32" fmla="*/ 53 w 104"/>
                <a:gd name="T33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1">
                  <a:moveTo>
                    <a:pt x="49" y="118"/>
                  </a:moveTo>
                  <a:lnTo>
                    <a:pt x="49" y="118"/>
                  </a:lnTo>
                  <a:cubicBezTo>
                    <a:pt x="19" y="118"/>
                    <a:pt x="0" y="96"/>
                    <a:pt x="0" y="59"/>
                  </a:cubicBezTo>
                  <a:cubicBezTo>
                    <a:pt x="0" y="23"/>
                    <a:pt x="19" y="0"/>
                    <a:pt x="49" y="0"/>
                  </a:cubicBezTo>
                  <a:cubicBezTo>
                    <a:pt x="64" y="0"/>
                    <a:pt x="76" y="6"/>
                    <a:pt x="85" y="1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160"/>
                    <a:pt x="103" y="160"/>
                    <a:pt x="103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78" y="112"/>
                    <a:pt x="65" y="118"/>
                    <a:pt x="49" y="118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4" y="102"/>
                    <a:pt x="85" y="87"/>
                    <a:pt x="85" y="59"/>
                  </a:cubicBezTo>
                  <a:cubicBezTo>
                    <a:pt x="85" y="32"/>
                    <a:pt x="72" y="16"/>
                    <a:pt x="53" y="16"/>
                  </a:cubicBezTo>
                  <a:cubicBezTo>
                    <a:pt x="32" y="16"/>
                    <a:pt x="19" y="32"/>
                    <a:pt x="19" y="58"/>
                  </a:cubicBezTo>
                  <a:cubicBezTo>
                    <a:pt x="19" y="87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" name="Freeform 286"/>
            <p:cNvSpPr>
              <a:spLocks noChangeArrowheads="1"/>
            </p:cNvSpPr>
            <p:nvPr/>
          </p:nvSpPr>
          <p:spPr bwMode="auto">
            <a:xfrm>
              <a:off x="636909" y="4972797"/>
              <a:ext cx="40759" cy="48170"/>
            </a:xfrm>
            <a:custGeom>
              <a:avLst/>
              <a:gdLst>
                <a:gd name="T0" fmla="*/ 19 w 95"/>
                <a:gd name="T1" fmla="*/ 67 h 115"/>
                <a:gd name="T2" fmla="*/ 19 w 95"/>
                <a:gd name="T3" fmla="*/ 67 h 115"/>
                <a:gd name="T4" fmla="*/ 41 w 95"/>
                <a:gd name="T5" fmla="*/ 98 h 115"/>
                <a:gd name="T6" fmla="*/ 74 w 95"/>
                <a:gd name="T7" fmla="*/ 59 h 115"/>
                <a:gd name="T8" fmla="*/ 74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5 h 115"/>
                <a:gd name="T18" fmla="*/ 38 w 95"/>
                <a:gd name="T19" fmla="*/ 114 h 115"/>
                <a:gd name="T20" fmla="*/ 5 w 95"/>
                <a:gd name="T21" fmla="*/ 99 h 115"/>
                <a:gd name="T22" fmla="*/ 0 w 95"/>
                <a:gd name="T23" fmla="*/ 72 h 115"/>
                <a:gd name="T24" fmla="*/ 0 w 95"/>
                <a:gd name="T25" fmla="*/ 66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7"/>
                  </a:moveTo>
                  <a:lnTo>
                    <a:pt x="19" y="67"/>
                  </a:lnTo>
                  <a:cubicBezTo>
                    <a:pt x="19" y="88"/>
                    <a:pt x="24" y="98"/>
                    <a:pt x="41" y="98"/>
                  </a:cubicBezTo>
                  <a:cubicBezTo>
                    <a:pt x="63" y="98"/>
                    <a:pt x="74" y="84"/>
                    <a:pt x="74" y="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68" y="107"/>
                    <a:pt x="55" y="114"/>
                    <a:pt x="38" y="114"/>
                  </a:cubicBezTo>
                  <a:cubicBezTo>
                    <a:pt x="23" y="114"/>
                    <a:pt x="10" y="108"/>
                    <a:pt x="5" y="99"/>
                  </a:cubicBezTo>
                  <a:cubicBezTo>
                    <a:pt x="0" y="91"/>
                    <a:pt x="0" y="83"/>
                    <a:pt x="0" y="72"/>
                  </a:cubicBezTo>
                  <a:cubicBezTo>
                    <a:pt x="0" y="70"/>
                    <a:pt x="0" y="69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7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" name="Freeform 287"/>
            <p:cNvSpPr>
              <a:spLocks noChangeArrowheads="1"/>
            </p:cNvSpPr>
            <p:nvPr/>
          </p:nvSpPr>
          <p:spPr bwMode="auto">
            <a:xfrm>
              <a:off x="685079" y="4970943"/>
              <a:ext cx="44464" cy="50023"/>
            </a:xfrm>
            <a:custGeom>
              <a:avLst/>
              <a:gdLst>
                <a:gd name="T0" fmla="*/ 36 w 107"/>
                <a:gd name="T1" fmla="*/ 118 h 119"/>
                <a:gd name="T2" fmla="*/ 36 w 107"/>
                <a:gd name="T3" fmla="*/ 118 h 119"/>
                <a:gd name="T4" fmla="*/ 0 w 107"/>
                <a:gd name="T5" fmla="*/ 85 h 119"/>
                <a:gd name="T6" fmla="*/ 38 w 107"/>
                <a:gd name="T7" fmla="*/ 50 h 119"/>
                <a:gd name="T8" fmla="*/ 69 w 107"/>
                <a:gd name="T9" fmla="*/ 45 h 119"/>
                <a:gd name="T10" fmla="*/ 74 w 107"/>
                <a:gd name="T11" fmla="*/ 33 h 119"/>
                <a:gd name="T12" fmla="*/ 49 w 107"/>
                <a:gd name="T13" fmla="*/ 16 h 119"/>
                <a:gd name="T14" fmla="*/ 22 w 107"/>
                <a:gd name="T15" fmla="*/ 37 h 119"/>
                <a:gd name="T16" fmla="*/ 5 w 107"/>
                <a:gd name="T17" fmla="*/ 37 h 119"/>
                <a:gd name="T18" fmla="*/ 5 w 107"/>
                <a:gd name="T19" fmla="*/ 36 h 119"/>
                <a:gd name="T20" fmla="*/ 49 w 107"/>
                <a:gd name="T21" fmla="*/ 0 h 119"/>
                <a:gd name="T22" fmla="*/ 93 w 107"/>
                <a:gd name="T23" fmla="*/ 34 h 119"/>
                <a:gd name="T24" fmla="*/ 93 w 107"/>
                <a:gd name="T25" fmla="*/ 90 h 119"/>
                <a:gd name="T26" fmla="*/ 100 w 107"/>
                <a:gd name="T27" fmla="*/ 102 h 119"/>
                <a:gd name="T28" fmla="*/ 106 w 107"/>
                <a:gd name="T29" fmla="*/ 101 h 119"/>
                <a:gd name="T30" fmla="*/ 106 w 107"/>
                <a:gd name="T31" fmla="*/ 115 h 119"/>
                <a:gd name="T32" fmla="*/ 94 w 107"/>
                <a:gd name="T33" fmla="*/ 117 h 119"/>
                <a:gd name="T34" fmla="*/ 75 w 107"/>
                <a:gd name="T35" fmla="*/ 101 h 119"/>
                <a:gd name="T36" fmla="*/ 75 w 107"/>
                <a:gd name="T37" fmla="*/ 100 h 119"/>
                <a:gd name="T38" fmla="*/ 36 w 107"/>
                <a:gd name="T39" fmla="*/ 118 h 119"/>
                <a:gd name="T40" fmla="*/ 39 w 107"/>
                <a:gd name="T41" fmla="*/ 66 h 119"/>
                <a:gd name="T42" fmla="*/ 39 w 107"/>
                <a:gd name="T43" fmla="*/ 66 h 119"/>
                <a:gd name="T44" fmla="*/ 19 w 107"/>
                <a:gd name="T45" fmla="*/ 85 h 119"/>
                <a:gd name="T46" fmla="*/ 39 w 107"/>
                <a:gd name="T47" fmla="*/ 102 h 119"/>
                <a:gd name="T48" fmla="*/ 74 w 107"/>
                <a:gd name="T49" fmla="*/ 75 h 119"/>
                <a:gd name="T50" fmla="*/ 74 w 107"/>
                <a:gd name="T51" fmla="*/ 58 h 119"/>
                <a:gd name="T52" fmla="*/ 39 w 107"/>
                <a:gd name="T53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3" y="53"/>
                    <a:pt x="38" y="50"/>
                  </a:cubicBezTo>
                  <a:cubicBezTo>
                    <a:pt x="53" y="48"/>
                    <a:pt x="64" y="48"/>
                    <a:pt x="69" y="45"/>
                  </a:cubicBezTo>
                  <a:cubicBezTo>
                    <a:pt x="74" y="43"/>
                    <a:pt x="74" y="41"/>
                    <a:pt x="74" y="33"/>
                  </a:cubicBezTo>
                  <a:cubicBezTo>
                    <a:pt x="74" y="23"/>
                    <a:pt x="66" y="16"/>
                    <a:pt x="49" y="16"/>
                  </a:cubicBezTo>
                  <a:cubicBezTo>
                    <a:pt x="32" y="16"/>
                    <a:pt x="22" y="24"/>
                    <a:pt x="22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4"/>
                    <a:pt x="21" y="0"/>
                    <a:pt x="49" y="0"/>
                  </a:cubicBezTo>
                  <a:cubicBezTo>
                    <a:pt x="80" y="0"/>
                    <a:pt x="93" y="11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8"/>
                    <a:pt x="94" y="102"/>
                    <a:pt x="100" y="102"/>
                  </a:cubicBezTo>
                  <a:cubicBezTo>
                    <a:pt x="101" y="102"/>
                    <a:pt x="103" y="102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1" y="116"/>
                    <a:pt x="98" y="117"/>
                    <a:pt x="94" y="117"/>
                  </a:cubicBezTo>
                  <a:cubicBezTo>
                    <a:pt x="82" y="117"/>
                    <a:pt x="75" y="112"/>
                    <a:pt x="75" y="101"/>
                  </a:cubicBezTo>
                  <a:cubicBezTo>
                    <a:pt x="75" y="101"/>
                    <a:pt x="75" y="101"/>
                    <a:pt x="75" y="100"/>
                  </a:cubicBezTo>
                  <a:cubicBezTo>
                    <a:pt x="64" y="112"/>
                    <a:pt x="51" y="118"/>
                    <a:pt x="36" y="118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19" y="74"/>
                    <a:pt x="19" y="85"/>
                  </a:cubicBezTo>
                  <a:cubicBezTo>
                    <a:pt x="19" y="95"/>
                    <a:pt x="26" y="102"/>
                    <a:pt x="39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1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0" name="Freeform 288"/>
            <p:cNvSpPr>
              <a:spLocks noChangeArrowheads="1"/>
            </p:cNvSpPr>
            <p:nvPr/>
          </p:nvSpPr>
          <p:spPr bwMode="auto">
            <a:xfrm>
              <a:off x="736954" y="4970943"/>
              <a:ext cx="22232" cy="48170"/>
            </a:xfrm>
            <a:custGeom>
              <a:avLst/>
              <a:gdLst>
                <a:gd name="T0" fmla="*/ 0 w 54"/>
                <a:gd name="T1" fmla="*/ 3 h 115"/>
                <a:gd name="T2" fmla="*/ 0 w 54"/>
                <a:gd name="T3" fmla="*/ 3 h 115"/>
                <a:gd name="T4" fmla="*/ 18 w 54"/>
                <a:gd name="T5" fmla="*/ 3 h 115"/>
                <a:gd name="T6" fmla="*/ 18 w 54"/>
                <a:gd name="T7" fmla="*/ 23 h 115"/>
                <a:gd name="T8" fmla="*/ 49 w 54"/>
                <a:gd name="T9" fmla="*/ 0 h 115"/>
                <a:gd name="T10" fmla="*/ 53 w 54"/>
                <a:gd name="T11" fmla="*/ 1 h 115"/>
                <a:gd name="T12" fmla="*/ 53 w 54"/>
                <a:gd name="T13" fmla="*/ 21 h 115"/>
                <a:gd name="T14" fmla="*/ 49 w 54"/>
                <a:gd name="T15" fmla="*/ 19 h 115"/>
                <a:gd name="T16" fmla="*/ 19 w 54"/>
                <a:gd name="T17" fmla="*/ 52 h 115"/>
                <a:gd name="T18" fmla="*/ 19 w 54"/>
                <a:gd name="T19" fmla="*/ 114 h 115"/>
                <a:gd name="T20" fmla="*/ 0 w 54"/>
                <a:gd name="T21" fmla="*/ 114 h 115"/>
                <a:gd name="T22" fmla="*/ 0 w 54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5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0" y="0"/>
                    <a:pt x="52" y="0"/>
                    <a:pt x="53" y="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19"/>
                    <a:pt x="51" y="19"/>
                    <a:pt x="49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1" name="Freeform 289"/>
            <p:cNvSpPr>
              <a:spLocks noChangeArrowheads="1"/>
            </p:cNvSpPr>
            <p:nvPr/>
          </p:nvSpPr>
          <p:spPr bwMode="auto">
            <a:xfrm>
              <a:off x="764745" y="4970943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9 w 101"/>
                <a:gd name="T15" fmla="*/ 64 h 119"/>
                <a:gd name="T16" fmla="*/ 51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0 w 101"/>
                <a:gd name="T27" fmla="*/ 16 h 119"/>
                <a:gd name="T28" fmla="*/ 19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88"/>
                    <a:pt x="31" y="102"/>
                    <a:pt x="51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0" y="16"/>
                  </a:cubicBezTo>
                  <a:cubicBezTo>
                    <a:pt x="31" y="16"/>
                    <a:pt x="21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1283495" y="4844961"/>
            <a:ext cx="500223" cy="74107"/>
            <a:chOff x="1283495" y="4844961"/>
            <a:chExt cx="500223" cy="74107"/>
          </a:xfrm>
        </p:grpSpPr>
        <p:sp>
          <p:nvSpPr>
            <p:cNvPr id="3362" name="Freeform 290"/>
            <p:cNvSpPr>
              <a:spLocks noChangeArrowheads="1"/>
            </p:cNvSpPr>
            <p:nvPr/>
          </p:nvSpPr>
          <p:spPr bwMode="auto">
            <a:xfrm>
              <a:off x="1283495" y="4846814"/>
              <a:ext cx="46316" cy="64843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90 w 110"/>
                <a:gd name="T9" fmla="*/ 6 h 155"/>
                <a:gd name="T10" fmla="*/ 109 w 110"/>
                <a:gd name="T11" fmla="*/ 45 h 155"/>
                <a:gd name="T12" fmla="*/ 89 w 110"/>
                <a:gd name="T13" fmla="*/ 83 h 155"/>
                <a:gd name="T14" fmla="*/ 52 w 110"/>
                <a:gd name="T15" fmla="*/ 89 h 155"/>
                <a:gd name="T16" fmla="*/ 20 w 110"/>
                <a:gd name="T17" fmla="*/ 89 h 155"/>
                <a:gd name="T18" fmla="*/ 20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6 w 110"/>
                <a:gd name="T25" fmla="*/ 71 h 155"/>
                <a:gd name="T26" fmla="*/ 56 w 110"/>
                <a:gd name="T27" fmla="*/ 71 h 155"/>
                <a:gd name="T28" fmla="*/ 88 w 110"/>
                <a:gd name="T29" fmla="*/ 45 h 155"/>
                <a:gd name="T30" fmla="*/ 57 w 110"/>
                <a:gd name="T31" fmla="*/ 20 h 155"/>
                <a:gd name="T32" fmla="*/ 20 w 110"/>
                <a:gd name="T33" fmla="*/ 20 h 155"/>
                <a:gd name="T34" fmla="*/ 20 w 110"/>
                <a:gd name="T35" fmla="*/ 71 h 155"/>
                <a:gd name="T36" fmla="*/ 56 w 110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0"/>
                    <a:pt x="56" y="0"/>
                  </a:cubicBezTo>
                  <a:cubicBezTo>
                    <a:pt x="69" y="0"/>
                    <a:pt x="80" y="1"/>
                    <a:pt x="90" y="6"/>
                  </a:cubicBezTo>
                  <a:cubicBezTo>
                    <a:pt x="102" y="14"/>
                    <a:pt x="109" y="27"/>
                    <a:pt x="109" y="45"/>
                  </a:cubicBezTo>
                  <a:cubicBezTo>
                    <a:pt x="109" y="62"/>
                    <a:pt x="102" y="75"/>
                    <a:pt x="89" y="83"/>
                  </a:cubicBezTo>
                  <a:cubicBezTo>
                    <a:pt x="80" y="89"/>
                    <a:pt x="67" y="89"/>
                    <a:pt x="52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8" y="71"/>
                    <a:pt x="88" y="65"/>
                    <a:pt x="88" y="45"/>
                  </a:cubicBezTo>
                  <a:cubicBezTo>
                    <a:pt x="88" y="26"/>
                    <a:pt x="79" y="20"/>
                    <a:pt x="57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71"/>
                    <a:pt x="20" y="71"/>
                    <a:pt x="20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3" name="Freeform 291"/>
            <p:cNvSpPr>
              <a:spLocks noChangeArrowheads="1"/>
            </p:cNvSpPr>
            <p:nvPr/>
          </p:nvSpPr>
          <p:spPr bwMode="auto">
            <a:xfrm>
              <a:off x="1333517" y="4861636"/>
              <a:ext cx="46318" cy="50022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60 h 120"/>
                <a:gd name="T6" fmla="*/ 54 w 109"/>
                <a:gd name="T7" fmla="*/ 119 h 120"/>
                <a:gd name="T8" fmla="*/ 0 w 109"/>
                <a:gd name="T9" fmla="*/ 60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8 w 109"/>
                <a:gd name="T17" fmla="*/ 60 h 120"/>
                <a:gd name="T18" fmla="*/ 54 w 109"/>
                <a:gd name="T19" fmla="*/ 17 h 120"/>
                <a:gd name="T20" fmla="*/ 19 w 109"/>
                <a:gd name="T21" fmla="*/ 60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8" y="22"/>
                    <a:pt x="108" y="60"/>
                  </a:cubicBezTo>
                  <a:cubicBezTo>
                    <a:pt x="108" y="98"/>
                    <a:pt x="87" y="119"/>
                    <a:pt x="54" y="119"/>
                  </a:cubicBezTo>
                  <a:cubicBezTo>
                    <a:pt x="20" y="119"/>
                    <a:pt x="0" y="98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3"/>
                    <a:pt x="75" y="17"/>
                    <a:pt x="54" y="17"/>
                  </a:cubicBezTo>
                  <a:cubicBezTo>
                    <a:pt x="32" y="17"/>
                    <a:pt x="19" y="33"/>
                    <a:pt x="19" y="60"/>
                  </a:cubicBezTo>
                  <a:cubicBezTo>
                    <a:pt x="19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4" name="Freeform 292"/>
            <p:cNvSpPr>
              <a:spLocks noChangeArrowheads="1"/>
            </p:cNvSpPr>
            <p:nvPr/>
          </p:nvSpPr>
          <p:spPr bwMode="auto">
            <a:xfrm>
              <a:off x="1389097" y="4846814"/>
              <a:ext cx="7411" cy="64843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22 h 155"/>
                <a:gd name="T6" fmla="*/ 0 w 19"/>
                <a:gd name="T7" fmla="*/ 22 h 155"/>
                <a:gd name="T8" fmla="*/ 0 w 19"/>
                <a:gd name="T9" fmla="*/ 0 h 155"/>
                <a:gd name="T10" fmla="*/ 0 w 19"/>
                <a:gd name="T11" fmla="*/ 43 h 155"/>
                <a:gd name="T12" fmla="*/ 18 w 19"/>
                <a:gd name="T13" fmla="*/ 43 h 155"/>
                <a:gd name="T14" fmla="*/ 18 w 19"/>
                <a:gd name="T15" fmla="*/ 154 h 155"/>
                <a:gd name="T16" fmla="*/ 0 w 19"/>
                <a:gd name="T17" fmla="*/ 154 h 155"/>
                <a:gd name="T18" fmla="*/ 0 w 19"/>
                <a:gd name="T19" fmla="*/ 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3"/>
                  </a:moveTo>
                  <a:lnTo>
                    <a:pt x="18" y="43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5" name="Freeform 293"/>
            <p:cNvSpPr>
              <a:spLocks noChangeArrowheads="1"/>
            </p:cNvSpPr>
            <p:nvPr/>
          </p:nvSpPr>
          <p:spPr bwMode="auto">
            <a:xfrm>
              <a:off x="1407624" y="4863488"/>
              <a:ext cx="40759" cy="48170"/>
            </a:xfrm>
            <a:custGeom>
              <a:avLst/>
              <a:gdLst>
                <a:gd name="T0" fmla="*/ 74 w 95"/>
                <a:gd name="T1" fmla="*/ 45 h 115"/>
                <a:gd name="T2" fmla="*/ 74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8 h 115"/>
                <a:gd name="T18" fmla="*/ 55 w 95"/>
                <a:gd name="T19" fmla="*/ 0 h 115"/>
                <a:gd name="T20" fmla="*/ 89 w 95"/>
                <a:gd name="T21" fmla="*/ 15 h 115"/>
                <a:gd name="T22" fmla="*/ 94 w 95"/>
                <a:gd name="T23" fmla="*/ 41 h 115"/>
                <a:gd name="T24" fmla="*/ 94 w 95"/>
                <a:gd name="T25" fmla="*/ 47 h 115"/>
                <a:gd name="T26" fmla="*/ 94 w 95"/>
                <a:gd name="T27" fmla="*/ 114 h 115"/>
                <a:gd name="T28" fmla="*/ 74 w 95"/>
                <a:gd name="T29" fmla="*/ 114 h 115"/>
                <a:gd name="T30" fmla="*/ 74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2" y="16"/>
                  </a:cubicBezTo>
                  <a:cubicBezTo>
                    <a:pt x="32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4" y="22"/>
                    <a:pt x="94" y="31"/>
                    <a:pt x="94" y="41"/>
                  </a:cubicBezTo>
                  <a:cubicBezTo>
                    <a:pt x="94" y="43"/>
                    <a:pt x="94" y="45"/>
                    <a:pt x="94" y="47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6" name="Freeform 294"/>
            <p:cNvSpPr>
              <a:spLocks noChangeArrowheads="1"/>
            </p:cNvSpPr>
            <p:nvPr/>
          </p:nvSpPr>
          <p:spPr bwMode="auto">
            <a:xfrm>
              <a:off x="1453941" y="4850520"/>
              <a:ext cx="24084" cy="61138"/>
            </a:xfrm>
            <a:custGeom>
              <a:avLst/>
              <a:gdLst>
                <a:gd name="T0" fmla="*/ 46 w 56"/>
                <a:gd name="T1" fmla="*/ 127 h 145"/>
                <a:gd name="T2" fmla="*/ 46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0 w 56"/>
                <a:gd name="T9" fmla="*/ 144 h 145"/>
                <a:gd name="T10" fmla="*/ 16 w 56"/>
                <a:gd name="T11" fmla="*/ 121 h 145"/>
                <a:gd name="T12" fmla="*/ 16 w 56"/>
                <a:gd name="T13" fmla="*/ 46 h 145"/>
                <a:gd name="T14" fmla="*/ 0 w 56"/>
                <a:gd name="T15" fmla="*/ 46 h 145"/>
                <a:gd name="T16" fmla="*/ 0 w 56"/>
                <a:gd name="T17" fmla="*/ 32 h 145"/>
                <a:gd name="T18" fmla="*/ 16 w 56"/>
                <a:gd name="T19" fmla="*/ 32 h 145"/>
                <a:gd name="T20" fmla="*/ 16 w 56"/>
                <a:gd name="T21" fmla="*/ 0 h 145"/>
                <a:gd name="T22" fmla="*/ 35 w 56"/>
                <a:gd name="T23" fmla="*/ 0 h 145"/>
                <a:gd name="T24" fmla="*/ 35 w 56"/>
                <a:gd name="T25" fmla="*/ 32 h 145"/>
                <a:gd name="T26" fmla="*/ 55 w 56"/>
                <a:gd name="T27" fmla="*/ 32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5 h 145"/>
                <a:gd name="T34" fmla="*/ 46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4" y="144"/>
                    <a:pt x="40" y="144"/>
                  </a:cubicBezTo>
                  <a:cubicBezTo>
                    <a:pt x="23" y="144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7" name="Freeform 295"/>
            <p:cNvSpPr>
              <a:spLocks noChangeArrowheads="1"/>
            </p:cNvSpPr>
            <p:nvPr/>
          </p:nvSpPr>
          <p:spPr bwMode="auto">
            <a:xfrm>
              <a:off x="1481731" y="4861636"/>
              <a:ext cx="38907" cy="50022"/>
            </a:xfrm>
            <a:custGeom>
              <a:avLst/>
              <a:gdLst>
                <a:gd name="T0" fmla="*/ 19 w 93"/>
                <a:gd name="T1" fmla="*/ 80 h 120"/>
                <a:gd name="T2" fmla="*/ 19 w 93"/>
                <a:gd name="T3" fmla="*/ 80 h 120"/>
                <a:gd name="T4" fmla="*/ 47 w 93"/>
                <a:gd name="T5" fmla="*/ 102 h 120"/>
                <a:gd name="T6" fmla="*/ 73 w 93"/>
                <a:gd name="T7" fmla="*/ 85 h 120"/>
                <a:gd name="T8" fmla="*/ 55 w 93"/>
                <a:gd name="T9" fmla="*/ 70 h 120"/>
                <a:gd name="T10" fmla="*/ 35 w 93"/>
                <a:gd name="T11" fmla="*/ 65 h 120"/>
                <a:gd name="T12" fmla="*/ 3 w 93"/>
                <a:gd name="T13" fmla="*/ 33 h 120"/>
                <a:gd name="T14" fmla="*/ 45 w 93"/>
                <a:gd name="T15" fmla="*/ 0 h 120"/>
                <a:gd name="T16" fmla="*/ 89 w 93"/>
                <a:gd name="T17" fmla="*/ 35 h 120"/>
                <a:gd name="T18" fmla="*/ 89 w 93"/>
                <a:gd name="T19" fmla="*/ 36 h 120"/>
                <a:gd name="T20" fmla="*/ 70 w 93"/>
                <a:gd name="T21" fmla="*/ 36 h 120"/>
                <a:gd name="T22" fmla="*/ 45 w 93"/>
                <a:gd name="T23" fmla="*/ 17 h 120"/>
                <a:gd name="T24" fmla="*/ 22 w 93"/>
                <a:gd name="T25" fmla="*/ 33 h 120"/>
                <a:gd name="T26" fmla="*/ 40 w 93"/>
                <a:gd name="T27" fmla="*/ 46 h 120"/>
                <a:gd name="T28" fmla="*/ 58 w 93"/>
                <a:gd name="T29" fmla="*/ 50 h 120"/>
                <a:gd name="T30" fmla="*/ 92 w 93"/>
                <a:gd name="T31" fmla="*/ 83 h 120"/>
                <a:gd name="T32" fmla="*/ 45 w 93"/>
                <a:gd name="T33" fmla="*/ 119 h 120"/>
                <a:gd name="T34" fmla="*/ 0 w 93"/>
                <a:gd name="T35" fmla="*/ 80 h 120"/>
                <a:gd name="T36" fmla="*/ 19 w 93"/>
                <a:gd name="T37" fmla="*/ 8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9" y="80"/>
                  </a:moveTo>
                  <a:lnTo>
                    <a:pt x="19" y="80"/>
                  </a:lnTo>
                  <a:cubicBezTo>
                    <a:pt x="20" y="95"/>
                    <a:pt x="29" y="102"/>
                    <a:pt x="47" y="102"/>
                  </a:cubicBezTo>
                  <a:cubicBezTo>
                    <a:pt x="64" y="102"/>
                    <a:pt x="73" y="95"/>
                    <a:pt x="73" y="85"/>
                  </a:cubicBezTo>
                  <a:cubicBezTo>
                    <a:pt x="73" y="75"/>
                    <a:pt x="68" y="72"/>
                    <a:pt x="55" y="70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13" y="59"/>
                    <a:pt x="3" y="51"/>
                    <a:pt x="3" y="33"/>
                  </a:cubicBezTo>
                  <a:cubicBezTo>
                    <a:pt x="3" y="14"/>
                    <a:pt x="19" y="0"/>
                    <a:pt x="45" y="0"/>
                  </a:cubicBezTo>
                  <a:cubicBezTo>
                    <a:pt x="72" y="0"/>
                    <a:pt x="89" y="14"/>
                    <a:pt x="89" y="35"/>
                  </a:cubicBezTo>
                  <a:cubicBezTo>
                    <a:pt x="89" y="35"/>
                    <a:pt x="89" y="35"/>
                    <a:pt x="89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0" y="23"/>
                    <a:pt x="61" y="17"/>
                    <a:pt x="45" y="17"/>
                  </a:cubicBezTo>
                  <a:cubicBezTo>
                    <a:pt x="31" y="17"/>
                    <a:pt x="22" y="22"/>
                    <a:pt x="22" y="33"/>
                  </a:cubicBezTo>
                  <a:cubicBezTo>
                    <a:pt x="22" y="41"/>
                    <a:pt x="27" y="43"/>
                    <a:pt x="40" y="46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0" y="56"/>
                    <a:pt x="92" y="63"/>
                    <a:pt x="92" y="83"/>
                  </a:cubicBezTo>
                  <a:cubicBezTo>
                    <a:pt x="92" y="106"/>
                    <a:pt x="75" y="119"/>
                    <a:pt x="45" y="119"/>
                  </a:cubicBezTo>
                  <a:cubicBezTo>
                    <a:pt x="17" y="119"/>
                    <a:pt x="1" y="106"/>
                    <a:pt x="0" y="80"/>
                  </a:cubicBezTo>
                  <a:lnTo>
                    <a:pt x="19" y="8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8" name="Freeform 296"/>
            <p:cNvSpPr>
              <a:spLocks noChangeArrowheads="1"/>
            </p:cNvSpPr>
            <p:nvPr/>
          </p:nvSpPr>
          <p:spPr bwMode="auto">
            <a:xfrm>
              <a:off x="1522490" y="4844961"/>
              <a:ext cx="27791" cy="74107"/>
            </a:xfrm>
            <a:custGeom>
              <a:avLst/>
              <a:gdLst>
                <a:gd name="T0" fmla="*/ 52 w 67"/>
                <a:gd name="T1" fmla="*/ 0 h 178"/>
                <a:gd name="T2" fmla="*/ 66 w 67"/>
                <a:gd name="T3" fmla="*/ 0 h 178"/>
                <a:gd name="T4" fmla="*/ 14 w 67"/>
                <a:gd name="T5" fmla="*/ 177 h 178"/>
                <a:gd name="T6" fmla="*/ 0 w 67"/>
                <a:gd name="T7" fmla="*/ 177 h 178"/>
                <a:gd name="T8" fmla="*/ 52 w 67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78">
                  <a:moveTo>
                    <a:pt x="52" y="0"/>
                  </a:moveTo>
                  <a:lnTo>
                    <a:pt x="66" y="0"/>
                  </a:lnTo>
                  <a:lnTo>
                    <a:pt x="14" y="177"/>
                  </a:lnTo>
                  <a:lnTo>
                    <a:pt x="0" y="177"/>
                  </a:lnTo>
                  <a:lnTo>
                    <a:pt x="52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9" name="Freeform 297"/>
            <p:cNvSpPr>
              <a:spLocks noChangeArrowheads="1"/>
            </p:cNvSpPr>
            <p:nvPr/>
          </p:nvSpPr>
          <p:spPr bwMode="auto">
            <a:xfrm>
              <a:off x="1553986" y="4844961"/>
              <a:ext cx="57432" cy="68550"/>
            </a:xfrm>
            <a:custGeom>
              <a:avLst/>
              <a:gdLst>
                <a:gd name="T0" fmla="*/ 134 w 135"/>
                <a:gd name="T1" fmla="*/ 100 h 162"/>
                <a:gd name="T2" fmla="*/ 134 w 135"/>
                <a:gd name="T3" fmla="*/ 100 h 162"/>
                <a:gd name="T4" fmla="*/ 69 w 135"/>
                <a:gd name="T5" fmla="*/ 161 h 162"/>
                <a:gd name="T6" fmla="*/ 0 w 135"/>
                <a:gd name="T7" fmla="*/ 78 h 162"/>
                <a:gd name="T8" fmla="*/ 71 w 135"/>
                <a:gd name="T9" fmla="*/ 0 h 162"/>
                <a:gd name="T10" fmla="*/ 133 w 135"/>
                <a:gd name="T11" fmla="*/ 50 h 162"/>
                <a:gd name="T12" fmla="*/ 113 w 135"/>
                <a:gd name="T13" fmla="*/ 50 h 162"/>
                <a:gd name="T14" fmla="*/ 71 w 135"/>
                <a:gd name="T15" fmla="*/ 18 h 162"/>
                <a:gd name="T16" fmla="*/ 21 w 135"/>
                <a:gd name="T17" fmla="*/ 81 h 162"/>
                <a:gd name="T18" fmla="*/ 70 w 135"/>
                <a:gd name="T19" fmla="*/ 142 h 162"/>
                <a:gd name="T20" fmla="*/ 114 w 135"/>
                <a:gd name="T21" fmla="*/ 100 h 162"/>
                <a:gd name="T22" fmla="*/ 134 w 135"/>
                <a:gd name="T23" fmla="*/ 10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2">
                  <a:moveTo>
                    <a:pt x="134" y="100"/>
                  </a:moveTo>
                  <a:lnTo>
                    <a:pt x="134" y="100"/>
                  </a:lnTo>
                  <a:cubicBezTo>
                    <a:pt x="132" y="137"/>
                    <a:pt x="106" y="161"/>
                    <a:pt x="69" y="161"/>
                  </a:cubicBezTo>
                  <a:cubicBezTo>
                    <a:pt x="26" y="161"/>
                    <a:pt x="0" y="131"/>
                    <a:pt x="0" y="78"/>
                  </a:cubicBezTo>
                  <a:cubicBezTo>
                    <a:pt x="0" y="30"/>
                    <a:pt x="27" y="0"/>
                    <a:pt x="71" y="0"/>
                  </a:cubicBezTo>
                  <a:cubicBezTo>
                    <a:pt x="106" y="0"/>
                    <a:pt x="130" y="19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8" y="29"/>
                    <a:pt x="94" y="18"/>
                    <a:pt x="71" y="18"/>
                  </a:cubicBezTo>
                  <a:cubicBezTo>
                    <a:pt x="40" y="18"/>
                    <a:pt x="21" y="40"/>
                    <a:pt x="21" y="81"/>
                  </a:cubicBezTo>
                  <a:cubicBezTo>
                    <a:pt x="21" y="119"/>
                    <a:pt x="41" y="142"/>
                    <a:pt x="70" y="142"/>
                  </a:cubicBezTo>
                  <a:cubicBezTo>
                    <a:pt x="95" y="142"/>
                    <a:pt x="113" y="126"/>
                    <a:pt x="114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0" name="Freeform 298"/>
            <p:cNvSpPr>
              <a:spLocks noChangeArrowheads="1"/>
            </p:cNvSpPr>
            <p:nvPr/>
          </p:nvSpPr>
          <p:spPr bwMode="auto">
            <a:xfrm>
              <a:off x="1618829" y="4863488"/>
              <a:ext cx="40759" cy="48170"/>
            </a:xfrm>
            <a:custGeom>
              <a:avLst/>
              <a:gdLst>
                <a:gd name="T0" fmla="*/ 19 w 95"/>
                <a:gd name="T1" fmla="*/ 68 h 115"/>
                <a:gd name="T2" fmla="*/ 19 w 95"/>
                <a:gd name="T3" fmla="*/ 68 h 115"/>
                <a:gd name="T4" fmla="*/ 42 w 95"/>
                <a:gd name="T5" fmla="*/ 97 h 115"/>
                <a:gd name="T6" fmla="*/ 75 w 95"/>
                <a:gd name="T7" fmla="*/ 60 h 115"/>
                <a:gd name="T8" fmla="*/ 75 w 95"/>
                <a:gd name="T9" fmla="*/ 0 h 115"/>
                <a:gd name="T10" fmla="*/ 94 w 95"/>
                <a:gd name="T11" fmla="*/ 0 h 115"/>
                <a:gd name="T12" fmla="*/ 94 w 95"/>
                <a:gd name="T13" fmla="*/ 111 h 115"/>
                <a:gd name="T14" fmla="*/ 75 w 95"/>
                <a:gd name="T15" fmla="*/ 111 h 115"/>
                <a:gd name="T16" fmla="*/ 75 w 95"/>
                <a:gd name="T17" fmla="*/ 94 h 115"/>
                <a:gd name="T18" fmla="*/ 39 w 95"/>
                <a:gd name="T19" fmla="*/ 114 h 115"/>
                <a:gd name="T20" fmla="*/ 6 w 95"/>
                <a:gd name="T21" fmla="*/ 99 h 115"/>
                <a:gd name="T22" fmla="*/ 0 w 95"/>
                <a:gd name="T23" fmla="*/ 71 h 115"/>
                <a:gd name="T24" fmla="*/ 0 w 95"/>
                <a:gd name="T25" fmla="*/ 66 h 115"/>
                <a:gd name="T26" fmla="*/ 0 w 95"/>
                <a:gd name="T27" fmla="*/ 0 h 115"/>
                <a:gd name="T28" fmla="*/ 19 w 95"/>
                <a:gd name="T29" fmla="*/ 0 h 115"/>
                <a:gd name="T30" fmla="*/ 19 w 95"/>
                <a:gd name="T31" fmla="*/ 6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19" y="68"/>
                  </a:moveTo>
                  <a:lnTo>
                    <a:pt x="19" y="68"/>
                  </a:lnTo>
                  <a:cubicBezTo>
                    <a:pt x="19" y="88"/>
                    <a:pt x="24" y="97"/>
                    <a:pt x="42" y="97"/>
                  </a:cubicBezTo>
                  <a:cubicBezTo>
                    <a:pt x="64" y="97"/>
                    <a:pt x="75" y="84"/>
                    <a:pt x="75" y="6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8" y="107"/>
                    <a:pt x="56" y="114"/>
                    <a:pt x="39" y="114"/>
                  </a:cubicBezTo>
                  <a:cubicBezTo>
                    <a:pt x="23" y="114"/>
                    <a:pt x="12" y="108"/>
                    <a:pt x="6" y="99"/>
                  </a:cubicBezTo>
                  <a:cubicBezTo>
                    <a:pt x="0" y="91"/>
                    <a:pt x="0" y="83"/>
                    <a:pt x="0" y="71"/>
                  </a:cubicBezTo>
                  <a:cubicBezTo>
                    <a:pt x="0" y="70"/>
                    <a:pt x="0" y="68"/>
                    <a:pt x="0" y="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6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1" name="Freeform 299"/>
            <p:cNvSpPr>
              <a:spLocks noChangeArrowheads="1"/>
            </p:cNvSpPr>
            <p:nvPr/>
          </p:nvSpPr>
          <p:spPr bwMode="auto">
            <a:xfrm>
              <a:off x="1670704" y="4863488"/>
              <a:ext cx="22232" cy="48170"/>
            </a:xfrm>
            <a:custGeom>
              <a:avLst/>
              <a:gdLst>
                <a:gd name="T0" fmla="*/ 0 w 55"/>
                <a:gd name="T1" fmla="*/ 3 h 115"/>
                <a:gd name="T2" fmla="*/ 0 w 55"/>
                <a:gd name="T3" fmla="*/ 3 h 115"/>
                <a:gd name="T4" fmla="*/ 19 w 55"/>
                <a:gd name="T5" fmla="*/ 3 h 115"/>
                <a:gd name="T6" fmla="*/ 19 w 55"/>
                <a:gd name="T7" fmla="*/ 22 h 115"/>
                <a:gd name="T8" fmla="*/ 49 w 55"/>
                <a:gd name="T9" fmla="*/ 0 h 115"/>
                <a:gd name="T10" fmla="*/ 54 w 55"/>
                <a:gd name="T11" fmla="*/ 1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3"/>
                  </a:moveTo>
                  <a:lnTo>
                    <a:pt x="0" y="3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4" y="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2" name="Freeform 300"/>
            <p:cNvSpPr>
              <a:spLocks noChangeArrowheads="1"/>
            </p:cNvSpPr>
            <p:nvPr/>
          </p:nvSpPr>
          <p:spPr bwMode="auto">
            <a:xfrm>
              <a:off x="1694790" y="4863488"/>
              <a:ext cx="42611" cy="46318"/>
            </a:xfrm>
            <a:custGeom>
              <a:avLst/>
              <a:gdLst>
                <a:gd name="T0" fmla="*/ 0 w 103"/>
                <a:gd name="T1" fmla="*/ 0 h 112"/>
                <a:gd name="T2" fmla="*/ 20 w 103"/>
                <a:gd name="T3" fmla="*/ 0 h 112"/>
                <a:gd name="T4" fmla="*/ 51 w 103"/>
                <a:gd name="T5" fmla="*/ 89 h 112"/>
                <a:gd name="T6" fmla="*/ 82 w 103"/>
                <a:gd name="T7" fmla="*/ 0 h 112"/>
                <a:gd name="T8" fmla="*/ 102 w 103"/>
                <a:gd name="T9" fmla="*/ 0 h 112"/>
                <a:gd name="T10" fmla="*/ 61 w 103"/>
                <a:gd name="T11" fmla="*/ 111 h 112"/>
                <a:gd name="T12" fmla="*/ 41 w 103"/>
                <a:gd name="T13" fmla="*/ 111 h 112"/>
                <a:gd name="T14" fmla="*/ 0 w 103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2">
                  <a:moveTo>
                    <a:pt x="0" y="0"/>
                  </a:moveTo>
                  <a:lnTo>
                    <a:pt x="20" y="0"/>
                  </a:lnTo>
                  <a:lnTo>
                    <a:pt x="51" y="89"/>
                  </a:lnTo>
                  <a:lnTo>
                    <a:pt x="82" y="0"/>
                  </a:lnTo>
                  <a:lnTo>
                    <a:pt x="102" y="0"/>
                  </a:lnTo>
                  <a:lnTo>
                    <a:pt x="61" y="111"/>
                  </a:lnTo>
                  <a:lnTo>
                    <a:pt x="41" y="111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3" name="Freeform 301"/>
            <p:cNvSpPr>
              <a:spLocks noChangeArrowheads="1"/>
            </p:cNvSpPr>
            <p:nvPr/>
          </p:nvSpPr>
          <p:spPr bwMode="auto">
            <a:xfrm>
              <a:off x="1741106" y="4861636"/>
              <a:ext cx="42612" cy="50022"/>
            </a:xfrm>
            <a:custGeom>
              <a:avLst/>
              <a:gdLst>
                <a:gd name="T0" fmla="*/ 99 w 102"/>
                <a:gd name="T1" fmla="*/ 80 h 120"/>
                <a:gd name="T2" fmla="*/ 99 w 102"/>
                <a:gd name="T3" fmla="*/ 80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8 h 120"/>
                <a:gd name="T12" fmla="*/ 100 w 102"/>
                <a:gd name="T13" fmla="*/ 66 h 120"/>
                <a:gd name="T14" fmla="*/ 20 w 102"/>
                <a:gd name="T15" fmla="*/ 66 h 120"/>
                <a:gd name="T16" fmla="*/ 52 w 102"/>
                <a:gd name="T17" fmla="*/ 102 h 120"/>
                <a:gd name="T18" fmla="*/ 80 w 102"/>
                <a:gd name="T19" fmla="*/ 80 h 120"/>
                <a:gd name="T20" fmla="*/ 99 w 102"/>
                <a:gd name="T21" fmla="*/ 80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7 h 120"/>
                <a:gd name="T28" fmla="*/ 20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0" y="29"/>
                    <a:pt x="70" y="17"/>
                    <a:pt x="51" y="17"/>
                  </a:cubicBezTo>
                  <a:cubicBezTo>
                    <a:pt x="32" y="17"/>
                    <a:pt x="21" y="29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183897" y="4844961"/>
            <a:ext cx="433526" cy="74107"/>
            <a:chOff x="2183897" y="4844961"/>
            <a:chExt cx="433526" cy="74107"/>
          </a:xfrm>
        </p:grpSpPr>
        <p:sp>
          <p:nvSpPr>
            <p:cNvPr id="3374" name="Freeform 302"/>
            <p:cNvSpPr>
              <a:spLocks noChangeArrowheads="1"/>
            </p:cNvSpPr>
            <p:nvPr/>
          </p:nvSpPr>
          <p:spPr bwMode="auto">
            <a:xfrm>
              <a:off x="2183897" y="4846814"/>
              <a:ext cx="46316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1 w 111"/>
                <a:gd name="T9" fmla="*/ 6 h 155"/>
                <a:gd name="T10" fmla="*/ 110 w 111"/>
                <a:gd name="T11" fmla="*/ 45 h 155"/>
                <a:gd name="T12" fmla="*/ 90 w 111"/>
                <a:gd name="T13" fmla="*/ 83 h 155"/>
                <a:gd name="T14" fmla="*/ 53 w 111"/>
                <a:gd name="T15" fmla="*/ 89 h 155"/>
                <a:gd name="T16" fmla="*/ 21 w 111"/>
                <a:gd name="T17" fmla="*/ 89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7 w 111"/>
                <a:gd name="T25" fmla="*/ 71 h 155"/>
                <a:gd name="T26" fmla="*/ 57 w 111"/>
                <a:gd name="T27" fmla="*/ 71 h 155"/>
                <a:gd name="T28" fmla="*/ 89 w 111"/>
                <a:gd name="T29" fmla="*/ 45 h 155"/>
                <a:gd name="T30" fmla="*/ 58 w 111"/>
                <a:gd name="T31" fmla="*/ 20 h 155"/>
                <a:gd name="T32" fmla="*/ 21 w 111"/>
                <a:gd name="T33" fmla="*/ 20 h 155"/>
                <a:gd name="T34" fmla="*/ 21 w 111"/>
                <a:gd name="T35" fmla="*/ 71 h 155"/>
                <a:gd name="T36" fmla="*/ 57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5" y="0"/>
                    <a:pt x="57" y="0"/>
                  </a:cubicBezTo>
                  <a:cubicBezTo>
                    <a:pt x="70" y="0"/>
                    <a:pt x="81" y="1"/>
                    <a:pt x="91" y="6"/>
                  </a:cubicBezTo>
                  <a:cubicBezTo>
                    <a:pt x="104" y="14"/>
                    <a:pt x="110" y="27"/>
                    <a:pt x="110" y="45"/>
                  </a:cubicBezTo>
                  <a:cubicBezTo>
                    <a:pt x="110" y="62"/>
                    <a:pt x="104" y="75"/>
                    <a:pt x="90" y="83"/>
                  </a:cubicBezTo>
                  <a:cubicBezTo>
                    <a:pt x="81" y="89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7" y="71"/>
                  </a:moveTo>
                  <a:lnTo>
                    <a:pt x="57" y="71"/>
                  </a:lnTo>
                  <a:cubicBezTo>
                    <a:pt x="79" y="71"/>
                    <a:pt x="89" y="65"/>
                    <a:pt x="89" y="45"/>
                  </a:cubicBezTo>
                  <a:cubicBezTo>
                    <a:pt x="89" y="26"/>
                    <a:pt x="80" y="20"/>
                    <a:pt x="58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7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5" name="Freeform 303"/>
            <p:cNvSpPr>
              <a:spLocks noChangeArrowheads="1"/>
            </p:cNvSpPr>
            <p:nvPr/>
          </p:nvSpPr>
          <p:spPr bwMode="auto">
            <a:xfrm>
              <a:off x="2235772" y="4861636"/>
              <a:ext cx="46316" cy="50022"/>
            </a:xfrm>
            <a:custGeom>
              <a:avLst/>
              <a:gdLst>
                <a:gd name="T0" fmla="*/ 53 w 109"/>
                <a:gd name="T1" fmla="*/ 0 h 120"/>
                <a:gd name="T2" fmla="*/ 53 w 109"/>
                <a:gd name="T3" fmla="*/ 0 h 120"/>
                <a:gd name="T4" fmla="*/ 108 w 109"/>
                <a:gd name="T5" fmla="*/ 60 h 120"/>
                <a:gd name="T6" fmla="*/ 53 w 109"/>
                <a:gd name="T7" fmla="*/ 119 h 120"/>
                <a:gd name="T8" fmla="*/ 0 w 109"/>
                <a:gd name="T9" fmla="*/ 60 h 120"/>
                <a:gd name="T10" fmla="*/ 53 w 109"/>
                <a:gd name="T11" fmla="*/ 0 h 120"/>
                <a:gd name="T12" fmla="*/ 53 w 109"/>
                <a:gd name="T13" fmla="*/ 102 h 120"/>
                <a:gd name="T14" fmla="*/ 53 w 109"/>
                <a:gd name="T15" fmla="*/ 102 h 120"/>
                <a:gd name="T16" fmla="*/ 88 w 109"/>
                <a:gd name="T17" fmla="*/ 60 h 120"/>
                <a:gd name="T18" fmla="*/ 53 w 109"/>
                <a:gd name="T19" fmla="*/ 17 h 120"/>
                <a:gd name="T20" fmla="*/ 19 w 109"/>
                <a:gd name="T21" fmla="*/ 60 h 120"/>
                <a:gd name="T22" fmla="*/ 53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8"/>
                    <a:pt x="88" y="119"/>
                    <a:pt x="53" y="119"/>
                  </a:cubicBezTo>
                  <a:cubicBezTo>
                    <a:pt x="20" y="119"/>
                    <a:pt x="0" y="98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3"/>
                    <a:pt x="75" y="17"/>
                    <a:pt x="53" y="17"/>
                  </a:cubicBezTo>
                  <a:cubicBezTo>
                    <a:pt x="31" y="17"/>
                    <a:pt x="19" y="33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6" name="Freeform 304"/>
            <p:cNvSpPr>
              <a:spLocks noChangeArrowheads="1"/>
            </p:cNvSpPr>
            <p:nvPr/>
          </p:nvSpPr>
          <p:spPr bwMode="auto">
            <a:xfrm>
              <a:off x="2289499" y="4846814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3 h 155"/>
                <a:gd name="T12" fmla="*/ 19 w 20"/>
                <a:gd name="T13" fmla="*/ 43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3"/>
                  </a:moveTo>
                  <a:lnTo>
                    <a:pt x="19" y="43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7" name="Freeform 305"/>
            <p:cNvSpPr>
              <a:spLocks noChangeArrowheads="1"/>
            </p:cNvSpPr>
            <p:nvPr/>
          </p:nvSpPr>
          <p:spPr bwMode="auto">
            <a:xfrm>
              <a:off x="2309879" y="4863488"/>
              <a:ext cx="40759" cy="48170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8 h 115"/>
                <a:gd name="T18" fmla="*/ 54 w 95"/>
                <a:gd name="T19" fmla="*/ 0 h 115"/>
                <a:gd name="T20" fmla="*/ 89 w 95"/>
                <a:gd name="T21" fmla="*/ 15 h 115"/>
                <a:gd name="T22" fmla="*/ 94 w 95"/>
                <a:gd name="T23" fmla="*/ 41 h 115"/>
                <a:gd name="T24" fmla="*/ 94 w 95"/>
                <a:gd name="T25" fmla="*/ 47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70" y="16"/>
                    <a:pt x="52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9" y="15"/>
                  </a:cubicBezTo>
                  <a:cubicBezTo>
                    <a:pt x="94" y="22"/>
                    <a:pt x="94" y="31"/>
                    <a:pt x="94" y="41"/>
                  </a:cubicBezTo>
                  <a:cubicBezTo>
                    <a:pt x="94" y="43"/>
                    <a:pt x="94" y="45"/>
                    <a:pt x="94" y="47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8" name="Freeform 306"/>
            <p:cNvSpPr>
              <a:spLocks noChangeArrowheads="1"/>
            </p:cNvSpPr>
            <p:nvPr/>
          </p:nvSpPr>
          <p:spPr bwMode="auto">
            <a:xfrm>
              <a:off x="2356195" y="4850520"/>
              <a:ext cx="24085" cy="61138"/>
            </a:xfrm>
            <a:custGeom>
              <a:avLst/>
              <a:gdLst>
                <a:gd name="T0" fmla="*/ 45 w 56"/>
                <a:gd name="T1" fmla="*/ 127 h 145"/>
                <a:gd name="T2" fmla="*/ 45 w 56"/>
                <a:gd name="T3" fmla="*/ 127 h 145"/>
                <a:gd name="T4" fmla="*/ 55 w 56"/>
                <a:gd name="T5" fmla="*/ 126 h 145"/>
                <a:gd name="T6" fmla="*/ 55 w 56"/>
                <a:gd name="T7" fmla="*/ 143 h 145"/>
                <a:gd name="T8" fmla="*/ 40 w 56"/>
                <a:gd name="T9" fmla="*/ 144 h 145"/>
                <a:gd name="T10" fmla="*/ 16 w 56"/>
                <a:gd name="T11" fmla="*/ 121 h 145"/>
                <a:gd name="T12" fmla="*/ 16 w 56"/>
                <a:gd name="T13" fmla="*/ 46 h 145"/>
                <a:gd name="T14" fmla="*/ 0 w 56"/>
                <a:gd name="T15" fmla="*/ 46 h 145"/>
                <a:gd name="T16" fmla="*/ 0 w 56"/>
                <a:gd name="T17" fmla="*/ 32 h 145"/>
                <a:gd name="T18" fmla="*/ 16 w 56"/>
                <a:gd name="T19" fmla="*/ 32 h 145"/>
                <a:gd name="T20" fmla="*/ 16 w 56"/>
                <a:gd name="T21" fmla="*/ 0 h 145"/>
                <a:gd name="T22" fmla="*/ 35 w 56"/>
                <a:gd name="T23" fmla="*/ 0 h 145"/>
                <a:gd name="T24" fmla="*/ 35 w 56"/>
                <a:gd name="T25" fmla="*/ 32 h 145"/>
                <a:gd name="T26" fmla="*/ 55 w 56"/>
                <a:gd name="T27" fmla="*/ 32 h 145"/>
                <a:gd name="T28" fmla="*/ 55 w 56"/>
                <a:gd name="T29" fmla="*/ 46 h 145"/>
                <a:gd name="T30" fmla="*/ 35 w 56"/>
                <a:gd name="T31" fmla="*/ 46 h 145"/>
                <a:gd name="T32" fmla="*/ 35 w 56"/>
                <a:gd name="T33" fmla="*/ 115 h 145"/>
                <a:gd name="T34" fmla="*/ 45 w 56"/>
                <a:gd name="T35" fmla="*/ 1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5">
                  <a:moveTo>
                    <a:pt x="45" y="127"/>
                  </a:moveTo>
                  <a:lnTo>
                    <a:pt x="45" y="127"/>
                  </a:lnTo>
                  <a:cubicBezTo>
                    <a:pt x="47" y="127"/>
                    <a:pt x="51" y="127"/>
                    <a:pt x="55" y="126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4"/>
                    <a:pt x="44" y="144"/>
                    <a:pt x="40" y="144"/>
                  </a:cubicBezTo>
                  <a:cubicBezTo>
                    <a:pt x="22" y="144"/>
                    <a:pt x="16" y="138"/>
                    <a:pt x="16" y="12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24"/>
                    <a:pt x="37" y="127"/>
                    <a:pt x="45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" name="Freeform 307"/>
            <p:cNvSpPr>
              <a:spLocks noChangeArrowheads="1"/>
            </p:cNvSpPr>
            <p:nvPr/>
          </p:nvSpPr>
          <p:spPr bwMode="auto">
            <a:xfrm>
              <a:off x="2383986" y="4861636"/>
              <a:ext cx="38906" cy="50022"/>
            </a:xfrm>
            <a:custGeom>
              <a:avLst/>
              <a:gdLst>
                <a:gd name="T0" fmla="*/ 19 w 93"/>
                <a:gd name="T1" fmla="*/ 80 h 120"/>
                <a:gd name="T2" fmla="*/ 19 w 93"/>
                <a:gd name="T3" fmla="*/ 80 h 120"/>
                <a:gd name="T4" fmla="*/ 47 w 93"/>
                <a:gd name="T5" fmla="*/ 102 h 120"/>
                <a:gd name="T6" fmla="*/ 73 w 93"/>
                <a:gd name="T7" fmla="*/ 85 h 120"/>
                <a:gd name="T8" fmla="*/ 56 w 93"/>
                <a:gd name="T9" fmla="*/ 70 h 120"/>
                <a:gd name="T10" fmla="*/ 34 w 93"/>
                <a:gd name="T11" fmla="*/ 65 h 120"/>
                <a:gd name="T12" fmla="*/ 3 w 93"/>
                <a:gd name="T13" fmla="*/ 33 h 120"/>
                <a:gd name="T14" fmla="*/ 45 w 93"/>
                <a:gd name="T15" fmla="*/ 0 h 120"/>
                <a:gd name="T16" fmla="*/ 89 w 93"/>
                <a:gd name="T17" fmla="*/ 35 h 120"/>
                <a:gd name="T18" fmla="*/ 89 w 93"/>
                <a:gd name="T19" fmla="*/ 36 h 120"/>
                <a:gd name="T20" fmla="*/ 70 w 93"/>
                <a:gd name="T21" fmla="*/ 36 h 120"/>
                <a:gd name="T22" fmla="*/ 45 w 93"/>
                <a:gd name="T23" fmla="*/ 17 h 120"/>
                <a:gd name="T24" fmla="*/ 22 w 93"/>
                <a:gd name="T25" fmla="*/ 33 h 120"/>
                <a:gd name="T26" fmla="*/ 40 w 93"/>
                <a:gd name="T27" fmla="*/ 46 h 120"/>
                <a:gd name="T28" fmla="*/ 57 w 93"/>
                <a:gd name="T29" fmla="*/ 50 h 120"/>
                <a:gd name="T30" fmla="*/ 92 w 93"/>
                <a:gd name="T31" fmla="*/ 83 h 120"/>
                <a:gd name="T32" fmla="*/ 45 w 93"/>
                <a:gd name="T33" fmla="*/ 119 h 120"/>
                <a:gd name="T34" fmla="*/ 0 w 93"/>
                <a:gd name="T35" fmla="*/ 80 h 120"/>
                <a:gd name="T36" fmla="*/ 19 w 93"/>
                <a:gd name="T37" fmla="*/ 8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20">
                  <a:moveTo>
                    <a:pt x="19" y="80"/>
                  </a:moveTo>
                  <a:lnTo>
                    <a:pt x="19" y="80"/>
                  </a:lnTo>
                  <a:cubicBezTo>
                    <a:pt x="20" y="95"/>
                    <a:pt x="29" y="102"/>
                    <a:pt x="47" y="102"/>
                  </a:cubicBezTo>
                  <a:cubicBezTo>
                    <a:pt x="64" y="102"/>
                    <a:pt x="73" y="95"/>
                    <a:pt x="73" y="85"/>
                  </a:cubicBezTo>
                  <a:cubicBezTo>
                    <a:pt x="73" y="75"/>
                    <a:pt x="68" y="72"/>
                    <a:pt x="56" y="70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13" y="59"/>
                    <a:pt x="3" y="51"/>
                    <a:pt x="3" y="33"/>
                  </a:cubicBezTo>
                  <a:cubicBezTo>
                    <a:pt x="3" y="14"/>
                    <a:pt x="19" y="0"/>
                    <a:pt x="45" y="0"/>
                  </a:cubicBezTo>
                  <a:cubicBezTo>
                    <a:pt x="72" y="0"/>
                    <a:pt x="89" y="14"/>
                    <a:pt x="89" y="35"/>
                  </a:cubicBezTo>
                  <a:cubicBezTo>
                    <a:pt x="89" y="35"/>
                    <a:pt x="89" y="35"/>
                    <a:pt x="89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0" y="23"/>
                    <a:pt x="61" y="17"/>
                    <a:pt x="45" y="17"/>
                  </a:cubicBezTo>
                  <a:cubicBezTo>
                    <a:pt x="30" y="17"/>
                    <a:pt x="22" y="22"/>
                    <a:pt x="22" y="33"/>
                  </a:cubicBezTo>
                  <a:cubicBezTo>
                    <a:pt x="22" y="41"/>
                    <a:pt x="27" y="43"/>
                    <a:pt x="40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6"/>
                    <a:pt x="92" y="63"/>
                    <a:pt x="92" y="83"/>
                  </a:cubicBezTo>
                  <a:cubicBezTo>
                    <a:pt x="92" y="106"/>
                    <a:pt x="75" y="119"/>
                    <a:pt x="45" y="119"/>
                  </a:cubicBezTo>
                  <a:cubicBezTo>
                    <a:pt x="17" y="119"/>
                    <a:pt x="1" y="106"/>
                    <a:pt x="0" y="80"/>
                  </a:cubicBezTo>
                  <a:lnTo>
                    <a:pt x="19" y="8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" name="Freeform 308"/>
            <p:cNvSpPr>
              <a:spLocks noChangeArrowheads="1"/>
            </p:cNvSpPr>
            <p:nvPr/>
          </p:nvSpPr>
          <p:spPr bwMode="auto">
            <a:xfrm>
              <a:off x="2424745" y="4844961"/>
              <a:ext cx="27790" cy="74107"/>
            </a:xfrm>
            <a:custGeom>
              <a:avLst/>
              <a:gdLst>
                <a:gd name="T0" fmla="*/ 52 w 67"/>
                <a:gd name="T1" fmla="*/ 0 h 178"/>
                <a:gd name="T2" fmla="*/ 66 w 67"/>
                <a:gd name="T3" fmla="*/ 0 h 178"/>
                <a:gd name="T4" fmla="*/ 14 w 67"/>
                <a:gd name="T5" fmla="*/ 177 h 178"/>
                <a:gd name="T6" fmla="*/ 0 w 67"/>
                <a:gd name="T7" fmla="*/ 177 h 178"/>
                <a:gd name="T8" fmla="*/ 52 w 67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78">
                  <a:moveTo>
                    <a:pt x="52" y="0"/>
                  </a:moveTo>
                  <a:lnTo>
                    <a:pt x="66" y="0"/>
                  </a:lnTo>
                  <a:lnTo>
                    <a:pt x="14" y="177"/>
                  </a:lnTo>
                  <a:lnTo>
                    <a:pt x="0" y="177"/>
                  </a:lnTo>
                  <a:lnTo>
                    <a:pt x="52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" name="Freeform 309"/>
            <p:cNvSpPr>
              <a:spLocks noChangeArrowheads="1"/>
            </p:cNvSpPr>
            <p:nvPr/>
          </p:nvSpPr>
          <p:spPr bwMode="auto">
            <a:xfrm>
              <a:off x="2458093" y="4846814"/>
              <a:ext cx="40759" cy="64843"/>
            </a:xfrm>
            <a:custGeom>
              <a:avLst/>
              <a:gdLst>
                <a:gd name="T0" fmla="*/ 0 w 99"/>
                <a:gd name="T1" fmla="*/ 0 h 155"/>
                <a:gd name="T2" fmla="*/ 22 w 99"/>
                <a:gd name="T3" fmla="*/ 0 h 155"/>
                <a:gd name="T4" fmla="*/ 22 w 99"/>
                <a:gd name="T5" fmla="*/ 134 h 155"/>
                <a:gd name="T6" fmla="*/ 98 w 99"/>
                <a:gd name="T7" fmla="*/ 134 h 155"/>
                <a:gd name="T8" fmla="*/ 98 w 99"/>
                <a:gd name="T9" fmla="*/ 154 h 155"/>
                <a:gd name="T10" fmla="*/ 0 w 99"/>
                <a:gd name="T11" fmla="*/ 154 h 155"/>
                <a:gd name="T12" fmla="*/ 0 w 99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55">
                  <a:moveTo>
                    <a:pt x="0" y="0"/>
                  </a:moveTo>
                  <a:lnTo>
                    <a:pt x="22" y="0"/>
                  </a:lnTo>
                  <a:lnTo>
                    <a:pt x="22" y="134"/>
                  </a:lnTo>
                  <a:lnTo>
                    <a:pt x="98" y="134"/>
                  </a:lnTo>
                  <a:lnTo>
                    <a:pt x="9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" name="Freeform 310"/>
            <p:cNvSpPr>
              <a:spLocks noChangeArrowheads="1"/>
            </p:cNvSpPr>
            <p:nvPr/>
          </p:nvSpPr>
          <p:spPr bwMode="auto">
            <a:xfrm>
              <a:off x="2506263" y="4846814"/>
              <a:ext cx="7411" cy="64843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22 h 155"/>
                <a:gd name="T6" fmla="*/ 0 w 19"/>
                <a:gd name="T7" fmla="*/ 22 h 155"/>
                <a:gd name="T8" fmla="*/ 0 w 19"/>
                <a:gd name="T9" fmla="*/ 0 h 155"/>
                <a:gd name="T10" fmla="*/ 0 w 19"/>
                <a:gd name="T11" fmla="*/ 43 h 155"/>
                <a:gd name="T12" fmla="*/ 18 w 19"/>
                <a:gd name="T13" fmla="*/ 43 h 155"/>
                <a:gd name="T14" fmla="*/ 18 w 19"/>
                <a:gd name="T15" fmla="*/ 154 h 155"/>
                <a:gd name="T16" fmla="*/ 0 w 19"/>
                <a:gd name="T17" fmla="*/ 154 h 155"/>
                <a:gd name="T18" fmla="*/ 0 w 19"/>
                <a:gd name="T19" fmla="*/ 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3"/>
                  </a:moveTo>
                  <a:lnTo>
                    <a:pt x="18" y="43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" name="Freeform 311"/>
            <p:cNvSpPr>
              <a:spLocks noChangeArrowheads="1"/>
            </p:cNvSpPr>
            <p:nvPr/>
          </p:nvSpPr>
          <p:spPr bwMode="auto">
            <a:xfrm>
              <a:off x="2526642" y="4863488"/>
              <a:ext cx="38907" cy="48170"/>
            </a:xfrm>
            <a:custGeom>
              <a:avLst/>
              <a:gdLst>
                <a:gd name="T0" fmla="*/ 74 w 93"/>
                <a:gd name="T1" fmla="*/ 45 h 115"/>
                <a:gd name="T2" fmla="*/ 74 w 93"/>
                <a:gd name="T3" fmla="*/ 45 h 115"/>
                <a:gd name="T4" fmla="*/ 51 w 93"/>
                <a:gd name="T5" fmla="*/ 16 h 115"/>
                <a:gd name="T6" fmla="*/ 18 w 93"/>
                <a:gd name="T7" fmla="*/ 51 h 115"/>
                <a:gd name="T8" fmla="*/ 18 w 93"/>
                <a:gd name="T9" fmla="*/ 114 h 115"/>
                <a:gd name="T10" fmla="*/ 0 w 93"/>
                <a:gd name="T11" fmla="*/ 114 h 115"/>
                <a:gd name="T12" fmla="*/ 0 w 93"/>
                <a:gd name="T13" fmla="*/ 3 h 115"/>
                <a:gd name="T14" fmla="*/ 17 w 93"/>
                <a:gd name="T15" fmla="*/ 3 h 115"/>
                <a:gd name="T16" fmla="*/ 17 w 93"/>
                <a:gd name="T17" fmla="*/ 18 h 115"/>
                <a:gd name="T18" fmla="*/ 53 w 93"/>
                <a:gd name="T19" fmla="*/ 0 h 115"/>
                <a:gd name="T20" fmla="*/ 87 w 93"/>
                <a:gd name="T21" fmla="*/ 15 h 115"/>
                <a:gd name="T22" fmla="*/ 92 w 93"/>
                <a:gd name="T23" fmla="*/ 41 h 115"/>
                <a:gd name="T24" fmla="*/ 92 w 93"/>
                <a:gd name="T25" fmla="*/ 47 h 115"/>
                <a:gd name="T26" fmla="*/ 92 w 93"/>
                <a:gd name="T27" fmla="*/ 114 h 115"/>
                <a:gd name="T28" fmla="*/ 74 w 93"/>
                <a:gd name="T29" fmla="*/ 114 h 115"/>
                <a:gd name="T30" fmla="*/ 74 w 93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69" y="16"/>
                    <a:pt x="51" y="16"/>
                  </a:cubicBezTo>
                  <a:cubicBezTo>
                    <a:pt x="30" y="16"/>
                    <a:pt x="18" y="29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9" y="0"/>
                    <a:pt x="81" y="5"/>
                    <a:pt x="87" y="15"/>
                  </a:cubicBezTo>
                  <a:cubicBezTo>
                    <a:pt x="92" y="22"/>
                    <a:pt x="92" y="31"/>
                    <a:pt x="92" y="41"/>
                  </a:cubicBezTo>
                  <a:cubicBezTo>
                    <a:pt x="92" y="43"/>
                    <a:pt x="92" y="45"/>
                    <a:pt x="92" y="47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312"/>
            <p:cNvSpPr>
              <a:spLocks noChangeArrowheads="1"/>
            </p:cNvSpPr>
            <p:nvPr/>
          </p:nvSpPr>
          <p:spPr bwMode="auto">
            <a:xfrm>
              <a:off x="2574811" y="4861636"/>
              <a:ext cx="42612" cy="50022"/>
            </a:xfrm>
            <a:custGeom>
              <a:avLst/>
              <a:gdLst>
                <a:gd name="T0" fmla="*/ 99 w 102"/>
                <a:gd name="T1" fmla="*/ 80 h 120"/>
                <a:gd name="T2" fmla="*/ 99 w 102"/>
                <a:gd name="T3" fmla="*/ 80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8 h 120"/>
                <a:gd name="T12" fmla="*/ 101 w 102"/>
                <a:gd name="T13" fmla="*/ 66 h 120"/>
                <a:gd name="T14" fmla="*/ 20 w 102"/>
                <a:gd name="T15" fmla="*/ 66 h 120"/>
                <a:gd name="T16" fmla="*/ 52 w 102"/>
                <a:gd name="T17" fmla="*/ 102 h 120"/>
                <a:gd name="T18" fmla="*/ 81 w 102"/>
                <a:gd name="T19" fmla="*/ 80 h 120"/>
                <a:gd name="T20" fmla="*/ 99 w 102"/>
                <a:gd name="T21" fmla="*/ 80 h 120"/>
                <a:gd name="T22" fmla="*/ 81 w 102"/>
                <a:gd name="T23" fmla="*/ 50 h 120"/>
                <a:gd name="T24" fmla="*/ 81 w 102"/>
                <a:gd name="T25" fmla="*/ 50 h 120"/>
                <a:gd name="T26" fmla="*/ 51 w 102"/>
                <a:gd name="T27" fmla="*/ 17 h 120"/>
                <a:gd name="T28" fmla="*/ 20 w 102"/>
                <a:gd name="T29" fmla="*/ 50 h 120"/>
                <a:gd name="T30" fmla="*/ 81 w 102"/>
                <a:gd name="T31" fmla="*/ 5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1"/>
                    <a:pt x="101" y="58"/>
                  </a:cubicBezTo>
                  <a:cubicBezTo>
                    <a:pt x="101" y="60"/>
                    <a:pt x="101" y="63"/>
                    <a:pt x="101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8" y="94"/>
                    <a:pt x="81" y="80"/>
                  </a:cubicBezTo>
                  <a:lnTo>
                    <a:pt x="99" y="80"/>
                  </a:lnTo>
                  <a:close/>
                  <a:moveTo>
                    <a:pt x="81" y="50"/>
                  </a:moveTo>
                  <a:lnTo>
                    <a:pt x="81" y="50"/>
                  </a:lnTo>
                  <a:cubicBezTo>
                    <a:pt x="81" y="29"/>
                    <a:pt x="70" y="17"/>
                    <a:pt x="51" y="17"/>
                  </a:cubicBezTo>
                  <a:cubicBezTo>
                    <a:pt x="32" y="17"/>
                    <a:pt x="22" y="29"/>
                    <a:pt x="20" y="50"/>
                  </a:cubicBezTo>
                  <a:lnTo>
                    <a:pt x="81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3075035" y="4850520"/>
            <a:ext cx="383505" cy="87076"/>
            <a:chOff x="3075035" y="4850520"/>
            <a:chExt cx="383505" cy="87076"/>
          </a:xfrm>
        </p:grpSpPr>
        <p:sp>
          <p:nvSpPr>
            <p:cNvPr id="3385" name="Freeform 313"/>
            <p:cNvSpPr>
              <a:spLocks noChangeArrowheads="1"/>
            </p:cNvSpPr>
            <p:nvPr/>
          </p:nvSpPr>
          <p:spPr bwMode="auto">
            <a:xfrm>
              <a:off x="3075035" y="4850520"/>
              <a:ext cx="59286" cy="68549"/>
            </a:xfrm>
            <a:custGeom>
              <a:avLst/>
              <a:gdLst>
                <a:gd name="T0" fmla="*/ 70 w 141"/>
                <a:gd name="T1" fmla="*/ 162 h 163"/>
                <a:gd name="T2" fmla="*/ 70 w 141"/>
                <a:gd name="T3" fmla="*/ 162 h 163"/>
                <a:gd name="T4" fmla="*/ 0 w 141"/>
                <a:gd name="T5" fmla="*/ 82 h 163"/>
                <a:gd name="T6" fmla="*/ 75 w 141"/>
                <a:gd name="T7" fmla="*/ 0 h 163"/>
                <a:gd name="T8" fmla="*/ 138 w 141"/>
                <a:gd name="T9" fmla="*/ 50 h 163"/>
                <a:gd name="T10" fmla="*/ 117 w 141"/>
                <a:gd name="T11" fmla="*/ 50 h 163"/>
                <a:gd name="T12" fmla="*/ 75 w 141"/>
                <a:gd name="T13" fmla="*/ 18 h 163"/>
                <a:gd name="T14" fmla="*/ 22 w 141"/>
                <a:gd name="T15" fmla="*/ 81 h 163"/>
                <a:gd name="T16" fmla="*/ 73 w 141"/>
                <a:gd name="T17" fmla="*/ 143 h 163"/>
                <a:gd name="T18" fmla="*/ 121 w 141"/>
                <a:gd name="T19" fmla="*/ 94 h 163"/>
                <a:gd name="T20" fmla="*/ 121 w 141"/>
                <a:gd name="T21" fmla="*/ 92 h 163"/>
                <a:gd name="T22" fmla="*/ 73 w 141"/>
                <a:gd name="T23" fmla="*/ 92 h 163"/>
                <a:gd name="T24" fmla="*/ 73 w 141"/>
                <a:gd name="T25" fmla="*/ 75 h 163"/>
                <a:gd name="T26" fmla="*/ 140 w 141"/>
                <a:gd name="T27" fmla="*/ 75 h 163"/>
                <a:gd name="T28" fmla="*/ 140 w 141"/>
                <a:gd name="T29" fmla="*/ 158 h 163"/>
                <a:gd name="T30" fmla="*/ 126 w 141"/>
                <a:gd name="T31" fmla="*/ 158 h 163"/>
                <a:gd name="T32" fmla="*/ 122 w 141"/>
                <a:gd name="T33" fmla="*/ 138 h 163"/>
                <a:gd name="T34" fmla="*/ 70 w 141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3">
                  <a:moveTo>
                    <a:pt x="70" y="162"/>
                  </a:moveTo>
                  <a:lnTo>
                    <a:pt x="70" y="162"/>
                  </a:lnTo>
                  <a:cubicBezTo>
                    <a:pt x="29" y="162"/>
                    <a:pt x="0" y="130"/>
                    <a:pt x="0" y="82"/>
                  </a:cubicBezTo>
                  <a:cubicBezTo>
                    <a:pt x="0" y="32"/>
                    <a:pt x="29" y="0"/>
                    <a:pt x="75" y="0"/>
                  </a:cubicBezTo>
                  <a:cubicBezTo>
                    <a:pt x="109" y="0"/>
                    <a:pt x="133" y="19"/>
                    <a:pt x="138" y="50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4" y="30"/>
                    <a:pt x="98" y="18"/>
                    <a:pt x="75" y="18"/>
                  </a:cubicBezTo>
                  <a:cubicBezTo>
                    <a:pt x="42" y="18"/>
                    <a:pt x="22" y="41"/>
                    <a:pt x="22" y="81"/>
                  </a:cubicBezTo>
                  <a:cubicBezTo>
                    <a:pt x="22" y="120"/>
                    <a:pt x="42" y="143"/>
                    <a:pt x="73" y="143"/>
                  </a:cubicBezTo>
                  <a:cubicBezTo>
                    <a:pt x="102" y="143"/>
                    <a:pt x="121" y="124"/>
                    <a:pt x="121" y="94"/>
                  </a:cubicBezTo>
                  <a:cubicBezTo>
                    <a:pt x="121" y="94"/>
                    <a:pt x="121" y="93"/>
                    <a:pt x="121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2" y="138"/>
                    <a:pt x="122" y="138"/>
                    <a:pt x="122" y="138"/>
                  </a:cubicBezTo>
                  <a:cubicBezTo>
                    <a:pt x="109" y="153"/>
                    <a:pt x="92" y="162"/>
                    <a:pt x="70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" name="Freeform 314"/>
            <p:cNvSpPr>
              <a:spLocks noChangeArrowheads="1"/>
            </p:cNvSpPr>
            <p:nvPr/>
          </p:nvSpPr>
          <p:spPr bwMode="auto">
            <a:xfrm>
              <a:off x="3143585" y="4869047"/>
              <a:ext cx="42611" cy="50022"/>
            </a:xfrm>
            <a:custGeom>
              <a:avLst/>
              <a:gdLst>
                <a:gd name="T0" fmla="*/ 98 w 102"/>
                <a:gd name="T1" fmla="*/ 79 h 120"/>
                <a:gd name="T2" fmla="*/ 98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98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8" y="79"/>
                  </a:moveTo>
                  <a:lnTo>
                    <a:pt x="98" y="79"/>
                  </a:lnTo>
                  <a:cubicBezTo>
                    <a:pt x="95" y="103"/>
                    <a:pt x="77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7" y="101"/>
                    <a:pt x="78" y="94"/>
                    <a:pt x="81" y="79"/>
                  </a:cubicBezTo>
                  <a:lnTo>
                    <a:pt x="98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1" y="27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" name="Freeform 315"/>
            <p:cNvSpPr>
              <a:spLocks noChangeArrowheads="1"/>
            </p:cNvSpPr>
            <p:nvPr/>
          </p:nvSpPr>
          <p:spPr bwMode="auto">
            <a:xfrm>
              <a:off x="3191754" y="4869047"/>
              <a:ext cx="44464" cy="50022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4 h 120"/>
                <a:gd name="T6" fmla="*/ 39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6 h 120"/>
                <a:gd name="T16" fmla="*/ 5 w 106"/>
                <a:gd name="T17" fmla="*/ 36 h 120"/>
                <a:gd name="T18" fmla="*/ 5 w 106"/>
                <a:gd name="T19" fmla="*/ 36 h 120"/>
                <a:gd name="T20" fmla="*/ 50 w 106"/>
                <a:gd name="T21" fmla="*/ 0 h 120"/>
                <a:gd name="T22" fmla="*/ 94 w 106"/>
                <a:gd name="T23" fmla="*/ 34 h 120"/>
                <a:gd name="T24" fmla="*/ 94 w 106"/>
                <a:gd name="T25" fmla="*/ 91 h 120"/>
                <a:gd name="T26" fmla="*/ 101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7 w 106"/>
                <a:gd name="T39" fmla="*/ 119 h 120"/>
                <a:gd name="T40" fmla="*/ 39 w 106"/>
                <a:gd name="T41" fmla="*/ 66 h 120"/>
                <a:gd name="T42" fmla="*/ 39 w 106"/>
                <a:gd name="T43" fmla="*/ 66 h 120"/>
                <a:gd name="T44" fmla="*/ 20 w 106"/>
                <a:gd name="T45" fmla="*/ 84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9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5"/>
                    <a:pt x="0" y="84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8"/>
                    <a:pt x="65" y="47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6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5" y="36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4" y="101"/>
                    <a:pt x="101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1" y="119"/>
                    <a:pt x="37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20" y="73"/>
                    <a:pt x="20" y="84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1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4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" name="Freeform 316"/>
            <p:cNvSpPr>
              <a:spLocks noChangeArrowheads="1"/>
            </p:cNvSpPr>
            <p:nvPr/>
          </p:nvSpPr>
          <p:spPr bwMode="auto">
            <a:xfrm>
              <a:off x="3243629" y="4869047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317"/>
            <p:cNvSpPr>
              <a:spLocks noChangeArrowheads="1"/>
            </p:cNvSpPr>
            <p:nvPr/>
          </p:nvSpPr>
          <p:spPr bwMode="auto">
            <a:xfrm>
              <a:off x="3265861" y="4850520"/>
              <a:ext cx="27790" cy="74107"/>
            </a:xfrm>
            <a:custGeom>
              <a:avLst/>
              <a:gdLst>
                <a:gd name="T0" fmla="*/ 52 w 66"/>
                <a:gd name="T1" fmla="*/ 0 h 178"/>
                <a:gd name="T2" fmla="*/ 65 w 66"/>
                <a:gd name="T3" fmla="*/ 0 h 178"/>
                <a:gd name="T4" fmla="*/ 14 w 66"/>
                <a:gd name="T5" fmla="*/ 177 h 178"/>
                <a:gd name="T6" fmla="*/ 0 w 66"/>
                <a:gd name="T7" fmla="*/ 177 h 178"/>
                <a:gd name="T8" fmla="*/ 52 w 66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78">
                  <a:moveTo>
                    <a:pt x="52" y="0"/>
                  </a:moveTo>
                  <a:lnTo>
                    <a:pt x="65" y="0"/>
                  </a:lnTo>
                  <a:lnTo>
                    <a:pt x="14" y="177"/>
                  </a:lnTo>
                  <a:lnTo>
                    <a:pt x="0" y="177"/>
                  </a:lnTo>
                  <a:lnTo>
                    <a:pt x="52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" name="Freeform 318"/>
            <p:cNvSpPr>
              <a:spLocks noChangeArrowheads="1"/>
            </p:cNvSpPr>
            <p:nvPr/>
          </p:nvSpPr>
          <p:spPr bwMode="auto">
            <a:xfrm>
              <a:off x="3297356" y="4850520"/>
              <a:ext cx="57434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9 w 135"/>
                <a:gd name="T5" fmla="*/ 162 h 163"/>
                <a:gd name="T6" fmla="*/ 0 w 135"/>
                <a:gd name="T7" fmla="*/ 78 h 163"/>
                <a:gd name="T8" fmla="*/ 71 w 135"/>
                <a:gd name="T9" fmla="*/ 0 h 163"/>
                <a:gd name="T10" fmla="*/ 133 w 135"/>
                <a:gd name="T11" fmla="*/ 50 h 163"/>
                <a:gd name="T12" fmla="*/ 113 w 135"/>
                <a:gd name="T13" fmla="*/ 50 h 163"/>
                <a:gd name="T14" fmla="*/ 70 w 135"/>
                <a:gd name="T15" fmla="*/ 19 h 163"/>
                <a:gd name="T16" fmla="*/ 21 w 135"/>
                <a:gd name="T17" fmla="*/ 82 h 163"/>
                <a:gd name="T18" fmla="*/ 70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8"/>
                    <a:pt x="106" y="162"/>
                    <a:pt x="69" y="162"/>
                  </a:cubicBezTo>
                  <a:cubicBezTo>
                    <a:pt x="26" y="162"/>
                    <a:pt x="0" y="132"/>
                    <a:pt x="0" y="78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8" y="31"/>
                    <a:pt x="94" y="19"/>
                    <a:pt x="70" y="19"/>
                  </a:cubicBezTo>
                  <a:cubicBezTo>
                    <a:pt x="40" y="19"/>
                    <a:pt x="21" y="42"/>
                    <a:pt x="21" y="82"/>
                  </a:cubicBezTo>
                  <a:cubicBezTo>
                    <a:pt x="21" y="119"/>
                    <a:pt x="41" y="144"/>
                    <a:pt x="70" y="144"/>
                  </a:cubicBezTo>
                  <a:cubicBezTo>
                    <a:pt x="95" y="144"/>
                    <a:pt x="113" y="126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1" name="Freeform 319"/>
            <p:cNvSpPr>
              <a:spLocks noChangeArrowheads="1"/>
            </p:cNvSpPr>
            <p:nvPr/>
          </p:nvSpPr>
          <p:spPr bwMode="auto">
            <a:xfrm>
              <a:off x="3362201" y="4869047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3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8 w 108"/>
                <a:gd name="T17" fmla="*/ 59 h 120"/>
                <a:gd name="T18" fmla="*/ 53 w 108"/>
                <a:gd name="T19" fmla="*/ 17 h 120"/>
                <a:gd name="T20" fmla="*/ 19 w 108"/>
                <a:gd name="T21" fmla="*/ 59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2" name="Freeform 320"/>
            <p:cNvSpPr>
              <a:spLocks noChangeArrowheads="1"/>
            </p:cNvSpPr>
            <p:nvPr/>
          </p:nvSpPr>
          <p:spPr bwMode="auto">
            <a:xfrm>
              <a:off x="3414076" y="4869047"/>
              <a:ext cx="44464" cy="68549"/>
            </a:xfrm>
            <a:custGeom>
              <a:avLst/>
              <a:gdLst>
                <a:gd name="T0" fmla="*/ 51 w 105"/>
                <a:gd name="T1" fmla="*/ 119 h 162"/>
                <a:gd name="T2" fmla="*/ 51 w 105"/>
                <a:gd name="T3" fmla="*/ 119 h 162"/>
                <a:gd name="T4" fmla="*/ 0 w 105"/>
                <a:gd name="T5" fmla="*/ 58 h 162"/>
                <a:gd name="T6" fmla="*/ 51 w 105"/>
                <a:gd name="T7" fmla="*/ 0 h 162"/>
                <a:gd name="T8" fmla="*/ 86 w 105"/>
                <a:gd name="T9" fmla="*/ 18 h 162"/>
                <a:gd name="T10" fmla="*/ 86 w 105"/>
                <a:gd name="T11" fmla="*/ 3 h 162"/>
                <a:gd name="T12" fmla="*/ 104 w 105"/>
                <a:gd name="T13" fmla="*/ 3 h 162"/>
                <a:gd name="T14" fmla="*/ 104 w 105"/>
                <a:gd name="T15" fmla="*/ 112 h 162"/>
                <a:gd name="T16" fmla="*/ 52 w 105"/>
                <a:gd name="T17" fmla="*/ 161 h 162"/>
                <a:gd name="T18" fmla="*/ 5 w 105"/>
                <a:gd name="T19" fmla="*/ 129 h 162"/>
                <a:gd name="T20" fmla="*/ 5 w 105"/>
                <a:gd name="T21" fmla="*/ 128 h 162"/>
                <a:gd name="T22" fmla="*/ 23 w 105"/>
                <a:gd name="T23" fmla="*/ 128 h 162"/>
                <a:gd name="T24" fmla="*/ 23 w 105"/>
                <a:gd name="T25" fmla="*/ 128 h 162"/>
                <a:gd name="T26" fmla="*/ 53 w 105"/>
                <a:gd name="T27" fmla="*/ 146 h 162"/>
                <a:gd name="T28" fmla="*/ 86 w 105"/>
                <a:gd name="T29" fmla="*/ 117 h 162"/>
                <a:gd name="T30" fmla="*/ 86 w 105"/>
                <a:gd name="T31" fmla="*/ 101 h 162"/>
                <a:gd name="T32" fmla="*/ 51 w 105"/>
                <a:gd name="T33" fmla="*/ 119 h 162"/>
                <a:gd name="T34" fmla="*/ 20 w 105"/>
                <a:gd name="T35" fmla="*/ 59 h 162"/>
                <a:gd name="T36" fmla="*/ 20 w 105"/>
                <a:gd name="T37" fmla="*/ 59 h 162"/>
                <a:gd name="T38" fmla="*/ 53 w 105"/>
                <a:gd name="T39" fmla="*/ 102 h 162"/>
                <a:gd name="T40" fmla="*/ 86 w 105"/>
                <a:gd name="T41" fmla="*/ 59 h 162"/>
                <a:gd name="T42" fmla="*/ 53 w 105"/>
                <a:gd name="T43" fmla="*/ 17 h 162"/>
                <a:gd name="T44" fmla="*/ 20 w 105"/>
                <a:gd name="T45" fmla="*/ 5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62">
                  <a:moveTo>
                    <a:pt x="51" y="119"/>
                  </a:moveTo>
                  <a:lnTo>
                    <a:pt x="51" y="119"/>
                  </a:lnTo>
                  <a:cubicBezTo>
                    <a:pt x="21" y="119"/>
                    <a:pt x="0" y="95"/>
                    <a:pt x="0" y="58"/>
                  </a:cubicBezTo>
                  <a:cubicBezTo>
                    <a:pt x="0" y="23"/>
                    <a:pt x="21" y="0"/>
                    <a:pt x="51" y="0"/>
                  </a:cubicBezTo>
                  <a:cubicBezTo>
                    <a:pt x="68" y="0"/>
                    <a:pt x="78" y="7"/>
                    <a:pt x="86" y="18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04" y="147"/>
                    <a:pt x="90" y="161"/>
                    <a:pt x="52" y="161"/>
                  </a:cubicBezTo>
                  <a:cubicBezTo>
                    <a:pt x="22" y="161"/>
                    <a:pt x="5" y="149"/>
                    <a:pt x="5" y="129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23" y="128"/>
                    <a:pt x="23" y="128"/>
                    <a:pt x="23" y="128"/>
                  </a:cubicBezTo>
                  <a:lnTo>
                    <a:pt x="23" y="128"/>
                  </a:lnTo>
                  <a:cubicBezTo>
                    <a:pt x="23" y="140"/>
                    <a:pt x="33" y="146"/>
                    <a:pt x="53" y="146"/>
                  </a:cubicBezTo>
                  <a:cubicBezTo>
                    <a:pt x="77" y="146"/>
                    <a:pt x="86" y="136"/>
                    <a:pt x="86" y="117"/>
                  </a:cubicBezTo>
                  <a:cubicBezTo>
                    <a:pt x="86" y="101"/>
                    <a:pt x="86" y="101"/>
                    <a:pt x="86" y="101"/>
                  </a:cubicBezTo>
                  <a:cubicBezTo>
                    <a:pt x="77" y="112"/>
                    <a:pt x="66" y="119"/>
                    <a:pt x="51" y="119"/>
                  </a:cubicBezTo>
                  <a:close/>
                  <a:moveTo>
                    <a:pt x="20" y="59"/>
                  </a:moveTo>
                  <a:lnTo>
                    <a:pt x="20" y="59"/>
                  </a:lnTo>
                  <a:cubicBezTo>
                    <a:pt x="20" y="86"/>
                    <a:pt x="32" y="102"/>
                    <a:pt x="53" y="102"/>
                  </a:cubicBezTo>
                  <a:cubicBezTo>
                    <a:pt x="76" y="102"/>
                    <a:pt x="86" y="89"/>
                    <a:pt x="86" y="59"/>
                  </a:cubicBezTo>
                  <a:cubicBezTo>
                    <a:pt x="86" y="31"/>
                    <a:pt x="75" y="17"/>
                    <a:pt x="53" y="17"/>
                  </a:cubicBezTo>
                  <a:cubicBezTo>
                    <a:pt x="32" y="17"/>
                    <a:pt x="20" y="31"/>
                    <a:pt x="20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4034723" y="4850520"/>
            <a:ext cx="190826" cy="68549"/>
            <a:chOff x="4034723" y="4850520"/>
            <a:chExt cx="190826" cy="68549"/>
          </a:xfrm>
        </p:grpSpPr>
        <p:sp>
          <p:nvSpPr>
            <p:cNvPr id="3393" name="Freeform 321"/>
            <p:cNvSpPr>
              <a:spLocks noChangeArrowheads="1"/>
            </p:cNvSpPr>
            <p:nvPr/>
          </p:nvSpPr>
          <p:spPr bwMode="auto">
            <a:xfrm>
              <a:off x="4034723" y="4850520"/>
              <a:ext cx="59286" cy="68549"/>
            </a:xfrm>
            <a:custGeom>
              <a:avLst/>
              <a:gdLst>
                <a:gd name="T0" fmla="*/ 70 w 141"/>
                <a:gd name="T1" fmla="*/ 162 h 163"/>
                <a:gd name="T2" fmla="*/ 70 w 141"/>
                <a:gd name="T3" fmla="*/ 162 h 163"/>
                <a:gd name="T4" fmla="*/ 0 w 141"/>
                <a:gd name="T5" fmla="*/ 82 h 163"/>
                <a:gd name="T6" fmla="*/ 74 w 141"/>
                <a:gd name="T7" fmla="*/ 0 h 163"/>
                <a:gd name="T8" fmla="*/ 138 w 141"/>
                <a:gd name="T9" fmla="*/ 50 h 163"/>
                <a:gd name="T10" fmla="*/ 117 w 141"/>
                <a:gd name="T11" fmla="*/ 50 h 163"/>
                <a:gd name="T12" fmla="*/ 74 w 141"/>
                <a:gd name="T13" fmla="*/ 18 h 163"/>
                <a:gd name="T14" fmla="*/ 22 w 141"/>
                <a:gd name="T15" fmla="*/ 81 h 163"/>
                <a:gd name="T16" fmla="*/ 73 w 141"/>
                <a:gd name="T17" fmla="*/ 143 h 163"/>
                <a:gd name="T18" fmla="*/ 121 w 141"/>
                <a:gd name="T19" fmla="*/ 94 h 163"/>
                <a:gd name="T20" fmla="*/ 121 w 141"/>
                <a:gd name="T21" fmla="*/ 92 h 163"/>
                <a:gd name="T22" fmla="*/ 73 w 141"/>
                <a:gd name="T23" fmla="*/ 92 h 163"/>
                <a:gd name="T24" fmla="*/ 73 w 141"/>
                <a:gd name="T25" fmla="*/ 75 h 163"/>
                <a:gd name="T26" fmla="*/ 140 w 141"/>
                <a:gd name="T27" fmla="*/ 75 h 163"/>
                <a:gd name="T28" fmla="*/ 140 w 141"/>
                <a:gd name="T29" fmla="*/ 158 h 163"/>
                <a:gd name="T30" fmla="*/ 126 w 141"/>
                <a:gd name="T31" fmla="*/ 158 h 163"/>
                <a:gd name="T32" fmla="*/ 122 w 141"/>
                <a:gd name="T33" fmla="*/ 138 h 163"/>
                <a:gd name="T34" fmla="*/ 70 w 141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3">
                  <a:moveTo>
                    <a:pt x="70" y="162"/>
                  </a:moveTo>
                  <a:lnTo>
                    <a:pt x="70" y="162"/>
                  </a:lnTo>
                  <a:cubicBezTo>
                    <a:pt x="30" y="162"/>
                    <a:pt x="0" y="130"/>
                    <a:pt x="0" y="82"/>
                  </a:cubicBezTo>
                  <a:cubicBezTo>
                    <a:pt x="0" y="32"/>
                    <a:pt x="29" y="0"/>
                    <a:pt x="74" y="0"/>
                  </a:cubicBezTo>
                  <a:cubicBezTo>
                    <a:pt x="110" y="0"/>
                    <a:pt x="133" y="19"/>
                    <a:pt x="138" y="50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3" y="30"/>
                    <a:pt x="98" y="18"/>
                    <a:pt x="74" y="18"/>
                  </a:cubicBezTo>
                  <a:cubicBezTo>
                    <a:pt x="41" y="18"/>
                    <a:pt x="22" y="41"/>
                    <a:pt x="22" y="81"/>
                  </a:cubicBezTo>
                  <a:cubicBezTo>
                    <a:pt x="22" y="120"/>
                    <a:pt x="42" y="143"/>
                    <a:pt x="73" y="143"/>
                  </a:cubicBezTo>
                  <a:cubicBezTo>
                    <a:pt x="101" y="143"/>
                    <a:pt x="121" y="124"/>
                    <a:pt x="121" y="94"/>
                  </a:cubicBezTo>
                  <a:cubicBezTo>
                    <a:pt x="121" y="94"/>
                    <a:pt x="121" y="93"/>
                    <a:pt x="121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2" y="138"/>
                    <a:pt x="122" y="138"/>
                    <a:pt x="122" y="138"/>
                  </a:cubicBezTo>
                  <a:cubicBezTo>
                    <a:pt x="110" y="153"/>
                    <a:pt x="92" y="162"/>
                    <a:pt x="70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322"/>
            <p:cNvSpPr>
              <a:spLocks noChangeArrowheads="1"/>
            </p:cNvSpPr>
            <p:nvPr/>
          </p:nvSpPr>
          <p:spPr bwMode="auto">
            <a:xfrm>
              <a:off x="4103272" y="4869047"/>
              <a:ext cx="42611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3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8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7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" name="Freeform 323"/>
            <p:cNvSpPr>
              <a:spLocks noChangeArrowheads="1"/>
            </p:cNvSpPr>
            <p:nvPr/>
          </p:nvSpPr>
          <p:spPr bwMode="auto">
            <a:xfrm>
              <a:off x="4151442" y="4869047"/>
              <a:ext cx="44464" cy="50022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4 h 120"/>
                <a:gd name="T6" fmla="*/ 38 w 107"/>
                <a:gd name="T7" fmla="*/ 50 h 120"/>
                <a:gd name="T8" fmla="*/ 69 w 107"/>
                <a:gd name="T9" fmla="*/ 46 h 120"/>
                <a:gd name="T10" fmla="*/ 74 w 107"/>
                <a:gd name="T11" fmla="*/ 33 h 120"/>
                <a:gd name="T12" fmla="*/ 49 w 107"/>
                <a:gd name="T13" fmla="*/ 17 h 120"/>
                <a:gd name="T14" fmla="*/ 23 w 107"/>
                <a:gd name="T15" fmla="*/ 36 h 120"/>
                <a:gd name="T16" fmla="*/ 6 w 107"/>
                <a:gd name="T17" fmla="*/ 36 h 120"/>
                <a:gd name="T18" fmla="*/ 6 w 107"/>
                <a:gd name="T19" fmla="*/ 36 h 120"/>
                <a:gd name="T20" fmla="*/ 50 w 107"/>
                <a:gd name="T21" fmla="*/ 0 h 120"/>
                <a:gd name="T22" fmla="*/ 93 w 107"/>
                <a:gd name="T23" fmla="*/ 34 h 120"/>
                <a:gd name="T24" fmla="*/ 93 w 107"/>
                <a:gd name="T25" fmla="*/ 91 h 120"/>
                <a:gd name="T26" fmla="*/ 100 w 107"/>
                <a:gd name="T27" fmla="*/ 101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7 h 120"/>
                <a:gd name="T34" fmla="*/ 76 w 107"/>
                <a:gd name="T35" fmla="*/ 101 h 120"/>
                <a:gd name="T36" fmla="*/ 76 w 107"/>
                <a:gd name="T37" fmla="*/ 100 h 120"/>
                <a:gd name="T38" fmla="*/ 37 w 107"/>
                <a:gd name="T39" fmla="*/ 119 h 120"/>
                <a:gd name="T40" fmla="*/ 39 w 107"/>
                <a:gd name="T41" fmla="*/ 66 h 120"/>
                <a:gd name="T42" fmla="*/ 39 w 107"/>
                <a:gd name="T43" fmla="*/ 66 h 120"/>
                <a:gd name="T44" fmla="*/ 19 w 107"/>
                <a:gd name="T45" fmla="*/ 84 h 120"/>
                <a:gd name="T46" fmla="*/ 40 w 107"/>
                <a:gd name="T47" fmla="*/ 102 h 120"/>
                <a:gd name="T48" fmla="*/ 74 w 107"/>
                <a:gd name="T49" fmla="*/ 75 h 120"/>
                <a:gd name="T50" fmla="*/ 74 w 107"/>
                <a:gd name="T51" fmla="*/ 58 h 120"/>
                <a:gd name="T52" fmla="*/ 39 w 107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3" y="119"/>
                    <a:pt x="0" y="105"/>
                    <a:pt x="0" y="84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4" y="48"/>
                    <a:pt x="65" y="47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2" y="17"/>
                    <a:pt x="23" y="24"/>
                    <a:pt x="23" y="36"/>
                  </a:cubicBezTo>
                  <a:cubicBezTo>
                    <a:pt x="6" y="36"/>
                    <a:pt x="6" y="36"/>
                    <a:pt x="6" y="36"/>
                  </a:cubicBezTo>
                  <a:lnTo>
                    <a:pt x="6" y="36"/>
                  </a:lnTo>
                  <a:cubicBezTo>
                    <a:pt x="6" y="14"/>
                    <a:pt x="22" y="0"/>
                    <a:pt x="50" y="0"/>
                  </a:cubicBezTo>
                  <a:cubicBezTo>
                    <a:pt x="80" y="0"/>
                    <a:pt x="93" y="10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1"/>
                    <a:pt x="100" y="101"/>
                  </a:cubicBezTo>
                  <a:cubicBezTo>
                    <a:pt x="102" y="101"/>
                    <a:pt x="104" y="101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1" y="117"/>
                    <a:pt x="98" y="117"/>
                    <a:pt x="95" y="117"/>
                  </a:cubicBezTo>
                  <a:cubicBezTo>
                    <a:pt x="83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1" y="119"/>
                    <a:pt x="37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19" y="73"/>
                    <a:pt x="19" y="84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6" name="Freeform 324"/>
            <p:cNvSpPr>
              <a:spLocks noChangeArrowheads="1"/>
            </p:cNvSpPr>
            <p:nvPr/>
          </p:nvSpPr>
          <p:spPr bwMode="auto">
            <a:xfrm>
              <a:off x="4203317" y="4869047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5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2834109" cy="25763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0" tIns="0" rIns="0" bIns="0">
            <a:spAutoFit/>
          </a:bodyPr>
          <a:lstStyle/>
          <a:p>
            <a:r>
              <a:rPr lang="en-US" altLang="en-US" b="1" dirty="0" smtClean="0"/>
              <a:t>Strategy &amp; Measurements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989215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16</Words>
  <Application>Microsoft Macintosh PowerPoint</Application>
  <PresentationFormat>Custom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Unicode MS</vt:lpstr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Farm</dc:creator>
  <cp:lastModifiedBy>Dave Cole</cp:lastModifiedBy>
  <cp:revision>8</cp:revision>
  <cp:lastPrinted>1601-01-01T00:00:00Z</cp:lastPrinted>
  <dcterms:created xsi:type="dcterms:W3CDTF">2016-04-22T19:40:07Z</dcterms:created>
  <dcterms:modified xsi:type="dcterms:W3CDTF">2016-04-26T15:30:46Z</dcterms:modified>
</cp:coreProperties>
</file>